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65" r:id="rId6"/>
    <p:sldId id="263" r:id="rId7"/>
    <p:sldId id="259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3305B-AE21-4C5D-8203-58C15CAE5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DE016-F456-4EF9-A581-C7BADDB98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C90B2-D73F-4888-A4FA-464C1DD3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99E0-BC63-4EDC-B208-6D176B3E5072}" type="datetimeFigureOut">
              <a:rPr lang="en-IE" smtClean="0"/>
              <a:t>22/04/2020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AAD77-A357-448F-97BC-195DCBEE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EC679-0D54-4A83-B578-549A38E0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7A9C2-6D89-4F57-95F8-04DD6C94791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629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A5C25-57B6-4B36-83E9-866FD8CB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B94BF-4EC1-49DB-9ED2-D332D5A2D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4CD90-0C70-492B-9D85-B26E0F955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99E0-BC63-4EDC-B208-6D176B3E5072}" type="datetimeFigureOut">
              <a:rPr lang="en-IE" smtClean="0"/>
              <a:t>22/04/2020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18422-76FC-49C9-B8F7-822E01241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E0725-A5A6-438D-B375-4CC195C7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7A9C2-6D89-4F57-95F8-04DD6C94791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9194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16BBA5-6160-4DF3-9802-96FAFB1EB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7E54D-7C0B-4A67-AF3F-48D409D1D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FA838-74BE-4974-A8B0-A1606C328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99E0-BC63-4EDC-B208-6D176B3E5072}" type="datetimeFigureOut">
              <a:rPr lang="en-IE" smtClean="0"/>
              <a:t>22/04/2020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42CDE-9919-4712-87D7-755ED29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6872F-9704-4198-A197-5C94CCB4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7A9C2-6D89-4F57-95F8-04DD6C94791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5351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1A9D9-3255-42DC-9C38-1881E77C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2B791-771F-46EE-B510-A1D983F8E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47560-99E5-43EC-A39A-518EEFFB5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99E0-BC63-4EDC-B208-6D176B3E5072}" type="datetimeFigureOut">
              <a:rPr lang="en-IE" smtClean="0"/>
              <a:t>22/04/2020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70A6D-727C-4886-BF99-1390DA25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28CE1-4E0C-4F1A-8182-3DC2E845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7A9C2-6D89-4F57-95F8-04DD6C94791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1592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EF905-C2C7-4965-BA1C-82F36B4EF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1B5DE-FBF0-4BA6-9F36-D7A3961AA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15375-FA5C-4865-938D-2C76D7955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99E0-BC63-4EDC-B208-6D176B3E5072}" type="datetimeFigureOut">
              <a:rPr lang="en-IE" smtClean="0"/>
              <a:t>22/04/2020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E873C-096C-4AD1-9216-F26B3D04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5A425-96EF-4B75-AAE5-AD358150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7A9C2-6D89-4F57-95F8-04DD6C94791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3069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C54B-01EF-4158-914A-FE21D6793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19896-CF73-4A2E-8A68-09801CC64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F33EA-E5FC-4974-BFC3-0DAF69EB6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4E1C8-1FB5-4FEB-A961-13C72B4D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99E0-BC63-4EDC-B208-6D176B3E5072}" type="datetimeFigureOut">
              <a:rPr lang="en-IE" smtClean="0"/>
              <a:t>22/04/2020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9BF58-6E86-47A8-B95C-230587FB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30F5F-0C28-49BF-9ABC-05514AEE1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7A9C2-6D89-4F57-95F8-04DD6C94791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7203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ABB7D-152E-48BB-87FA-1FBF67E20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09781-DB11-45FE-A136-6A4CC9408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7C1B9-0DCF-4359-8B1A-3BFF69048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692EF-2A58-4C57-B7C8-E7ECCEAC2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D8405-96EA-4860-A7F7-29BE3B59D3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6BFCB7-9D86-46EE-ADD0-DE4B7F1D4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99E0-BC63-4EDC-B208-6D176B3E5072}" type="datetimeFigureOut">
              <a:rPr lang="en-IE" smtClean="0"/>
              <a:t>22/04/2020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CA840A-58C9-413B-A343-23FAFEB62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EF9E88-1D94-4A9E-876E-8F6F4E27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7A9C2-6D89-4F57-95F8-04DD6C94791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1417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FA12D-B684-4B41-949A-BFB0C9AE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5A11FB-29E6-44E4-8C6D-254FC5B0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99E0-BC63-4EDC-B208-6D176B3E5072}" type="datetimeFigureOut">
              <a:rPr lang="en-IE" smtClean="0"/>
              <a:t>22/04/2020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D64A4-C2C4-46BC-AA49-6477B2AEE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E7B9E-5CAC-49D7-AAD7-94586CE3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7A9C2-6D89-4F57-95F8-04DD6C94791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7556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E50786-45B5-4884-93B3-ADE2367B8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99E0-BC63-4EDC-B208-6D176B3E5072}" type="datetimeFigureOut">
              <a:rPr lang="en-IE" smtClean="0"/>
              <a:t>22/04/2020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37D01-7A3A-47CC-AB0C-CABEF234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991BD-814C-4029-8490-142432DE4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7A9C2-6D89-4F57-95F8-04DD6C94791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585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5F7C8-0BAB-4C0A-AE4E-E349AF788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0B753-DEFD-4F19-88FF-27765B80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A7A38-692C-4C6C-9A53-55E399743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7D4D6-F9F8-4FAA-8E47-0A9B7D9C8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99E0-BC63-4EDC-B208-6D176B3E5072}" type="datetimeFigureOut">
              <a:rPr lang="en-IE" smtClean="0"/>
              <a:t>22/04/2020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0C9FA-59D8-4A2F-83E3-40956B19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E2BA7-21B8-4F1C-A35B-F486DDD2B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7A9C2-6D89-4F57-95F8-04DD6C94791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8029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3CBC4-14A7-4DE3-A927-E26B8511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08AD0C-933B-4A14-BF9A-C97165A7A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1A7A6-B401-4C6E-8985-ABDA773E5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5B559-8967-4C92-B8CD-02AACBDC6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99E0-BC63-4EDC-B208-6D176B3E5072}" type="datetimeFigureOut">
              <a:rPr lang="en-IE" smtClean="0"/>
              <a:t>22/04/2020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750DF-243E-4D61-A03C-22988A3E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AC1CA-CB0E-4944-90B0-167E4F55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7A9C2-6D89-4F57-95F8-04DD6C94791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47738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40A3B-9225-422D-A09A-7AD0A12D4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801FE-4BCA-4BB9-8001-8AB700BC3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65F24-F810-44FB-8D48-B1BE607A9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399E0-BC63-4EDC-B208-6D176B3E5072}" type="datetimeFigureOut">
              <a:rPr lang="en-IE" smtClean="0"/>
              <a:t>22/04/2020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A2DB7-DF2D-4E2F-A856-475AB670C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6F226-9017-4007-9A3E-DE601A2BE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7A9C2-6D89-4F57-95F8-04DD6C94791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3144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BA785-9F71-4152-8BED-3DFB5C1A9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 (34:1)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E334D-6E33-4761-94CD-F0090D9F7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C42H82NO8P</a:t>
            </a:r>
          </a:p>
          <a:p>
            <a:r>
              <a:rPr lang="en-GB" dirty="0"/>
              <a:t>Exact mass  = 759.5778</a:t>
            </a:r>
          </a:p>
          <a:p>
            <a:endParaRPr lang="en-GB" dirty="0"/>
          </a:p>
          <a:p>
            <a:r>
              <a:rPr lang="en-GB" dirty="0" err="1"/>
              <a:t>Pos</a:t>
            </a:r>
            <a:r>
              <a:rPr lang="en-GB" dirty="0"/>
              <a:t> as M+H  = ~760.58</a:t>
            </a:r>
          </a:p>
          <a:p>
            <a:r>
              <a:rPr lang="en-GB" dirty="0"/>
              <a:t>Neg as M+FA-H = ~804.57</a:t>
            </a:r>
          </a:p>
          <a:p>
            <a:endParaRPr lang="en-GB" dirty="0"/>
          </a:p>
          <a:p>
            <a:r>
              <a:rPr lang="en-GB" dirty="0"/>
              <a:t>@ </a:t>
            </a:r>
            <a:r>
              <a:rPr lang="en-GB" dirty="0" err="1"/>
              <a:t>r.time</a:t>
            </a:r>
            <a:r>
              <a:rPr lang="en-GB" dirty="0"/>
              <a:t> ~ 10.5 mins</a:t>
            </a:r>
          </a:p>
          <a:p>
            <a:endParaRPr lang="en-GB" dirty="0"/>
          </a:p>
          <a:p>
            <a:r>
              <a:rPr lang="en-GB" dirty="0" err="1"/>
              <a:t>Metlin</a:t>
            </a:r>
            <a:r>
              <a:rPr lang="en-GB" dirty="0"/>
              <a:t> search 2ppm for </a:t>
            </a:r>
            <a:r>
              <a:rPr lang="en-GB" dirty="0" err="1"/>
              <a:t>pos</a:t>
            </a:r>
            <a:r>
              <a:rPr lang="en-GB" dirty="0"/>
              <a:t> and neg </a:t>
            </a:r>
          </a:p>
        </p:txBody>
      </p:sp>
    </p:spTree>
    <p:extLst>
      <p:ext uri="{BB962C8B-B14F-4D97-AF65-F5344CB8AC3E}">
        <p14:creationId xmlns:p14="http://schemas.microsoft.com/office/powerpoint/2010/main" val="49228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30B3D35-3C57-4439-A097-FD5B8F253C4B}"/>
              </a:ext>
            </a:extLst>
          </p:cNvPr>
          <p:cNvGrpSpPr/>
          <p:nvPr/>
        </p:nvGrpSpPr>
        <p:grpSpPr>
          <a:xfrm>
            <a:off x="1118443" y="1484043"/>
            <a:ext cx="8240009" cy="3889913"/>
            <a:chOff x="1227842" y="1616704"/>
            <a:chExt cx="8240009" cy="2879097"/>
          </a:xfrm>
        </p:grpSpPr>
        <p:sp>
          <p:nvSpPr>
            <p:cNvPr id="5" name="Rectangle 12">
              <a:extLst>
                <a:ext uri="{FF2B5EF4-FFF2-40B4-BE49-F238E27FC236}">
                  <a16:creationId xmlns:a16="http://schemas.microsoft.com/office/drawing/2014/main" id="{0753EEA4-3E2F-467C-8DD0-4022CB2A5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2101" y="1820863"/>
              <a:ext cx="90488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RT: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1E093000-D85C-4ACA-83C5-D7522DB09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353" y="1820863"/>
              <a:ext cx="265113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96"/>
                  </a:solidFill>
                  <a:effectLst/>
                  <a:latin typeface="Arial" panose="020B0604020202020204" pitchFamily="34" charset="0"/>
                </a:rPr>
                <a:t>0.00 - 27.03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Line 14">
              <a:extLst>
                <a:ext uri="{FF2B5EF4-FFF2-40B4-BE49-F238E27FC236}">
                  <a16:creationId xmlns:a16="http://schemas.microsoft.com/office/drawing/2014/main" id="{15444F84-662F-46CE-95A9-57F0F3B2B9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4664" y="3973513"/>
              <a:ext cx="72310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8" name="Line 15">
              <a:extLst>
                <a:ext uri="{FF2B5EF4-FFF2-40B4-BE49-F238E27FC236}">
                  <a16:creationId xmlns:a16="http://schemas.microsoft.com/office/drawing/2014/main" id="{EE624022-4CA8-4A80-9537-BEC21C1BBE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5464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9" name="Line 16">
              <a:extLst>
                <a:ext uri="{FF2B5EF4-FFF2-40B4-BE49-F238E27FC236}">
                  <a16:creationId xmlns:a16="http://schemas.microsoft.com/office/drawing/2014/main" id="{821E8194-2DB4-48C5-82FE-558F72AC8C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9439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0" name="Line 17">
              <a:extLst>
                <a:ext uri="{FF2B5EF4-FFF2-40B4-BE49-F238E27FC236}">
                  <a16:creationId xmlns:a16="http://schemas.microsoft.com/office/drawing/2014/main" id="{86485CF2-3573-40B8-A797-1784F7D565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3414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1" name="Line 18">
              <a:extLst>
                <a:ext uri="{FF2B5EF4-FFF2-40B4-BE49-F238E27FC236}">
                  <a16:creationId xmlns:a16="http://schemas.microsoft.com/office/drawing/2014/main" id="{5D9802E3-8ADF-4A81-9375-F2675D44B5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4214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2" name="Line 19">
              <a:extLst>
                <a:ext uri="{FF2B5EF4-FFF2-40B4-BE49-F238E27FC236}">
                  <a16:creationId xmlns:a16="http://schemas.microsoft.com/office/drawing/2014/main" id="{8BA5BEBB-7A5A-489D-A169-3B3E17C932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751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3" name="Line 20">
              <a:extLst>
                <a:ext uri="{FF2B5EF4-FFF2-40B4-BE49-F238E27FC236}">
                  <a16:creationId xmlns:a16="http://schemas.microsoft.com/office/drawing/2014/main" id="{26C5A31C-82A9-438B-8ABB-66B94C9AE6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7726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4" name="Line 21">
              <a:extLst>
                <a:ext uri="{FF2B5EF4-FFF2-40B4-BE49-F238E27FC236}">
                  <a16:creationId xmlns:a16="http://schemas.microsoft.com/office/drawing/2014/main" id="{5B31058E-D95D-412F-8540-267DAF2ECE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8526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5" name="Line 22">
              <a:extLst>
                <a:ext uri="{FF2B5EF4-FFF2-40B4-BE49-F238E27FC236}">
                  <a16:creationId xmlns:a16="http://schemas.microsoft.com/office/drawing/2014/main" id="{E5EA731C-B32B-40E3-8C3D-67E89790E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2501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6" name="Line 23">
              <a:extLst>
                <a:ext uri="{FF2B5EF4-FFF2-40B4-BE49-F238E27FC236}">
                  <a16:creationId xmlns:a16="http://schemas.microsoft.com/office/drawing/2014/main" id="{1169F907-B988-43A5-8721-B12AF56869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2039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7" name="Line 24">
              <a:extLst>
                <a:ext uri="{FF2B5EF4-FFF2-40B4-BE49-F238E27FC236}">
                  <a16:creationId xmlns:a16="http://schemas.microsoft.com/office/drawing/2014/main" id="{C0FA3B15-23F7-4FE3-ABD8-8574853830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2839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8" name="Line 25">
              <a:extLst>
                <a:ext uri="{FF2B5EF4-FFF2-40B4-BE49-F238E27FC236}">
                  <a16:creationId xmlns:a16="http://schemas.microsoft.com/office/drawing/2014/main" id="{0FD11376-D199-4F31-9EEB-A24A83A60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6814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9" name="Line 26">
              <a:extLst>
                <a:ext uri="{FF2B5EF4-FFF2-40B4-BE49-F238E27FC236}">
                  <a16:creationId xmlns:a16="http://schemas.microsoft.com/office/drawing/2014/main" id="{36D71BA2-99A9-4C21-8A29-4C4E56E431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2376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20" name="Line 27">
              <a:extLst>
                <a:ext uri="{FF2B5EF4-FFF2-40B4-BE49-F238E27FC236}">
                  <a16:creationId xmlns:a16="http://schemas.microsoft.com/office/drawing/2014/main" id="{13E20336-14B3-48BA-87AA-E62413E03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7151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21" name="Line 28">
              <a:extLst>
                <a:ext uri="{FF2B5EF4-FFF2-40B4-BE49-F238E27FC236}">
                  <a16:creationId xmlns:a16="http://schemas.microsoft.com/office/drawing/2014/main" id="{0B7EB9D4-FC29-4DE2-9144-07848861BD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1126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22" name="Line 29">
              <a:extLst>
                <a:ext uri="{FF2B5EF4-FFF2-40B4-BE49-F238E27FC236}">
                  <a16:creationId xmlns:a16="http://schemas.microsoft.com/office/drawing/2014/main" id="{7808E0F7-8CCD-4EFA-BDAC-E1E2F1FB4C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6689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23" name="Line 30">
              <a:extLst>
                <a:ext uri="{FF2B5EF4-FFF2-40B4-BE49-F238E27FC236}">
                  <a16:creationId xmlns:a16="http://schemas.microsoft.com/office/drawing/2014/main" id="{38A1D034-3D52-49A8-92D8-27772B7750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0664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24" name="Line 31">
              <a:extLst>
                <a:ext uri="{FF2B5EF4-FFF2-40B4-BE49-F238E27FC236}">
                  <a16:creationId xmlns:a16="http://schemas.microsoft.com/office/drawing/2014/main" id="{9D0CA10B-8F62-4199-AFF1-7A3D0A932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439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25" name="Line 32">
              <a:extLst>
                <a:ext uri="{FF2B5EF4-FFF2-40B4-BE49-F238E27FC236}">
                  <a16:creationId xmlns:a16="http://schemas.microsoft.com/office/drawing/2014/main" id="{227F7206-76C2-4465-A3ED-14F7AAF8F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9414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26" name="Line 33">
              <a:extLst>
                <a:ext uri="{FF2B5EF4-FFF2-40B4-BE49-F238E27FC236}">
                  <a16:creationId xmlns:a16="http://schemas.microsoft.com/office/drawing/2014/main" id="{D6735707-AC03-4FA2-BDA9-189E31231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4976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27" name="Line 34">
              <a:extLst>
                <a:ext uri="{FF2B5EF4-FFF2-40B4-BE49-F238E27FC236}">
                  <a16:creationId xmlns:a16="http://schemas.microsoft.com/office/drawing/2014/main" id="{971ABD09-D521-45A0-8895-611316EEE2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189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28" name="Line 35">
              <a:extLst>
                <a:ext uri="{FF2B5EF4-FFF2-40B4-BE49-F238E27FC236}">
                  <a16:creationId xmlns:a16="http://schemas.microsoft.com/office/drawing/2014/main" id="{A62867AA-0DEE-4BBA-AB07-95EC80A009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3726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29" name="Line 36">
              <a:extLst>
                <a:ext uri="{FF2B5EF4-FFF2-40B4-BE49-F238E27FC236}">
                  <a16:creationId xmlns:a16="http://schemas.microsoft.com/office/drawing/2014/main" id="{73A7AE67-62A2-4711-8C88-61D625387B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9289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30" name="Line 37">
              <a:extLst>
                <a:ext uri="{FF2B5EF4-FFF2-40B4-BE49-F238E27FC236}">
                  <a16:creationId xmlns:a16="http://schemas.microsoft.com/office/drawing/2014/main" id="{4853AA97-89E0-432D-A028-E332BC5B42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501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31" name="Line 38">
              <a:extLst>
                <a:ext uri="{FF2B5EF4-FFF2-40B4-BE49-F238E27FC236}">
                  <a16:creationId xmlns:a16="http://schemas.microsoft.com/office/drawing/2014/main" id="{3986CC4D-DCCD-4D4D-8F44-BD59974340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4064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32" name="Line 39">
              <a:extLst>
                <a:ext uri="{FF2B5EF4-FFF2-40B4-BE49-F238E27FC236}">
                  <a16:creationId xmlns:a16="http://schemas.microsoft.com/office/drawing/2014/main" id="{51DC0871-31DB-4D27-9580-665DBBCA85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3601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33" name="Line 40">
              <a:extLst>
                <a:ext uri="{FF2B5EF4-FFF2-40B4-BE49-F238E27FC236}">
                  <a16:creationId xmlns:a16="http://schemas.microsoft.com/office/drawing/2014/main" id="{14B12444-1A16-49C5-8507-8C5E25895A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2814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34" name="Line 41">
              <a:extLst>
                <a:ext uri="{FF2B5EF4-FFF2-40B4-BE49-F238E27FC236}">
                  <a16:creationId xmlns:a16="http://schemas.microsoft.com/office/drawing/2014/main" id="{18FA51C1-CCAB-4070-9371-3D05688E10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8376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35" name="Line 42">
              <a:extLst>
                <a:ext uri="{FF2B5EF4-FFF2-40B4-BE49-F238E27FC236}">
                  <a16:creationId xmlns:a16="http://schemas.microsoft.com/office/drawing/2014/main" id="{CE8F8ABC-640E-4056-9783-3F9FB39347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2351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36" name="Line 43">
              <a:extLst>
                <a:ext uri="{FF2B5EF4-FFF2-40B4-BE49-F238E27FC236}">
                  <a16:creationId xmlns:a16="http://schemas.microsoft.com/office/drawing/2014/main" id="{D160BD81-CF24-4254-BDC1-AA05C28902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7126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37" name="Line 44">
              <a:extLst>
                <a:ext uri="{FF2B5EF4-FFF2-40B4-BE49-F238E27FC236}">
                  <a16:creationId xmlns:a16="http://schemas.microsoft.com/office/drawing/2014/main" id="{DDF36C16-7A36-4262-8AD6-40A1ED085A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2689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38" name="Line 45">
              <a:extLst>
                <a:ext uri="{FF2B5EF4-FFF2-40B4-BE49-F238E27FC236}">
                  <a16:creationId xmlns:a16="http://schemas.microsoft.com/office/drawing/2014/main" id="{84F7A894-FFAB-4A3A-A741-44B90A51D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6664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39" name="Line 46">
              <a:extLst>
                <a:ext uri="{FF2B5EF4-FFF2-40B4-BE49-F238E27FC236}">
                  <a16:creationId xmlns:a16="http://schemas.microsoft.com/office/drawing/2014/main" id="{48C3DCFF-8ECD-4FE7-A0FB-69DBE29380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0639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40" name="Line 47">
              <a:extLst>
                <a:ext uri="{FF2B5EF4-FFF2-40B4-BE49-F238E27FC236}">
                  <a16:creationId xmlns:a16="http://schemas.microsoft.com/office/drawing/2014/main" id="{C18E8676-E040-4DFE-84F0-296F170B89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5414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41" name="Line 48">
              <a:extLst>
                <a:ext uri="{FF2B5EF4-FFF2-40B4-BE49-F238E27FC236}">
                  <a16:creationId xmlns:a16="http://schemas.microsoft.com/office/drawing/2014/main" id="{50F3249B-5E89-4C51-9D55-3BA5A62A4B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0976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42" name="Line 49">
              <a:extLst>
                <a:ext uri="{FF2B5EF4-FFF2-40B4-BE49-F238E27FC236}">
                  <a16:creationId xmlns:a16="http://schemas.microsoft.com/office/drawing/2014/main" id="{F394FDA0-08AA-426C-8A0A-CFE2CA813C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0189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43" name="Line 50">
              <a:extLst>
                <a:ext uri="{FF2B5EF4-FFF2-40B4-BE49-F238E27FC236}">
                  <a16:creationId xmlns:a16="http://schemas.microsoft.com/office/drawing/2014/main" id="{7D649DCD-88B0-4335-AFF6-A454DCB2C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5751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44" name="Line 51">
              <a:extLst>
                <a:ext uri="{FF2B5EF4-FFF2-40B4-BE49-F238E27FC236}">
                  <a16:creationId xmlns:a16="http://schemas.microsoft.com/office/drawing/2014/main" id="{C6010417-DDF8-4FBB-A4FB-CF1A8D9ACC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5289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45" name="Line 52">
              <a:extLst>
                <a:ext uri="{FF2B5EF4-FFF2-40B4-BE49-F238E27FC236}">
                  <a16:creationId xmlns:a16="http://schemas.microsoft.com/office/drawing/2014/main" id="{52D44528-BA70-497A-826E-A1DAFAC8EB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4501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46" name="Line 53">
              <a:extLst>
                <a:ext uri="{FF2B5EF4-FFF2-40B4-BE49-F238E27FC236}">
                  <a16:creationId xmlns:a16="http://schemas.microsoft.com/office/drawing/2014/main" id="{DBF19024-E7A4-4A40-AF56-0FBACCBDCF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0064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47" name="Line 54">
              <a:extLst>
                <a:ext uri="{FF2B5EF4-FFF2-40B4-BE49-F238E27FC236}">
                  <a16:creationId xmlns:a16="http://schemas.microsoft.com/office/drawing/2014/main" id="{774894E0-5A1E-4FE0-8D9C-FF5C3648F1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4039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48" name="Line 55">
              <a:extLst>
                <a:ext uri="{FF2B5EF4-FFF2-40B4-BE49-F238E27FC236}">
                  <a16:creationId xmlns:a16="http://schemas.microsoft.com/office/drawing/2014/main" id="{3576F55E-F56B-4B30-A5FC-F3ED3FE84E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8814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49" name="Line 56">
              <a:extLst>
                <a:ext uri="{FF2B5EF4-FFF2-40B4-BE49-F238E27FC236}">
                  <a16:creationId xmlns:a16="http://schemas.microsoft.com/office/drawing/2014/main" id="{D767AF18-2C63-42F4-8722-2463CFA239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4376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50" name="Line 57">
              <a:extLst>
                <a:ext uri="{FF2B5EF4-FFF2-40B4-BE49-F238E27FC236}">
                  <a16:creationId xmlns:a16="http://schemas.microsoft.com/office/drawing/2014/main" id="{765F1D6E-B6AD-4948-A4AF-85FD5E32CA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8351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51" name="Line 58">
              <a:extLst>
                <a:ext uri="{FF2B5EF4-FFF2-40B4-BE49-F238E27FC236}">
                  <a16:creationId xmlns:a16="http://schemas.microsoft.com/office/drawing/2014/main" id="{63165B2C-F5DA-4991-B110-E0C0738EA4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3914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52" name="Line 59">
              <a:extLst>
                <a:ext uri="{FF2B5EF4-FFF2-40B4-BE49-F238E27FC236}">
                  <a16:creationId xmlns:a16="http://schemas.microsoft.com/office/drawing/2014/main" id="{76279901-0928-483E-BF01-540F1FE5B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8689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53" name="Line 60">
              <a:extLst>
                <a:ext uri="{FF2B5EF4-FFF2-40B4-BE49-F238E27FC236}">
                  <a16:creationId xmlns:a16="http://schemas.microsoft.com/office/drawing/2014/main" id="{3B8440C9-060B-477F-95D3-EE240D2F48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2664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54" name="Line 61">
              <a:extLst>
                <a:ext uri="{FF2B5EF4-FFF2-40B4-BE49-F238E27FC236}">
                  <a16:creationId xmlns:a16="http://schemas.microsoft.com/office/drawing/2014/main" id="{65E103AB-171C-4278-ACDD-4EAA92D84C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226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55" name="Line 62">
              <a:extLst>
                <a:ext uri="{FF2B5EF4-FFF2-40B4-BE49-F238E27FC236}">
                  <a16:creationId xmlns:a16="http://schemas.microsoft.com/office/drawing/2014/main" id="{AA348BE8-099E-405D-8B19-6ED3AF09E9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7439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56" name="Line 63">
              <a:extLst>
                <a:ext uri="{FF2B5EF4-FFF2-40B4-BE49-F238E27FC236}">
                  <a16:creationId xmlns:a16="http://schemas.microsoft.com/office/drawing/2014/main" id="{866DCB61-56E2-45DB-A8FE-653809193B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6976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57" name="Line 64">
              <a:extLst>
                <a:ext uri="{FF2B5EF4-FFF2-40B4-BE49-F238E27FC236}">
                  <a16:creationId xmlns:a16="http://schemas.microsoft.com/office/drawing/2014/main" id="{AA678E71-E7FF-40CE-93A3-04058A588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0951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58" name="Line 65">
              <a:extLst>
                <a:ext uri="{FF2B5EF4-FFF2-40B4-BE49-F238E27FC236}">
                  <a16:creationId xmlns:a16="http://schemas.microsoft.com/office/drawing/2014/main" id="{988CBB69-7697-4876-AAA0-53FBD5C4C6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1751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59" name="Line 66">
              <a:extLst>
                <a:ext uri="{FF2B5EF4-FFF2-40B4-BE49-F238E27FC236}">
                  <a16:creationId xmlns:a16="http://schemas.microsoft.com/office/drawing/2014/main" id="{3DC47FBC-6A08-4952-B8CD-468FA5F7E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5726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60" name="Line 67">
              <a:extLst>
                <a:ext uri="{FF2B5EF4-FFF2-40B4-BE49-F238E27FC236}">
                  <a16:creationId xmlns:a16="http://schemas.microsoft.com/office/drawing/2014/main" id="{799B1F2D-9ED6-4844-9278-417AF2EFDC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5264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61" name="Line 68">
              <a:extLst>
                <a:ext uri="{FF2B5EF4-FFF2-40B4-BE49-F238E27FC236}">
                  <a16:creationId xmlns:a16="http://schemas.microsoft.com/office/drawing/2014/main" id="{047267B2-5224-49AB-8FEA-2F1B7EDC38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6064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62" name="Line 69">
              <a:extLst>
                <a:ext uri="{FF2B5EF4-FFF2-40B4-BE49-F238E27FC236}">
                  <a16:creationId xmlns:a16="http://schemas.microsoft.com/office/drawing/2014/main" id="{0D29B1FF-669F-41D8-A6CF-97C37354B5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0039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63" name="Line 70">
              <a:extLst>
                <a:ext uri="{FF2B5EF4-FFF2-40B4-BE49-F238E27FC236}">
                  <a16:creationId xmlns:a16="http://schemas.microsoft.com/office/drawing/2014/main" id="{6BBB6D29-0F0F-4B43-A7D4-7FA9BA1AB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5601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64" name="Line 71">
              <a:extLst>
                <a:ext uri="{FF2B5EF4-FFF2-40B4-BE49-F238E27FC236}">
                  <a16:creationId xmlns:a16="http://schemas.microsoft.com/office/drawing/2014/main" id="{AA94BAFB-7E1E-45AA-9CEE-AB5FFCB9E6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0376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65" name="Line 72">
              <a:extLst>
                <a:ext uri="{FF2B5EF4-FFF2-40B4-BE49-F238E27FC236}">
                  <a16:creationId xmlns:a16="http://schemas.microsoft.com/office/drawing/2014/main" id="{D568B608-FFA0-4ACA-9D9B-F54314F89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4351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66" name="Line 73">
              <a:extLst>
                <a:ext uri="{FF2B5EF4-FFF2-40B4-BE49-F238E27FC236}">
                  <a16:creationId xmlns:a16="http://schemas.microsoft.com/office/drawing/2014/main" id="{17860AB3-F2F0-4532-82B4-64F9D677E8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49914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67" name="Line 74">
              <a:extLst>
                <a:ext uri="{FF2B5EF4-FFF2-40B4-BE49-F238E27FC236}">
                  <a16:creationId xmlns:a16="http://schemas.microsoft.com/office/drawing/2014/main" id="{D8355DE0-A5ED-46DD-84AC-BF550F6169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03889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68" name="Line 75">
              <a:extLst>
                <a:ext uri="{FF2B5EF4-FFF2-40B4-BE49-F238E27FC236}">
                  <a16:creationId xmlns:a16="http://schemas.microsoft.com/office/drawing/2014/main" id="{FAF06F4C-8C85-441D-8E56-66F618787B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8664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69" name="Line 76">
              <a:extLst>
                <a:ext uri="{FF2B5EF4-FFF2-40B4-BE49-F238E27FC236}">
                  <a16:creationId xmlns:a16="http://schemas.microsoft.com/office/drawing/2014/main" id="{B2695F6B-DE60-48E0-98FC-BB954FBD2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4226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70" name="Line 77">
              <a:extLst>
                <a:ext uri="{FF2B5EF4-FFF2-40B4-BE49-F238E27FC236}">
                  <a16:creationId xmlns:a16="http://schemas.microsoft.com/office/drawing/2014/main" id="{46D49E01-5398-4136-B9EA-7F2BA9D7D9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8201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71" name="Line 78">
              <a:extLst>
                <a:ext uri="{FF2B5EF4-FFF2-40B4-BE49-F238E27FC236}">
                  <a16:creationId xmlns:a16="http://schemas.microsoft.com/office/drawing/2014/main" id="{74059F50-5ED2-48C0-890E-784E8D1A60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9001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72" name="Line 79">
              <a:extLst>
                <a:ext uri="{FF2B5EF4-FFF2-40B4-BE49-F238E27FC236}">
                  <a16:creationId xmlns:a16="http://schemas.microsoft.com/office/drawing/2014/main" id="{64DF12C2-CFAA-4359-AC31-EAAA9E517D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76951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73" name="Line 80">
              <a:extLst>
                <a:ext uri="{FF2B5EF4-FFF2-40B4-BE49-F238E27FC236}">
                  <a16:creationId xmlns:a16="http://schemas.microsoft.com/office/drawing/2014/main" id="{C09B0500-2AB0-44EC-A006-D96C3DB4B9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7751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74" name="Line 81">
              <a:extLst>
                <a:ext uri="{FF2B5EF4-FFF2-40B4-BE49-F238E27FC236}">
                  <a16:creationId xmlns:a16="http://schemas.microsoft.com/office/drawing/2014/main" id="{7600BCBA-2184-4557-8713-15B8F6AA5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1726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75" name="Line 82">
              <a:extLst>
                <a:ext uri="{FF2B5EF4-FFF2-40B4-BE49-F238E27FC236}">
                  <a16:creationId xmlns:a16="http://schemas.microsoft.com/office/drawing/2014/main" id="{3389BD68-734E-4F0E-97DE-AFA1B7B54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37289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76" name="Line 83">
              <a:extLst>
                <a:ext uri="{FF2B5EF4-FFF2-40B4-BE49-F238E27FC236}">
                  <a16:creationId xmlns:a16="http://schemas.microsoft.com/office/drawing/2014/main" id="{0704B6AA-0CCC-448D-9B52-FAB208FC4A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2064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77" name="Line 84">
              <a:extLst>
                <a:ext uri="{FF2B5EF4-FFF2-40B4-BE49-F238E27FC236}">
                  <a16:creationId xmlns:a16="http://schemas.microsoft.com/office/drawing/2014/main" id="{6F07F5E3-1DBB-438A-9A56-2E5B450CF8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96039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78" name="Line 85">
              <a:extLst>
                <a:ext uri="{FF2B5EF4-FFF2-40B4-BE49-F238E27FC236}">
                  <a16:creationId xmlns:a16="http://schemas.microsoft.com/office/drawing/2014/main" id="{A8F12255-986A-48B8-901C-B4A5BBB32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51601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79" name="Line 86">
              <a:extLst>
                <a:ext uri="{FF2B5EF4-FFF2-40B4-BE49-F238E27FC236}">
                  <a16:creationId xmlns:a16="http://schemas.microsoft.com/office/drawing/2014/main" id="{E4256FE5-A530-45FB-A8C5-6324D0591C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5576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80" name="Line 87">
              <a:extLst>
                <a:ext uri="{FF2B5EF4-FFF2-40B4-BE49-F238E27FC236}">
                  <a16:creationId xmlns:a16="http://schemas.microsoft.com/office/drawing/2014/main" id="{50806B1B-D8EF-4CF2-82BA-C8D35F0C58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10351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81" name="Line 88">
              <a:extLst>
                <a:ext uri="{FF2B5EF4-FFF2-40B4-BE49-F238E27FC236}">
                  <a16:creationId xmlns:a16="http://schemas.microsoft.com/office/drawing/2014/main" id="{AEFBE37F-ED9B-45EA-8668-378940B273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65914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82" name="Line 89">
              <a:extLst>
                <a:ext uri="{FF2B5EF4-FFF2-40B4-BE49-F238E27FC236}">
                  <a16:creationId xmlns:a16="http://schemas.microsoft.com/office/drawing/2014/main" id="{17883CCD-8583-4524-87AD-6CACA2031D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9889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83" name="Line 90">
              <a:extLst>
                <a:ext uri="{FF2B5EF4-FFF2-40B4-BE49-F238E27FC236}">
                  <a16:creationId xmlns:a16="http://schemas.microsoft.com/office/drawing/2014/main" id="{64C2DFF2-2157-473E-B8CF-72488D2FE8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70689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84" name="Line 91">
              <a:extLst>
                <a:ext uri="{FF2B5EF4-FFF2-40B4-BE49-F238E27FC236}">
                  <a16:creationId xmlns:a16="http://schemas.microsoft.com/office/drawing/2014/main" id="{035F7898-300B-46C1-BCF1-3EE818771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0226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85" name="Line 92">
              <a:extLst>
                <a:ext uri="{FF2B5EF4-FFF2-40B4-BE49-F238E27FC236}">
                  <a16:creationId xmlns:a16="http://schemas.microsoft.com/office/drawing/2014/main" id="{81AD57D7-C6C8-4A8F-A50E-E703640308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4201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86" name="Line 93">
              <a:extLst>
                <a:ext uri="{FF2B5EF4-FFF2-40B4-BE49-F238E27FC236}">
                  <a16:creationId xmlns:a16="http://schemas.microsoft.com/office/drawing/2014/main" id="{7DAFA3B3-31E6-49E8-94FC-2FC85AD8B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85001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87" name="Line 94">
              <a:extLst>
                <a:ext uri="{FF2B5EF4-FFF2-40B4-BE49-F238E27FC236}">
                  <a16:creationId xmlns:a16="http://schemas.microsoft.com/office/drawing/2014/main" id="{F211331E-FA72-4BC7-979B-BCEFC60556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8976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88" name="Line 95">
              <a:extLst>
                <a:ext uri="{FF2B5EF4-FFF2-40B4-BE49-F238E27FC236}">
                  <a16:creationId xmlns:a16="http://schemas.microsoft.com/office/drawing/2014/main" id="{410D891D-BC53-46B4-8585-7DB16E224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48514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89" name="Line 96">
              <a:extLst>
                <a:ext uri="{FF2B5EF4-FFF2-40B4-BE49-F238E27FC236}">
                  <a16:creationId xmlns:a16="http://schemas.microsoft.com/office/drawing/2014/main" id="{55CA75CB-1C22-49EA-A135-7A4146107E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9314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90" name="Line 97">
              <a:extLst>
                <a:ext uri="{FF2B5EF4-FFF2-40B4-BE49-F238E27FC236}">
                  <a16:creationId xmlns:a16="http://schemas.microsoft.com/office/drawing/2014/main" id="{7F290FAB-D510-4CBA-B43B-180D6935B0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53289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91" name="Line 98">
              <a:extLst>
                <a:ext uri="{FF2B5EF4-FFF2-40B4-BE49-F238E27FC236}">
                  <a16:creationId xmlns:a16="http://schemas.microsoft.com/office/drawing/2014/main" id="{E843D6EB-E62C-4988-9EBA-8CAEC72461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7264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92" name="Line 99">
              <a:extLst>
                <a:ext uri="{FF2B5EF4-FFF2-40B4-BE49-F238E27FC236}">
                  <a16:creationId xmlns:a16="http://schemas.microsoft.com/office/drawing/2014/main" id="{7C3957C1-10E7-4FF8-9EC0-C61C6DBA9D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12039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93" name="Line 100">
              <a:extLst>
                <a:ext uri="{FF2B5EF4-FFF2-40B4-BE49-F238E27FC236}">
                  <a16:creationId xmlns:a16="http://schemas.microsoft.com/office/drawing/2014/main" id="{A14478C3-3C81-4AE8-87DF-69574238EF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7601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94" name="Line 101">
              <a:extLst>
                <a:ext uri="{FF2B5EF4-FFF2-40B4-BE49-F238E27FC236}">
                  <a16:creationId xmlns:a16="http://schemas.microsoft.com/office/drawing/2014/main" id="{F9C4A90A-9F7B-4D5A-B909-11D7A1DFAC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1576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95" name="Line 102">
              <a:extLst>
                <a:ext uri="{FF2B5EF4-FFF2-40B4-BE49-F238E27FC236}">
                  <a16:creationId xmlns:a16="http://schemas.microsoft.com/office/drawing/2014/main" id="{530C83B6-F8A4-4A80-800E-284070725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77139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96" name="Line 103">
              <a:extLst>
                <a:ext uri="{FF2B5EF4-FFF2-40B4-BE49-F238E27FC236}">
                  <a16:creationId xmlns:a16="http://schemas.microsoft.com/office/drawing/2014/main" id="{4EBD234A-86CA-4818-A5A3-EFB80F7EE8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1914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97" name="Line 104">
              <a:extLst>
                <a:ext uri="{FF2B5EF4-FFF2-40B4-BE49-F238E27FC236}">
                  <a16:creationId xmlns:a16="http://schemas.microsoft.com/office/drawing/2014/main" id="{4DCC3EA7-7E25-4C0F-93D7-956DF35AEA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35889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98" name="Line 105">
              <a:extLst>
                <a:ext uri="{FF2B5EF4-FFF2-40B4-BE49-F238E27FC236}">
                  <a16:creationId xmlns:a16="http://schemas.microsoft.com/office/drawing/2014/main" id="{5B15DFFD-1092-47F8-9A07-6AF49781F5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1451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99" name="Line 106">
              <a:extLst>
                <a:ext uri="{FF2B5EF4-FFF2-40B4-BE49-F238E27FC236}">
                  <a16:creationId xmlns:a16="http://schemas.microsoft.com/office/drawing/2014/main" id="{682D0C12-2752-4A46-B1AA-BD48DA048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0664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00" name="Line 107">
              <a:extLst>
                <a:ext uri="{FF2B5EF4-FFF2-40B4-BE49-F238E27FC236}">
                  <a16:creationId xmlns:a16="http://schemas.microsoft.com/office/drawing/2014/main" id="{C307FC0C-9875-4EB1-8F7A-152070C665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50201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01" name="Line 108">
              <a:extLst>
                <a:ext uri="{FF2B5EF4-FFF2-40B4-BE49-F238E27FC236}">
                  <a16:creationId xmlns:a16="http://schemas.microsoft.com/office/drawing/2014/main" id="{97D3430B-FA0F-46FC-8D43-A6D2CC3EDF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05764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02" name="Line 109">
              <a:extLst>
                <a:ext uri="{FF2B5EF4-FFF2-40B4-BE49-F238E27FC236}">
                  <a16:creationId xmlns:a16="http://schemas.microsoft.com/office/drawing/2014/main" id="{6F5E0E7E-6641-4B6D-8147-D0659B3518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4976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03" name="Line 110">
              <a:extLst>
                <a:ext uri="{FF2B5EF4-FFF2-40B4-BE49-F238E27FC236}">
                  <a16:creationId xmlns:a16="http://schemas.microsoft.com/office/drawing/2014/main" id="{D4E85973-20D4-4EF7-9109-67B1D7D749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0539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04" name="Line 111">
              <a:extLst>
                <a:ext uri="{FF2B5EF4-FFF2-40B4-BE49-F238E27FC236}">
                  <a16:creationId xmlns:a16="http://schemas.microsoft.com/office/drawing/2014/main" id="{E028225D-4CDC-4A22-ADD7-0AEDE3F664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18489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05" name="Line 112">
              <a:extLst>
                <a:ext uri="{FF2B5EF4-FFF2-40B4-BE49-F238E27FC236}">
                  <a16:creationId xmlns:a16="http://schemas.microsoft.com/office/drawing/2014/main" id="{459AF25E-5F89-4989-899B-D6C0E2A3D4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69289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06" name="Line 113">
              <a:extLst>
                <a:ext uri="{FF2B5EF4-FFF2-40B4-BE49-F238E27FC236}">
                  <a16:creationId xmlns:a16="http://schemas.microsoft.com/office/drawing/2014/main" id="{0166C708-4E56-4C5A-97DC-8ADC347E4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23264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07" name="Line 114">
              <a:extLst>
                <a:ext uri="{FF2B5EF4-FFF2-40B4-BE49-F238E27FC236}">
                  <a16:creationId xmlns:a16="http://schemas.microsoft.com/office/drawing/2014/main" id="{BA758D4A-4517-41AA-8C0A-8A38657F17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78826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08" name="Line 115">
              <a:extLst>
                <a:ext uri="{FF2B5EF4-FFF2-40B4-BE49-F238E27FC236}">
                  <a16:creationId xmlns:a16="http://schemas.microsoft.com/office/drawing/2014/main" id="{8C77B7A8-B8EA-42A5-BF18-4A8BA11710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83601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09" name="Line 116">
              <a:extLst>
                <a:ext uri="{FF2B5EF4-FFF2-40B4-BE49-F238E27FC236}">
                  <a16:creationId xmlns:a16="http://schemas.microsoft.com/office/drawing/2014/main" id="{05F71EEF-FD96-470E-8B73-4F45FFE1E3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37576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10" name="Line 117">
              <a:extLst>
                <a:ext uri="{FF2B5EF4-FFF2-40B4-BE49-F238E27FC236}">
                  <a16:creationId xmlns:a16="http://schemas.microsoft.com/office/drawing/2014/main" id="{28FDB358-C76F-4371-9135-D409A377B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93139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11" name="Line 118">
              <a:extLst>
                <a:ext uri="{FF2B5EF4-FFF2-40B4-BE49-F238E27FC236}">
                  <a16:creationId xmlns:a16="http://schemas.microsoft.com/office/drawing/2014/main" id="{3DFBD8DC-440D-43C9-8A65-16174FE416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2351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12" name="Line 119">
              <a:extLst>
                <a:ext uri="{FF2B5EF4-FFF2-40B4-BE49-F238E27FC236}">
                  <a16:creationId xmlns:a16="http://schemas.microsoft.com/office/drawing/2014/main" id="{EECDADFE-FC32-4EB0-A63C-F41EE2D37B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51889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13" name="Line 120">
              <a:extLst>
                <a:ext uri="{FF2B5EF4-FFF2-40B4-BE49-F238E27FC236}">
                  <a16:creationId xmlns:a16="http://schemas.microsoft.com/office/drawing/2014/main" id="{3B6B0B32-6BD3-400F-83FC-04C143961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7451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14" name="Line 121">
              <a:extLst>
                <a:ext uri="{FF2B5EF4-FFF2-40B4-BE49-F238E27FC236}">
                  <a16:creationId xmlns:a16="http://schemas.microsoft.com/office/drawing/2014/main" id="{8899B838-5E8C-49F7-B4B8-54984276A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56664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15" name="Line 122">
              <a:extLst>
                <a:ext uri="{FF2B5EF4-FFF2-40B4-BE49-F238E27FC236}">
                  <a16:creationId xmlns:a16="http://schemas.microsoft.com/office/drawing/2014/main" id="{6FDEC074-7670-41CA-A568-994E91A0FC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12226" y="3973513"/>
              <a:ext cx="0" cy="74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16" name="Line 123">
              <a:extLst>
                <a:ext uri="{FF2B5EF4-FFF2-40B4-BE49-F238E27FC236}">
                  <a16:creationId xmlns:a16="http://schemas.microsoft.com/office/drawing/2014/main" id="{B31E0518-74CF-41B7-80A5-3448B77E79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4664" y="3973513"/>
              <a:ext cx="0" cy="1047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17" name="Rectangle 124">
              <a:extLst>
                <a:ext uri="{FF2B5EF4-FFF2-40B4-BE49-F238E27FC236}">
                  <a16:creationId xmlns:a16="http://schemas.microsoft.com/office/drawing/2014/main" id="{33EBCE76-87F5-46D8-8C36-36B73EFF3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439" y="4078288"/>
              <a:ext cx="44450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" name="Line 125">
              <a:extLst>
                <a:ext uri="{FF2B5EF4-FFF2-40B4-BE49-F238E27FC236}">
                  <a16:creationId xmlns:a16="http://schemas.microsoft.com/office/drawing/2014/main" id="{E8F2C740-9740-40EE-90DC-CEBF826937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8189" y="3973513"/>
              <a:ext cx="0" cy="1047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19" name="Rectangle 126">
              <a:extLst>
                <a:ext uri="{FF2B5EF4-FFF2-40B4-BE49-F238E27FC236}">
                  <a16:creationId xmlns:a16="http://schemas.microsoft.com/office/drawing/2014/main" id="{B89999B3-8BA1-4C0D-A0CA-7F604646E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964" y="4078288"/>
              <a:ext cx="44450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" name="Line 127">
              <a:extLst>
                <a:ext uri="{FF2B5EF4-FFF2-40B4-BE49-F238E27FC236}">
                  <a16:creationId xmlns:a16="http://schemas.microsoft.com/office/drawing/2014/main" id="{1FA4F345-6969-4D17-BAF9-523ACEC87D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8064" y="3973513"/>
              <a:ext cx="0" cy="1047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21" name="Rectangle 128">
              <a:extLst>
                <a:ext uri="{FF2B5EF4-FFF2-40B4-BE49-F238E27FC236}">
                  <a16:creationId xmlns:a16="http://schemas.microsoft.com/office/drawing/2014/main" id="{20FBBA7C-06B4-440B-80F6-EE8322CFD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5839" y="4078288"/>
              <a:ext cx="44450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" name="Line 129">
              <a:extLst>
                <a:ext uri="{FF2B5EF4-FFF2-40B4-BE49-F238E27FC236}">
                  <a16:creationId xmlns:a16="http://schemas.microsoft.com/office/drawing/2014/main" id="{EA9445BA-63F7-4CA6-9ABD-5D233EEF96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6351" y="3973513"/>
              <a:ext cx="0" cy="1047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23" name="Rectangle 130">
              <a:extLst>
                <a:ext uri="{FF2B5EF4-FFF2-40B4-BE49-F238E27FC236}">
                  <a16:creationId xmlns:a16="http://schemas.microsoft.com/office/drawing/2014/main" id="{1E31354A-BD55-46D7-A77D-252A6BA0D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4126" y="4078288"/>
              <a:ext cx="44450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" name="Line 131">
              <a:extLst>
                <a:ext uri="{FF2B5EF4-FFF2-40B4-BE49-F238E27FC236}">
                  <a16:creationId xmlns:a16="http://schemas.microsoft.com/office/drawing/2014/main" id="{D8267178-7056-4216-90D1-C0465EE0FD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1464" y="3973513"/>
              <a:ext cx="0" cy="1047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25" name="Rectangle 132">
              <a:extLst>
                <a:ext uri="{FF2B5EF4-FFF2-40B4-BE49-F238E27FC236}">
                  <a16:creationId xmlns:a16="http://schemas.microsoft.com/office/drawing/2014/main" id="{A86797C4-F2D5-4FD3-8773-3A1184B15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239" y="4078288"/>
              <a:ext cx="44450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" name="Line 133">
              <a:extLst>
                <a:ext uri="{FF2B5EF4-FFF2-40B4-BE49-F238E27FC236}">
                  <a16:creationId xmlns:a16="http://schemas.microsoft.com/office/drawing/2014/main" id="{7548B50C-A452-4DAE-9639-9F6BDED50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9751" y="3973513"/>
              <a:ext cx="0" cy="1047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27" name="Rectangle 134">
              <a:extLst>
                <a:ext uri="{FF2B5EF4-FFF2-40B4-BE49-F238E27FC236}">
                  <a16:creationId xmlns:a16="http://schemas.microsoft.com/office/drawing/2014/main" id="{ECB49C7C-BD15-4D8D-B433-F238FF071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7526" y="4078288"/>
              <a:ext cx="44450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" name="Line 135">
              <a:extLst>
                <a:ext uri="{FF2B5EF4-FFF2-40B4-BE49-F238E27FC236}">
                  <a16:creationId xmlns:a16="http://schemas.microsoft.com/office/drawing/2014/main" id="{0DC91833-C0D5-43DD-8A94-75A3B9EC84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8039" y="3973513"/>
              <a:ext cx="0" cy="1047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29" name="Rectangle 136">
              <a:extLst>
                <a:ext uri="{FF2B5EF4-FFF2-40B4-BE49-F238E27FC236}">
                  <a16:creationId xmlns:a16="http://schemas.microsoft.com/office/drawing/2014/main" id="{AB3D2B03-EF14-4970-A91A-794BEA35B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5814" y="4078288"/>
              <a:ext cx="44450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0" name="Line 137">
              <a:extLst>
                <a:ext uri="{FF2B5EF4-FFF2-40B4-BE49-F238E27FC236}">
                  <a16:creationId xmlns:a16="http://schemas.microsoft.com/office/drawing/2014/main" id="{CB5023DC-603E-4FE1-A11A-F7BE205F8D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7914" y="3973513"/>
              <a:ext cx="0" cy="1047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31" name="Rectangle 138">
              <a:extLst>
                <a:ext uri="{FF2B5EF4-FFF2-40B4-BE49-F238E27FC236}">
                  <a16:creationId xmlns:a16="http://schemas.microsoft.com/office/drawing/2014/main" id="{DAC81AFE-ECDD-4844-9C69-E21528865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689" y="4078288"/>
              <a:ext cx="44450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" name="Line 139">
              <a:extLst>
                <a:ext uri="{FF2B5EF4-FFF2-40B4-BE49-F238E27FC236}">
                  <a16:creationId xmlns:a16="http://schemas.microsoft.com/office/drawing/2014/main" id="{3C51EC38-63CA-43C0-8DFD-6C5D30373D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1439" y="3973513"/>
              <a:ext cx="0" cy="1047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33" name="Rectangle 140">
              <a:extLst>
                <a:ext uri="{FF2B5EF4-FFF2-40B4-BE49-F238E27FC236}">
                  <a16:creationId xmlns:a16="http://schemas.microsoft.com/office/drawing/2014/main" id="{1E49EC0A-77A7-4A8C-BC97-A9D75EA28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9214" y="4078288"/>
              <a:ext cx="44450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4" name="Line 141">
              <a:extLst>
                <a:ext uri="{FF2B5EF4-FFF2-40B4-BE49-F238E27FC236}">
                  <a16:creationId xmlns:a16="http://schemas.microsoft.com/office/drawing/2014/main" id="{4AFF5C6F-ED3A-4D24-AAAD-01044F3F7A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9726" y="3973513"/>
              <a:ext cx="0" cy="1047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35" name="Rectangle 142">
              <a:extLst>
                <a:ext uri="{FF2B5EF4-FFF2-40B4-BE49-F238E27FC236}">
                  <a16:creationId xmlns:a16="http://schemas.microsoft.com/office/drawing/2014/main" id="{0670955F-D65C-409E-B227-A0E3A6994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4078288"/>
              <a:ext cx="44450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6" name="Line 143">
              <a:extLst>
                <a:ext uri="{FF2B5EF4-FFF2-40B4-BE49-F238E27FC236}">
                  <a16:creationId xmlns:a16="http://schemas.microsoft.com/office/drawing/2014/main" id="{51F4D3EB-F7D8-43A4-A2DB-DCFFB4A36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601" y="3973513"/>
              <a:ext cx="0" cy="1047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37" name="Rectangle 144">
              <a:extLst>
                <a:ext uri="{FF2B5EF4-FFF2-40B4-BE49-F238E27FC236}">
                  <a16:creationId xmlns:a16="http://schemas.microsoft.com/office/drawing/2014/main" id="{0E4935DE-FA92-4169-9DED-63D7178F5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6264" y="4078288"/>
              <a:ext cx="66675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8" name="Line 145">
              <a:extLst>
                <a:ext uri="{FF2B5EF4-FFF2-40B4-BE49-F238E27FC236}">
                  <a16:creationId xmlns:a16="http://schemas.microsoft.com/office/drawing/2014/main" id="{57F75523-940F-483F-83D3-6EC3939550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3126" y="3973513"/>
              <a:ext cx="0" cy="1047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39" name="Rectangle 146">
              <a:extLst>
                <a:ext uri="{FF2B5EF4-FFF2-40B4-BE49-F238E27FC236}">
                  <a16:creationId xmlns:a16="http://schemas.microsoft.com/office/drawing/2014/main" id="{23DF62AD-8A56-4187-9AB9-3567B493E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789" y="4078288"/>
              <a:ext cx="66675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" name="Line 147">
              <a:extLst>
                <a:ext uri="{FF2B5EF4-FFF2-40B4-BE49-F238E27FC236}">
                  <a16:creationId xmlns:a16="http://schemas.microsoft.com/office/drawing/2014/main" id="{4C70F1EB-4E4A-429D-B39A-054EC191B8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001" y="3973513"/>
              <a:ext cx="0" cy="1047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41" name="Rectangle 148">
              <a:extLst>
                <a:ext uri="{FF2B5EF4-FFF2-40B4-BE49-F238E27FC236}">
                  <a16:creationId xmlns:a16="http://schemas.microsoft.com/office/drawing/2014/main" id="{ECD19A8E-E589-4030-B5EC-3A60B2480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664" y="4078288"/>
              <a:ext cx="66675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" name="Line 149">
              <a:extLst>
                <a:ext uri="{FF2B5EF4-FFF2-40B4-BE49-F238E27FC236}">
                  <a16:creationId xmlns:a16="http://schemas.microsoft.com/office/drawing/2014/main" id="{EABC6501-8D67-4632-9688-4F6FA8B5B3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1289" y="3973513"/>
              <a:ext cx="0" cy="1047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43" name="Rectangle 150">
              <a:extLst>
                <a:ext uri="{FF2B5EF4-FFF2-40B4-BE49-F238E27FC236}">
                  <a16:creationId xmlns:a16="http://schemas.microsoft.com/office/drawing/2014/main" id="{6A0C4BE5-69C0-466C-8414-7F5337DE8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7951" y="4078288"/>
              <a:ext cx="66675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4" name="Line 151">
              <a:extLst>
                <a:ext uri="{FF2B5EF4-FFF2-40B4-BE49-F238E27FC236}">
                  <a16:creationId xmlns:a16="http://schemas.microsoft.com/office/drawing/2014/main" id="{02C3F61B-F5A3-4B9F-B81E-89B0E93DB3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9576" y="3973513"/>
              <a:ext cx="0" cy="1047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45" name="Rectangle 152">
              <a:extLst>
                <a:ext uri="{FF2B5EF4-FFF2-40B4-BE49-F238E27FC236}">
                  <a16:creationId xmlns:a16="http://schemas.microsoft.com/office/drawing/2014/main" id="{AFF96866-1796-41FE-9AD0-A30D6F2B4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239" y="4078288"/>
              <a:ext cx="66675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6" name="Line 153">
              <a:extLst>
                <a:ext uri="{FF2B5EF4-FFF2-40B4-BE49-F238E27FC236}">
                  <a16:creationId xmlns:a16="http://schemas.microsoft.com/office/drawing/2014/main" id="{16F1796E-CA34-4078-A4D4-5759A4F16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54689" y="3973513"/>
              <a:ext cx="0" cy="1047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47" name="Rectangle 154">
              <a:extLst>
                <a:ext uri="{FF2B5EF4-FFF2-40B4-BE49-F238E27FC236}">
                  <a16:creationId xmlns:a16="http://schemas.microsoft.com/office/drawing/2014/main" id="{AE875374-C462-4C2E-8653-FA9A25E04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1351" y="4078288"/>
              <a:ext cx="66675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8" name="Line 155">
              <a:extLst>
                <a:ext uri="{FF2B5EF4-FFF2-40B4-BE49-F238E27FC236}">
                  <a16:creationId xmlns:a16="http://schemas.microsoft.com/office/drawing/2014/main" id="{AC39AE1F-A249-4A83-9F26-C841DEFDF3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976" y="3973513"/>
              <a:ext cx="0" cy="1047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49" name="Rectangle 156">
              <a:extLst>
                <a:ext uri="{FF2B5EF4-FFF2-40B4-BE49-F238E27FC236}">
                  <a16:creationId xmlns:a16="http://schemas.microsoft.com/office/drawing/2014/main" id="{7A92947A-5CBE-4E17-BC97-F3A09C12A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9639" y="4078288"/>
              <a:ext cx="66675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0" name="Line 157">
              <a:extLst>
                <a:ext uri="{FF2B5EF4-FFF2-40B4-BE49-F238E27FC236}">
                  <a16:creationId xmlns:a16="http://schemas.microsoft.com/office/drawing/2014/main" id="{E876E344-26A0-4815-A2F8-29FEAC46A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1264" y="3973513"/>
              <a:ext cx="0" cy="1047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51" name="Rectangle 158">
              <a:extLst>
                <a:ext uri="{FF2B5EF4-FFF2-40B4-BE49-F238E27FC236}">
                  <a16:creationId xmlns:a16="http://schemas.microsoft.com/office/drawing/2014/main" id="{F45C0F50-7A2A-43A4-B788-86675875B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7926" y="4078288"/>
              <a:ext cx="66675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2" name="Line 159">
              <a:extLst>
                <a:ext uri="{FF2B5EF4-FFF2-40B4-BE49-F238E27FC236}">
                  <a16:creationId xmlns:a16="http://schemas.microsoft.com/office/drawing/2014/main" id="{90E7CD7B-0D28-4F92-A956-39671FFC36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56376" y="3973513"/>
              <a:ext cx="0" cy="1047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53" name="Rectangle 160">
              <a:extLst>
                <a:ext uri="{FF2B5EF4-FFF2-40B4-BE49-F238E27FC236}">
                  <a16:creationId xmlns:a16="http://schemas.microsoft.com/office/drawing/2014/main" id="{E815D991-AD46-48DE-B5AC-183F22F1C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3039" y="4078288"/>
              <a:ext cx="66675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4" name="Line 161">
              <a:extLst>
                <a:ext uri="{FF2B5EF4-FFF2-40B4-BE49-F238E27FC236}">
                  <a16:creationId xmlns:a16="http://schemas.microsoft.com/office/drawing/2014/main" id="{BAC153EA-FB96-4467-9B6F-A5DF9D1537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4664" y="3973513"/>
              <a:ext cx="0" cy="1047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55" name="Rectangle 162">
              <a:extLst>
                <a:ext uri="{FF2B5EF4-FFF2-40B4-BE49-F238E27FC236}">
                  <a16:creationId xmlns:a16="http://schemas.microsoft.com/office/drawing/2014/main" id="{CB20875C-1F36-4345-A454-2CA865689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1326" y="4078288"/>
              <a:ext cx="66675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" name="Line 163">
              <a:extLst>
                <a:ext uri="{FF2B5EF4-FFF2-40B4-BE49-F238E27FC236}">
                  <a16:creationId xmlns:a16="http://schemas.microsoft.com/office/drawing/2014/main" id="{DDB6852F-C0D8-41C5-8A03-FC86ABDA01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94539" y="3973513"/>
              <a:ext cx="0" cy="1047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57" name="Rectangle 164">
              <a:extLst>
                <a:ext uri="{FF2B5EF4-FFF2-40B4-BE49-F238E27FC236}">
                  <a16:creationId xmlns:a16="http://schemas.microsoft.com/office/drawing/2014/main" id="{DD6E760B-19D8-495D-92AA-104F61A12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1201" y="4078288"/>
              <a:ext cx="66675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8" name="Line 165">
              <a:extLst>
                <a:ext uri="{FF2B5EF4-FFF2-40B4-BE49-F238E27FC236}">
                  <a16:creationId xmlns:a16="http://schemas.microsoft.com/office/drawing/2014/main" id="{ACF71D0A-687F-4D77-A52F-01401259E3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62826" y="3973513"/>
              <a:ext cx="0" cy="1047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59" name="Rectangle 166">
              <a:extLst>
                <a:ext uri="{FF2B5EF4-FFF2-40B4-BE49-F238E27FC236}">
                  <a16:creationId xmlns:a16="http://schemas.microsoft.com/office/drawing/2014/main" id="{D4CD2A3D-250F-4B2A-973B-C53A9F19E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489" y="4078288"/>
              <a:ext cx="66675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0" name="Line 167">
              <a:extLst>
                <a:ext uri="{FF2B5EF4-FFF2-40B4-BE49-F238E27FC236}">
                  <a16:creationId xmlns:a16="http://schemas.microsoft.com/office/drawing/2014/main" id="{FF4EFD3F-E386-4468-857B-CB77E5CA0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6351" y="3973513"/>
              <a:ext cx="0" cy="1047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61" name="Rectangle 168">
              <a:extLst>
                <a:ext uri="{FF2B5EF4-FFF2-40B4-BE49-F238E27FC236}">
                  <a16:creationId xmlns:a16="http://schemas.microsoft.com/office/drawing/2014/main" id="{103DD688-2899-4BE0-9974-F933B4659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3014" y="4078288"/>
              <a:ext cx="66675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2" name="Line 169">
              <a:extLst>
                <a:ext uri="{FF2B5EF4-FFF2-40B4-BE49-F238E27FC236}">
                  <a16:creationId xmlns:a16="http://schemas.microsoft.com/office/drawing/2014/main" id="{0CBCA43E-EB6B-4773-ACC8-CD3073C67D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6226" y="3973513"/>
              <a:ext cx="0" cy="1047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63" name="Rectangle 170">
              <a:extLst>
                <a:ext uri="{FF2B5EF4-FFF2-40B4-BE49-F238E27FC236}">
                  <a16:creationId xmlns:a16="http://schemas.microsoft.com/office/drawing/2014/main" id="{327E997B-F448-4CFA-BAB2-FB6A5D3D4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889" y="4078288"/>
              <a:ext cx="66675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4" name="Line 171">
              <a:extLst>
                <a:ext uri="{FF2B5EF4-FFF2-40B4-BE49-F238E27FC236}">
                  <a16:creationId xmlns:a16="http://schemas.microsoft.com/office/drawing/2014/main" id="{6D251D09-A624-49EE-A7C2-935B38FAFE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4514" y="3973513"/>
              <a:ext cx="0" cy="1047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65" name="Rectangle 172">
              <a:extLst>
                <a:ext uri="{FF2B5EF4-FFF2-40B4-BE49-F238E27FC236}">
                  <a16:creationId xmlns:a16="http://schemas.microsoft.com/office/drawing/2014/main" id="{D4035AF4-AE86-4BFC-AAA1-F395370BB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1176" y="4078288"/>
              <a:ext cx="66675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6" name="Line 173">
              <a:extLst>
                <a:ext uri="{FF2B5EF4-FFF2-40B4-BE49-F238E27FC236}">
                  <a16:creationId xmlns:a16="http://schemas.microsoft.com/office/drawing/2014/main" id="{E58FBC89-8CCA-474F-9E74-D97EDB1313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8039" y="3973513"/>
              <a:ext cx="0" cy="1047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67" name="Rectangle 174">
              <a:extLst>
                <a:ext uri="{FF2B5EF4-FFF2-40B4-BE49-F238E27FC236}">
                  <a16:creationId xmlns:a16="http://schemas.microsoft.com/office/drawing/2014/main" id="{94D58E5B-8BE0-4EE8-A1E1-A7531E0CE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4701" y="4078288"/>
              <a:ext cx="66675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8" name="Line 175">
              <a:extLst>
                <a:ext uri="{FF2B5EF4-FFF2-40B4-BE49-F238E27FC236}">
                  <a16:creationId xmlns:a16="http://schemas.microsoft.com/office/drawing/2014/main" id="{29CB4C50-8D71-491B-974F-781F381C60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97914" y="3973513"/>
              <a:ext cx="0" cy="1047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69" name="Rectangle 176">
              <a:extLst>
                <a:ext uri="{FF2B5EF4-FFF2-40B4-BE49-F238E27FC236}">
                  <a16:creationId xmlns:a16="http://schemas.microsoft.com/office/drawing/2014/main" id="{A4124D27-054A-4930-990D-7DFFCFBAD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4576" y="4078288"/>
              <a:ext cx="66675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0" name="Line 177">
              <a:extLst>
                <a:ext uri="{FF2B5EF4-FFF2-40B4-BE49-F238E27FC236}">
                  <a16:creationId xmlns:a16="http://schemas.microsoft.com/office/drawing/2014/main" id="{64980DA6-5E0E-4EAD-BD9D-608002A8AF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66201" y="3973513"/>
              <a:ext cx="0" cy="1047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71" name="Rectangle 178">
              <a:extLst>
                <a:ext uri="{FF2B5EF4-FFF2-40B4-BE49-F238E27FC236}">
                  <a16:creationId xmlns:a16="http://schemas.microsoft.com/office/drawing/2014/main" id="{EA42A8D0-8210-404C-9A78-E4972E870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2864" y="4078288"/>
              <a:ext cx="66675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2" name="Rectangle 179">
              <a:extLst>
                <a:ext uri="{FF2B5EF4-FFF2-40B4-BE49-F238E27FC236}">
                  <a16:creationId xmlns:a16="http://schemas.microsoft.com/office/drawing/2014/main" id="{7AF9BCB2-1268-4DFF-86B5-7541DB093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0339" y="4302126"/>
              <a:ext cx="234950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Time (min)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3" name="Line 180">
              <a:extLst>
                <a:ext uri="{FF2B5EF4-FFF2-40B4-BE49-F238E27FC236}">
                  <a16:creationId xmlns:a16="http://schemas.microsoft.com/office/drawing/2014/main" id="{B3AC7218-DA57-4CDE-BB7B-3CC2AD690F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4664" y="3570288"/>
              <a:ext cx="0" cy="3873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74" name="Line 181">
              <a:extLst>
                <a:ext uri="{FF2B5EF4-FFF2-40B4-BE49-F238E27FC236}">
                  <a16:creationId xmlns:a16="http://schemas.microsoft.com/office/drawing/2014/main" id="{04F0AB6B-AAF0-41AA-9CF4-A18B18FF28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2439" y="3883026"/>
              <a:ext cx="222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75" name="Line 182">
              <a:extLst>
                <a:ext uri="{FF2B5EF4-FFF2-40B4-BE49-F238E27FC236}">
                  <a16:creationId xmlns:a16="http://schemas.microsoft.com/office/drawing/2014/main" id="{3E78757F-8F74-4AE6-B0BD-FF557DDAEF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2439" y="3808413"/>
              <a:ext cx="222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76" name="Line 183">
              <a:extLst>
                <a:ext uri="{FF2B5EF4-FFF2-40B4-BE49-F238E27FC236}">
                  <a16:creationId xmlns:a16="http://schemas.microsoft.com/office/drawing/2014/main" id="{E938104A-B3FB-43C5-BA2B-F76CDC4A32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2439" y="3733801"/>
              <a:ext cx="222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77" name="Line 184">
              <a:extLst>
                <a:ext uri="{FF2B5EF4-FFF2-40B4-BE49-F238E27FC236}">
                  <a16:creationId xmlns:a16="http://schemas.microsoft.com/office/drawing/2014/main" id="{5365B2A3-297C-409F-9562-74E676DCF0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2439" y="3659188"/>
              <a:ext cx="222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78" name="Line 185">
              <a:extLst>
                <a:ext uri="{FF2B5EF4-FFF2-40B4-BE49-F238E27FC236}">
                  <a16:creationId xmlns:a16="http://schemas.microsoft.com/office/drawing/2014/main" id="{D2A2CAE5-8ED4-498D-AA98-1A351DC5E6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12914" y="3957638"/>
              <a:ext cx="317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79" name="Rectangle 186">
              <a:extLst>
                <a:ext uri="{FF2B5EF4-FFF2-40B4-BE49-F238E27FC236}">
                  <a16:creationId xmlns:a16="http://schemas.microsoft.com/office/drawing/2014/main" id="{158C1ACC-95B9-4FDF-9937-1D027C84E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764" y="3883026"/>
              <a:ext cx="46038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0" name="Line 187">
              <a:extLst>
                <a:ext uri="{FF2B5EF4-FFF2-40B4-BE49-F238E27FC236}">
                  <a16:creationId xmlns:a16="http://schemas.microsoft.com/office/drawing/2014/main" id="{7038E819-86A7-4435-A6C8-15CDAF70CD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12914" y="3570288"/>
              <a:ext cx="317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81" name="Rectangle 188">
              <a:extLst>
                <a:ext uri="{FF2B5EF4-FFF2-40B4-BE49-F238E27FC236}">
                  <a16:creationId xmlns:a16="http://schemas.microsoft.com/office/drawing/2014/main" id="{89E47C3B-5741-44B5-93E8-1A09E6B51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717" y="3494088"/>
              <a:ext cx="95250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2" name="Line 189">
              <a:extLst>
                <a:ext uri="{FF2B5EF4-FFF2-40B4-BE49-F238E27FC236}">
                  <a16:creationId xmlns:a16="http://schemas.microsoft.com/office/drawing/2014/main" id="{FE7A1F29-D683-4958-9BAC-06ADE8D37E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4664" y="3090863"/>
              <a:ext cx="0" cy="3889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83" name="Line 190">
              <a:extLst>
                <a:ext uri="{FF2B5EF4-FFF2-40B4-BE49-F238E27FC236}">
                  <a16:creationId xmlns:a16="http://schemas.microsoft.com/office/drawing/2014/main" id="{3E834FE9-FAFF-4E37-B1A2-F5297ADEEE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2439" y="3405188"/>
              <a:ext cx="222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84" name="Line 191">
              <a:extLst>
                <a:ext uri="{FF2B5EF4-FFF2-40B4-BE49-F238E27FC236}">
                  <a16:creationId xmlns:a16="http://schemas.microsoft.com/office/drawing/2014/main" id="{44F546AC-BCC1-4EE8-AC5D-202B1FD86A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2439" y="3330576"/>
              <a:ext cx="222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85" name="Line 192">
              <a:extLst>
                <a:ext uri="{FF2B5EF4-FFF2-40B4-BE49-F238E27FC236}">
                  <a16:creationId xmlns:a16="http://schemas.microsoft.com/office/drawing/2014/main" id="{1B1EF4BE-F1ED-4B17-86D6-BEDFB3DA23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2439" y="3255963"/>
              <a:ext cx="222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86" name="Line 193">
              <a:extLst>
                <a:ext uri="{FF2B5EF4-FFF2-40B4-BE49-F238E27FC236}">
                  <a16:creationId xmlns:a16="http://schemas.microsoft.com/office/drawing/2014/main" id="{10D51D39-B8D3-4F50-A758-AE87771D7E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2439" y="3181351"/>
              <a:ext cx="222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87" name="Line 194">
              <a:extLst>
                <a:ext uri="{FF2B5EF4-FFF2-40B4-BE49-F238E27FC236}">
                  <a16:creationId xmlns:a16="http://schemas.microsoft.com/office/drawing/2014/main" id="{113C952F-BCB8-4E5D-9915-68C4FA67CE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12914" y="3479801"/>
              <a:ext cx="317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88" name="Rectangle 195">
              <a:extLst>
                <a:ext uri="{FF2B5EF4-FFF2-40B4-BE49-F238E27FC236}">
                  <a16:creationId xmlns:a16="http://schemas.microsoft.com/office/drawing/2014/main" id="{37FC16D0-6E1A-450F-9935-5E494996B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1375" y="3405188"/>
              <a:ext cx="46038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9" name="Line 196">
              <a:extLst>
                <a:ext uri="{FF2B5EF4-FFF2-40B4-BE49-F238E27FC236}">
                  <a16:creationId xmlns:a16="http://schemas.microsoft.com/office/drawing/2014/main" id="{C9E837D9-C974-4924-A3E5-18A7927B58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12914" y="3090863"/>
              <a:ext cx="317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90" name="Rectangle 197">
              <a:extLst>
                <a:ext uri="{FF2B5EF4-FFF2-40B4-BE49-F238E27FC236}">
                  <a16:creationId xmlns:a16="http://schemas.microsoft.com/office/drawing/2014/main" id="{2A4A7363-4D13-444B-80DD-0DBA3B668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717" y="3016251"/>
              <a:ext cx="95250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1" name="Line 198">
              <a:extLst>
                <a:ext uri="{FF2B5EF4-FFF2-40B4-BE49-F238E27FC236}">
                  <a16:creationId xmlns:a16="http://schemas.microsoft.com/office/drawing/2014/main" id="{4CE67A87-CF79-46AD-90A4-5FBA349D0D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4664" y="3495676"/>
              <a:ext cx="72310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92" name="Line 199">
              <a:extLst>
                <a:ext uri="{FF2B5EF4-FFF2-40B4-BE49-F238E27FC236}">
                  <a16:creationId xmlns:a16="http://schemas.microsoft.com/office/drawing/2014/main" id="{31594EC1-8DD9-43D0-BB34-68E33E0401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4664" y="2598738"/>
              <a:ext cx="0" cy="3889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93" name="Line 200">
              <a:extLst>
                <a:ext uri="{FF2B5EF4-FFF2-40B4-BE49-F238E27FC236}">
                  <a16:creationId xmlns:a16="http://schemas.microsoft.com/office/drawing/2014/main" id="{E158928D-066A-4AF0-B50B-F0719C40A0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2439" y="2911476"/>
              <a:ext cx="222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94" name="Line 201">
              <a:extLst>
                <a:ext uri="{FF2B5EF4-FFF2-40B4-BE49-F238E27FC236}">
                  <a16:creationId xmlns:a16="http://schemas.microsoft.com/office/drawing/2014/main" id="{F4962F1B-D54E-451F-B4C9-0AD051EC4A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2439" y="2836863"/>
              <a:ext cx="222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95" name="Line 202">
              <a:extLst>
                <a:ext uri="{FF2B5EF4-FFF2-40B4-BE49-F238E27FC236}">
                  <a16:creationId xmlns:a16="http://schemas.microsoft.com/office/drawing/2014/main" id="{68D33741-EF7C-4C3F-8E02-BE137A71AB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2439" y="2762251"/>
              <a:ext cx="222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96" name="Line 203">
              <a:extLst>
                <a:ext uri="{FF2B5EF4-FFF2-40B4-BE49-F238E27FC236}">
                  <a16:creationId xmlns:a16="http://schemas.microsoft.com/office/drawing/2014/main" id="{05B3B1F9-F837-4419-AF84-17DCC92FF6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2439" y="2687638"/>
              <a:ext cx="222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97" name="Line 204">
              <a:extLst>
                <a:ext uri="{FF2B5EF4-FFF2-40B4-BE49-F238E27FC236}">
                  <a16:creationId xmlns:a16="http://schemas.microsoft.com/office/drawing/2014/main" id="{0DE83564-70F3-47D7-BF7F-17EB6841BC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12914" y="2987676"/>
              <a:ext cx="317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98" name="Rectangle 206">
              <a:extLst>
                <a:ext uri="{FF2B5EF4-FFF2-40B4-BE49-F238E27FC236}">
                  <a16:creationId xmlns:a16="http://schemas.microsoft.com/office/drawing/2014/main" id="{E2026964-3AFE-4612-A533-9C80F443E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764" y="2911475"/>
              <a:ext cx="46038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9" name="Line 207">
              <a:extLst>
                <a:ext uri="{FF2B5EF4-FFF2-40B4-BE49-F238E27FC236}">
                  <a16:creationId xmlns:a16="http://schemas.microsoft.com/office/drawing/2014/main" id="{20A704BE-4F55-4B06-A423-50368C8764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12913" y="2598738"/>
              <a:ext cx="317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200" name="Rectangle 208">
              <a:extLst>
                <a:ext uri="{FF2B5EF4-FFF2-40B4-BE49-F238E27FC236}">
                  <a16:creationId xmlns:a16="http://schemas.microsoft.com/office/drawing/2014/main" id="{3E03EAE4-865C-436F-B1D2-4164E17F1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716" y="2522538"/>
              <a:ext cx="95250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1" name="Rectangle 209">
              <a:extLst>
                <a:ext uri="{FF2B5EF4-FFF2-40B4-BE49-F238E27FC236}">
                  <a16:creationId xmlns:a16="http://schemas.microsoft.com/office/drawing/2014/main" id="{8291AB3F-8AB8-49FB-8B92-B9065D2A84A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13542" y="3494087"/>
              <a:ext cx="422275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Relative Abundance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2" name="Line 210">
              <a:extLst>
                <a:ext uri="{FF2B5EF4-FFF2-40B4-BE49-F238E27FC236}">
                  <a16:creationId xmlns:a16="http://schemas.microsoft.com/office/drawing/2014/main" id="{7D9C48A4-3EEA-4CDB-BF73-5E9D870908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4663" y="3001963"/>
              <a:ext cx="72310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203" name="Line 211">
              <a:extLst>
                <a:ext uri="{FF2B5EF4-FFF2-40B4-BE49-F238E27FC236}">
                  <a16:creationId xmlns:a16="http://schemas.microsoft.com/office/drawing/2014/main" id="{738582B1-DED5-411C-90C2-741ED1227E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4663" y="2105025"/>
              <a:ext cx="0" cy="3889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204" name="Line 212">
              <a:extLst>
                <a:ext uri="{FF2B5EF4-FFF2-40B4-BE49-F238E27FC236}">
                  <a16:creationId xmlns:a16="http://schemas.microsoft.com/office/drawing/2014/main" id="{9464382F-A8D8-42FE-91B6-7EB9ED0662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2438" y="2419350"/>
              <a:ext cx="222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205" name="Line 213">
              <a:extLst>
                <a:ext uri="{FF2B5EF4-FFF2-40B4-BE49-F238E27FC236}">
                  <a16:creationId xmlns:a16="http://schemas.microsoft.com/office/drawing/2014/main" id="{26143C95-E880-4FDF-83AA-B9291F6B09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2438" y="2344738"/>
              <a:ext cx="222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206" name="Line 214">
              <a:extLst>
                <a:ext uri="{FF2B5EF4-FFF2-40B4-BE49-F238E27FC236}">
                  <a16:creationId xmlns:a16="http://schemas.microsoft.com/office/drawing/2014/main" id="{1D13FB5D-1BC2-4A71-A585-C0B79A2DAF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2438" y="2270125"/>
              <a:ext cx="222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207" name="Line 215">
              <a:extLst>
                <a:ext uri="{FF2B5EF4-FFF2-40B4-BE49-F238E27FC236}">
                  <a16:creationId xmlns:a16="http://schemas.microsoft.com/office/drawing/2014/main" id="{D619C013-F24F-4E9D-929A-9972003F95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2438" y="2195513"/>
              <a:ext cx="222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208" name="Line 216">
              <a:extLst>
                <a:ext uri="{FF2B5EF4-FFF2-40B4-BE49-F238E27FC236}">
                  <a16:creationId xmlns:a16="http://schemas.microsoft.com/office/drawing/2014/main" id="{C34BC392-F13A-4063-ADDF-F295FF9222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12913" y="2493963"/>
              <a:ext cx="317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209" name="Rectangle 217">
              <a:extLst>
                <a:ext uri="{FF2B5EF4-FFF2-40B4-BE49-F238E27FC236}">
                  <a16:creationId xmlns:a16="http://schemas.microsoft.com/office/drawing/2014/main" id="{151453D5-B5D2-4E6E-9CAD-0229A16BD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1375" y="2417763"/>
              <a:ext cx="46038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0" name="Line 218">
              <a:extLst>
                <a:ext uri="{FF2B5EF4-FFF2-40B4-BE49-F238E27FC236}">
                  <a16:creationId xmlns:a16="http://schemas.microsoft.com/office/drawing/2014/main" id="{D964BE58-F38F-4340-B727-10128DAB45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12913" y="2105025"/>
              <a:ext cx="317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211" name="Rectangle 219">
              <a:extLst>
                <a:ext uri="{FF2B5EF4-FFF2-40B4-BE49-F238E27FC236}">
                  <a16:creationId xmlns:a16="http://schemas.microsoft.com/office/drawing/2014/main" id="{AAEEA7A7-0AE1-4236-8C31-4BEB274BD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716" y="2030413"/>
              <a:ext cx="95250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2" name="Line 220">
              <a:extLst>
                <a:ext uri="{FF2B5EF4-FFF2-40B4-BE49-F238E27FC236}">
                  <a16:creationId xmlns:a16="http://schemas.microsoft.com/office/drawing/2014/main" id="{18996FCE-4711-4F7A-9BDD-43FFE313F3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4663" y="2508250"/>
              <a:ext cx="72310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213" name="Freeform 221">
              <a:extLst>
                <a:ext uri="{FF2B5EF4-FFF2-40B4-BE49-F238E27FC236}">
                  <a16:creationId xmlns:a16="http://schemas.microsoft.com/office/drawing/2014/main" id="{CEA7B4DA-9B08-4966-8512-B39B921F6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2105025"/>
              <a:ext cx="7231063" cy="388938"/>
            </a:xfrm>
            <a:custGeom>
              <a:avLst/>
              <a:gdLst>
                <a:gd name="T0" fmla="*/ 24 w 1587"/>
                <a:gd name="T1" fmla="*/ 26 h 26"/>
                <a:gd name="T2" fmla="*/ 49 w 1587"/>
                <a:gd name="T3" fmla="*/ 26 h 26"/>
                <a:gd name="T4" fmla="*/ 74 w 1587"/>
                <a:gd name="T5" fmla="*/ 26 h 26"/>
                <a:gd name="T6" fmla="*/ 99 w 1587"/>
                <a:gd name="T7" fmla="*/ 26 h 26"/>
                <a:gd name="T8" fmla="*/ 124 w 1587"/>
                <a:gd name="T9" fmla="*/ 26 h 26"/>
                <a:gd name="T10" fmla="*/ 149 w 1587"/>
                <a:gd name="T11" fmla="*/ 26 h 26"/>
                <a:gd name="T12" fmla="*/ 174 w 1587"/>
                <a:gd name="T13" fmla="*/ 26 h 26"/>
                <a:gd name="T14" fmla="*/ 199 w 1587"/>
                <a:gd name="T15" fmla="*/ 26 h 26"/>
                <a:gd name="T16" fmla="*/ 224 w 1587"/>
                <a:gd name="T17" fmla="*/ 26 h 26"/>
                <a:gd name="T18" fmla="*/ 249 w 1587"/>
                <a:gd name="T19" fmla="*/ 26 h 26"/>
                <a:gd name="T20" fmla="*/ 274 w 1587"/>
                <a:gd name="T21" fmla="*/ 26 h 26"/>
                <a:gd name="T22" fmla="*/ 299 w 1587"/>
                <a:gd name="T23" fmla="*/ 26 h 26"/>
                <a:gd name="T24" fmla="*/ 324 w 1587"/>
                <a:gd name="T25" fmla="*/ 26 h 26"/>
                <a:gd name="T26" fmla="*/ 349 w 1587"/>
                <a:gd name="T27" fmla="*/ 26 h 26"/>
                <a:gd name="T28" fmla="*/ 374 w 1587"/>
                <a:gd name="T29" fmla="*/ 26 h 26"/>
                <a:gd name="T30" fmla="*/ 399 w 1587"/>
                <a:gd name="T31" fmla="*/ 26 h 26"/>
                <a:gd name="T32" fmla="*/ 424 w 1587"/>
                <a:gd name="T33" fmla="*/ 26 h 26"/>
                <a:gd name="T34" fmla="*/ 449 w 1587"/>
                <a:gd name="T35" fmla="*/ 26 h 26"/>
                <a:gd name="T36" fmla="*/ 475 w 1587"/>
                <a:gd name="T37" fmla="*/ 26 h 26"/>
                <a:gd name="T38" fmla="*/ 500 w 1587"/>
                <a:gd name="T39" fmla="*/ 26 h 26"/>
                <a:gd name="T40" fmla="*/ 525 w 1587"/>
                <a:gd name="T41" fmla="*/ 26 h 26"/>
                <a:gd name="T42" fmla="*/ 550 w 1587"/>
                <a:gd name="T43" fmla="*/ 26 h 26"/>
                <a:gd name="T44" fmla="*/ 574 w 1587"/>
                <a:gd name="T45" fmla="*/ 26 h 26"/>
                <a:gd name="T46" fmla="*/ 599 w 1587"/>
                <a:gd name="T47" fmla="*/ 26 h 26"/>
                <a:gd name="T48" fmla="*/ 624 w 1587"/>
                <a:gd name="T49" fmla="*/ 25 h 26"/>
                <a:gd name="T50" fmla="*/ 648 w 1587"/>
                <a:gd name="T51" fmla="*/ 26 h 26"/>
                <a:gd name="T52" fmla="*/ 673 w 1587"/>
                <a:gd name="T53" fmla="*/ 26 h 26"/>
                <a:gd name="T54" fmla="*/ 698 w 1587"/>
                <a:gd name="T55" fmla="*/ 26 h 26"/>
                <a:gd name="T56" fmla="*/ 723 w 1587"/>
                <a:gd name="T57" fmla="*/ 26 h 26"/>
                <a:gd name="T58" fmla="*/ 748 w 1587"/>
                <a:gd name="T59" fmla="*/ 26 h 26"/>
                <a:gd name="T60" fmla="*/ 773 w 1587"/>
                <a:gd name="T61" fmla="*/ 26 h 26"/>
                <a:gd name="T62" fmla="*/ 798 w 1587"/>
                <a:gd name="T63" fmla="*/ 26 h 26"/>
                <a:gd name="T64" fmla="*/ 823 w 1587"/>
                <a:gd name="T65" fmla="*/ 26 h 26"/>
                <a:gd name="T66" fmla="*/ 848 w 1587"/>
                <a:gd name="T67" fmla="*/ 26 h 26"/>
                <a:gd name="T68" fmla="*/ 873 w 1587"/>
                <a:gd name="T69" fmla="*/ 26 h 26"/>
                <a:gd name="T70" fmla="*/ 898 w 1587"/>
                <a:gd name="T71" fmla="*/ 26 h 26"/>
                <a:gd name="T72" fmla="*/ 923 w 1587"/>
                <a:gd name="T73" fmla="*/ 26 h 26"/>
                <a:gd name="T74" fmla="*/ 948 w 1587"/>
                <a:gd name="T75" fmla="*/ 26 h 26"/>
                <a:gd name="T76" fmla="*/ 973 w 1587"/>
                <a:gd name="T77" fmla="*/ 26 h 26"/>
                <a:gd name="T78" fmla="*/ 999 w 1587"/>
                <a:gd name="T79" fmla="*/ 26 h 26"/>
                <a:gd name="T80" fmla="*/ 1024 w 1587"/>
                <a:gd name="T81" fmla="*/ 26 h 26"/>
                <a:gd name="T82" fmla="*/ 1049 w 1587"/>
                <a:gd name="T83" fmla="*/ 26 h 26"/>
                <a:gd name="T84" fmla="*/ 1074 w 1587"/>
                <a:gd name="T85" fmla="*/ 26 h 26"/>
                <a:gd name="T86" fmla="*/ 1099 w 1587"/>
                <a:gd name="T87" fmla="*/ 26 h 26"/>
                <a:gd name="T88" fmla="*/ 1124 w 1587"/>
                <a:gd name="T89" fmla="*/ 26 h 26"/>
                <a:gd name="T90" fmla="*/ 1149 w 1587"/>
                <a:gd name="T91" fmla="*/ 26 h 26"/>
                <a:gd name="T92" fmla="*/ 1174 w 1587"/>
                <a:gd name="T93" fmla="*/ 26 h 26"/>
                <a:gd name="T94" fmla="*/ 1199 w 1587"/>
                <a:gd name="T95" fmla="*/ 26 h 26"/>
                <a:gd name="T96" fmla="*/ 1224 w 1587"/>
                <a:gd name="T97" fmla="*/ 26 h 26"/>
                <a:gd name="T98" fmla="*/ 1249 w 1587"/>
                <a:gd name="T99" fmla="*/ 26 h 26"/>
                <a:gd name="T100" fmla="*/ 1274 w 1587"/>
                <a:gd name="T101" fmla="*/ 26 h 26"/>
                <a:gd name="T102" fmla="*/ 1299 w 1587"/>
                <a:gd name="T103" fmla="*/ 26 h 26"/>
                <a:gd name="T104" fmla="*/ 1324 w 1587"/>
                <a:gd name="T105" fmla="*/ 26 h 26"/>
                <a:gd name="T106" fmla="*/ 1349 w 1587"/>
                <a:gd name="T107" fmla="*/ 26 h 26"/>
                <a:gd name="T108" fmla="*/ 1374 w 1587"/>
                <a:gd name="T109" fmla="*/ 26 h 26"/>
                <a:gd name="T110" fmla="*/ 1399 w 1587"/>
                <a:gd name="T111" fmla="*/ 26 h 26"/>
                <a:gd name="T112" fmla="*/ 1424 w 1587"/>
                <a:gd name="T113" fmla="*/ 26 h 26"/>
                <a:gd name="T114" fmla="*/ 1449 w 1587"/>
                <a:gd name="T115" fmla="*/ 26 h 26"/>
                <a:gd name="T116" fmla="*/ 1474 w 1587"/>
                <a:gd name="T117" fmla="*/ 26 h 26"/>
                <a:gd name="T118" fmla="*/ 1499 w 1587"/>
                <a:gd name="T119" fmla="*/ 26 h 26"/>
                <a:gd name="T120" fmla="*/ 1524 w 1587"/>
                <a:gd name="T121" fmla="*/ 26 h 26"/>
                <a:gd name="T122" fmla="*/ 1549 w 1587"/>
                <a:gd name="T123" fmla="*/ 26 h 26"/>
                <a:gd name="T124" fmla="*/ 1574 w 1587"/>
                <a:gd name="T12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87" h="26">
                  <a:moveTo>
                    <a:pt x="0" y="26"/>
                  </a:moveTo>
                  <a:lnTo>
                    <a:pt x="0" y="26"/>
                  </a:lnTo>
                  <a:lnTo>
                    <a:pt x="1" y="26"/>
                  </a:lnTo>
                  <a:lnTo>
                    <a:pt x="2" y="26"/>
                  </a:lnTo>
                  <a:lnTo>
                    <a:pt x="3" y="26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7" y="26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9" y="26"/>
                  </a:lnTo>
                  <a:lnTo>
                    <a:pt x="10" y="26"/>
                  </a:lnTo>
                  <a:lnTo>
                    <a:pt x="11" y="26"/>
                  </a:lnTo>
                  <a:lnTo>
                    <a:pt x="12" y="26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4" y="26"/>
                  </a:lnTo>
                  <a:lnTo>
                    <a:pt x="15" y="26"/>
                  </a:lnTo>
                  <a:lnTo>
                    <a:pt x="16" y="26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8" y="26"/>
                  </a:lnTo>
                  <a:lnTo>
                    <a:pt x="19" y="26"/>
                  </a:lnTo>
                  <a:lnTo>
                    <a:pt x="20" y="26"/>
                  </a:lnTo>
                  <a:lnTo>
                    <a:pt x="21" y="26"/>
                  </a:lnTo>
                  <a:lnTo>
                    <a:pt x="21" y="26"/>
                  </a:lnTo>
                  <a:lnTo>
                    <a:pt x="22" y="26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6" y="26"/>
                  </a:lnTo>
                  <a:lnTo>
                    <a:pt x="27" y="26"/>
                  </a:lnTo>
                  <a:lnTo>
                    <a:pt x="28" y="26"/>
                  </a:lnTo>
                  <a:lnTo>
                    <a:pt x="29" y="26"/>
                  </a:lnTo>
                  <a:lnTo>
                    <a:pt x="29" y="26"/>
                  </a:lnTo>
                  <a:lnTo>
                    <a:pt x="30" y="26"/>
                  </a:lnTo>
                  <a:lnTo>
                    <a:pt x="31" y="26"/>
                  </a:lnTo>
                  <a:lnTo>
                    <a:pt x="32" y="26"/>
                  </a:lnTo>
                  <a:lnTo>
                    <a:pt x="33" y="26"/>
                  </a:lnTo>
                  <a:lnTo>
                    <a:pt x="34" y="26"/>
                  </a:lnTo>
                  <a:lnTo>
                    <a:pt x="34" y="26"/>
                  </a:lnTo>
                  <a:lnTo>
                    <a:pt x="35" y="26"/>
                  </a:lnTo>
                  <a:lnTo>
                    <a:pt x="36" y="26"/>
                  </a:lnTo>
                  <a:lnTo>
                    <a:pt x="37" y="26"/>
                  </a:lnTo>
                  <a:lnTo>
                    <a:pt x="38" y="26"/>
                  </a:lnTo>
                  <a:lnTo>
                    <a:pt x="38" y="26"/>
                  </a:lnTo>
                  <a:lnTo>
                    <a:pt x="39" y="26"/>
                  </a:lnTo>
                  <a:lnTo>
                    <a:pt x="40" y="26"/>
                  </a:lnTo>
                  <a:lnTo>
                    <a:pt x="41" y="26"/>
                  </a:lnTo>
                  <a:lnTo>
                    <a:pt x="42" y="26"/>
                  </a:lnTo>
                  <a:lnTo>
                    <a:pt x="42" y="26"/>
                  </a:lnTo>
                  <a:lnTo>
                    <a:pt x="43" y="26"/>
                  </a:lnTo>
                  <a:lnTo>
                    <a:pt x="44" y="26"/>
                  </a:lnTo>
                  <a:lnTo>
                    <a:pt x="45" y="26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47" y="26"/>
                  </a:lnTo>
                  <a:lnTo>
                    <a:pt x="48" y="26"/>
                  </a:lnTo>
                  <a:lnTo>
                    <a:pt x="49" y="26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1" y="26"/>
                  </a:lnTo>
                  <a:lnTo>
                    <a:pt x="52" y="26"/>
                  </a:lnTo>
                  <a:lnTo>
                    <a:pt x="53" y="26"/>
                  </a:lnTo>
                  <a:lnTo>
                    <a:pt x="54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56" y="26"/>
                  </a:lnTo>
                  <a:lnTo>
                    <a:pt x="57" y="26"/>
                  </a:lnTo>
                  <a:lnTo>
                    <a:pt x="58" y="26"/>
                  </a:lnTo>
                  <a:lnTo>
                    <a:pt x="59" y="26"/>
                  </a:lnTo>
                  <a:lnTo>
                    <a:pt x="59" y="26"/>
                  </a:lnTo>
                  <a:lnTo>
                    <a:pt x="60" y="26"/>
                  </a:lnTo>
                  <a:lnTo>
                    <a:pt x="61" y="26"/>
                  </a:lnTo>
                  <a:lnTo>
                    <a:pt x="62" y="26"/>
                  </a:lnTo>
                  <a:lnTo>
                    <a:pt x="63" y="26"/>
                  </a:lnTo>
                  <a:lnTo>
                    <a:pt x="63" y="26"/>
                  </a:lnTo>
                  <a:lnTo>
                    <a:pt x="64" y="26"/>
                  </a:lnTo>
                  <a:lnTo>
                    <a:pt x="65" y="26"/>
                  </a:lnTo>
                  <a:lnTo>
                    <a:pt x="66" y="26"/>
                  </a:lnTo>
                  <a:lnTo>
                    <a:pt x="67" y="26"/>
                  </a:lnTo>
                  <a:lnTo>
                    <a:pt x="67" y="26"/>
                  </a:lnTo>
                  <a:lnTo>
                    <a:pt x="68" y="26"/>
                  </a:lnTo>
                  <a:lnTo>
                    <a:pt x="69" y="26"/>
                  </a:lnTo>
                  <a:lnTo>
                    <a:pt x="70" y="26"/>
                  </a:lnTo>
                  <a:lnTo>
                    <a:pt x="71" y="26"/>
                  </a:lnTo>
                  <a:lnTo>
                    <a:pt x="71" y="26"/>
                  </a:lnTo>
                  <a:lnTo>
                    <a:pt x="72" y="26"/>
                  </a:lnTo>
                  <a:lnTo>
                    <a:pt x="73" y="26"/>
                  </a:lnTo>
                  <a:lnTo>
                    <a:pt x="74" y="26"/>
                  </a:lnTo>
                  <a:lnTo>
                    <a:pt x="75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77" y="26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80" y="26"/>
                  </a:lnTo>
                  <a:lnTo>
                    <a:pt x="80" y="26"/>
                  </a:lnTo>
                  <a:lnTo>
                    <a:pt x="81" y="26"/>
                  </a:lnTo>
                  <a:lnTo>
                    <a:pt x="82" y="26"/>
                  </a:lnTo>
                  <a:lnTo>
                    <a:pt x="83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85" y="26"/>
                  </a:lnTo>
                  <a:lnTo>
                    <a:pt x="86" y="26"/>
                  </a:lnTo>
                  <a:lnTo>
                    <a:pt x="87" y="26"/>
                  </a:lnTo>
                  <a:lnTo>
                    <a:pt x="88" y="26"/>
                  </a:lnTo>
                  <a:lnTo>
                    <a:pt x="88" y="26"/>
                  </a:lnTo>
                  <a:lnTo>
                    <a:pt x="89" y="26"/>
                  </a:lnTo>
                  <a:lnTo>
                    <a:pt x="90" y="26"/>
                  </a:lnTo>
                  <a:lnTo>
                    <a:pt x="91" y="26"/>
                  </a:lnTo>
                  <a:lnTo>
                    <a:pt x="92" y="26"/>
                  </a:lnTo>
                  <a:lnTo>
                    <a:pt x="92" y="26"/>
                  </a:lnTo>
                  <a:lnTo>
                    <a:pt x="93" y="26"/>
                  </a:lnTo>
                  <a:lnTo>
                    <a:pt x="94" y="26"/>
                  </a:lnTo>
                  <a:lnTo>
                    <a:pt x="95" y="26"/>
                  </a:lnTo>
                  <a:lnTo>
                    <a:pt x="96" y="26"/>
                  </a:lnTo>
                  <a:lnTo>
                    <a:pt x="97" y="26"/>
                  </a:lnTo>
                  <a:lnTo>
                    <a:pt x="97" y="26"/>
                  </a:lnTo>
                  <a:lnTo>
                    <a:pt x="98" y="26"/>
                  </a:lnTo>
                  <a:lnTo>
                    <a:pt x="99" y="26"/>
                  </a:lnTo>
                  <a:lnTo>
                    <a:pt x="100" y="26"/>
                  </a:lnTo>
                  <a:lnTo>
                    <a:pt x="101" y="26"/>
                  </a:lnTo>
                  <a:lnTo>
                    <a:pt x="101" y="26"/>
                  </a:lnTo>
                  <a:lnTo>
                    <a:pt x="102" y="26"/>
                  </a:lnTo>
                  <a:lnTo>
                    <a:pt x="103" y="26"/>
                  </a:lnTo>
                  <a:lnTo>
                    <a:pt x="104" y="26"/>
                  </a:lnTo>
                  <a:lnTo>
                    <a:pt x="105" y="26"/>
                  </a:lnTo>
                  <a:lnTo>
                    <a:pt x="105" y="26"/>
                  </a:lnTo>
                  <a:lnTo>
                    <a:pt x="106" y="26"/>
                  </a:lnTo>
                  <a:lnTo>
                    <a:pt x="107" y="26"/>
                  </a:lnTo>
                  <a:lnTo>
                    <a:pt x="108" y="26"/>
                  </a:lnTo>
                  <a:lnTo>
                    <a:pt x="109" y="26"/>
                  </a:lnTo>
                  <a:lnTo>
                    <a:pt x="109" y="26"/>
                  </a:lnTo>
                  <a:lnTo>
                    <a:pt x="110" y="26"/>
                  </a:lnTo>
                  <a:lnTo>
                    <a:pt x="111" y="26"/>
                  </a:lnTo>
                  <a:lnTo>
                    <a:pt x="112" y="26"/>
                  </a:lnTo>
                  <a:lnTo>
                    <a:pt x="113" y="26"/>
                  </a:lnTo>
                  <a:lnTo>
                    <a:pt x="113" y="26"/>
                  </a:lnTo>
                  <a:lnTo>
                    <a:pt x="114" y="26"/>
                  </a:lnTo>
                  <a:lnTo>
                    <a:pt x="115" y="26"/>
                  </a:lnTo>
                  <a:lnTo>
                    <a:pt x="116" y="26"/>
                  </a:lnTo>
                  <a:lnTo>
                    <a:pt x="117" y="26"/>
                  </a:lnTo>
                  <a:lnTo>
                    <a:pt x="118" y="26"/>
                  </a:lnTo>
                  <a:lnTo>
                    <a:pt x="118" y="26"/>
                  </a:lnTo>
                  <a:lnTo>
                    <a:pt x="119" y="26"/>
                  </a:lnTo>
                  <a:lnTo>
                    <a:pt x="120" y="26"/>
                  </a:lnTo>
                  <a:lnTo>
                    <a:pt x="121" y="26"/>
                  </a:lnTo>
                  <a:lnTo>
                    <a:pt x="122" y="26"/>
                  </a:lnTo>
                  <a:lnTo>
                    <a:pt x="122" y="26"/>
                  </a:lnTo>
                  <a:lnTo>
                    <a:pt x="123" y="26"/>
                  </a:lnTo>
                  <a:lnTo>
                    <a:pt x="124" y="26"/>
                  </a:lnTo>
                  <a:lnTo>
                    <a:pt x="125" y="26"/>
                  </a:lnTo>
                  <a:lnTo>
                    <a:pt x="126" y="26"/>
                  </a:lnTo>
                  <a:lnTo>
                    <a:pt x="126" y="26"/>
                  </a:lnTo>
                  <a:lnTo>
                    <a:pt x="127" y="26"/>
                  </a:lnTo>
                  <a:lnTo>
                    <a:pt x="128" y="26"/>
                  </a:lnTo>
                  <a:lnTo>
                    <a:pt x="129" y="26"/>
                  </a:lnTo>
                  <a:lnTo>
                    <a:pt x="130" y="26"/>
                  </a:lnTo>
                  <a:lnTo>
                    <a:pt x="130" y="26"/>
                  </a:lnTo>
                  <a:lnTo>
                    <a:pt x="131" y="26"/>
                  </a:lnTo>
                  <a:lnTo>
                    <a:pt x="132" y="26"/>
                  </a:lnTo>
                  <a:lnTo>
                    <a:pt x="133" y="26"/>
                  </a:lnTo>
                  <a:lnTo>
                    <a:pt x="134" y="26"/>
                  </a:lnTo>
                  <a:lnTo>
                    <a:pt x="134" y="26"/>
                  </a:lnTo>
                  <a:lnTo>
                    <a:pt x="135" y="26"/>
                  </a:lnTo>
                  <a:lnTo>
                    <a:pt x="136" y="26"/>
                  </a:lnTo>
                  <a:lnTo>
                    <a:pt x="137" y="26"/>
                  </a:lnTo>
                  <a:lnTo>
                    <a:pt x="138" y="26"/>
                  </a:lnTo>
                  <a:lnTo>
                    <a:pt x="139" y="26"/>
                  </a:lnTo>
                  <a:lnTo>
                    <a:pt x="139" y="26"/>
                  </a:lnTo>
                  <a:lnTo>
                    <a:pt x="140" y="26"/>
                  </a:lnTo>
                  <a:lnTo>
                    <a:pt x="141" y="26"/>
                  </a:lnTo>
                  <a:lnTo>
                    <a:pt x="142" y="26"/>
                  </a:lnTo>
                  <a:lnTo>
                    <a:pt x="143" y="26"/>
                  </a:lnTo>
                  <a:lnTo>
                    <a:pt x="143" y="26"/>
                  </a:lnTo>
                  <a:lnTo>
                    <a:pt x="144" y="26"/>
                  </a:lnTo>
                  <a:lnTo>
                    <a:pt x="145" y="26"/>
                  </a:lnTo>
                  <a:lnTo>
                    <a:pt x="146" y="26"/>
                  </a:lnTo>
                  <a:lnTo>
                    <a:pt x="147" y="26"/>
                  </a:lnTo>
                  <a:lnTo>
                    <a:pt x="147" y="26"/>
                  </a:lnTo>
                  <a:lnTo>
                    <a:pt x="148" y="26"/>
                  </a:lnTo>
                  <a:lnTo>
                    <a:pt x="149" y="26"/>
                  </a:lnTo>
                  <a:lnTo>
                    <a:pt x="150" y="26"/>
                  </a:lnTo>
                  <a:lnTo>
                    <a:pt x="151" y="26"/>
                  </a:lnTo>
                  <a:lnTo>
                    <a:pt x="151" y="26"/>
                  </a:lnTo>
                  <a:lnTo>
                    <a:pt x="152" y="26"/>
                  </a:lnTo>
                  <a:lnTo>
                    <a:pt x="153" y="26"/>
                  </a:lnTo>
                  <a:lnTo>
                    <a:pt x="154" y="26"/>
                  </a:lnTo>
                  <a:lnTo>
                    <a:pt x="155" y="26"/>
                  </a:lnTo>
                  <a:lnTo>
                    <a:pt x="155" y="26"/>
                  </a:lnTo>
                  <a:lnTo>
                    <a:pt x="156" y="26"/>
                  </a:lnTo>
                  <a:lnTo>
                    <a:pt x="157" y="26"/>
                  </a:lnTo>
                  <a:lnTo>
                    <a:pt x="158" y="26"/>
                  </a:lnTo>
                  <a:lnTo>
                    <a:pt x="159" y="26"/>
                  </a:lnTo>
                  <a:lnTo>
                    <a:pt x="160" y="26"/>
                  </a:lnTo>
                  <a:lnTo>
                    <a:pt x="160" y="26"/>
                  </a:lnTo>
                  <a:lnTo>
                    <a:pt x="161" y="26"/>
                  </a:lnTo>
                  <a:lnTo>
                    <a:pt x="162" y="26"/>
                  </a:lnTo>
                  <a:lnTo>
                    <a:pt x="163" y="26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65" y="26"/>
                  </a:lnTo>
                  <a:lnTo>
                    <a:pt x="166" y="26"/>
                  </a:lnTo>
                  <a:lnTo>
                    <a:pt x="167" y="26"/>
                  </a:lnTo>
                  <a:lnTo>
                    <a:pt x="168" y="26"/>
                  </a:lnTo>
                  <a:lnTo>
                    <a:pt x="168" y="26"/>
                  </a:lnTo>
                  <a:lnTo>
                    <a:pt x="169" y="26"/>
                  </a:lnTo>
                  <a:lnTo>
                    <a:pt x="170" y="26"/>
                  </a:lnTo>
                  <a:lnTo>
                    <a:pt x="171" y="26"/>
                  </a:lnTo>
                  <a:lnTo>
                    <a:pt x="172" y="26"/>
                  </a:lnTo>
                  <a:lnTo>
                    <a:pt x="172" y="26"/>
                  </a:lnTo>
                  <a:lnTo>
                    <a:pt x="173" y="26"/>
                  </a:lnTo>
                  <a:lnTo>
                    <a:pt x="174" y="26"/>
                  </a:lnTo>
                  <a:lnTo>
                    <a:pt x="175" y="26"/>
                  </a:lnTo>
                  <a:lnTo>
                    <a:pt x="176" y="26"/>
                  </a:lnTo>
                  <a:lnTo>
                    <a:pt x="176" y="26"/>
                  </a:lnTo>
                  <a:lnTo>
                    <a:pt x="177" y="26"/>
                  </a:lnTo>
                  <a:lnTo>
                    <a:pt x="178" y="26"/>
                  </a:lnTo>
                  <a:lnTo>
                    <a:pt x="179" y="26"/>
                  </a:lnTo>
                  <a:lnTo>
                    <a:pt x="180" y="26"/>
                  </a:lnTo>
                  <a:lnTo>
                    <a:pt x="181" y="26"/>
                  </a:lnTo>
                  <a:lnTo>
                    <a:pt x="181" y="26"/>
                  </a:lnTo>
                  <a:lnTo>
                    <a:pt x="182" y="26"/>
                  </a:lnTo>
                  <a:lnTo>
                    <a:pt x="183" y="26"/>
                  </a:lnTo>
                  <a:lnTo>
                    <a:pt x="184" y="26"/>
                  </a:lnTo>
                  <a:lnTo>
                    <a:pt x="185" y="26"/>
                  </a:lnTo>
                  <a:lnTo>
                    <a:pt x="185" y="26"/>
                  </a:lnTo>
                  <a:lnTo>
                    <a:pt x="186" y="26"/>
                  </a:lnTo>
                  <a:lnTo>
                    <a:pt x="187" y="26"/>
                  </a:lnTo>
                  <a:lnTo>
                    <a:pt x="188" y="26"/>
                  </a:lnTo>
                  <a:lnTo>
                    <a:pt x="189" y="26"/>
                  </a:lnTo>
                  <a:lnTo>
                    <a:pt x="189" y="26"/>
                  </a:lnTo>
                  <a:lnTo>
                    <a:pt x="190" y="26"/>
                  </a:lnTo>
                  <a:lnTo>
                    <a:pt x="191" y="26"/>
                  </a:lnTo>
                  <a:lnTo>
                    <a:pt x="192" y="26"/>
                  </a:lnTo>
                  <a:lnTo>
                    <a:pt x="193" y="26"/>
                  </a:lnTo>
                  <a:lnTo>
                    <a:pt x="193" y="26"/>
                  </a:lnTo>
                  <a:lnTo>
                    <a:pt x="194" y="26"/>
                  </a:lnTo>
                  <a:lnTo>
                    <a:pt x="195" y="26"/>
                  </a:lnTo>
                  <a:lnTo>
                    <a:pt x="196" y="26"/>
                  </a:lnTo>
                  <a:lnTo>
                    <a:pt x="197" y="26"/>
                  </a:lnTo>
                  <a:lnTo>
                    <a:pt x="197" y="26"/>
                  </a:lnTo>
                  <a:lnTo>
                    <a:pt x="198" y="26"/>
                  </a:lnTo>
                  <a:lnTo>
                    <a:pt x="199" y="26"/>
                  </a:lnTo>
                  <a:lnTo>
                    <a:pt x="200" y="26"/>
                  </a:lnTo>
                  <a:lnTo>
                    <a:pt x="201" y="26"/>
                  </a:lnTo>
                  <a:lnTo>
                    <a:pt x="202" y="26"/>
                  </a:lnTo>
                  <a:lnTo>
                    <a:pt x="202" y="26"/>
                  </a:lnTo>
                  <a:lnTo>
                    <a:pt x="203" y="26"/>
                  </a:lnTo>
                  <a:lnTo>
                    <a:pt x="204" y="26"/>
                  </a:lnTo>
                  <a:lnTo>
                    <a:pt x="205" y="26"/>
                  </a:lnTo>
                  <a:lnTo>
                    <a:pt x="206" y="26"/>
                  </a:lnTo>
                  <a:lnTo>
                    <a:pt x="206" y="26"/>
                  </a:lnTo>
                  <a:lnTo>
                    <a:pt x="207" y="26"/>
                  </a:lnTo>
                  <a:lnTo>
                    <a:pt x="208" y="26"/>
                  </a:lnTo>
                  <a:lnTo>
                    <a:pt x="209" y="26"/>
                  </a:lnTo>
                  <a:lnTo>
                    <a:pt x="210" y="26"/>
                  </a:lnTo>
                  <a:lnTo>
                    <a:pt x="210" y="26"/>
                  </a:lnTo>
                  <a:lnTo>
                    <a:pt x="211" y="26"/>
                  </a:lnTo>
                  <a:lnTo>
                    <a:pt x="212" y="26"/>
                  </a:lnTo>
                  <a:lnTo>
                    <a:pt x="213" y="26"/>
                  </a:lnTo>
                  <a:lnTo>
                    <a:pt x="214" y="26"/>
                  </a:lnTo>
                  <a:lnTo>
                    <a:pt x="214" y="26"/>
                  </a:lnTo>
                  <a:lnTo>
                    <a:pt x="215" y="26"/>
                  </a:lnTo>
                  <a:lnTo>
                    <a:pt x="216" y="26"/>
                  </a:lnTo>
                  <a:lnTo>
                    <a:pt x="217" y="26"/>
                  </a:lnTo>
                  <a:lnTo>
                    <a:pt x="218" y="26"/>
                  </a:lnTo>
                  <a:lnTo>
                    <a:pt x="218" y="26"/>
                  </a:lnTo>
                  <a:lnTo>
                    <a:pt x="219" y="26"/>
                  </a:lnTo>
                  <a:lnTo>
                    <a:pt x="220" y="26"/>
                  </a:lnTo>
                  <a:lnTo>
                    <a:pt x="221" y="26"/>
                  </a:lnTo>
                  <a:lnTo>
                    <a:pt x="222" y="26"/>
                  </a:lnTo>
                  <a:lnTo>
                    <a:pt x="223" y="26"/>
                  </a:lnTo>
                  <a:lnTo>
                    <a:pt x="223" y="26"/>
                  </a:lnTo>
                  <a:lnTo>
                    <a:pt x="224" y="26"/>
                  </a:lnTo>
                  <a:lnTo>
                    <a:pt x="225" y="26"/>
                  </a:lnTo>
                  <a:lnTo>
                    <a:pt x="226" y="26"/>
                  </a:lnTo>
                  <a:lnTo>
                    <a:pt x="227" y="26"/>
                  </a:lnTo>
                  <a:lnTo>
                    <a:pt x="227" y="26"/>
                  </a:lnTo>
                  <a:lnTo>
                    <a:pt x="228" y="26"/>
                  </a:lnTo>
                  <a:lnTo>
                    <a:pt x="229" y="26"/>
                  </a:lnTo>
                  <a:lnTo>
                    <a:pt x="230" y="26"/>
                  </a:lnTo>
                  <a:lnTo>
                    <a:pt x="231" y="26"/>
                  </a:lnTo>
                  <a:lnTo>
                    <a:pt x="231" y="26"/>
                  </a:lnTo>
                  <a:lnTo>
                    <a:pt x="232" y="26"/>
                  </a:lnTo>
                  <a:lnTo>
                    <a:pt x="233" y="26"/>
                  </a:lnTo>
                  <a:lnTo>
                    <a:pt x="234" y="26"/>
                  </a:lnTo>
                  <a:lnTo>
                    <a:pt x="235" y="26"/>
                  </a:lnTo>
                  <a:lnTo>
                    <a:pt x="235" y="26"/>
                  </a:lnTo>
                  <a:lnTo>
                    <a:pt x="236" y="26"/>
                  </a:lnTo>
                  <a:lnTo>
                    <a:pt x="237" y="26"/>
                  </a:lnTo>
                  <a:lnTo>
                    <a:pt x="238" y="26"/>
                  </a:lnTo>
                  <a:lnTo>
                    <a:pt x="239" y="26"/>
                  </a:lnTo>
                  <a:lnTo>
                    <a:pt x="239" y="26"/>
                  </a:lnTo>
                  <a:lnTo>
                    <a:pt x="240" y="26"/>
                  </a:lnTo>
                  <a:lnTo>
                    <a:pt x="241" y="26"/>
                  </a:lnTo>
                  <a:lnTo>
                    <a:pt x="242" y="26"/>
                  </a:lnTo>
                  <a:lnTo>
                    <a:pt x="243" y="26"/>
                  </a:lnTo>
                  <a:lnTo>
                    <a:pt x="244" y="26"/>
                  </a:lnTo>
                  <a:lnTo>
                    <a:pt x="244" y="26"/>
                  </a:lnTo>
                  <a:lnTo>
                    <a:pt x="245" y="26"/>
                  </a:lnTo>
                  <a:lnTo>
                    <a:pt x="246" y="26"/>
                  </a:lnTo>
                  <a:lnTo>
                    <a:pt x="247" y="26"/>
                  </a:lnTo>
                  <a:lnTo>
                    <a:pt x="248" y="26"/>
                  </a:lnTo>
                  <a:lnTo>
                    <a:pt x="248" y="26"/>
                  </a:lnTo>
                  <a:lnTo>
                    <a:pt x="249" y="26"/>
                  </a:lnTo>
                  <a:lnTo>
                    <a:pt x="250" y="26"/>
                  </a:lnTo>
                  <a:lnTo>
                    <a:pt x="251" y="26"/>
                  </a:lnTo>
                  <a:lnTo>
                    <a:pt x="252" y="26"/>
                  </a:lnTo>
                  <a:lnTo>
                    <a:pt x="252" y="26"/>
                  </a:lnTo>
                  <a:lnTo>
                    <a:pt x="253" y="26"/>
                  </a:lnTo>
                  <a:lnTo>
                    <a:pt x="254" y="26"/>
                  </a:lnTo>
                  <a:lnTo>
                    <a:pt x="255" y="26"/>
                  </a:lnTo>
                  <a:lnTo>
                    <a:pt x="256" y="26"/>
                  </a:lnTo>
                  <a:lnTo>
                    <a:pt x="256" y="26"/>
                  </a:lnTo>
                  <a:lnTo>
                    <a:pt x="257" y="26"/>
                  </a:lnTo>
                  <a:lnTo>
                    <a:pt x="258" y="26"/>
                  </a:lnTo>
                  <a:lnTo>
                    <a:pt x="259" y="26"/>
                  </a:lnTo>
                  <a:lnTo>
                    <a:pt x="260" y="26"/>
                  </a:lnTo>
                  <a:lnTo>
                    <a:pt x="260" y="26"/>
                  </a:lnTo>
                  <a:lnTo>
                    <a:pt x="261" y="26"/>
                  </a:lnTo>
                  <a:lnTo>
                    <a:pt x="262" y="26"/>
                  </a:lnTo>
                  <a:lnTo>
                    <a:pt x="263" y="26"/>
                  </a:lnTo>
                  <a:lnTo>
                    <a:pt x="264" y="26"/>
                  </a:lnTo>
                  <a:lnTo>
                    <a:pt x="265" y="26"/>
                  </a:lnTo>
                  <a:lnTo>
                    <a:pt x="265" y="26"/>
                  </a:lnTo>
                  <a:lnTo>
                    <a:pt x="266" y="26"/>
                  </a:lnTo>
                  <a:lnTo>
                    <a:pt x="267" y="26"/>
                  </a:lnTo>
                  <a:lnTo>
                    <a:pt x="268" y="26"/>
                  </a:lnTo>
                  <a:lnTo>
                    <a:pt x="269" y="26"/>
                  </a:lnTo>
                  <a:lnTo>
                    <a:pt x="269" y="26"/>
                  </a:lnTo>
                  <a:lnTo>
                    <a:pt x="270" y="26"/>
                  </a:lnTo>
                  <a:lnTo>
                    <a:pt x="271" y="26"/>
                  </a:lnTo>
                  <a:lnTo>
                    <a:pt x="272" y="26"/>
                  </a:lnTo>
                  <a:lnTo>
                    <a:pt x="273" y="26"/>
                  </a:lnTo>
                  <a:lnTo>
                    <a:pt x="273" y="26"/>
                  </a:lnTo>
                  <a:lnTo>
                    <a:pt x="274" y="26"/>
                  </a:lnTo>
                  <a:lnTo>
                    <a:pt x="275" y="26"/>
                  </a:lnTo>
                  <a:lnTo>
                    <a:pt x="276" y="26"/>
                  </a:lnTo>
                  <a:lnTo>
                    <a:pt x="277" y="26"/>
                  </a:lnTo>
                  <a:lnTo>
                    <a:pt x="277" y="26"/>
                  </a:lnTo>
                  <a:lnTo>
                    <a:pt x="278" y="26"/>
                  </a:lnTo>
                  <a:lnTo>
                    <a:pt x="279" y="26"/>
                  </a:lnTo>
                  <a:lnTo>
                    <a:pt x="280" y="26"/>
                  </a:lnTo>
                  <a:lnTo>
                    <a:pt x="281" y="26"/>
                  </a:lnTo>
                  <a:lnTo>
                    <a:pt x="281" y="26"/>
                  </a:lnTo>
                  <a:lnTo>
                    <a:pt x="282" y="26"/>
                  </a:lnTo>
                  <a:lnTo>
                    <a:pt x="283" y="26"/>
                  </a:lnTo>
                  <a:lnTo>
                    <a:pt x="284" y="26"/>
                  </a:lnTo>
                  <a:lnTo>
                    <a:pt x="285" y="26"/>
                  </a:lnTo>
                  <a:lnTo>
                    <a:pt x="286" y="26"/>
                  </a:lnTo>
                  <a:lnTo>
                    <a:pt x="286" y="26"/>
                  </a:lnTo>
                  <a:lnTo>
                    <a:pt x="287" y="26"/>
                  </a:lnTo>
                  <a:lnTo>
                    <a:pt x="288" y="26"/>
                  </a:lnTo>
                  <a:lnTo>
                    <a:pt x="289" y="26"/>
                  </a:lnTo>
                  <a:lnTo>
                    <a:pt x="290" y="26"/>
                  </a:lnTo>
                  <a:lnTo>
                    <a:pt x="290" y="26"/>
                  </a:lnTo>
                  <a:lnTo>
                    <a:pt x="291" y="26"/>
                  </a:lnTo>
                  <a:lnTo>
                    <a:pt x="292" y="26"/>
                  </a:lnTo>
                  <a:lnTo>
                    <a:pt x="293" y="26"/>
                  </a:lnTo>
                  <a:lnTo>
                    <a:pt x="294" y="26"/>
                  </a:lnTo>
                  <a:lnTo>
                    <a:pt x="294" y="26"/>
                  </a:lnTo>
                  <a:lnTo>
                    <a:pt x="295" y="26"/>
                  </a:lnTo>
                  <a:lnTo>
                    <a:pt x="296" y="26"/>
                  </a:lnTo>
                  <a:lnTo>
                    <a:pt x="297" y="26"/>
                  </a:lnTo>
                  <a:lnTo>
                    <a:pt x="298" y="26"/>
                  </a:lnTo>
                  <a:lnTo>
                    <a:pt x="298" y="26"/>
                  </a:lnTo>
                  <a:lnTo>
                    <a:pt x="299" y="26"/>
                  </a:lnTo>
                  <a:lnTo>
                    <a:pt x="300" y="26"/>
                  </a:lnTo>
                  <a:lnTo>
                    <a:pt x="301" y="26"/>
                  </a:lnTo>
                  <a:lnTo>
                    <a:pt x="302" y="26"/>
                  </a:lnTo>
                  <a:lnTo>
                    <a:pt x="302" y="26"/>
                  </a:lnTo>
                  <a:lnTo>
                    <a:pt x="303" y="26"/>
                  </a:lnTo>
                  <a:lnTo>
                    <a:pt x="304" y="26"/>
                  </a:lnTo>
                  <a:lnTo>
                    <a:pt x="305" y="26"/>
                  </a:lnTo>
                  <a:lnTo>
                    <a:pt x="306" y="26"/>
                  </a:lnTo>
                  <a:lnTo>
                    <a:pt x="307" y="26"/>
                  </a:lnTo>
                  <a:lnTo>
                    <a:pt x="307" y="26"/>
                  </a:lnTo>
                  <a:lnTo>
                    <a:pt x="308" y="26"/>
                  </a:lnTo>
                  <a:lnTo>
                    <a:pt x="309" y="26"/>
                  </a:lnTo>
                  <a:lnTo>
                    <a:pt x="310" y="26"/>
                  </a:lnTo>
                  <a:lnTo>
                    <a:pt x="311" y="26"/>
                  </a:lnTo>
                  <a:lnTo>
                    <a:pt x="311" y="26"/>
                  </a:lnTo>
                  <a:lnTo>
                    <a:pt x="312" y="26"/>
                  </a:lnTo>
                  <a:lnTo>
                    <a:pt x="313" y="26"/>
                  </a:lnTo>
                  <a:lnTo>
                    <a:pt x="314" y="26"/>
                  </a:lnTo>
                  <a:lnTo>
                    <a:pt x="315" y="26"/>
                  </a:lnTo>
                  <a:lnTo>
                    <a:pt x="315" y="26"/>
                  </a:lnTo>
                  <a:lnTo>
                    <a:pt x="316" y="26"/>
                  </a:lnTo>
                  <a:lnTo>
                    <a:pt x="317" y="26"/>
                  </a:lnTo>
                  <a:lnTo>
                    <a:pt x="318" y="26"/>
                  </a:lnTo>
                  <a:lnTo>
                    <a:pt x="319" y="26"/>
                  </a:lnTo>
                  <a:lnTo>
                    <a:pt x="319" y="26"/>
                  </a:lnTo>
                  <a:lnTo>
                    <a:pt x="320" y="26"/>
                  </a:lnTo>
                  <a:lnTo>
                    <a:pt x="321" y="26"/>
                  </a:lnTo>
                  <a:lnTo>
                    <a:pt x="322" y="26"/>
                  </a:lnTo>
                  <a:lnTo>
                    <a:pt x="323" y="26"/>
                  </a:lnTo>
                  <a:lnTo>
                    <a:pt x="323" y="26"/>
                  </a:lnTo>
                  <a:lnTo>
                    <a:pt x="324" y="26"/>
                  </a:lnTo>
                  <a:lnTo>
                    <a:pt x="325" y="26"/>
                  </a:lnTo>
                  <a:lnTo>
                    <a:pt x="326" y="26"/>
                  </a:lnTo>
                  <a:lnTo>
                    <a:pt x="327" y="26"/>
                  </a:lnTo>
                  <a:lnTo>
                    <a:pt x="328" y="26"/>
                  </a:lnTo>
                  <a:lnTo>
                    <a:pt x="328" y="26"/>
                  </a:lnTo>
                  <a:lnTo>
                    <a:pt x="329" y="26"/>
                  </a:lnTo>
                  <a:lnTo>
                    <a:pt x="330" y="26"/>
                  </a:lnTo>
                  <a:lnTo>
                    <a:pt x="331" y="26"/>
                  </a:lnTo>
                  <a:lnTo>
                    <a:pt x="332" y="26"/>
                  </a:lnTo>
                  <a:lnTo>
                    <a:pt x="332" y="26"/>
                  </a:lnTo>
                  <a:lnTo>
                    <a:pt x="333" y="26"/>
                  </a:lnTo>
                  <a:lnTo>
                    <a:pt x="334" y="26"/>
                  </a:lnTo>
                  <a:lnTo>
                    <a:pt x="335" y="26"/>
                  </a:lnTo>
                  <a:lnTo>
                    <a:pt x="336" y="26"/>
                  </a:lnTo>
                  <a:lnTo>
                    <a:pt x="336" y="26"/>
                  </a:lnTo>
                  <a:lnTo>
                    <a:pt x="337" y="26"/>
                  </a:lnTo>
                  <a:lnTo>
                    <a:pt x="338" y="26"/>
                  </a:lnTo>
                  <a:lnTo>
                    <a:pt x="339" y="26"/>
                  </a:lnTo>
                  <a:lnTo>
                    <a:pt x="340" y="26"/>
                  </a:lnTo>
                  <a:lnTo>
                    <a:pt x="340" y="26"/>
                  </a:lnTo>
                  <a:lnTo>
                    <a:pt x="341" y="26"/>
                  </a:lnTo>
                  <a:lnTo>
                    <a:pt x="342" y="26"/>
                  </a:lnTo>
                  <a:lnTo>
                    <a:pt x="343" y="26"/>
                  </a:lnTo>
                  <a:lnTo>
                    <a:pt x="344" y="26"/>
                  </a:lnTo>
                  <a:lnTo>
                    <a:pt x="344" y="26"/>
                  </a:lnTo>
                  <a:lnTo>
                    <a:pt x="345" y="26"/>
                  </a:lnTo>
                  <a:lnTo>
                    <a:pt x="346" y="26"/>
                  </a:lnTo>
                  <a:lnTo>
                    <a:pt x="347" y="26"/>
                  </a:lnTo>
                  <a:lnTo>
                    <a:pt x="348" y="26"/>
                  </a:lnTo>
                  <a:lnTo>
                    <a:pt x="349" y="26"/>
                  </a:lnTo>
                  <a:lnTo>
                    <a:pt x="349" y="26"/>
                  </a:lnTo>
                  <a:lnTo>
                    <a:pt x="350" y="26"/>
                  </a:lnTo>
                  <a:lnTo>
                    <a:pt x="351" y="26"/>
                  </a:lnTo>
                  <a:lnTo>
                    <a:pt x="352" y="26"/>
                  </a:lnTo>
                  <a:lnTo>
                    <a:pt x="353" y="26"/>
                  </a:lnTo>
                  <a:lnTo>
                    <a:pt x="353" y="26"/>
                  </a:lnTo>
                  <a:lnTo>
                    <a:pt x="354" y="26"/>
                  </a:lnTo>
                  <a:lnTo>
                    <a:pt x="355" y="26"/>
                  </a:lnTo>
                  <a:lnTo>
                    <a:pt x="356" y="26"/>
                  </a:lnTo>
                  <a:lnTo>
                    <a:pt x="357" y="26"/>
                  </a:lnTo>
                  <a:lnTo>
                    <a:pt x="357" y="26"/>
                  </a:lnTo>
                  <a:lnTo>
                    <a:pt x="358" y="26"/>
                  </a:lnTo>
                  <a:lnTo>
                    <a:pt x="359" y="26"/>
                  </a:lnTo>
                  <a:lnTo>
                    <a:pt x="360" y="26"/>
                  </a:lnTo>
                  <a:lnTo>
                    <a:pt x="361" y="26"/>
                  </a:lnTo>
                  <a:lnTo>
                    <a:pt x="361" y="26"/>
                  </a:lnTo>
                  <a:lnTo>
                    <a:pt x="362" y="26"/>
                  </a:lnTo>
                  <a:lnTo>
                    <a:pt x="363" y="26"/>
                  </a:lnTo>
                  <a:lnTo>
                    <a:pt x="364" y="26"/>
                  </a:lnTo>
                  <a:lnTo>
                    <a:pt x="365" y="26"/>
                  </a:lnTo>
                  <a:lnTo>
                    <a:pt x="365" y="26"/>
                  </a:lnTo>
                  <a:lnTo>
                    <a:pt x="366" y="26"/>
                  </a:lnTo>
                  <a:lnTo>
                    <a:pt x="367" y="26"/>
                  </a:lnTo>
                  <a:lnTo>
                    <a:pt x="368" y="26"/>
                  </a:lnTo>
                  <a:lnTo>
                    <a:pt x="369" y="26"/>
                  </a:lnTo>
                  <a:lnTo>
                    <a:pt x="370" y="26"/>
                  </a:lnTo>
                  <a:lnTo>
                    <a:pt x="370" y="26"/>
                  </a:lnTo>
                  <a:lnTo>
                    <a:pt x="371" y="26"/>
                  </a:lnTo>
                  <a:lnTo>
                    <a:pt x="372" y="26"/>
                  </a:lnTo>
                  <a:lnTo>
                    <a:pt x="373" y="26"/>
                  </a:lnTo>
                  <a:lnTo>
                    <a:pt x="374" y="26"/>
                  </a:lnTo>
                  <a:lnTo>
                    <a:pt x="374" y="26"/>
                  </a:lnTo>
                  <a:lnTo>
                    <a:pt x="375" y="26"/>
                  </a:lnTo>
                  <a:lnTo>
                    <a:pt x="376" y="26"/>
                  </a:lnTo>
                  <a:lnTo>
                    <a:pt x="377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79" y="26"/>
                  </a:lnTo>
                  <a:lnTo>
                    <a:pt x="380" y="26"/>
                  </a:lnTo>
                  <a:lnTo>
                    <a:pt x="381" y="26"/>
                  </a:lnTo>
                  <a:lnTo>
                    <a:pt x="382" y="26"/>
                  </a:lnTo>
                  <a:lnTo>
                    <a:pt x="382" y="26"/>
                  </a:lnTo>
                  <a:lnTo>
                    <a:pt x="383" y="26"/>
                  </a:lnTo>
                  <a:lnTo>
                    <a:pt x="384" y="26"/>
                  </a:lnTo>
                  <a:lnTo>
                    <a:pt x="385" y="26"/>
                  </a:lnTo>
                  <a:lnTo>
                    <a:pt x="386" y="26"/>
                  </a:lnTo>
                  <a:lnTo>
                    <a:pt x="386" y="26"/>
                  </a:lnTo>
                  <a:lnTo>
                    <a:pt x="387" y="26"/>
                  </a:lnTo>
                  <a:lnTo>
                    <a:pt x="388" y="26"/>
                  </a:lnTo>
                  <a:lnTo>
                    <a:pt x="389" y="26"/>
                  </a:lnTo>
                  <a:lnTo>
                    <a:pt x="390" y="26"/>
                  </a:lnTo>
                  <a:lnTo>
                    <a:pt x="391" y="26"/>
                  </a:lnTo>
                  <a:lnTo>
                    <a:pt x="391" y="26"/>
                  </a:lnTo>
                  <a:lnTo>
                    <a:pt x="392" y="26"/>
                  </a:lnTo>
                  <a:lnTo>
                    <a:pt x="393" y="26"/>
                  </a:lnTo>
                  <a:lnTo>
                    <a:pt x="394" y="26"/>
                  </a:lnTo>
                  <a:lnTo>
                    <a:pt x="395" y="26"/>
                  </a:lnTo>
                  <a:lnTo>
                    <a:pt x="395" y="26"/>
                  </a:lnTo>
                  <a:lnTo>
                    <a:pt x="396" y="26"/>
                  </a:lnTo>
                  <a:lnTo>
                    <a:pt x="397" y="26"/>
                  </a:lnTo>
                  <a:lnTo>
                    <a:pt x="398" y="26"/>
                  </a:lnTo>
                  <a:lnTo>
                    <a:pt x="399" y="26"/>
                  </a:lnTo>
                  <a:lnTo>
                    <a:pt x="399" y="26"/>
                  </a:lnTo>
                  <a:lnTo>
                    <a:pt x="400" y="26"/>
                  </a:lnTo>
                  <a:lnTo>
                    <a:pt x="401" y="26"/>
                  </a:lnTo>
                  <a:lnTo>
                    <a:pt x="402" y="26"/>
                  </a:lnTo>
                  <a:lnTo>
                    <a:pt x="403" y="26"/>
                  </a:lnTo>
                  <a:lnTo>
                    <a:pt x="403" y="26"/>
                  </a:lnTo>
                  <a:lnTo>
                    <a:pt x="404" y="26"/>
                  </a:lnTo>
                  <a:lnTo>
                    <a:pt x="405" y="26"/>
                  </a:lnTo>
                  <a:lnTo>
                    <a:pt x="406" y="26"/>
                  </a:lnTo>
                  <a:lnTo>
                    <a:pt x="407" y="26"/>
                  </a:lnTo>
                  <a:lnTo>
                    <a:pt x="407" y="26"/>
                  </a:lnTo>
                  <a:lnTo>
                    <a:pt x="408" y="26"/>
                  </a:lnTo>
                  <a:lnTo>
                    <a:pt x="409" y="26"/>
                  </a:lnTo>
                  <a:lnTo>
                    <a:pt x="410" y="26"/>
                  </a:lnTo>
                  <a:lnTo>
                    <a:pt x="411" y="26"/>
                  </a:lnTo>
                  <a:lnTo>
                    <a:pt x="412" y="26"/>
                  </a:lnTo>
                  <a:lnTo>
                    <a:pt x="412" y="26"/>
                  </a:lnTo>
                  <a:lnTo>
                    <a:pt x="413" y="26"/>
                  </a:lnTo>
                  <a:lnTo>
                    <a:pt x="414" y="26"/>
                  </a:lnTo>
                  <a:lnTo>
                    <a:pt x="415" y="26"/>
                  </a:lnTo>
                  <a:lnTo>
                    <a:pt x="416" y="26"/>
                  </a:lnTo>
                  <a:lnTo>
                    <a:pt x="416" y="26"/>
                  </a:lnTo>
                  <a:lnTo>
                    <a:pt x="417" y="26"/>
                  </a:lnTo>
                  <a:lnTo>
                    <a:pt x="418" y="26"/>
                  </a:lnTo>
                  <a:lnTo>
                    <a:pt x="419" y="26"/>
                  </a:lnTo>
                  <a:lnTo>
                    <a:pt x="420" y="26"/>
                  </a:lnTo>
                  <a:lnTo>
                    <a:pt x="420" y="26"/>
                  </a:lnTo>
                  <a:lnTo>
                    <a:pt x="421" y="26"/>
                  </a:lnTo>
                  <a:lnTo>
                    <a:pt x="422" y="26"/>
                  </a:lnTo>
                  <a:lnTo>
                    <a:pt x="423" y="26"/>
                  </a:lnTo>
                  <a:lnTo>
                    <a:pt x="424" y="26"/>
                  </a:lnTo>
                  <a:lnTo>
                    <a:pt x="424" y="26"/>
                  </a:lnTo>
                  <a:lnTo>
                    <a:pt x="425" y="26"/>
                  </a:lnTo>
                  <a:lnTo>
                    <a:pt x="426" y="26"/>
                  </a:lnTo>
                  <a:lnTo>
                    <a:pt x="427" y="26"/>
                  </a:lnTo>
                  <a:lnTo>
                    <a:pt x="428" y="26"/>
                  </a:lnTo>
                  <a:lnTo>
                    <a:pt x="428" y="26"/>
                  </a:lnTo>
                  <a:lnTo>
                    <a:pt x="429" y="26"/>
                  </a:lnTo>
                  <a:lnTo>
                    <a:pt x="430" y="26"/>
                  </a:lnTo>
                  <a:lnTo>
                    <a:pt x="431" y="26"/>
                  </a:lnTo>
                  <a:lnTo>
                    <a:pt x="432" y="26"/>
                  </a:lnTo>
                  <a:lnTo>
                    <a:pt x="433" y="26"/>
                  </a:lnTo>
                  <a:lnTo>
                    <a:pt x="433" y="26"/>
                  </a:lnTo>
                  <a:lnTo>
                    <a:pt x="434" y="26"/>
                  </a:lnTo>
                  <a:lnTo>
                    <a:pt x="435" y="26"/>
                  </a:lnTo>
                  <a:lnTo>
                    <a:pt x="436" y="26"/>
                  </a:lnTo>
                  <a:lnTo>
                    <a:pt x="437" y="26"/>
                  </a:lnTo>
                  <a:lnTo>
                    <a:pt x="437" y="26"/>
                  </a:lnTo>
                  <a:lnTo>
                    <a:pt x="438" y="26"/>
                  </a:lnTo>
                  <a:lnTo>
                    <a:pt x="439" y="26"/>
                  </a:lnTo>
                  <a:lnTo>
                    <a:pt x="440" y="26"/>
                  </a:lnTo>
                  <a:lnTo>
                    <a:pt x="441" y="26"/>
                  </a:lnTo>
                  <a:lnTo>
                    <a:pt x="441" y="26"/>
                  </a:lnTo>
                  <a:lnTo>
                    <a:pt x="442" y="26"/>
                  </a:lnTo>
                  <a:lnTo>
                    <a:pt x="443" y="26"/>
                  </a:lnTo>
                  <a:lnTo>
                    <a:pt x="444" y="26"/>
                  </a:lnTo>
                  <a:lnTo>
                    <a:pt x="445" y="26"/>
                  </a:lnTo>
                  <a:lnTo>
                    <a:pt x="445" y="26"/>
                  </a:lnTo>
                  <a:lnTo>
                    <a:pt x="446" y="26"/>
                  </a:lnTo>
                  <a:lnTo>
                    <a:pt x="447" y="26"/>
                  </a:lnTo>
                  <a:lnTo>
                    <a:pt x="448" y="26"/>
                  </a:lnTo>
                  <a:lnTo>
                    <a:pt x="449" y="26"/>
                  </a:lnTo>
                  <a:lnTo>
                    <a:pt x="449" y="26"/>
                  </a:lnTo>
                  <a:lnTo>
                    <a:pt x="450" y="26"/>
                  </a:lnTo>
                  <a:lnTo>
                    <a:pt x="451" y="26"/>
                  </a:lnTo>
                  <a:lnTo>
                    <a:pt x="452" y="26"/>
                  </a:lnTo>
                  <a:lnTo>
                    <a:pt x="453" y="26"/>
                  </a:lnTo>
                  <a:lnTo>
                    <a:pt x="454" y="26"/>
                  </a:lnTo>
                  <a:lnTo>
                    <a:pt x="454" y="26"/>
                  </a:lnTo>
                  <a:lnTo>
                    <a:pt x="455" y="26"/>
                  </a:lnTo>
                  <a:lnTo>
                    <a:pt x="456" y="26"/>
                  </a:lnTo>
                  <a:lnTo>
                    <a:pt x="457" y="26"/>
                  </a:lnTo>
                  <a:lnTo>
                    <a:pt x="458" y="26"/>
                  </a:lnTo>
                  <a:lnTo>
                    <a:pt x="458" y="26"/>
                  </a:lnTo>
                  <a:lnTo>
                    <a:pt x="459" y="26"/>
                  </a:lnTo>
                  <a:lnTo>
                    <a:pt x="460" y="26"/>
                  </a:lnTo>
                  <a:lnTo>
                    <a:pt x="461" y="26"/>
                  </a:lnTo>
                  <a:lnTo>
                    <a:pt x="462" y="26"/>
                  </a:lnTo>
                  <a:lnTo>
                    <a:pt x="462" y="26"/>
                  </a:lnTo>
                  <a:lnTo>
                    <a:pt x="463" y="26"/>
                  </a:lnTo>
                  <a:lnTo>
                    <a:pt x="464" y="26"/>
                  </a:lnTo>
                  <a:lnTo>
                    <a:pt x="465" y="26"/>
                  </a:lnTo>
                  <a:lnTo>
                    <a:pt x="466" y="26"/>
                  </a:lnTo>
                  <a:lnTo>
                    <a:pt x="466" y="26"/>
                  </a:lnTo>
                  <a:lnTo>
                    <a:pt x="467" y="26"/>
                  </a:lnTo>
                  <a:lnTo>
                    <a:pt x="468" y="26"/>
                  </a:lnTo>
                  <a:lnTo>
                    <a:pt x="469" y="26"/>
                  </a:lnTo>
                  <a:lnTo>
                    <a:pt x="470" y="26"/>
                  </a:lnTo>
                  <a:lnTo>
                    <a:pt x="470" y="26"/>
                  </a:lnTo>
                  <a:lnTo>
                    <a:pt x="471" y="26"/>
                  </a:lnTo>
                  <a:lnTo>
                    <a:pt x="472" y="26"/>
                  </a:lnTo>
                  <a:lnTo>
                    <a:pt x="473" y="26"/>
                  </a:lnTo>
                  <a:lnTo>
                    <a:pt x="474" y="26"/>
                  </a:lnTo>
                  <a:lnTo>
                    <a:pt x="475" y="26"/>
                  </a:lnTo>
                  <a:lnTo>
                    <a:pt x="475" y="26"/>
                  </a:lnTo>
                  <a:lnTo>
                    <a:pt x="476" y="26"/>
                  </a:lnTo>
                  <a:lnTo>
                    <a:pt x="477" y="26"/>
                  </a:lnTo>
                  <a:lnTo>
                    <a:pt x="478" y="26"/>
                  </a:lnTo>
                  <a:lnTo>
                    <a:pt x="479" y="26"/>
                  </a:lnTo>
                  <a:lnTo>
                    <a:pt x="479" y="26"/>
                  </a:lnTo>
                  <a:lnTo>
                    <a:pt x="480" y="26"/>
                  </a:lnTo>
                  <a:lnTo>
                    <a:pt x="481" y="26"/>
                  </a:lnTo>
                  <a:lnTo>
                    <a:pt x="482" y="26"/>
                  </a:lnTo>
                  <a:lnTo>
                    <a:pt x="483" y="26"/>
                  </a:lnTo>
                  <a:lnTo>
                    <a:pt x="483" y="26"/>
                  </a:lnTo>
                  <a:lnTo>
                    <a:pt x="484" y="26"/>
                  </a:lnTo>
                  <a:lnTo>
                    <a:pt x="485" y="26"/>
                  </a:lnTo>
                  <a:lnTo>
                    <a:pt x="486" y="26"/>
                  </a:lnTo>
                  <a:lnTo>
                    <a:pt x="487" y="26"/>
                  </a:lnTo>
                  <a:lnTo>
                    <a:pt x="487" y="26"/>
                  </a:lnTo>
                  <a:lnTo>
                    <a:pt x="488" y="26"/>
                  </a:lnTo>
                  <a:lnTo>
                    <a:pt x="489" y="26"/>
                  </a:lnTo>
                  <a:lnTo>
                    <a:pt x="490" y="26"/>
                  </a:lnTo>
                  <a:lnTo>
                    <a:pt x="491" y="26"/>
                  </a:lnTo>
                  <a:lnTo>
                    <a:pt x="491" y="26"/>
                  </a:lnTo>
                  <a:lnTo>
                    <a:pt x="492" y="26"/>
                  </a:lnTo>
                  <a:lnTo>
                    <a:pt x="493" y="26"/>
                  </a:lnTo>
                  <a:lnTo>
                    <a:pt x="494" y="26"/>
                  </a:lnTo>
                  <a:lnTo>
                    <a:pt x="495" y="26"/>
                  </a:lnTo>
                  <a:lnTo>
                    <a:pt x="496" y="26"/>
                  </a:lnTo>
                  <a:lnTo>
                    <a:pt x="496" y="26"/>
                  </a:lnTo>
                  <a:lnTo>
                    <a:pt x="497" y="26"/>
                  </a:lnTo>
                  <a:lnTo>
                    <a:pt x="498" y="26"/>
                  </a:lnTo>
                  <a:lnTo>
                    <a:pt x="499" y="26"/>
                  </a:lnTo>
                  <a:lnTo>
                    <a:pt x="500" y="26"/>
                  </a:lnTo>
                  <a:lnTo>
                    <a:pt x="500" y="26"/>
                  </a:lnTo>
                  <a:lnTo>
                    <a:pt x="501" y="26"/>
                  </a:lnTo>
                  <a:lnTo>
                    <a:pt x="502" y="26"/>
                  </a:lnTo>
                  <a:lnTo>
                    <a:pt x="503" y="26"/>
                  </a:lnTo>
                  <a:lnTo>
                    <a:pt x="504" y="26"/>
                  </a:lnTo>
                  <a:lnTo>
                    <a:pt x="504" y="26"/>
                  </a:lnTo>
                  <a:lnTo>
                    <a:pt x="505" y="26"/>
                  </a:lnTo>
                  <a:lnTo>
                    <a:pt x="506" y="26"/>
                  </a:lnTo>
                  <a:lnTo>
                    <a:pt x="507" y="26"/>
                  </a:lnTo>
                  <a:lnTo>
                    <a:pt x="508" y="26"/>
                  </a:lnTo>
                  <a:lnTo>
                    <a:pt x="508" y="26"/>
                  </a:lnTo>
                  <a:lnTo>
                    <a:pt x="509" y="26"/>
                  </a:lnTo>
                  <a:lnTo>
                    <a:pt x="510" y="26"/>
                  </a:lnTo>
                  <a:lnTo>
                    <a:pt x="511" y="26"/>
                  </a:lnTo>
                  <a:lnTo>
                    <a:pt x="512" y="26"/>
                  </a:lnTo>
                  <a:lnTo>
                    <a:pt x="512" y="26"/>
                  </a:lnTo>
                  <a:lnTo>
                    <a:pt x="513" y="26"/>
                  </a:lnTo>
                  <a:lnTo>
                    <a:pt x="514" y="26"/>
                  </a:lnTo>
                  <a:lnTo>
                    <a:pt x="515" y="26"/>
                  </a:lnTo>
                  <a:lnTo>
                    <a:pt x="516" y="26"/>
                  </a:lnTo>
                  <a:lnTo>
                    <a:pt x="517" y="26"/>
                  </a:lnTo>
                  <a:lnTo>
                    <a:pt x="517" y="26"/>
                  </a:lnTo>
                  <a:lnTo>
                    <a:pt x="518" y="26"/>
                  </a:lnTo>
                  <a:lnTo>
                    <a:pt x="519" y="26"/>
                  </a:lnTo>
                  <a:lnTo>
                    <a:pt x="520" y="26"/>
                  </a:lnTo>
                  <a:lnTo>
                    <a:pt x="521" y="26"/>
                  </a:lnTo>
                  <a:lnTo>
                    <a:pt x="521" y="26"/>
                  </a:lnTo>
                  <a:lnTo>
                    <a:pt x="522" y="26"/>
                  </a:lnTo>
                  <a:lnTo>
                    <a:pt x="523" y="26"/>
                  </a:lnTo>
                  <a:lnTo>
                    <a:pt x="524" y="26"/>
                  </a:lnTo>
                  <a:lnTo>
                    <a:pt x="525" y="26"/>
                  </a:lnTo>
                  <a:lnTo>
                    <a:pt x="525" y="26"/>
                  </a:lnTo>
                  <a:lnTo>
                    <a:pt x="526" y="26"/>
                  </a:lnTo>
                  <a:lnTo>
                    <a:pt x="527" y="26"/>
                  </a:lnTo>
                  <a:lnTo>
                    <a:pt x="528" y="26"/>
                  </a:lnTo>
                  <a:lnTo>
                    <a:pt x="529" y="26"/>
                  </a:lnTo>
                  <a:lnTo>
                    <a:pt x="529" y="26"/>
                  </a:lnTo>
                  <a:lnTo>
                    <a:pt x="530" y="26"/>
                  </a:lnTo>
                  <a:lnTo>
                    <a:pt x="531" y="26"/>
                  </a:lnTo>
                  <a:lnTo>
                    <a:pt x="532" y="26"/>
                  </a:lnTo>
                  <a:lnTo>
                    <a:pt x="533" y="26"/>
                  </a:lnTo>
                  <a:lnTo>
                    <a:pt x="533" y="26"/>
                  </a:lnTo>
                  <a:lnTo>
                    <a:pt x="534" y="26"/>
                  </a:lnTo>
                  <a:lnTo>
                    <a:pt x="535" y="26"/>
                  </a:lnTo>
                  <a:lnTo>
                    <a:pt x="536" y="26"/>
                  </a:lnTo>
                  <a:lnTo>
                    <a:pt x="537" y="26"/>
                  </a:lnTo>
                  <a:lnTo>
                    <a:pt x="538" y="26"/>
                  </a:lnTo>
                  <a:lnTo>
                    <a:pt x="538" y="26"/>
                  </a:lnTo>
                  <a:lnTo>
                    <a:pt x="539" y="26"/>
                  </a:lnTo>
                  <a:lnTo>
                    <a:pt x="540" y="26"/>
                  </a:lnTo>
                  <a:lnTo>
                    <a:pt x="541" y="26"/>
                  </a:lnTo>
                  <a:lnTo>
                    <a:pt x="542" y="26"/>
                  </a:lnTo>
                  <a:lnTo>
                    <a:pt x="542" y="26"/>
                  </a:lnTo>
                  <a:lnTo>
                    <a:pt x="543" y="26"/>
                  </a:lnTo>
                  <a:lnTo>
                    <a:pt x="544" y="26"/>
                  </a:lnTo>
                  <a:lnTo>
                    <a:pt x="545" y="26"/>
                  </a:lnTo>
                  <a:lnTo>
                    <a:pt x="546" y="26"/>
                  </a:lnTo>
                  <a:lnTo>
                    <a:pt x="546" y="26"/>
                  </a:lnTo>
                  <a:lnTo>
                    <a:pt x="547" y="26"/>
                  </a:lnTo>
                  <a:lnTo>
                    <a:pt x="548" y="26"/>
                  </a:lnTo>
                  <a:lnTo>
                    <a:pt x="549" y="26"/>
                  </a:lnTo>
                  <a:lnTo>
                    <a:pt x="550" y="26"/>
                  </a:lnTo>
                  <a:lnTo>
                    <a:pt x="550" y="26"/>
                  </a:lnTo>
                  <a:lnTo>
                    <a:pt x="551" y="26"/>
                  </a:lnTo>
                  <a:lnTo>
                    <a:pt x="552" y="26"/>
                  </a:lnTo>
                  <a:lnTo>
                    <a:pt x="553" y="26"/>
                  </a:lnTo>
                  <a:lnTo>
                    <a:pt x="554" y="26"/>
                  </a:lnTo>
                  <a:lnTo>
                    <a:pt x="554" y="26"/>
                  </a:lnTo>
                  <a:lnTo>
                    <a:pt x="555" y="26"/>
                  </a:lnTo>
                  <a:lnTo>
                    <a:pt x="556" y="26"/>
                  </a:lnTo>
                  <a:lnTo>
                    <a:pt x="557" y="26"/>
                  </a:lnTo>
                  <a:lnTo>
                    <a:pt x="558" y="26"/>
                  </a:lnTo>
                  <a:lnTo>
                    <a:pt x="558" y="26"/>
                  </a:lnTo>
                  <a:lnTo>
                    <a:pt x="559" y="26"/>
                  </a:lnTo>
                  <a:lnTo>
                    <a:pt x="560" y="26"/>
                  </a:lnTo>
                  <a:lnTo>
                    <a:pt x="561" y="26"/>
                  </a:lnTo>
                  <a:lnTo>
                    <a:pt x="562" y="26"/>
                  </a:lnTo>
                  <a:lnTo>
                    <a:pt x="562" y="26"/>
                  </a:lnTo>
                  <a:lnTo>
                    <a:pt x="563" y="26"/>
                  </a:lnTo>
                  <a:lnTo>
                    <a:pt x="564" y="26"/>
                  </a:lnTo>
                  <a:lnTo>
                    <a:pt x="565" y="26"/>
                  </a:lnTo>
                  <a:lnTo>
                    <a:pt x="566" y="26"/>
                  </a:lnTo>
                  <a:lnTo>
                    <a:pt x="566" y="26"/>
                  </a:lnTo>
                  <a:lnTo>
                    <a:pt x="567" y="26"/>
                  </a:lnTo>
                  <a:lnTo>
                    <a:pt x="568" y="26"/>
                  </a:lnTo>
                  <a:lnTo>
                    <a:pt x="569" y="26"/>
                  </a:lnTo>
                  <a:lnTo>
                    <a:pt x="570" y="26"/>
                  </a:lnTo>
                  <a:lnTo>
                    <a:pt x="570" y="26"/>
                  </a:lnTo>
                  <a:lnTo>
                    <a:pt x="571" y="26"/>
                  </a:lnTo>
                  <a:lnTo>
                    <a:pt x="572" y="26"/>
                  </a:lnTo>
                  <a:lnTo>
                    <a:pt x="573" y="26"/>
                  </a:lnTo>
                  <a:lnTo>
                    <a:pt x="573" y="26"/>
                  </a:lnTo>
                  <a:lnTo>
                    <a:pt x="574" y="26"/>
                  </a:lnTo>
                  <a:lnTo>
                    <a:pt x="575" y="26"/>
                  </a:lnTo>
                  <a:lnTo>
                    <a:pt x="576" y="26"/>
                  </a:lnTo>
                  <a:lnTo>
                    <a:pt x="577" y="26"/>
                  </a:lnTo>
                  <a:lnTo>
                    <a:pt x="577" y="26"/>
                  </a:lnTo>
                  <a:lnTo>
                    <a:pt x="578" y="26"/>
                  </a:lnTo>
                  <a:lnTo>
                    <a:pt x="579" y="26"/>
                  </a:lnTo>
                  <a:lnTo>
                    <a:pt x="580" y="26"/>
                  </a:lnTo>
                  <a:lnTo>
                    <a:pt x="581" y="26"/>
                  </a:lnTo>
                  <a:lnTo>
                    <a:pt x="581" y="26"/>
                  </a:lnTo>
                  <a:lnTo>
                    <a:pt x="582" y="26"/>
                  </a:lnTo>
                  <a:lnTo>
                    <a:pt x="583" y="26"/>
                  </a:lnTo>
                  <a:lnTo>
                    <a:pt x="584" y="26"/>
                  </a:lnTo>
                  <a:lnTo>
                    <a:pt x="585" y="26"/>
                  </a:lnTo>
                  <a:lnTo>
                    <a:pt x="585" y="26"/>
                  </a:lnTo>
                  <a:lnTo>
                    <a:pt x="586" y="26"/>
                  </a:lnTo>
                  <a:lnTo>
                    <a:pt x="587" y="26"/>
                  </a:lnTo>
                  <a:lnTo>
                    <a:pt x="588" y="26"/>
                  </a:lnTo>
                  <a:lnTo>
                    <a:pt x="589" y="26"/>
                  </a:lnTo>
                  <a:lnTo>
                    <a:pt x="589" y="26"/>
                  </a:lnTo>
                  <a:lnTo>
                    <a:pt x="590" y="26"/>
                  </a:lnTo>
                  <a:lnTo>
                    <a:pt x="591" y="26"/>
                  </a:lnTo>
                  <a:lnTo>
                    <a:pt x="592" y="26"/>
                  </a:lnTo>
                  <a:lnTo>
                    <a:pt x="593" y="26"/>
                  </a:lnTo>
                  <a:lnTo>
                    <a:pt x="593" y="26"/>
                  </a:lnTo>
                  <a:lnTo>
                    <a:pt x="594" y="26"/>
                  </a:lnTo>
                  <a:lnTo>
                    <a:pt x="595" y="26"/>
                  </a:lnTo>
                  <a:lnTo>
                    <a:pt x="596" y="26"/>
                  </a:lnTo>
                  <a:lnTo>
                    <a:pt x="597" y="26"/>
                  </a:lnTo>
                  <a:lnTo>
                    <a:pt x="597" y="26"/>
                  </a:lnTo>
                  <a:lnTo>
                    <a:pt x="598" y="26"/>
                  </a:lnTo>
                  <a:lnTo>
                    <a:pt x="599" y="26"/>
                  </a:lnTo>
                  <a:lnTo>
                    <a:pt x="600" y="26"/>
                  </a:lnTo>
                  <a:lnTo>
                    <a:pt x="601" y="26"/>
                  </a:lnTo>
                  <a:lnTo>
                    <a:pt x="601" y="26"/>
                  </a:lnTo>
                  <a:lnTo>
                    <a:pt x="602" y="26"/>
                  </a:lnTo>
                  <a:lnTo>
                    <a:pt x="603" y="26"/>
                  </a:lnTo>
                  <a:lnTo>
                    <a:pt x="604" y="26"/>
                  </a:lnTo>
                  <a:lnTo>
                    <a:pt x="605" y="26"/>
                  </a:lnTo>
                  <a:lnTo>
                    <a:pt x="605" y="26"/>
                  </a:lnTo>
                  <a:lnTo>
                    <a:pt x="606" y="26"/>
                  </a:lnTo>
                  <a:lnTo>
                    <a:pt x="607" y="26"/>
                  </a:lnTo>
                  <a:lnTo>
                    <a:pt x="608" y="25"/>
                  </a:lnTo>
                  <a:lnTo>
                    <a:pt x="608" y="24"/>
                  </a:lnTo>
                  <a:lnTo>
                    <a:pt x="609" y="22"/>
                  </a:lnTo>
                  <a:lnTo>
                    <a:pt x="610" y="18"/>
                  </a:lnTo>
                  <a:lnTo>
                    <a:pt x="611" y="13"/>
                  </a:lnTo>
                  <a:lnTo>
                    <a:pt x="612" y="9"/>
                  </a:lnTo>
                  <a:lnTo>
                    <a:pt x="612" y="5"/>
                  </a:lnTo>
                  <a:lnTo>
                    <a:pt x="613" y="2"/>
                  </a:lnTo>
                  <a:lnTo>
                    <a:pt x="614" y="0"/>
                  </a:lnTo>
                  <a:lnTo>
                    <a:pt x="615" y="1"/>
                  </a:lnTo>
                  <a:lnTo>
                    <a:pt x="616" y="3"/>
                  </a:lnTo>
                  <a:lnTo>
                    <a:pt x="616" y="6"/>
                  </a:lnTo>
                  <a:lnTo>
                    <a:pt x="617" y="8"/>
                  </a:lnTo>
                  <a:lnTo>
                    <a:pt x="618" y="12"/>
                  </a:lnTo>
                  <a:lnTo>
                    <a:pt x="619" y="16"/>
                  </a:lnTo>
                  <a:lnTo>
                    <a:pt x="620" y="19"/>
                  </a:lnTo>
                  <a:lnTo>
                    <a:pt x="620" y="21"/>
                  </a:lnTo>
                  <a:lnTo>
                    <a:pt x="621" y="23"/>
                  </a:lnTo>
                  <a:lnTo>
                    <a:pt x="622" y="24"/>
                  </a:lnTo>
                  <a:lnTo>
                    <a:pt x="623" y="24"/>
                  </a:lnTo>
                  <a:lnTo>
                    <a:pt x="624" y="25"/>
                  </a:lnTo>
                  <a:lnTo>
                    <a:pt x="624" y="25"/>
                  </a:lnTo>
                  <a:lnTo>
                    <a:pt x="625" y="25"/>
                  </a:lnTo>
                  <a:lnTo>
                    <a:pt x="626" y="26"/>
                  </a:lnTo>
                  <a:lnTo>
                    <a:pt x="627" y="26"/>
                  </a:lnTo>
                  <a:lnTo>
                    <a:pt x="628" y="26"/>
                  </a:lnTo>
                  <a:lnTo>
                    <a:pt x="628" y="26"/>
                  </a:lnTo>
                  <a:lnTo>
                    <a:pt x="629" y="26"/>
                  </a:lnTo>
                  <a:lnTo>
                    <a:pt x="630" y="26"/>
                  </a:lnTo>
                  <a:lnTo>
                    <a:pt x="631" y="26"/>
                  </a:lnTo>
                  <a:lnTo>
                    <a:pt x="631" y="26"/>
                  </a:lnTo>
                  <a:lnTo>
                    <a:pt x="632" y="26"/>
                  </a:lnTo>
                  <a:lnTo>
                    <a:pt x="633" y="26"/>
                  </a:lnTo>
                  <a:lnTo>
                    <a:pt x="634" y="26"/>
                  </a:lnTo>
                  <a:lnTo>
                    <a:pt x="635" y="26"/>
                  </a:lnTo>
                  <a:lnTo>
                    <a:pt x="635" y="26"/>
                  </a:lnTo>
                  <a:lnTo>
                    <a:pt x="636" y="26"/>
                  </a:lnTo>
                  <a:lnTo>
                    <a:pt x="637" y="26"/>
                  </a:lnTo>
                  <a:lnTo>
                    <a:pt x="638" y="26"/>
                  </a:lnTo>
                  <a:lnTo>
                    <a:pt x="639" y="26"/>
                  </a:lnTo>
                  <a:lnTo>
                    <a:pt x="639" y="26"/>
                  </a:lnTo>
                  <a:lnTo>
                    <a:pt x="640" y="26"/>
                  </a:lnTo>
                  <a:lnTo>
                    <a:pt x="641" y="26"/>
                  </a:lnTo>
                  <a:lnTo>
                    <a:pt x="642" y="26"/>
                  </a:lnTo>
                  <a:lnTo>
                    <a:pt x="643" y="26"/>
                  </a:lnTo>
                  <a:lnTo>
                    <a:pt x="643" y="26"/>
                  </a:lnTo>
                  <a:lnTo>
                    <a:pt x="644" y="26"/>
                  </a:lnTo>
                  <a:lnTo>
                    <a:pt x="645" y="26"/>
                  </a:lnTo>
                  <a:lnTo>
                    <a:pt x="646" y="26"/>
                  </a:lnTo>
                  <a:lnTo>
                    <a:pt x="647" y="26"/>
                  </a:lnTo>
                  <a:lnTo>
                    <a:pt x="647" y="26"/>
                  </a:lnTo>
                  <a:lnTo>
                    <a:pt x="648" y="26"/>
                  </a:lnTo>
                  <a:lnTo>
                    <a:pt x="649" y="26"/>
                  </a:lnTo>
                  <a:lnTo>
                    <a:pt x="650" y="26"/>
                  </a:lnTo>
                  <a:lnTo>
                    <a:pt x="651" y="26"/>
                  </a:lnTo>
                  <a:lnTo>
                    <a:pt x="651" y="26"/>
                  </a:lnTo>
                  <a:lnTo>
                    <a:pt x="652" y="26"/>
                  </a:lnTo>
                  <a:lnTo>
                    <a:pt x="653" y="26"/>
                  </a:lnTo>
                  <a:lnTo>
                    <a:pt x="654" y="26"/>
                  </a:lnTo>
                  <a:lnTo>
                    <a:pt x="655" y="26"/>
                  </a:lnTo>
                  <a:lnTo>
                    <a:pt x="655" y="26"/>
                  </a:lnTo>
                  <a:lnTo>
                    <a:pt x="656" y="26"/>
                  </a:lnTo>
                  <a:lnTo>
                    <a:pt x="657" y="26"/>
                  </a:lnTo>
                  <a:lnTo>
                    <a:pt x="658" y="26"/>
                  </a:lnTo>
                  <a:lnTo>
                    <a:pt x="659" y="26"/>
                  </a:lnTo>
                  <a:lnTo>
                    <a:pt x="659" y="26"/>
                  </a:lnTo>
                  <a:lnTo>
                    <a:pt x="660" y="26"/>
                  </a:lnTo>
                  <a:lnTo>
                    <a:pt x="661" y="26"/>
                  </a:lnTo>
                  <a:lnTo>
                    <a:pt x="662" y="26"/>
                  </a:lnTo>
                  <a:lnTo>
                    <a:pt x="663" y="26"/>
                  </a:lnTo>
                  <a:lnTo>
                    <a:pt x="663" y="26"/>
                  </a:lnTo>
                  <a:lnTo>
                    <a:pt x="664" y="26"/>
                  </a:lnTo>
                  <a:lnTo>
                    <a:pt x="665" y="26"/>
                  </a:lnTo>
                  <a:lnTo>
                    <a:pt x="666" y="26"/>
                  </a:lnTo>
                  <a:lnTo>
                    <a:pt x="667" y="26"/>
                  </a:lnTo>
                  <a:lnTo>
                    <a:pt x="667" y="26"/>
                  </a:lnTo>
                  <a:lnTo>
                    <a:pt x="668" y="26"/>
                  </a:lnTo>
                  <a:lnTo>
                    <a:pt x="669" y="26"/>
                  </a:lnTo>
                  <a:lnTo>
                    <a:pt x="670" y="26"/>
                  </a:lnTo>
                  <a:lnTo>
                    <a:pt x="671" y="26"/>
                  </a:lnTo>
                  <a:lnTo>
                    <a:pt x="671" y="26"/>
                  </a:lnTo>
                  <a:lnTo>
                    <a:pt x="672" y="26"/>
                  </a:lnTo>
                  <a:lnTo>
                    <a:pt x="673" y="26"/>
                  </a:lnTo>
                  <a:lnTo>
                    <a:pt x="674" y="26"/>
                  </a:lnTo>
                  <a:lnTo>
                    <a:pt x="675" y="26"/>
                  </a:lnTo>
                  <a:lnTo>
                    <a:pt x="675" y="26"/>
                  </a:lnTo>
                  <a:lnTo>
                    <a:pt x="676" y="26"/>
                  </a:lnTo>
                  <a:lnTo>
                    <a:pt x="677" y="26"/>
                  </a:lnTo>
                  <a:lnTo>
                    <a:pt x="678" y="26"/>
                  </a:lnTo>
                  <a:lnTo>
                    <a:pt x="679" y="26"/>
                  </a:lnTo>
                  <a:lnTo>
                    <a:pt x="680" y="26"/>
                  </a:lnTo>
                  <a:lnTo>
                    <a:pt x="680" y="26"/>
                  </a:lnTo>
                  <a:lnTo>
                    <a:pt x="681" y="26"/>
                  </a:lnTo>
                  <a:lnTo>
                    <a:pt x="682" y="26"/>
                  </a:lnTo>
                  <a:lnTo>
                    <a:pt x="683" y="26"/>
                  </a:lnTo>
                  <a:lnTo>
                    <a:pt x="684" y="26"/>
                  </a:lnTo>
                  <a:lnTo>
                    <a:pt x="684" y="26"/>
                  </a:lnTo>
                  <a:lnTo>
                    <a:pt x="685" y="26"/>
                  </a:lnTo>
                  <a:lnTo>
                    <a:pt x="686" y="26"/>
                  </a:lnTo>
                  <a:lnTo>
                    <a:pt x="687" y="26"/>
                  </a:lnTo>
                  <a:lnTo>
                    <a:pt x="688" y="26"/>
                  </a:lnTo>
                  <a:lnTo>
                    <a:pt x="688" y="26"/>
                  </a:lnTo>
                  <a:lnTo>
                    <a:pt x="689" y="26"/>
                  </a:lnTo>
                  <a:lnTo>
                    <a:pt x="690" y="26"/>
                  </a:lnTo>
                  <a:lnTo>
                    <a:pt x="691" y="26"/>
                  </a:lnTo>
                  <a:lnTo>
                    <a:pt x="692" y="26"/>
                  </a:lnTo>
                  <a:lnTo>
                    <a:pt x="692" y="26"/>
                  </a:lnTo>
                  <a:lnTo>
                    <a:pt x="693" y="26"/>
                  </a:lnTo>
                  <a:lnTo>
                    <a:pt x="694" y="26"/>
                  </a:lnTo>
                  <a:lnTo>
                    <a:pt x="695" y="26"/>
                  </a:lnTo>
                  <a:lnTo>
                    <a:pt x="696" y="26"/>
                  </a:lnTo>
                  <a:lnTo>
                    <a:pt x="696" y="26"/>
                  </a:lnTo>
                  <a:lnTo>
                    <a:pt x="697" y="26"/>
                  </a:lnTo>
                  <a:lnTo>
                    <a:pt x="698" y="26"/>
                  </a:lnTo>
                  <a:lnTo>
                    <a:pt x="699" y="26"/>
                  </a:lnTo>
                  <a:lnTo>
                    <a:pt x="700" y="26"/>
                  </a:lnTo>
                  <a:lnTo>
                    <a:pt x="701" y="26"/>
                  </a:lnTo>
                  <a:lnTo>
                    <a:pt x="701" y="26"/>
                  </a:lnTo>
                  <a:lnTo>
                    <a:pt x="702" y="26"/>
                  </a:lnTo>
                  <a:lnTo>
                    <a:pt x="703" y="26"/>
                  </a:lnTo>
                  <a:lnTo>
                    <a:pt x="704" y="26"/>
                  </a:lnTo>
                  <a:lnTo>
                    <a:pt x="705" y="26"/>
                  </a:lnTo>
                  <a:lnTo>
                    <a:pt x="705" y="26"/>
                  </a:lnTo>
                  <a:lnTo>
                    <a:pt x="706" y="26"/>
                  </a:lnTo>
                  <a:lnTo>
                    <a:pt x="707" y="26"/>
                  </a:lnTo>
                  <a:lnTo>
                    <a:pt x="708" y="26"/>
                  </a:lnTo>
                  <a:lnTo>
                    <a:pt x="709" y="26"/>
                  </a:lnTo>
                  <a:lnTo>
                    <a:pt x="709" y="26"/>
                  </a:lnTo>
                  <a:lnTo>
                    <a:pt x="710" y="26"/>
                  </a:lnTo>
                  <a:lnTo>
                    <a:pt x="711" y="26"/>
                  </a:lnTo>
                  <a:lnTo>
                    <a:pt x="712" y="26"/>
                  </a:lnTo>
                  <a:lnTo>
                    <a:pt x="713" y="26"/>
                  </a:lnTo>
                  <a:lnTo>
                    <a:pt x="713" y="26"/>
                  </a:lnTo>
                  <a:lnTo>
                    <a:pt x="714" y="26"/>
                  </a:lnTo>
                  <a:lnTo>
                    <a:pt x="715" y="26"/>
                  </a:lnTo>
                  <a:lnTo>
                    <a:pt x="716" y="26"/>
                  </a:lnTo>
                  <a:lnTo>
                    <a:pt x="717" y="26"/>
                  </a:lnTo>
                  <a:lnTo>
                    <a:pt x="717" y="26"/>
                  </a:lnTo>
                  <a:lnTo>
                    <a:pt x="718" y="26"/>
                  </a:lnTo>
                  <a:lnTo>
                    <a:pt x="719" y="26"/>
                  </a:lnTo>
                  <a:lnTo>
                    <a:pt x="720" y="26"/>
                  </a:lnTo>
                  <a:lnTo>
                    <a:pt x="721" y="26"/>
                  </a:lnTo>
                  <a:lnTo>
                    <a:pt x="721" y="26"/>
                  </a:lnTo>
                  <a:lnTo>
                    <a:pt x="722" y="26"/>
                  </a:lnTo>
                  <a:lnTo>
                    <a:pt x="723" y="26"/>
                  </a:lnTo>
                  <a:lnTo>
                    <a:pt x="724" y="26"/>
                  </a:lnTo>
                  <a:lnTo>
                    <a:pt x="725" y="26"/>
                  </a:lnTo>
                  <a:lnTo>
                    <a:pt x="726" y="26"/>
                  </a:lnTo>
                  <a:lnTo>
                    <a:pt x="726" y="26"/>
                  </a:lnTo>
                  <a:lnTo>
                    <a:pt x="727" y="26"/>
                  </a:lnTo>
                  <a:lnTo>
                    <a:pt x="728" y="26"/>
                  </a:lnTo>
                  <a:lnTo>
                    <a:pt x="729" y="26"/>
                  </a:lnTo>
                  <a:lnTo>
                    <a:pt x="730" y="26"/>
                  </a:lnTo>
                  <a:lnTo>
                    <a:pt x="730" y="26"/>
                  </a:lnTo>
                  <a:lnTo>
                    <a:pt x="731" y="26"/>
                  </a:lnTo>
                  <a:lnTo>
                    <a:pt x="732" y="26"/>
                  </a:lnTo>
                  <a:lnTo>
                    <a:pt x="733" y="26"/>
                  </a:lnTo>
                  <a:lnTo>
                    <a:pt x="734" y="26"/>
                  </a:lnTo>
                  <a:lnTo>
                    <a:pt x="734" y="26"/>
                  </a:lnTo>
                  <a:lnTo>
                    <a:pt x="735" y="26"/>
                  </a:lnTo>
                  <a:lnTo>
                    <a:pt x="736" y="26"/>
                  </a:lnTo>
                  <a:lnTo>
                    <a:pt x="737" y="26"/>
                  </a:lnTo>
                  <a:lnTo>
                    <a:pt x="738" y="26"/>
                  </a:lnTo>
                  <a:lnTo>
                    <a:pt x="738" y="26"/>
                  </a:lnTo>
                  <a:lnTo>
                    <a:pt x="739" y="26"/>
                  </a:lnTo>
                  <a:lnTo>
                    <a:pt x="740" y="26"/>
                  </a:lnTo>
                  <a:lnTo>
                    <a:pt x="741" y="26"/>
                  </a:lnTo>
                  <a:lnTo>
                    <a:pt x="742" y="26"/>
                  </a:lnTo>
                  <a:lnTo>
                    <a:pt x="742" y="26"/>
                  </a:lnTo>
                  <a:lnTo>
                    <a:pt x="743" y="26"/>
                  </a:lnTo>
                  <a:lnTo>
                    <a:pt x="744" y="26"/>
                  </a:lnTo>
                  <a:lnTo>
                    <a:pt x="745" y="26"/>
                  </a:lnTo>
                  <a:lnTo>
                    <a:pt x="746" y="26"/>
                  </a:lnTo>
                  <a:lnTo>
                    <a:pt x="747" y="26"/>
                  </a:lnTo>
                  <a:lnTo>
                    <a:pt x="747" y="26"/>
                  </a:lnTo>
                  <a:lnTo>
                    <a:pt x="748" y="26"/>
                  </a:lnTo>
                  <a:lnTo>
                    <a:pt x="749" y="26"/>
                  </a:lnTo>
                  <a:lnTo>
                    <a:pt x="750" y="26"/>
                  </a:lnTo>
                  <a:lnTo>
                    <a:pt x="751" y="26"/>
                  </a:lnTo>
                  <a:lnTo>
                    <a:pt x="751" y="26"/>
                  </a:lnTo>
                  <a:lnTo>
                    <a:pt x="752" y="26"/>
                  </a:lnTo>
                  <a:lnTo>
                    <a:pt x="753" y="26"/>
                  </a:lnTo>
                  <a:lnTo>
                    <a:pt x="754" y="26"/>
                  </a:lnTo>
                  <a:lnTo>
                    <a:pt x="755" y="26"/>
                  </a:lnTo>
                  <a:lnTo>
                    <a:pt x="755" y="26"/>
                  </a:lnTo>
                  <a:lnTo>
                    <a:pt x="756" y="26"/>
                  </a:lnTo>
                  <a:lnTo>
                    <a:pt x="757" y="26"/>
                  </a:lnTo>
                  <a:lnTo>
                    <a:pt x="758" y="26"/>
                  </a:lnTo>
                  <a:lnTo>
                    <a:pt x="759" y="26"/>
                  </a:lnTo>
                  <a:lnTo>
                    <a:pt x="759" y="26"/>
                  </a:lnTo>
                  <a:lnTo>
                    <a:pt x="760" y="26"/>
                  </a:lnTo>
                  <a:lnTo>
                    <a:pt x="761" y="26"/>
                  </a:lnTo>
                  <a:lnTo>
                    <a:pt x="762" y="26"/>
                  </a:lnTo>
                  <a:lnTo>
                    <a:pt x="763" y="26"/>
                  </a:lnTo>
                  <a:lnTo>
                    <a:pt x="763" y="26"/>
                  </a:lnTo>
                  <a:lnTo>
                    <a:pt x="764" y="26"/>
                  </a:lnTo>
                  <a:lnTo>
                    <a:pt x="765" y="26"/>
                  </a:lnTo>
                  <a:lnTo>
                    <a:pt x="766" y="26"/>
                  </a:lnTo>
                  <a:lnTo>
                    <a:pt x="767" y="26"/>
                  </a:lnTo>
                  <a:lnTo>
                    <a:pt x="768" y="26"/>
                  </a:lnTo>
                  <a:lnTo>
                    <a:pt x="768" y="26"/>
                  </a:lnTo>
                  <a:lnTo>
                    <a:pt x="769" y="26"/>
                  </a:lnTo>
                  <a:lnTo>
                    <a:pt x="770" y="26"/>
                  </a:lnTo>
                  <a:lnTo>
                    <a:pt x="771" y="26"/>
                  </a:lnTo>
                  <a:lnTo>
                    <a:pt x="772" y="26"/>
                  </a:lnTo>
                  <a:lnTo>
                    <a:pt x="772" y="26"/>
                  </a:lnTo>
                  <a:lnTo>
                    <a:pt x="773" y="26"/>
                  </a:lnTo>
                  <a:lnTo>
                    <a:pt x="774" y="26"/>
                  </a:lnTo>
                  <a:lnTo>
                    <a:pt x="775" y="26"/>
                  </a:lnTo>
                  <a:lnTo>
                    <a:pt x="776" y="26"/>
                  </a:lnTo>
                  <a:lnTo>
                    <a:pt x="776" y="26"/>
                  </a:lnTo>
                  <a:lnTo>
                    <a:pt x="777" y="26"/>
                  </a:lnTo>
                  <a:lnTo>
                    <a:pt x="778" y="26"/>
                  </a:lnTo>
                  <a:lnTo>
                    <a:pt x="779" y="26"/>
                  </a:lnTo>
                  <a:lnTo>
                    <a:pt x="780" y="26"/>
                  </a:lnTo>
                  <a:lnTo>
                    <a:pt x="780" y="26"/>
                  </a:lnTo>
                  <a:lnTo>
                    <a:pt x="781" y="26"/>
                  </a:lnTo>
                  <a:lnTo>
                    <a:pt x="782" y="26"/>
                  </a:lnTo>
                  <a:lnTo>
                    <a:pt x="783" y="26"/>
                  </a:lnTo>
                  <a:lnTo>
                    <a:pt x="784" y="26"/>
                  </a:lnTo>
                  <a:lnTo>
                    <a:pt x="784" y="26"/>
                  </a:lnTo>
                  <a:lnTo>
                    <a:pt x="785" y="26"/>
                  </a:lnTo>
                  <a:lnTo>
                    <a:pt x="786" y="26"/>
                  </a:lnTo>
                  <a:lnTo>
                    <a:pt x="787" y="26"/>
                  </a:lnTo>
                  <a:lnTo>
                    <a:pt x="788" y="26"/>
                  </a:lnTo>
                  <a:lnTo>
                    <a:pt x="789" y="26"/>
                  </a:lnTo>
                  <a:lnTo>
                    <a:pt x="789" y="26"/>
                  </a:lnTo>
                  <a:lnTo>
                    <a:pt x="790" y="26"/>
                  </a:lnTo>
                  <a:lnTo>
                    <a:pt x="791" y="26"/>
                  </a:lnTo>
                  <a:lnTo>
                    <a:pt x="792" y="26"/>
                  </a:lnTo>
                  <a:lnTo>
                    <a:pt x="793" y="26"/>
                  </a:lnTo>
                  <a:lnTo>
                    <a:pt x="793" y="26"/>
                  </a:lnTo>
                  <a:lnTo>
                    <a:pt x="794" y="26"/>
                  </a:lnTo>
                  <a:lnTo>
                    <a:pt x="795" y="26"/>
                  </a:lnTo>
                  <a:lnTo>
                    <a:pt x="796" y="26"/>
                  </a:lnTo>
                  <a:lnTo>
                    <a:pt x="797" y="26"/>
                  </a:lnTo>
                  <a:lnTo>
                    <a:pt x="797" y="26"/>
                  </a:lnTo>
                  <a:lnTo>
                    <a:pt x="798" y="26"/>
                  </a:lnTo>
                  <a:lnTo>
                    <a:pt x="799" y="26"/>
                  </a:lnTo>
                  <a:lnTo>
                    <a:pt x="800" y="26"/>
                  </a:lnTo>
                  <a:lnTo>
                    <a:pt x="801" y="26"/>
                  </a:lnTo>
                  <a:lnTo>
                    <a:pt x="801" y="26"/>
                  </a:lnTo>
                  <a:lnTo>
                    <a:pt x="802" y="26"/>
                  </a:lnTo>
                  <a:lnTo>
                    <a:pt x="803" y="26"/>
                  </a:lnTo>
                  <a:lnTo>
                    <a:pt x="804" y="26"/>
                  </a:lnTo>
                  <a:lnTo>
                    <a:pt x="805" y="26"/>
                  </a:lnTo>
                  <a:lnTo>
                    <a:pt x="805" y="26"/>
                  </a:lnTo>
                  <a:lnTo>
                    <a:pt x="806" y="26"/>
                  </a:lnTo>
                  <a:lnTo>
                    <a:pt x="807" y="26"/>
                  </a:lnTo>
                  <a:lnTo>
                    <a:pt x="808" y="26"/>
                  </a:lnTo>
                  <a:lnTo>
                    <a:pt x="809" y="26"/>
                  </a:lnTo>
                  <a:lnTo>
                    <a:pt x="810" y="26"/>
                  </a:lnTo>
                  <a:lnTo>
                    <a:pt x="810" y="26"/>
                  </a:lnTo>
                  <a:lnTo>
                    <a:pt x="811" y="26"/>
                  </a:lnTo>
                  <a:lnTo>
                    <a:pt x="812" y="26"/>
                  </a:lnTo>
                  <a:lnTo>
                    <a:pt x="813" y="26"/>
                  </a:lnTo>
                  <a:lnTo>
                    <a:pt x="814" y="26"/>
                  </a:lnTo>
                  <a:lnTo>
                    <a:pt x="814" y="26"/>
                  </a:lnTo>
                  <a:lnTo>
                    <a:pt x="815" y="26"/>
                  </a:lnTo>
                  <a:lnTo>
                    <a:pt x="816" y="26"/>
                  </a:lnTo>
                  <a:lnTo>
                    <a:pt x="817" y="26"/>
                  </a:lnTo>
                  <a:lnTo>
                    <a:pt x="818" y="26"/>
                  </a:lnTo>
                  <a:lnTo>
                    <a:pt x="818" y="26"/>
                  </a:lnTo>
                  <a:lnTo>
                    <a:pt x="819" y="26"/>
                  </a:lnTo>
                  <a:lnTo>
                    <a:pt x="820" y="26"/>
                  </a:lnTo>
                  <a:lnTo>
                    <a:pt x="821" y="26"/>
                  </a:lnTo>
                  <a:lnTo>
                    <a:pt x="822" y="26"/>
                  </a:lnTo>
                  <a:lnTo>
                    <a:pt x="822" y="26"/>
                  </a:lnTo>
                  <a:lnTo>
                    <a:pt x="823" y="26"/>
                  </a:lnTo>
                  <a:lnTo>
                    <a:pt x="824" y="26"/>
                  </a:lnTo>
                  <a:lnTo>
                    <a:pt x="825" y="26"/>
                  </a:lnTo>
                  <a:lnTo>
                    <a:pt x="826" y="26"/>
                  </a:lnTo>
                  <a:lnTo>
                    <a:pt x="826" y="26"/>
                  </a:lnTo>
                  <a:lnTo>
                    <a:pt x="827" y="26"/>
                  </a:lnTo>
                  <a:lnTo>
                    <a:pt x="828" y="26"/>
                  </a:lnTo>
                  <a:lnTo>
                    <a:pt x="829" y="26"/>
                  </a:lnTo>
                  <a:lnTo>
                    <a:pt x="830" y="26"/>
                  </a:lnTo>
                  <a:lnTo>
                    <a:pt x="831" y="26"/>
                  </a:lnTo>
                  <a:lnTo>
                    <a:pt x="831" y="26"/>
                  </a:lnTo>
                  <a:lnTo>
                    <a:pt x="832" y="26"/>
                  </a:lnTo>
                  <a:lnTo>
                    <a:pt x="833" y="26"/>
                  </a:lnTo>
                  <a:lnTo>
                    <a:pt x="834" y="26"/>
                  </a:lnTo>
                  <a:lnTo>
                    <a:pt x="835" y="26"/>
                  </a:lnTo>
                  <a:lnTo>
                    <a:pt x="835" y="26"/>
                  </a:lnTo>
                  <a:lnTo>
                    <a:pt x="836" y="26"/>
                  </a:lnTo>
                  <a:lnTo>
                    <a:pt x="837" y="26"/>
                  </a:lnTo>
                  <a:lnTo>
                    <a:pt x="838" y="26"/>
                  </a:lnTo>
                  <a:lnTo>
                    <a:pt x="839" y="26"/>
                  </a:lnTo>
                  <a:lnTo>
                    <a:pt x="839" y="26"/>
                  </a:lnTo>
                  <a:lnTo>
                    <a:pt x="840" y="26"/>
                  </a:lnTo>
                  <a:lnTo>
                    <a:pt x="841" y="26"/>
                  </a:lnTo>
                  <a:lnTo>
                    <a:pt x="842" y="26"/>
                  </a:lnTo>
                  <a:lnTo>
                    <a:pt x="843" y="26"/>
                  </a:lnTo>
                  <a:lnTo>
                    <a:pt x="843" y="26"/>
                  </a:lnTo>
                  <a:lnTo>
                    <a:pt x="844" y="26"/>
                  </a:lnTo>
                  <a:lnTo>
                    <a:pt x="845" y="26"/>
                  </a:lnTo>
                  <a:lnTo>
                    <a:pt x="846" y="26"/>
                  </a:lnTo>
                  <a:lnTo>
                    <a:pt x="847" y="26"/>
                  </a:lnTo>
                  <a:lnTo>
                    <a:pt x="847" y="26"/>
                  </a:lnTo>
                  <a:lnTo>
                    <a:pt x="848" y="26"/>
                  </a:lnTo>
                  <a:lnTo>
                    <a:pt x="849" y="26"/>
                  </a:lnTo>
                  <a:lnTo>
                    <a:pt x="850" y="26"/>
                  </a:lnTo>
                  <a:lnTo>
                    <a:pt x="851" y="26"/>
                  </a:lnTo>
                  <a:lnTo>
                    <a:pt x="852" y="26"/>
                  </a:lnTo>
                  <a:lnTo>
                    <a:pt x="852" y="26"/>
                  </a:lnTo>
                  <a:lnTo>
                    <a:pt x="853" y="26"/>
                  </a:lnTo>
                  <a:lnTo>
                    <a:pt x="854" y="26"/>
                  </a:lnTo>
                  <a:lnTo>
                    <a:pt x="855" y="26"/>
                  </a:lnTo>
                  <a:lnTo>
                    <a:pt x="856" y="26"/>
                  </a:lnTo>
                  <a:lnTo>
                    <a:pt x="856" y="26"/>
                  </a:lnTo>
                  <a:lnTo>
                    <a:pt x="857" y="26"/>
                  </a:lnTo>
                  <a:lnTo>
                    <a:pt x="858" y="26"/>
                  </a:lnTo>
                  <a:lnTo>
                    <a:pt x="859" y="26"/>
                  </a:lnTo>
                  <a:lnTo>
                    <a:pt x="860" y="26"/>
                  </a:lnTo>
                  <a:lnTo>
                    <a:pt x="860" y="26"/>
                  </a:lnTo>
                  <a:lnTo>
                    <a:pt x="861" y="26"/>
                  </a:lnTo>
                  <a:lnTo>
                    <a:pt x="862" y="26"/>
                  </a:lnTo>
                  <a:lnTo>
                    <a:pt x="863" y="26"/>
                  </a:lnTo>
                  <a:lnTo>
                    <a:pt x="864" y="26"/>
                  </a:lnTo>
                  <a:lnTo>
                    <a:pt x="864" y="26"/>
                  </a:lnTo>
                  <a:lnTo>
                    <a:pt x="865" y="26"/>
                  </a:lnTo>
                  <a:lnTo>
                    <a:pt x="866" y="26"/>
                  </a:lnTo>
                  <a:lnTo>
                    <a:pt x="867" y="26"/>
                  </a:lnTo>
                  <a:lnTo>
                    <a:pt x="868" y="26"/>
                  </a:lnTo>
                  <a:lnTo>
                    <a:pt x="868" y="26"/>
                  </a:lnTo>
                  <a:lnTo>
                    <a:pt x="869" y="26"/>
                  </a:lnTo>
                  <a:lnTo>
                    <a:pt x="870" y="26"/>
                  </a:lnTo>
                  <a:lnTo>
                    <a:pt x="871" y="26"/>
                  </a:lnTo>
                  <a:lnTo>
                    <a:pt x="872" y="26"/>
                  </a:lnTo>
                  <a:lnTo>
                    <a:pt x="873" y="26"/>
                  </a:lnTo>
                  <a:lnTo>
                    <a:pt x="873" y="26"/>
                  </a:lnTo>
                  <a:lnTo>
                    <a:pt x="874" y="26"/>
                  </a:lnTo>
                  <a:lnTo>
                    <a:pt x="875" y="26"/>
                  </a:lnTo>
                  <a:lnTo>
                    <a:pt x="876" y="26"/>
                  </a:lnTo>
                  <a:lnTo>
                    <a:pt x="877" y="26"/>
                  </a:lnTo>
                  <a:lnTo>
                    <a:pt x="877" y="26"/>
                  </a:lnTo>
                  <a:lnTo>
                    <a:pt x="878" y="26"/>
                  </a:lnTo>
                  <a:lnTo>
                    <a:pt x="879" y="26"/>
                  </a:lnTo>
                  <a:lnTo>
                    <a:pt x="880" y="26"/>
                  </a:lnTo>
                  <a:lnTo>
                    <a:pt x="881" y="26"/>
                  </a:lnTo>
                  <a:lnTo>
                    <a:pt x="881" y="26"/>
                  </a:lnTo>
                  <a:lnTo>
                    <a:pt x="882" y="26"/>
                  </a:lnTo>
                  <a:lnTo>
                    <a:pt x="883" y="26"/>
                  </a:lnTo>
                  <a:lnTo>
                    <a:pt x="884" y="26"/>
                  </a:lnTo>
                  <a:lnTo>
                    <a:pt x="885" y="26"/>
                  </a:lnTo>
                  <a:lnTo>
                    <a:pt x="885" y="26"/>
                  </a:lnTo>
                  <a:lnTo>
                    <a:pt x="886" y="26"/>
                  </a:lnTo>
                  <a:lnTo>
                    <a:pt x="887" y="26"/>
                  </a:lnTo>
                  <a:lnTo>
                    <a:pt x="888" y="26"/>
                  </a:lnTo>
                  <a:lnTo>
                    <a:pt x="889" y="26"/>
                  </a:lnTo>
                  <a:lnTo>
                    <a:pt x="889" y="26"/>
                  </a:lnTo>
                  <a:lnTo>
                    <a:pt x="890" y="26"/>
                  </a:lnTo>
                  <a:lnTo>
                    <a:pt x="891" y="26"/>
                  </a:lnTo>
                  <a:lnTo>
                    <a:pt x="892" y="26"/>
                  </a:lnTo>
                  <a:lnTo>
                    <a:pt x="893" y="26"/>
                  </a:lnTo>
                  <a:lnTo>
                    <a:pt x="894" y="26"/>
                  </a:lnTo>
                  <a:lnTo>
                    <a:pt x="894" y="26"/>
                  </a:lnTo>
                  <a:lnTo>
                    <a:pt x="895" y="26"/>
                  </a:lnTo>
                  <a:lnTo>
                    <a:pt x="896" y="26"/>
                  </a:lnTo>
                  <a:lnTo>
                    <a:pt x="897" y="26"/>
                  </a:lnTo>
                  <a:lnTo>
                    <a:pt x="898" y="26"/>
                  </a:lnTo>
                  <a:lnTo>
                    <a:pt x="898" y="26"/>
                  </a:lnTo>
                  <a:lnTo>
                    <a:pt x="899" y="26"/>
                  </a:lnTo>
                  <a:lnTo>
                    <a:pt x="900" y="26"/>
                  </a:lnTo>
                  <a:lnTo>
                    <a:pt x="901" y="26"/>
                  </a:lnTo>
                  <a:lnTo>
                    <a:pt x="902" y="26"/>
                  </a:lnTo>
                  <a:lnTo>
                    <a:pt x="902" y="26"/>
                  </a:lnTo>
                  <a:lnTo>
                    <a:pt x="903" y="26"/>
                  </a:lnTo>
                  <a:lnTo>
                    <a:pt x="904" y="26"/>
                  </a:lnTo>
                  <a:lnTo>
                    <a:pt x="905" y="26"/>
                  </a:lnTo>
                  <a:lnTo>
                    <a:pt x="906" y="26"/>
                  </a:lnTo>
                  <a:lnTo>
                    <a:pt x="906" y="26"/>
                  </a:lnTo>
                  <a:lnTo>
                    <a:pt x="907" y="26"/>
                  </a:lnTo>
                  <a:lnTo>
                    <a:pt x="908" y="26"/>
                  </a:lnTo>
                  <a:lnTo>
                    <a:pt x="909" y="26"/>
                  </a:lnTo>
                  <a:lnTo>
                    <a:pt x="910" y="26"/>
                  </a:lnTo>
                  <a:lnTo>
                    <a:pt x="910" y="26"/>
                  </a:lnTo>
                  <a:lnTo>
                    <a:pt x="911" y="26"/>
                  </a:lnTo>
                  <a:lnTo>
                    <a:pt x="912" y="26"/>
                  </a:lnTo>
                  <a:lnTo>
                    <a:pt x="913" y="26"/>
                  </a:lnTo>
                  <a:lnTo>
                    <a:pt x="914" y="26"/>
                  </a:lnTo>
                  <a:lnTo>
                    <a:pt x="915" y="26"/>
                  </a:lnTo>
                  <a:lnTo>
                    <a:pt x="915" y="26"/>
                  </a:lnTo>
                  <a:lnTo>
                    <a:pt x="916" y="26"/>
                  </a:lnTo>
                  <a:lnTo>
                    <a:pt x="917" y="26"/>
                  </a:lnTo>
                  <a:lnTo>
                    <a:pt x="918" y="26"/>
                  </a:lnTo>
                  <a:lnTo>
                    <a:pt x="919" y="26"/>
                  </a:lnTo>
                  <a:lnTo>
                    <a:pt x="919" y="26"/>
                  </a:lnTo>
                  <a:lnTo>
                    <a:pt x="920" y="26"/>
                  </a:lnTo>
                  <a:lnTo>
                    <a:pt x="921" y="26"/>
                  </a:lnTo>
                  <a:lnTo>
                    <a:pt x="922" y="26"/>
                  </a:lnTo>
                  <a:lnTo>
                    <a:pt x="923" y="26"/>
                  </a:lnTo>
                  <a:lnTo>
                    <a:pt x="923" y="26"/>
                  </a:lnTo>
                  <a:lnTo>
                    <a:pt x="924" y="26"/>
                  </a:lnTo>
                  <a:lnTo>
                    <a:pt x="925" y="26"/>
                  </a:lnTo>
                  <a:lnTo>
                    <a:pt x="926" y="26"/>
                  </a:lnTo>
                  <a:lnTo>
                    <a:pt x="927" y="26"/>
                  </a:lnTo>
                  <a:lnTo>
                    <a:pt x="927" y="26"/>
                  </a:lnTo>
                  <a:lnTo>
                    <a:pt x="928" y="26"/>
                  </a:lnTo>
                  <a:lnTo>
                    <a:pt x="929" y="26"/>
                  </a:lnTo>
                  <a:lnTo>
                    <a:pt x="930" y="26"/>
                  </a:lnTo>
                  <a:lnTo>
                    <a:pt x="931" y="26"/>
                  </a:lnTo>
                  <a:lnTo>
                    <a:pt x="931" y="26"/>
                  </a:lnTo>
                  <a:lnTo>
                    <a:pt x="932" y="26"/>
                  </a:lnTo>
                  <a:lnTo>
                    <a:pt x="933" y="26"/>
                  </a:lnTo>
                  <a:lnTo>
                    <a:pt x="934" y="26"/>
                  </a:lnTo>
                  <a:lnTo>
                    <a:pt x="935" y="26"/>
                  </a:lnTo>
                  <a:lnTo>
                    <a:pt x="936" y="26"/>
                  </a:lnTo>
                  <a:lnTo>
                    <a:pt x="936" y="26"/>
                  </a:lnTo>
                  <a:lnTo>
                    <a:pt x="937" y="26"/>
                  </a:lnTo>
                  <a:lnTo>
                    <a:pt x="938" y="26"/>
                  </a:lnTo>
                  <a:lnTo>
                    <a:pt x="939" y="26"/>
                  </a:lnTo>
                  <a:lnTo>
                    <a:pt x="940" y="26"/>
                  </a:lnTo>
                  <a:lnTo>
                    <a:pt x="940" y="26"/>
                  </a:lnTo>
                  <a:lnTo>
                    <a:pt x="941" y="26"/>
                  </a:lnTo>
                  <a:lnTo>
                    <a:pt x="942" y="26"/>
                  </a:lnTo>
                  <a:lnTo>
                    <a:pt x="943" y="26"/>
                  </a:lnTo>
                  <a:lnTo>
                    <a:pt x="944" y="26"/>
                  </a:lnTo>
                  <a:lnTo>
                    <a:pt x="944" y="26"/>
                  </a:lnTo>
                  <a:lnTo>
                    <a:pt x="945" y="26"/>
                  </a:lnTo>
                  <a:lnTo>
                    <a:pt x="946" y="26"/>
                  </a:lnTo>
                  <a:lnTo>
                    <a:pt x="947" y="26"/>
                  </a:lnTo>
                  <a:lnTo>
                    <a:pt x="948" y="26"/>
                  </a:lnTo>
                  <a:lnTo>
                    <a:pt x="948" y="26"/>
                  </a:lnTo>
                  <a:lnTo>
                    <a:pt x="949" y="26"/>
                  </a:lnTo>
                  <a:lnTo>
                    <a:pt x="950" y="26"/>
                  </a:lnTo>
                  <a:lnTo>
                    <a:pt x="951" y="26"/>
                  </a:lnTo>
                  <a:lnTo>
                    <a:pt x="952" y="26"/>
                  </a:lnTo>
                  <a:lnTo>
                    <a:pt x="952" y="26"/>
                  </a:lnTo>
                  <a:lnTo>
                    <a:pt x="953" y="26"/>
                  </a:lnTo>
                  <a:lnTo>
                    <a:pt x="954" y="26"/>
                  </a:lnTo>
                  <a:lnTo>
                    <a:pt x="955" y="26"/>
                  </a:lnTo>
                  <a:lnTo>
                    <a:pt x="956" y="26"/>
                  </a:lnTo>
                  <a:lnTo>
                    <a:pt x="957" y="26"/>
                  </a:lnTo>
                  <a:lnTo>
                    <a:pt x="957" y="26"/>
                  </a:lnTo>
                  <a:lnTo>
                    <a:pt x="958" y="26"/>
                  </a:lnTo>
                  <a:lnTo>
                    <a:pt x="959" y="26"/>
                  </a:lnTo>
                  <a:lnTo>
                    <a:pt x="960" y="26"/>
                  </a:lnTo>
                  <a:lnTo>
                    <a:pt x="961" y="26"/>
                  </a:lnTo>
                  <a:lnTo>
                    <a:pt x="961" y="26"/>
                  </a:lnTo>
                  <a:lnTo>
                    <a:pt x="962" y="26"/>
                  </a:lnTo>
                  <a:lnTo>
                    <a:pt x="963" y="26"/>
                  </a:lnTo>
                  <a:lnTo>
                    <a:pt x="964" y="26"/>
                  </a:lnTo>
                  <a:lnTo>
                    <a:pt x="965" y="26"/>
                  </a:lnTo>
                  <a:lnTo>
                    <a:pt x="965" y="26"/>
                  </a:lnTo>
                  <a:lnTo>
                    <a:pt x="966" y="26"/>
                  </a:lnTo>
                  <a:lnTo>
                    <a:pt x="967" y="26"/>
                  </a:lnTo>
                  <a:lnTo>
                    <a:pt x="968" y="26"/>
                  </a:lnTo>
                  <a:lnTo>
                    <a:pt x="969" y="26"/>
                  </a:lnTo>
                  <a:lnTo>
                    <a:pt x="969" y="26"/>
                  </a:lnTo>
                  <a:lnTo>
                    <a:pt x="970" y="26"/>
                  </a:lnTo>
                  <a:lnTo>
                    <a:pt x="971" y="26"/>
                  </a:lnTo>
                  <a:lnTo>
                    <a:pt x="972" y="26"/>
                  </a:lnTo>
                  <a:lnTo>
                    <a:pt x="973" y="26"/>
                  </a:lnTo>
                  <a:lnTo>
                    <a:pt x="973" y="26"/>
                  </a:lnTo>
                  <a:lnTo>
                    <a:pt x="974" y="26"/>
                  </a:lnTo>
                  <a:lnTo>
                    <a:pt x="975" y="26"/>
                  </a:lnTo>
                  <a:lnTo>
                    <a:pt x="976" y="26"/>
                  </a:lnTo>
                  <a:lnTo>
                    <a:pt x="977" y="26"/>
                  </a:lnTo>
                  <a:lnTo>
                    <a:pt x="978" y="26"/>
                  </a:lnTo>
                  <a:lnTo>
                    <a:pt x="978" y="26"/>
                  </a:lnTo>
                  <a:lnTo>
                    <a:pt x="979" y="26"/>
                  </a:lnTo>
                  <a:lnTo>
                    <a:pt x="980" y="26"/>
                  </a:lnTo>
                  <a:lnTo>
                    <a:pt x="981" y="26"/>
                  </a:lnTo>
                  <a:lnTo>
                    <a:pt x="982" y="26"/>
                  </a:lnTo>
                  <a:lnTo>
                    <a:pt x="982" y="26"/>
                  </a:lnTo>
                  <a:lnTo>
                    <a:pt x="983" y="26"/>
                  </a:lnTo>
                  <a:lnTo>
                    <a:pt x="984" y="26"/>
                  </a:lnTo>
                  <a:lnTo>
                    <a:pt x="985" y="26"/>
                  </a:lnTo>
                  <a:lnTo>
                    <a:pt x="986" y="26"/>
                  </a:lnTo>
                  <a:lnTo>
                    <a:pt x="986" y="26"/>
                  </a:lnTo>
                  <a:lnTo>
                    <a:pt x="987" y="26"/>
                  </a:lnTo>
                  <a:lnTo>
                    <a:pt x="988" y="26"/>
                  </a:lnTo>
                  <a:lnTo>
                    <a:pt x="989" y="26"/>
                  </a:lnTo>
                  <a:lnTo>
                    <a:pt x="990" y="26"/>
                  </a:lnTo>
                  <a:lnTo>
                    <a:pt x="990" y="26"/>
                  </a:lnTo>
                  <a:lnTo>
                    <a:pt x="991" y="26"/>
                  </a:lnTo>
                  <a:lnTo>
                    <a:pt x="992" y="26"/>
                  </a:lnTo>
                  <a:lnTo>
                    <a:pt x="993" y="26"/>
                  </a:lnTo>
                  <a:lnTo>
                    <a:pt x="994" y="26"/>
                  </a:lnTo>
                  <a:lnTo>
                    <a:pt x="994" y="26"/>
                  </a:lnTo>
                  <a:lnTo>
                    <a:pt x="995" y="26"/>
                  </a:lnTo>
                  <a:lnTo>
                    <a:pt x="996" y="26"/>
                  </a:lnTo>
                  <a:lnTo>
                    <a:pt x="997" y="26"/>
                  </a:lnTo>
                  <a:lnTo>
                    <a:pt x="998" y="26"/>
                  </a:lnTo>
                  <a:lnTo>
                    <a:pt x="999" y="26"/>
                  </a:lnTo>
                  <a:lnTo>
                    <a:pt x="999" y="26"/>
                  </a:lnTo>
                  <a:lnTo>
                    <a:pt x="1000" y="26"/>
                  </a:lnTo>
                  <a:lnTo>
                    <a:pt x="1001" y="26"/>
                  </a:lnTo>
                  <a:lnTo>
                    <a:pt x="1002" y="26"/>
                  </a:lnTo>
                  <a:lnTo>
                    <a:pt x="1003" y="26"/>
                  </a:lnTo>
                  <a:lnTo>
                    <a:pt x="1003" y="26"/>
                  </a:lnTo>
                  <a:lnTo>
                    <a:pt x="1004" y="26"/>
                  </a:lnTo>
                  <a:lnTo>
                    <a:pt x="1005" y="26"/>
                  </a:lnTo>
                  <a:lnTo>
                    <a:pt x="1006" y="26"/>
                  </a:lnTo>
                  <a:lnTo>
                    <a:pt x="1007" y="26"/>
                  </a:lnTo>
                  <a:lnTo>
                    <a:pt x="1007" y="26"/>
                  </a:lnTo>
                  <a:lnTo>
                    <a:pt x="1008" y="26"/>
                  </a:lnTo>
                  <a:lnTo>
                    <a:pt x="1009" y="26"/>
                  </a:lnTo>
                  <a:lnTo>
                    <a:pt x="1010" y="26"/>
                  </a:lnTo>
                  <a:lnTo>
                    <a:pt x="1011" y="26"/>
                  </a:lnTo>
                  <a:lnTo>
                    <a:pt x="1011" y="26"/>
                  </a:lnTo>
                  <a:lnTo>
                    <a:pt x="1012" y="26"/>
                  </a:lnTo>
                  <a:lnTo>
                    <a:pt x="1013" y="26"/>
                  </a:lnTo>
                  <a:lnTo>
                    <a:pt x="1014" y="26"/>
                  </a:lnTo>
                  <a:lnTo>
                    <a:pt x="1015" y="26"/>
                  </a:lnTo>
                  <a:lnTo>
                    <a:pt x="1015" y="26"/>
                  </a:lnTo>
                  <a:lnTo>
                    <a:pt x="1016" y="26"/>
                  </a:lnTo>
                  <a:lnTo>
                    <a:pt x="1017" y="26"/>
                  </a:lnTo>
                  <a:lnTo>
                    <a:pt x="1018" y="26"/>
                  </a:lnTo>
                  <a:lnTo>
                    <a:pt x="1019" y="26"/>
                  </a:lnTo>
                  <a:lnTo>
                    <a:pt x="1020" y="26"/>
                  </a:lnTo>
                  <a:lnTo>
                    <a:pt x="1020" y="26"/>
                  </a:lnTo>
                  <a:lnTo>
                    <a:pt x="1021" y="26"/>
                  </a:lnTo>
                  <a:lnTo>
                    <a:pt x="1022" y="26"/>
                  </a:lnTo>
                  <a:lnTo>
                    <a:pt x="1023" y="26"/>
                  </a:lnTo>
                  <a:lnTo>
                    <a:pt x="1024" y="26"/>
                  </a:lnTo>
                  <a:lnTo>
                    <a:pt x="1024" y="26"/>
                  </a:lnTo>
                  <a:lnTo>
                    <a:pt x="1025" y="26"/>
                  </a:lnTo>
                  <a:lnTo>
                    <a:pt x="1026" y="26"/>
                  </a:lnTo>
                  <a:lnTo>
                    <a:pt x="1027" y="26"/>
                  </a:lnTo>
                  <a:lnTo>
                    <a:pt x="1028" y="26"/>
                  </a:lnTo>
                  <a:lnTo>
                    <a:pt x="1028" y="26"/>
                  </a:lnTo>
                  <a:lnTo>
                    <a:pt x="1029" y="26"/>
                  </a:lnTo>
                  <a:lnTo>
                    <a:pt x="1030" y="26"/>
                  </a:lnTo>
                  <a:lnTo>
                    <a:pt x="1031" y="26"/>
                  </a:lnTo>
                  <a:lnTo>
                    <a:pt x="1032" y="26"/>
                  </a:lnTo>
                  <a:lnTo>
                    <a:pt x="1032" y="26"/>
                  </a:lnTo>
                  <a:lnTo>
                    <a:pt x="1033" y="26"/>
                  </a:lnTo>
                  <a:lnTo>
                    <a:pt x="1034" y="26"/>
                  </a:lnTo>
                  <a:lnTo>
                    <a:pt x="1035" y="26"/>
                  </a:lnTo>
                  <a:lnTo>
                    <a:pt x="1036" y="26"/>
                  </a:lnTo>
                  <a:lnTo>
                    <a:pt x="1036" y="26"/>
                  </a:lnTo>
                  <a:lnTo>
                    <a:pt x="1037" y="26"/>
                  </a:lnTo>
                  <a:lnTo>
                    <a:pt x="1038" y="26"/>
                  </a:lnTo>
                  <a:lnTo>
                    <a:pt x="1039" y="26"/>
                  </a:lnTo>
                  <a:lnTo>
                    <a:pt x="1040" y="26"/>
                  </a:lnTo>
                  <a:lnTo>
                    <a:pt x="1041" y="26"/>
                  </a:lnTo>
                  <a:lnTo>
                    <a:pt x="1041" y="26"/>
                  </a:lnTo>
                  <a:lnTo>
                    <a:pt x="1042" y="26"/>
                  </a:lnTo>
                  <a:lnTo>
                    <a:pt x="1043" y="26"/>
                  </a:lnTo>
                  <a:lnTo>
                    <a:pt x="1044" y="26"/>
                  </a:lnTo>
                  <a:lnTo>
                    <a:pt x="1045" y="26"/>
                  </a:lnTo>
                  <a:lnTo>
                    <a:pt x="1045" y="26"/>
                  </a:lnTo>
                  <a:lnTo>
                    <a:pt x="1046" y="26"/>
                  </a:lnTo>
                  <a:lnTo>
                    <a:pt x="1047" y="26"/>
                  </a:lnTo>
                  <a:lnTo>
                    <a:pt x="1048" y="26"/>
                  </a:lnTo>
                  <a:lnTo>
                    <a:pt x="1049" y="26"/>
                  </a:lnTo>
                  <a:lnTo>
                    <a:pt x="1049" y="26"/>
                  </a:lnTo>
                  <a:lnTo>
                    <a:pt x="1050" y="26"/>
                  </a:lnTo>
                  <a:lnTo>
                    <a:pt x="1051" y="26"/>
                  </a:lnTo>
                  <a:lnTo>
                    <a:pt x="1052" y="26"/>
                  </a:lnTo>
                  <a:lnTo>
                    <a:pt x="1053" y="26"/>
                  </a:lnTo>
                  <a:lnTo>
                    <a:pt x="1053" y="26"/>
                  </a:lnTo>
                  <a:lnTo>
                    <a:pt x="1054" y="26"/>
                  </a:lnTo>
                  <a:lnTo>
                    <a:pt x="1055" y="26"/>
                  </a:lnTo>
                  <a:lnTo>
                    <a:pt x="1056" y="26"/>
                  </a:lnTo>
                  <a:lnTo>
                    <a:pt x="1057" y="26"/>
                  </a:lnTo>
                  <a:lnTo>
                    <a:pt x="1057" y="26"/>
                  </a:lnTo>
                  <a:lnTo>
                    <a:pt x="1058" y="26"/>
                  </a:lnTo>
                  <a:lnTo>
                    <a:pt x="1059" y="26"/>
                  </a:lnTo>
                  <a:lnTo>
                    <a:pt x="1060" y="26"/>
                  </a:lnTo>
                  <a:lnTo>
                    <a:pt x="1061" y="26"/>
                  </a:lnTo>
                  <a:lnTo>
                    <a:pt x="1062" y="26"/>
                  </a:lnTo>
                  <a:lnTo>
                    <a:pt x="1062" y="26"/>
                  </a:lnTo>
                  <a:lnTo>
                    <a:pt x="1063" y="26"/>
                  </a:lnTo>
                  <a:lnTo>
                    <a:pt x="1064" y="26"/>
                  </a:lnTo>
                  <a:lnTo>
                    <a:pt x="1065" y="26"/>
                  </a:lnTo>
                  <a:lnTo>
                    <a:pt x="1066" y="26"/>
                  </a:lnTo>
                  <a:lnTo>
                    <a:pt x="1066" y="26"/>
                  </a:lnTo>
                  <a:lnTo>
                    <a:pt x="1067" y="26"/>
                  </a:lnTo>
                  <a:lnTo>
                    <a:pt x="1068" y="26"/>
                  </a:lnTo>
                  <a:lnTo>
                    <a:pt x="1069" y="26"/>
                  </a:lnTo>
                  <a:lnTo>
                    <a:pt x="1070" y="26"/>
                  </a:lnTo>
                  <a:lnTo>
                    <a:pt x="1070" y="26"/>
                  </a:lnTo>
                  <a:lnTo>
                    <a:pt x="1071" y="26"/>
                  </a:lnTo>
                  <a:lnTo>
                    <a:pt x="1072" y="26"/>
                  </a:lnTo>
                  <a:lnTo>
                    <a:pt x="1073" y="26"/>
                  </a:lnTo>
                  <a:lnTo>
                    <a:pt x="1074" y="26"/>
                  </a:lnTo>
                  <a:lnTo>
                    <a:pt x="1074" y="26"/>
                  </a:lnTo>
                  <a:lnTo>
                    <a:pt x="1075" y="26"/>
                  </a:lnTo>
                  <a:lnTo>
                    <a:pt x="1076" y="26"/>
                  </a:lnTo>
                  <a:lnTo>
                    <a:pt x="1077" y="26"/>
                  </a:lnTo>
                  <a:lnTo>
                    <a:pt x="1078" y="26"/>
                  </a:lnTo>
                  <a:lnTo>
                    <a:pt x="1078" y="26"/>
                  </a:lnTo>
                  <a:lnTo>
                    <a:pt x="1079" y="26"/>
                  </a:lnTo>
                  <a:lnTo>
                    <a:pt x="1080" y="26"/>
                  </a:lnTo>
                  <a:lnTo>
                    <a:pt x="1081" y="26"/>
                  </a:lnTo>
                  <a:lnTo>
                    <a:pt x="1082" y="26"/>
                  </a:lnTo>
                  <a:lnTo>
                    <a:pt x="1083" y="26"/>
                  </a:lnTo>
                  <a:lnTo>
                    <a:pt x="1083" y="26"/>
                  </a:lnTo>
                  <a:lnTo>
                    <a:pt x="1084" y="26"/>
                  </a:lnTo>
                  <a:lnTo>
                    <a:pt x="1085" y="26"/>
                  </a:lnTo>
                  <a:lnTo>
                    <a:pt x="1086" y="26"/>
                  </a:lnTo>
                  <a:lnTo>
                    <a:pt x="1087" y="26"/>
                  </a:lnTo>
                  <a:lnTo>
                    <a:pt x="1087" y="26"/>
                  </a:lnTo>
                  <a:lnTo>
                    <a:pt x="1088" y="26"/>
                  </a:lnTo>
                  <a:lnTo>
                    <a:pt x="1089" y="26"/>
                  </a:lnTo>
                  <a:lnTo>
                    <a:pt x="1090" y="26"/>
                  </a:lnTo>
                  <a:lnTo>
                    <a:pt x="1091" y="26"/>
                  </a:lnTo>
                  <a:lnTo>
                    <a:pt x="1091" y="26"/>
                  </a:lnTo>
                  <a:lnTo>
                    <a:pt x="1092" y="26"/>
                  </a:lnTo>
                  <a:lnTo>
                    <a:pt x="1093" y="26"/>
                  </a:lnTo>
                  <a:lnTo>
                    <a:pt x="1094" y="26"/>
                  </a:lnTo>
                  <a:lnTo>
                    <a:pt x="1095" y="26"/>
                  </a:lnTo>
                  <a:lnTo>
                    <a:pt x="1095" y="26"/>
                  </a:lnTo>
                  <a:lnTo>
                    <a:pt x="1096" y="26"/>
                  </a:lnTo>
                  <a:lnTo>
                    <a:pt x="1097" y="26"/>
                  </a:lnTo>
                  <a:lnTo>
                    <a:pt x="1098" y="26"/>
                  </a:lnTo>
                  <a:lnTo>
                    <a:pt x="1099" y="26"/>
                  </a:lnTo>
                  <a:lnTo>
                    <a:pt x="1099" y="26"/>
                  </a:lnTo>
                  <a:lnTo>
                    <a:pt x="1100" y="26"/>
                  </a:lnTo>
                  <a:lnTo>
                    <a:pt x="1101" y="26"/>
                  </a:lnTo>
                  <a:lnTo>
                    <a:pt x="1102" y="26"/>
                  </a:lnTo>
                  <a:lnTo>
                    <a:pt x="1103" y="26"/>
                  </a:lnTo>
                  <a:lnTo>
                    <a:pt x="1104" y="26"/>
                  </a:lnTo>
                  <a:lnTo>
                    <a:pt x="1104" y="26"/>
                  </a:lnTo>
                  <a:lnTo>
                    <a:pt x="1105" y="26"/>
                  </a:lnTo>
                  <a:lnTo>
                    <a:pt x="1106" y="26"/>
                  </a:lnTo>
                  <a:lnTo>
                    <a:pt x="1107" y="26"/>
                  </a:lnTo>
                  <a:lnTo>
                    <a:pt x="1108" y="26"/>
                  </a:lnTo>
                  <a:lnTo>
                    <a:pt x="1108" y="26"/>
                  </a:lnTo>
                  <a:lnTo>
                    <a:pt x="1109" y="26"/>
                  </a:lnTo>
                  <a:lnTo>
                    <a:pt x="1110" y="26"/>
                  </a:lnTo>
                  <a:lnTo>
                    <a:pt x="1111" y="26"/>
                  </a:lnTo>
                  <a:lnTo>
                    <a:pt x="1112" y="26"/>
                  </a:lnTo>
                  <a:lnTo>
                    <a:pt x="1112" y="26"/>
                  </a:lnTo>
                  <a:lnTo>
                    <a:pt x="1113" y="26"/>
                  </a:lnTo>
                  <a:lnTo>
                    <a:pt x="1114" y="26"/>
                  </a:lnTo>
                  <a:lnTo>
                    <a:pt x="1115" y="26"/>
                  </a:lnTo>
                  <a:lnTo>
                    <a:pt x="1116" y="26"/>
                  </a:lnTo>
                  <a:lnTo>
                    <a:pt x="1116" y="26"/>
                  </a:lnTo>
                  <a:lnTo>
                    <a:pt x="1117" y="26"/>
                  </a:lnTo>
                  <a:lnTo>
                    <a:pt x="1118" y="26"/>
                  </a:lnTo>
                  <a:lnTo>
                    <a:pt x="1119" y="26"/>
                  </a:lnTo>
                  <a:lnTo>
                    <a:pt x="1120" y="26"/>
                  </a:lnTo>
                  <a:lnTo>
                    <a:pt x="1120" y="26"/>
                  </a:lnTo>
                  <a:lnTo>
                    <a:pt x="1121" y="26"/>
                  </a:lnTo>
                  <a:lnTo>
                    <a:pt x="1122" y="26"/>
                  </a:lnTo>
                  <a:lnTo>
                    <a:pt x="1123" y="26"/>
                  </a:lnTo>
                  <a:lnTo>
                    <a:pt x="1124" y="26"/>
                  </a:lnTo>
                  <a:lnTo>
                    <a:pt x="1125" y="26"/>
                  </a:lnTo>
                  <a:lnTo>
                    <a:pt x="1125" y="26"/>
                  </a:lnTo>
                  <a:lnTo>
                    <a:pt x="1126" y="26"/>
                  </a:lnTo>
                  <a:lnTo>
                    <a:pt x="1127" y="26"/>
                  </a:lnTo>
                  <a:lnTo>
                    <a:pt x="1128" y="26"/>
                  </a:lnTo>
                  <a:lnTo>
                    <a:pt x="1129" y="26"/>
                  </a:lnTo>
                  <a:lnTo>
                    <a:pt x="1129" y="26"/>
                  </a:lnTo>
                  <a:lnTo>
                    <a:pt x="1130" y="26"/>
                  </a:lnTo>
                  <a:lnTo>
                    <a:pt x="1131" y="26"/>
                  </a:lnTo>
                  <a:lnTo>
                    <a:pt x="1132" y="26"/>
                  </a:lnTo>
                  <a:lnTo>
                    <a:pt x="1133" y="26"/>
                  </a:lnTo>
                  <a:lnTo>
                    <a:pt x="1133" y="26"/>
                  </a:lnTo>
                  <a:lnTo>
                    <a:pt x="1134" y="26"/>
                  </a:lnTo>
                  <a:lnTo>
                    <a:pt x="1135" y="26"/>
                  </a:lnTo>
                  <a:lnTo>
                    <a:pt x="1136" y="26"/>
                  </a:lnTo>
                  <a:lnTo>
                    <a:pt x="1137" y="26"/>
                  </a:lnTo>
                  <a:lnTo>
                    <a:pt x="1137" y="26"/>
                  </a:lnTo>
                  <a:lnTo>
                    <a:pt x="1138" y="26"/>
                  </a:lnTo>
                  <a:lnTo>
                    <a:pt x="1139" y="26"/>
                  </a:lnTo>
                  <a:lnTo>
                    <a:pt x="1140" y="26"/>
                  </a:lnTo>
                  <a:lnTo>
                    <a:pt x="1141" y="26"/>
                  </a:lnTo>
                  <a:lnTo>
                    <a:pt x="1141" y="26"/>
                  </a:lnTo>
                  <a:lnTo>
                    <a:pt x="1142" y="26"/>
                  </a:lnTo>
                  <a:lnTo>
                    <a:pt x="1143" y="26"/>
                  </a:lnTo>
                  <a:lnTo>
                    <a:pt x="1144" y="26"/>
                  </a:lnTo>
                  <a:lnTo>
                    <a:pt x="1145" y="26"/>
                  </a:lnTo>
                  <a:lnTo>
                    <a:pt x="1146" y="26"/>
                  </a:lnTo>
                  <a:lnTo>
                    <a:pt x="1146" y="26"/>
                  </a:lnTo>
                  <a:lnTo>
                    <a:pt x="1147" y="26"/>
                  </a:lnTo>
                  <a:lnTo>
                    <a:pt x="1148" y="26"/>
                  </a:lnTo>
                  <a:lnTo>
                    <a:pt x="1149" y="26"/>
                  </a:lnTo>
                  <a:lnTo>
                    <a:pt x="1150" y="26"/>
                  </a:lnTo>
                  <a:lnTo>
                    <a:pt x="1150" y="26"/>
                  </a:lnTo>
                  <a:lnTo>
                    <a:pt x="1151" y="26"/>
                  </a:lnTo>
                  <a:lnTo>
                    <a:pt x="1152" y="26"/>
                  </a:lnTo>
                  <a:lnTo>
                    <a:pt x="1153" y="26"/>
                  </a:lnTo>
                  <a:lnTo>
                    <a:pt x="1154" y="26"/>
                  </a:lnTo>
                  <a:lnTo>
                    <a:pt x="1154" y="26"/>
                  </a:lnTo>
                  <a:lnTo>
                    <a:pt x="1155" y="26"/>
                  </a:lnTo>
                  <a:lnTo>
                    <a:pt x="1156" y="26"/>
                  </a:lnTo>
                  <a:lnTo>
                    <a:pt x="1157" y="26"/>
                  </a:lnTo>
                  <a:lnTo>
                    <a:pt x="1158" y="26"/>
                  </a:lnTo>
                  <a:lnTo>
                    <a:pt x="1158" y="26"/>
                  </a:lnTo>
                  <a:lnTo>
                    <a:pt x="1159" y="26"/>
                  </a:lnTo>
                  <a:lnTo>
                    <a:pt x="1160" y="26"/>
                  </a:lnTo>
                  <a:lnTo>
                    <a:pt x="1161" y="26"/>
                  </a:lnTo>
                  <a:lnTo>
                    <a:pt x="1162" y="26"/>
                  </a:lnTo>
                  <a:lnTo>
                    <a:pt x="1162" y="26"/>
                  </a:lnTo>
                  <a:lnTo>
                    <a:pt x="1163" y="26"/>
                  </a:lnTo>
                  <a:lnTo>
                    <a:pt x="1164" y="26"/>
                  </a:lnTo>
                  <a:lnTo>
                    <a:pt x="1165" y="26"/>
                  </a:lnTo>
                  <a:lnTo>
                    <a:pt x="1166" y="26"/>
                  </a:lnTo>
                  <a:lnTo>
                    <a:pt x="1167" y="26"/>
                  </a:lnTo>
                  <a:lnTo>
                    <a:pt x="1167" y="26"/>
                  </a:lnTo>
                  <a:lnTo>
                    <a:pt x="1168" y="26"/>
                  </a:lnTo>
                  <a:lnTo>
                    <a:pt x="1169" y="26"/>
                  </a:lnTo>
                  <a:lnTo>
                    <a:pt x="1170" y="26"/>
                  </a:lnTo>
                  <a:lnTo>
                    <a:pt x="1171" y="26"/>
                  </a:lnTo>
                  <a:lnTo>
                    <a:pt x="1171" y="26"/>
                  </a:lnTo>
                  <a:lnTo>
                    <a:pt x="1172" y="26"/>
                  </a:lnTo>
                  <a:lnTo>
                    <a:pt x="1173" y="26"/>
                  </a:lnTo>
                  <a:lnTo>
                    <a:pt x="1174" y="26"/>
                  </a:lnTo>
                  <a:lnTo>
                    <a:pt x="1175" y="26"/>
                  </a:lnTo>
                  <a:lnTo>
                    <a:pt x="1175" y="26"/>
                  </a:lnTo>
                  <a:lnTo>
                    <a:pt x="1176" y="26"/>
                  </a:lnTo>
                  <a:lnTo>
                    <a:pt x="1177" y="26"/>
                  </a:lnTo>
                  <a:lnTo>
                    <a:pt x="1178" y="26"/>
                  </a:lnTo>
                  <a:lnTo>
                    <a:pt x="1179" y="26"/>
                  </a:lnTo>
                  <a:lnTo>
                    <a:pt x="1179" y="26"/>
                  </a:lnTo>
                  <a:lnTo>
                    <a:pt x="1180" y="26"/>
                  </a:lnTo>
                  <a:lnTo>
                    <a:pt x="1181" y="26"/>
                  </a:lnTo>
                  <a:lnTo>
                    <a:pt x="1182" y="26"/>
                  </a:lnTo>
                  <a:lnTo>
                    <a:pt x="1183" y="26"/>
                  </a:lnTo>
                  <a:lnTo>
                    <a:pt x="1183" y="26"/>
                  </a:lnTo>
                  <a:lnTo>
                    <a:pt x="1184" y="26"/>
                  </a:lnTo>
                  <a:lnTo>
                    <a:pt x="1185" y="26"/>
                  </a:lnTo>
                  <a:lnTo>
                    <a:pt x="1186" y="26"/>
                  </a:lnTo>
                  <a:lnTo>
                    <a:pt x="1187" y="26"/>
                  </a:lnTo>
                  <a:lnTo>
                    <a:pt x="1188" y="26"/>
                  </a:lnTo>
                  <a:lnTo>
                    <a:pt x="1188" y="26"/>
                  </a:lnTo>
                  <a:lnTo>
                    <a:pt x="1189" y="26"/>
                  </a:lnTo>
                  <a:lnTo>
                    <a:pt x="1190" y="26"/>
                  </a:lnTo>
                  <a:lnTo>
                    <a:pt x="1191" y="26"/>
                  </a:lnTo>
                  <a:lnTo>
                    <a:pt x="1192" y="26"/>
                  </a:lnTo>
                  <a:lnTo>
                    <a:pt x="1192" y="26"/>
                  </a:lnTo>
                  <a:lnTo>
                    <a:pt x="1193" y="26"/>
                  </a:lnTo>
                  <a:lnTo>
                    <a:pt x="1194" y="26"/>
                  </a:lnTo>
                  <a:lnTo>
                    <a:pt x="1195" y="26"/>
                  </a:lnTo>
                  <a:lnTo>
                    <a:pt x="1196" y="26"/>
                  </a:lnTo>
                  <a:lnTo>
                    <a:pt x="1196" y="26"/>
                  </a:lnTo>
                  <a:lnTo>
                    <a:pt x="1197" y="26"/>
                  </a:lnTo>
                  <a:lnTo>
                    <a:pt x="1198" y="26"/>
                  </a:lnTo>
                  <a:lnTo>
                    <a:pt x="1199" y="26"/>
                  </a:lnTo>
                  <a:lnTo>
                    <a:pt x="1200" y="26"/>
                  </a:lnTo>
                  <a:lnTo>
                    <a:pt x="1200" y="26"/>
                  </a:lnTo>
                  <a:lnTo>
                    <a:pt x="1201" y="26"/>
                  </a:lnTo>
                  <a:lnTo>
                    <a:pt x="1202" y="26"/>
                  </a:lnTo>
                  <a:lnTo>
                    <a:pt x="1203" y="26"/>
                  </a:lnTo>
                  <a:lnTo>
                    <a:pt x="1204" y="26"/>
                  </a:lnTo>
                  <a:lnTo>
                    <a:pt x="1204" y="26"/>
                  </a:lnTo>
                  <a:lnTo>
                    <a:pt x="1205" y="26"/>
                  </a:lnTo>
                  <a:lnTo>
                    <a:pt x="1206" y="26"/>
                  </a:lnTo>
                  <a:lnTo>
                    <a:pt x="1207" y="26"/>
                  </a:lnTo>
                  <a:lnTo>
                    <a:pt x="1208" y="26"/>
                  </a:lnTo>
                  <a:lnTo>
                    <a:pt x="1209" y="26"/>
                  </a:lnTo>
                  <a:lnTo>
                    <a:pt x="1209" y="26"/>
                  </a:lnTo>
                  <a:lnTo>
                    <a:pt x="1210" y="26"/>
                  </a:lnTo>
                  <a:lnTo>
                    <a:pt x="1211" y="26"/>
                  </a:lnTo>
                  <a:lnTo>
                    <a:pt x="1212" y="26"/>
                  </a:lnTo>
                  <a:lnTo>
                    <a:pt x="1213" y="26"/>
                  </a:lnTo>
                  <a:lnTo>
                    <a:pt x="1213" y="26"/>
                  </a:lnTo>
                  <a:lnTo>
                    <a:pt x="1214" y="26"/>
                  </a:lnTo>
                  <a:lnTo>
                    <a:pt x="1215" y="26"/>
                  </a:lnTo>
                  <a:lnTo>
                    <a:pt x="1216" y="26"/>
                  </a:lnTo>
                  <a:lnTo>
                    <a:pt x="1217" y="26"/>
                  </a:lnTo>
                  <a:lnTo>
                    <a:pt x="1217" y="26"/>
                  </a:lnTo>
                  <a:lnTo>
                    <a:pt x="1218" y="26"/>
                  </a:lnTo>
                  <a:lnTo>
                    <a:pt x="1219" y="26"/>
                  </a:lnTo>
                  <a:lnTo>
                    <a:pt x="1220" y="26"/>
                  </a:lnTo>
                  <a:lnTo>
                    <a:pt x="1221" y="26"/>
                  </a:lnTo>
                  <a:lnTo>
                    <a:pt x="1221" y="26"/>
                  </a:lnTo>
                  <a:lnTo>
                    <a:pt x="1222" y="26"/>
                  </a:lnTo>
                  <a:lnTo>
                    <a:pt x="1223" y="26"/>
                  </a:lnTo>
                  <a:lnTo>
                    <a:pt x="1224" y="26"/>
                  </a:lnTo>
                  <a:lnTo>
                    <a:pt x="1225" y="26"/>
                  </a:lnTo>
                  <a:lnTo>
                    <a:pt x="1225" y="26"/>
                  </a:lnTo>
                  <a:lnTo>
                    <a:pt x="1226" y="26"/>
                  </a:lnTo>
                  <a:lnTo>
                    <a:pt x="1227" y="26"/>
                  </a:lnTo>
                  <a:lnTo>
                    <a:pt x="1228" y="26"/>
                  </a:lnTo>
                  <a:lnTo>
                    <a:pt x="1229" y="26"/>
                  </a:lnTo>
                  <a:lnTo>
                    <a:pt x="1230" y="26"/>
                  </a:lnTo>
                  <a:lnTo>
                    <a:pt x="1230" y="26"/>
                  </a:lnTo>
                  <a:lnTo>
                    <a:pt x="1231" y="26"/>
                  </a:lnTo>
                  <a:lnTo>
                    <a:pt x="1232" y="26"/>
                  </a:lnTo>
                  <a:lnTo>
                    <a:pt x="1233" y="26"/>
                  </a:lnTo>
                  <a:lnTo>
                    <a:pt x="1234" y="26"/>
                  </a:lnTo>
                  <a:lnTo>
                    <a:pt x="1234" y="26"/>
                  </a:lnTo>
                  <a:lnTo>
                    <a:pt x="1235" y="26"/>
                  </a:lnTo>
                  <a:lnTo>
                    <a:pt x="1236" y="26"/>
                  </a:lnTo>
                  <a:lnTo>
                    <a:pt x="1237" y="26"/>
                  </a:lnTo>
                  <a:lnTo>
                    <a:pt x="1238" y="26"/>
                  </a:lnTo>
                  <a:lnTo>
                    <a:pt x="1238" y="26"/>
                  </a:lnTo>
                  <a:lnTo>
                    <a:pt x="1239" y="26"/>
                  </a:lnTo>
                  <a:lnTo>
                    <a:pt x="1240" y="26"/>
                  </a:lnTo>
                  <a:lnTo>
                    <a:pt x="1241" y="26"/>
                  </a:lnTo>
                  <a:lnTo>
                    <a:pt x="1242" y="26"/>
                  </a:lnTo>
                  <a:lnTo>
                    <a:pt x="1242" y="26"/>
                  </a:lnTo>
                  <a:lnTo>
                    <a:pt x="1243" y="26"/>
                  </a:lnTo>
                  <a:lnTo>
                    <a:pt x="1244" y="26"/>
                  </a:lnTo>
                  <a:lnTo>
                    <a:pt x="1245" y="26"/>
                  </a:lnTo>
                  <a:lnTo>
                    <a:pt x="1246" y="26"/>
                  </a:lnTo>
                  <a:lnTo>
                    <a:pt x="1246" y="26"/>
                  </a:lnTo>
                  <a:lnTo>
                    <a:pt x="1247" y="26"/>
                  </a:lnTo>
                  <a:lnTo>
                    <a:pt x="1248" y="26"/>
                  </a:lnTo>
                  <a:lnTo>
                    <a:pt x="1249" y="26"/>
                  </a:lnTo>
                  <a:lnTo>
                    <a:pt x="1250" y="26"/>
                  </a:lnTo>
                  <a:lnTo>
                    <a:pt x="1251" y="26"/>
                  </a:lnTo>
                  <a:lnTo>
                    <a:pt x="1251" y="26"/>
                  </a:lnTo>
                  <a:lnTo>
                    <a:pt x="1252" y="26"/>
                  </a:lnTo>
                  <a:lnTo>
                    <a:pt x="1253" y="26"/>
                  </a:lnTo>
                  <a:lnTo>
                    <a:pt x="1254" y="26"/>
                  </a:lnTo>
                  <a:lnTo>
                    <a:pt x="1255" y="26"/>
                  </a:lnTo>
                  <a:lnTo>
                    <a:pt x="1255" y="26"/>
                  </a:lnTo>
                  <a:lnTo>
                    <a:pt x="1256" y="26"/>
                  </a:lnTo>
                  <a:lnTo>
                    <a:pt x="1257" y="26"/>
                  </a:lnTo>
                  <a:lnTo>
                    <a:pt x="1258" y="26"/>
                  </a:lnTo>
                  <a:lnTo>
                    <a:pt x="1259" y="26"/>
                  </a:lnTo>
                  <a:lnTo>
                    <a:pt x="1259" y="26"/>
                  </a:lnTo>
                  <a:lnTo>
                    <a:pt x="1260" y="26"/>
                  </a:lnTo>
                  <a:lnTo>
                    <a:pt x="1261" y="26"/>
                  </a:lnTo>
                  <a:lnTo>
                    <a:pt x="1262" y="26"/>
                  </a:lnTo>
                  <a:lnTo>
                    <a:pt x="1263" y="26"/>
                  </a:lnTo>
                  <a:lnTo>
                    <a:pt x="1263" y="26"/>
                  </a:lnTo>
                  <a:lnTo>
                    <a:pt x="1264" y="26"/>
                  </a:lnTo>
                  <a:lnTo>
                    <a:pt x="1265" y="26"/>
                  </a:lnTo>
                  <a:lnTo>
                    <a:pt x="1266" y="26"/>
                  </a:lnTo>
                  <a:lnTo>
                    <a:pt x="1267" y="26"/>
                  </a:lnTo>
                  <a:lnTo>
                    <a:pt x="1267" y="26"/>
                  </a:lnTo>
                  <a:lnTo>
                    <a:pt x="1268" y="26"/>
                  </a:lnTo>
                  <a:lnTo>
                    <a:pt x="1269" y="26"/>
                  </a:lnTo>
                  <a:lnTo>
                    <a:pt x="1270" y="26"/>
                  </a:lnTo>
                  <a:lnTo>
                    <a:pt x="1271" y="26"/>
                  </a:lnTo>
                  <a:lnTo>
                    <a:pt x="1272" y="26"/>
                  </a:lnTo>
                  <a:lnTo>
                    <a:pt x="1272" y="26"/>
                  </a:lnTo>
                  <a:lnTo>
                    <a:pt x="1273" y="26"/>
                  </a:lnTo>
                  <a:lnTo>
                    <a:pt x="1274" y="26"/>
                  </a:lnTo>
                  <a:lnTo>
                    <a:pt x="1275" y="26"/>
                  </a:lnTo>
                  <a:lnTo>
                    <a:pt x="1276" y="26"/>
                  </a:lnTo>
                  <a:lnTo>
                    <a:pt x="1276" y="26"/>
                  </a:lnTo>
                  <a:lnTo>
                    <a:pt x="1277" y="26"/>
                  </a:lnTo>
                  <a:lnTo>
                    <a:pt x="1278" y="26"/>
                  </a:lnTo>
                  <a:lnTo>
                    <a:pt x="1279" y="26"/>
                  </a:lnTo>
                  <a:lnTo>
                    <a:pt x="1280" y="26"/>
                  </a:lnTo>
                  <a:lnTo>
                    <a:pt x="1280" y="26"/>
                  </a:lnTo>
                  <a:lnTo>
                    <a:pt x="1281" y="26"/>
                  </a:lnTo>
                  <a:lnTo>
                    <a:pt x="1282" y="26"/>
                  </a:lnTo>
                  <a:lnTo>
                    <a:pt x="1283" y="26"/>
                  </a:lnTo>
                  <a:lnTo>
                    <a:pt x="1284" y="26"/>
                  </a:lnTo>
                  <a:lnTo>
                    <a:pt x="1284" y="26"/>
                  </a:lnTo>
                  <a:lnTo>
                    <a:pt x="1285" y="26"/>
                  </a:lnTo>
                  <a:lnTo>
                    <a:pt x="1286" y="26"/>
                  </a:lnTo>
                  <a:lnTo>
                    <a:pt x="1287" y="26"/>
                  </a:lnTo>
                  <a:lnTo>
                    <a:pt x="1288" y="26"/>
                  </a:lnTo>
                  <a:lnTo>
                    <a:pt x="1288" y="26"/>
                  </a:lnTo>
                  <a:lnTo>
                    <a:pt x="1289" y="26"/>
                  </a:lnTo>
                  <a:lnTo>
                    <a:pt x="1290" y="26"/>
                  </a:lnTo>
                  <a:lnTo>
                    <a:pt x="1291" y="26"/>
                  </a:lnTo>
                  <a:lnTo>
                    <a:pt x="1292" y="26"/>
                  </a:lnTo>
                  <a:lnTo>
                    <a:pt x="1293" y="26"/>
                  </a:lnTo>
                  <a:lnTo>
                    <a:pt x="1293" y="26"/>
                  </a:lnTo>
                  <a:lnTo>
                    <a:pt x="1294" y="26"/>
                  </a:lnTo>
                  <a:lnTo>
                    <a:pt x="1295" y="26"/>
                  </a:lnTo>
                  <a:lnTo>
                    <a:pt x="1296" y="26"/>
                  </a:lnTo>
                  <a:lnTo>
                    <a:pt x="1297" y="26"/>
                  </a:lnTo>
                  <a:lnTo>
                    <a:pt x="1297" y="26"/>
                  </a:lnTo>
                  <a:lnTo>
                    <a:pt x="1298" y="26"/>
                  </a:lnTo>
                  <a:lnTo>
                    <a:pt x="1299" y="26"/>
                  </a:lnTo>
                  <a:lnTo>
                    <a:pt x="1300" y="26"/>
                  </a:lnTo>
                  <a:lnTo>
                    <a:pt x="1301" y="26"/>
                  </a:lnTo>
                  <a:lnTo>
                    <a:pt x="1301" y="26"/>
                  </a:lnTo>
                  <a:lnTo>
                    <a:pt x="1302" y="26"/>
                  </a:lnTo>
                  <a:lnTo>
                    <a:pt x="1303" y="26"/>
                  </a:lnTo>
                  <a:lnTo>
                    <a:pt x="1304" y="26"/>
                  </a:lnTo>
                  <a:lnTo>
                    <a:pt x="1305" y="26"/>
                  </a:lnTo>
                  <a:lnTo>
                    <a:pt x="1305" y="26"/>
                  </a:lnTo>
                  <a:lnTo>
                    <a:pt x="1306" y="26"/>
                  </a:lnTo>
                  <a:lnTo>
                    <a:pt x="1307" y="26"/>
                  </a:lnTo>
                  <a:lnTo>
                    <a:pt x="1308" y="26"/>
                  </a:lnTo>
                  <a:lnTo>
                    <a:pt x="1309" y="26"/>
                  </a:lnTo>
                  <a:lnTo>
                    <a:pt x="1309" y="26"/>
                  </a:lnTo>
                  <a:lnTo>
                    <a:pt x="1310" y="26"/>
                  </a:lnTo>
                  <a:lnTo>
                    <a:pt x="1311" y="26"/>
                  </a:lnTo>
                  <a:lnTo>
                    <a:pt x="1312" y="26"/>
                  </a:lnTo>
                  <a:lnTo>
                    <a:pt x="1313" y="26"/>
                  </a:lnTo>
                  <a:lnTo>
                    <a:pt x="1314" y="26"/>
                  </a:lnTo>
                  <a:lnTo>
                    <a:pt x="1314" y="26"/>
                  </a:lnTo>
                  <a:lnTo>
                    <a:pt x="1315" y="26"/>
                  </a:lnTo>
                  <a:lnTo>
                    <a:pt x="1316" y="26"/>
                  </a:lnTo>
                  <a:lnTo>
                    <a:pt x="1317" y="26"/>
                  </a:lnTo>
                  <a:lnTo>
                    <a:pt x="1318" y="26"/>
                  </a:lnTo>
                  <a:lnTo>
                    <a:pt x="1318" y="26"/>
                  </a:lnTo>
                  <a:lnTo>
                    <a:pt x="1319" y="26"/>
                  </a:lnTo>
                  <a:lnTo>
                    <a:pt x="1320" y="26"/>
                  </a:lnTo>
                  <a:lnTo>
                    <a:pt x="1321" y="26"/>
                  </a:lnTo>
                  <a:lnTo>
                    <a:pt x="1322" y="26"/>
                  </a:lnTo>
                  <a:lnTo>
                    <a:pt x="1322" y="26"/>
                  </a:lnTo>
                  <a:lnTo>
                    <a:pt x="1323" y="26"/>
                  </a:lnTo>
                  <a:lnTo>
                    <a:pt x="1324" y="26"/>
                  </a:lnTo>
                  <a:lnTo>
                    <a:pt x="1325" y="26"/>
                  </a:lnTo>
                  <a:lnTo>
                    <a:pt x="1326" y="26"/>
                  </a:lnTo>
                  <a:lnTo>
                    <a:pt x="1326" y="26"/>
                  </a:lnTo>
                  <a:lnTo>
                    <a:pt x="1327" y="26"/>
                  </a:lnTo>
                  <a:lnTo>
                    <a:pt x="1328" y="26"/>
                  </a:lnTo>
                  <a:lnTo>
                    <a:pt x="1329" y="26"/>
                  </a:lnTo>
                  <a:lnTo>
                    <a:pt x="1330" y="26"/>
                  </a:lnTo>
                  <a:lnTo>
                    <a:pt x="1330" y="26"/>
                  </a:lnTo>
                  <a:lnTo>
                    <a:pt x="1331" y="26"/>
                  </a:lnTo>
                  <a:lnTo>
                    <a:pt x="1332" y="26"/>
                  </a:lnTo>
                  <a:lnTo>
                    <a:pt x="1333" y="26"/>
                  </a:lnTo>
                  <a:lnTo>
                    <a:pt x="1334" y="26"/>
                  </a:lnTo>
                  <a:lnTo>
                    <a:pt x="1335" y="26"/>
                  </a:lnTo>
                  <a:lnTo>
                    <a:pt x="1335" y="26"/>
                  </a:lnTo>
                  <a:lnTo>
                    <a:pt x="1336" y="26"/>
                  </a:lnTo>
                  <a:lnTo>
                    <a:pt x="1337" y="26"/>
                  </a:lnTo>
                  <a:lnTo>
                    <a:pt x="1338" y="26"/>
                  </a:lnTo>
                  <a:lnTo>
                    <a:pt x="1339" y="26"/>
                  </a:lnTo>
                  <a:lnTo>
                    <a:pt x="1339" y="26"/>
                  </a:lnTo>
                  <a:lnTo>
                    <a:pt x="1340" y="26"/>
                  </a:lnTo>
                  <a:lnTo>
                    <a:pt x="1341" y="26"/>
                  </a:lnTo>
                  <a:lnTo>
                    <a:pt x="1342" y="26"/>
                  </a:lnTo>
                  <a:lnTo>
                    <a:pt x="1343" y="26"/>
                  </a:lnTo>
                  <a:lnTo>
                    <a:pt x="1343" y="26"/>
                  </a:lnTo>
                  <a:lnTo>
                    <a:pt x="1344" y="26"/>
                  </a:lnTo>
                  <a:lnTo>
                    <a:pt x="1345" y="26"/>
                  </a:lnTo>
                  <a:lnTo>
                    <a:pt x="1346" y="26"/>
                  </a:lnTo>
                  <a:lnTo>
                    <a:pt x="1347" y="26"/>
                  </a:lnTo>
                  <a:lnTo>
                    <a:pt x="1347" y="26"/>
                  </a:lnTo>
                  <a:lnTo>
                    <a:pt x="1348" y="26"/>
                  </a:lnTo>
                  <a:lnTo>
                    <a:pt x="1349" y="26"/>
                  </a:lnTo>
                  <a:lnTo>
                    <a:pt x="1350" y="26"/>
                  </a:lnTo>
                  <a:lnTo>
                    <a:pt x="1351" y="26"/>
                  </a:lnTo>
                  <a:lnTo>
                    <a:pt x="1351" y="26"/>
                  </a:lnTo>
                  <a:lnTo>
                    <a:pt x="1352" y="26"/>
                  </a:lnTo>
                  <a:lnTo>
                    <a:pt x="1353" y="26"/>
                  </a:lnTo>
                  <a:lnTo>
                    <a:pt x="1354" y="26"/>
                  </a:lnTo>
                  <a:lnTo>
                    <a:pt x="1355" y="26"/>
                  </a:lnTo>
                  <a:lnTo>
                    <a:pt x="1356" y="26"/>
                  </a:lnTo>
                  <a:lnTo>
                    <a:pt x="1356" y="26"/>
                  </a:lnTo>
                  <a:lnTo>
                    <a:pt x="1357" y="26"/>
                  </a:lnTo>
                  <a:lnTo>
                    <a:pt x="1358" y="26"/>
                  </a:lnTo>
                  <a:lnTo>
                    <a:pt x="1359" y="26"/>
                  </a:lnTo>
                  <a:lnTo>
                    <a:pt x="1360" y="26"/>
                  </a:lnTo>
                  <a:lnTo>
                    <a:pt x="1360" y="26"/>
                  </a:lnTo>
                  <a:lnTo>
                    <a:pt x="1361" y="26"/>
                  </a:lnTo>
                  <a:lnTo>
                    <a:pt x="1362" y="26"/>
                  </a:lnTo>
                  <a:lnTo>
                    <a:pt x="1363" y="26"/>
                  </a:lnTo>
                  <a:lnTo>
                    <a:pt x="1364" y="26"/>
                  </a:lnTo>
                  <a:lnTo>
                    <a:pt x="1364" y="26"/>
                  </a:lnTo>
                  <a:lnTo>
                    <a:pt x="1365" y="26"/>
                  </a:lnTo>
                  <a:lnTo>
                    <a:pt x="1366" y="26"/>
                  </a:lnTo>
                  <a:lnTo>
                    <a:pt x="1367" y="26"/>
                  </a:lnTo>
                  <a:lnTo>
                    <a:pt x="1368" y="26"/>
                  </a:lnTo>
                  <a:lnTo>
                    <a:pt x="1368" y="26"/>
                  </a:lnTo>
                  <a:lnTo>
                    <a:pt x="1369" y="26"/>
                  </a:lnTo>
                  <a:lnTo>
                    <a:pt x="1370" y="26"/>
                  </a:lnTo>
                  <a:lnTo>
                    <a:pt x="1371" y="26"/>
                  </a:lnTo>
                  <a:lnTo>
                    <a:pt x="1372" y="26"/>
                  </a:lnTo>
                  <a:lnTo>
                    <a:pt x="1372" y="26"/>
                  </a:lnTo>
                  <a:lnTo>
                    <a:pt x="1373" y="26"/>
                  </a:lnTo>
                  <a:lnTo>
                    <a:pt x="1374" y="26"/>
                  </a:lnTo>
                  <a:lnTo>
                    <a:pt x="1375" y="26"/>
                  </a:lnTo>
                  <a:lnTo>
                    <a:pt x="1376" y="26"/>
                  </a:lnTo>
                  <a:lnTo>
                    <a:pt x="1377" y="26"/>
                  </a:lnTo>
                  <a:lnTo>
                    <a:pt x="1377" y="26"/>
                  </a:lnTo>
                  <a:lnTo>
                    <a:pt x="1378" y="26"/>
                  </a:lnTo>
                  <a:lnTo>
                    <a:pt x="1379" y="26"/>
                  </a:lnTo>
                  <a:lnTo>
                    <a:pt x="1380" y="26"/>
                  </a:lnTo>
                  <a:lnTo>
                    <a:pt x="1381" y="26"/>
                  </a:lnTo>
                  <a:lnTo>
                    <a:pt x="1381" y="26"/>
                  </a:lnTo>
                  <a:lnTo>
                    <a:pt x="1382" y="26"/>
                  </a:lnTo>
                  <a:lnTo>
                    <a:pt x="1383" y="26"/>
                  </a:lnTo>
                  <a:lnTo>
                    <a:pt x="1384" y="26"/>
                  </a:lnTo>
                  <a:lnTo>
                    <a:pt x="1385" y="26"/>
                  </a:lnTo>
                  <a:lnTo>
                    <a:pt x="1385" y="26"/>
                  </a:lnTo>
                  <a:lnTo>
                    <a:pt x="1386" y="26"/>
                  </a:lnTo>
                  <a:lnTo>
                    <a:pt x="1387" y="26"/>
                  </a:lnTo>
                  <a:lnTo>
                    <a:pt x="1388" y="26"/>
                  </a:lnTo>
                  <a:lnTo>
                    <a:pt x="1389" y="26"/>
                  </a:lnTo>
                  <a:lnTo>
                    <a:pt x="1389" y="26"/>
                  </a:lnTo>
                  <a:lnTo>
                    <a:pt x="1390" y="26"/>
                  </a:lnTo>
                  <a:lnTo>
                    <a:pt x="1391" y="26"/>
                  </a:lnTo>
                  <a:lnTo>
                    <a:pt x="1392" y="26"/>
                  </a:lnTo>
                  <a:lnTo>
                    <a:pt x="1393" y="26"/>
                  </a:lnTo>
                  <a:lnTo>
                    <a:pt x="1393" y="26"/>
                  </a:lnTo>
                  <a:lnTo>
                    <a:pt x="1394" y="26"/>
                  </a:lnTo>
                  <a:lnTo>
                    <a:pt x="1395" y="26"/>
                  </a:lnTo>
                  <a:lnTo>
                    <a:pt x="1396" y="26"/>
                  </a:lnTo>
                  <a:lnTo>
                    <a:pt x="1397" y="26"/>
                  </a:lnTo>
                  <a:lnTo>
                    <a:pt x="1398" y="26"/>
                  </a:lnTo>
                  <a:lnTo>
                    <a:pt x="1398" y="26"/>
                  </a:lnTo>
                  <a:lnTo>
                    <a:pt x="1399" y="26"/>
                  </a:lnTo>
                  <a:lnTo>
                    <a:pt x="1400" y="26"/>
                  </a:lnTo>
                  <a:lnTo>
                    <a:pt x="1401" y="26"/>
                  </a:lnTo>
                  <a:lnTo>
                    <a:pt x="1402" y="26"/>
                  </a:lnTo>
                  <a:lnTo>
                    <a:pt x="1402" y="26"/>
                  </a:lnTo>
                  <a:lnTo>
                    <a:pt x="1403" y="26"/>
                  </a:lnTo>
                  <a:lnTo>
                    <a:pt x="1404" y="26"/>
                  </a:lnTo>
                  <a:lnTo>
                    <a:pt x="1405" y="26"/>
                  </a:lnTo>
                  <a:lnTo>
                    <a:pt x="1406" y="26"/>
                  </a:lnTo>
                  <a:lnTo>
                    <a:pt x="1406" y="26"/>
                  </a:lnTo>
                  <a:lnTo>
                    <a:pt x="1407" y="26"/>
                  </a:lnTo>
                  <a:lnTo>
                    <a:pt x="1408" y="26"/>
                  </a:lnTo>
                  <a:lnTo>
                    <a:pt x="1409" y="26"/>
                  </a:lnTo>
                  <a:lnTo>
                    <a:pt x="1410" y="26"/>
                  </a:lnTo>
                  <a:lnTo>
                    <a:pt x="1410" y="26"/>
                  </a:lnTo>
                  <a:lnTo>
                    <a:pt x="1411" y="26"/>
                  </a:lnTo>
                  <a:lnTo>
                    <a:pt x="1412" y="26"/>
                  </a:lnTo>
                  <a:lnTo>
                    <a:pt x="1413" y="26"/>
                  </a:lnTo>
                  <a:lnTo>
                    <a:pt x="1414" y="26"/>
                  </a:lnTo>
                  <a:lnTo>
                    <a:pt x="1414" y="26"/>
                  </a:lnTo>
                  <a:lnTo>
                    <a:pt x="1415" y="26"/>
                  </a:lnTo>
                  <a:lnTo>
                    <a:pt x="1416" y="26"/>
                  </a:lnTo>
                  <a:lnTo>
                    <a:pt x="1417" y="26"/>
                  </a:lnTo>
                  <a:lnTo>
                    <a:pt x="1418" y="26"/>
                  </a:lnTo>
                  <a:lnTo>
                    <a:pt x="1419" y="26"/>
                  </a:lnTo>
                  <a:lnTo>
                    <a:pt x="1419" y="26"/>
                  </a:lnTo>
                  <a:lnTo>
                    <a:pt x="1420" y="26"/>
                  </a:lnTo>
                  <a:lnTo>
                    <a:pt x="1421" y="26"/>
                  </a:lnTo>
                  <a:lnTo>
                    <a:pt x="1422" y="26"/>
                  </a:lnTo>
                  <a:lnTo>
                    <a:pt x="1423" y="26"/>
                  </a:lnTo>
                  <a:lnTo>
                    <a:pt x="1423" y="26"/>
                  </a:lnTo>
                  <a:lnTo>
                    <a:pt x="1424" y="26"/>
                  </a:lnTo>
                  <a:lnTo>
                    <a:pt x="1425" y="26"/>
                  </a:lnTo>
                  <a:lnTo>
                    <a:pt x="1426" y="26"/>
                  </a:lnTo>
                  <a:lnTo>
                    <a:pt x="1427" y="26"/>
                  </a:lnTo>
                  <a:lnTo>
                    <a:pt x="1427" y="26"/>
                  </a:lnTo>
                  <a:lnTo>
                    <a:pt x="1428" y="26"/>
                  </a:lnTo>
                  <a:lnTo>
                    <a:pt x="1429" y="26"/>
                  </a:lnTo>
                  <a:lnTo>
                    <a:pt x="1430" y="26"/>
                  </a:lnTo>
                  <a:lnTo>
                    <a:pt x="1431" y="26"/>
                  </a:lnTo>
                  <a:lnTo>
                    <a:pt x="1431" y="26"/>
                  </a:lnTo>
                  <a:lnTo>
                    <a:pt x="1432" y="26"/>
                  </a:lnTo>
                  <a:lnTo>
                    <a:pt x="1433" y="26"/>
                  </a:lnTo>
                  <a:lnTo>
                    <a:pt x="1434" y="26"/>
                  </a:lnTo>
                  <a:lnTo>
                    <a:pt x="1435" y="26"/>
                  </a:lnTo>
                  <a:lnTo>
                    <a:pt x="1435" y="26"/>
                  </a:lnTo>
                  <a:lnTo>
                    <a:pt x="1436" y="26"/>
                  </a:lnTo>
                  <a:lnTo>
                    <a:pt x="1437" y="26"/>
                  </a:lnTo>
                  <a:lnTo>
                    <a:pt x="1438" y="26"/>
                  </a:lnTo>
                  <a:lnTo>
                    <a:pt x="1439" y="26"/>
                  </a:lnTo>
                  <a:lnTo>
                    <a:pt x="1440" y="26"/>
                  </a:lnTo>
                  <a:lnTo>
                    <a:pt x="1440" y="26"/>
                  </a:lnTo>
                  <a:lnTo>
                    <a:pt x="1441" y="26"/>
                  </a:lnTo>
                  <a:lnTo>
                    <a:pt x="1442" y="26"/>
                  </a:lnTo>
                  <a:lnTo>
                    <a:pt x="1443" y="26"/>
                  </a:lnTo>
                  <a:lnTo>
                    <a:pt x="1444" y="26"/>
                  </a:lnTo>
                  <a:lnTo>
                    <a:pt x="1444" y="26"/>
                  </a:lnTo>
                  <a:lnTo>
                    <a:pt x="1445" y="26"/>
                  </a:lnTo>
                  <a:lnTo>
                    <a:pt x="1446" y="26"/>
                  </a:lnTo>
                  <a:lnTo>
                    <a:pt x="1447" y="26"/>
                  </a:lnTo>
                  <a:lnTo>
                    <a:pt x="1448" y="26"/>
                  </a:lnTo>
                  <a:lnTo>
                    <a:pt x="1448" y="26"/>
                  </a:lnTo>
                  <a:lnTo>
                    <a:pt x="1449" y="26"/>
                  </a:lnTo>
                  <a:lnTo>
                    <a:pt x="1450" y="26"/>
                  </a:lnTo>
                  <a:lnTo>
                    <a:pt x="1451" y="26"/>
                  </a:lnTo>
                  <a:lnTo>
                    <a:pt x="1452" y="26"/>
                  </a:lnTo>
                  <a:lnTo>
                    <a:pt x="1452" y="26"/>
                  </a:lnTo>
                  <a:lnTo>
                    <a:pt x="1453" y="26"/>
                  </a:lnTo>
                  <a:lnTo>
                    <a:pt x="1454" y="26"/>
                  </a:lnTo>
                  <a:lnTo>
                    <a:pt x="1455" y="26"/>
                  </a:lnTo>
                  <a:lnTo>
                    <a:pt x="1456" y="26"/>
                  </a:lnTo>
                  <a:lnTo>
                    <a:pt x="1456" y="26"/>
                  </a:lnTo>
                  <a:lnTo>
                    <a:pt x="1457" y="26"/>
                  </a:lnTo>
                  <a:lnTo>
                    <a:pt x="1458" y="26"/>
                  </a:lnTo>
                  <a:lnTo>
                    <a:pt x="1459" y="26"/>
                  </a:lnTo>
                  <a:lnTo>
                    <a:pt x="1460" y="26"/>
                  </a:lnTo>
                  <a:lnTo>
                    <a:pt x="1461" y="26"/>
                  </a:lnTo>
                  <a:lnTo>
                    <a:pt x="1461" y="26"/>
                  </a:lnTo>
                  <a:lnTo>
                    <a:pt x="1462" y="26"/>
                  </a:lnTo>
                  <a:lnTo>
                    <a:pt x="1463" y="26"/>
                  </a:lnTo>
                  <a:lnTo>
                    <a:pt x="1464" y="26"/>
                  </a:lnTo>
                  <a:lnTo>
                    <a:pt x="1465" y="26"/>
                  </a:lnTo>
                  <a:lnTo>
                    <a:pt x="1465" y="26"/>
                  </a:lnTo>
                  <a:lnTo>
                    <a:pt x="1466" y="26"/>
                  </a:lnTo>
                  <a:lnTo>
                    <a:pt x="1467" y="26"/>
                  </a:lnTo>
                  <a:lnTo>
                    <a:pt x="1468" y="26"/>
                  </a:lnTo>
                  <a:lnTo>
                    <a:pt x="1469" y="26"/>
                  </a:lnTo>
                  <a:lnTo>
                    <a:pt x="1469" y="26"/>
                  </a:lnTo>
                  <a:lnTo>
                    <a:pt x="1470" y="26"/>
                  </a:lnTo>
                  <a:lnTo>
                    <a:pt x="1471" y="26"/>
                  </a:lnTo>
                  <a:lnTo>
                    <a:pt x="1472" y="26"/>
                  </a:lnTo>
                  <a:lnTo>
                    <a:pt x="1473" y="26"/>
                  </a:lnTo>
                  <a:lnTo>
                    <a:pt x="1473" y="26"/>
                  </a:lnTo>
                  <a:lnTo>
                    <a:pt x="1474" y="26"/>
                  </a:lnTo>
                  <a:lnTo>
                    <a:pt x="1475" y="26"/>
                  </a:lnTo>
                  <a:lnTo>
                    <a:pt x="1476" y="26"/>
                  </a:lnTo>
                  <a:lnTo>
                    <a:pt x="1477" y="26"/>
                  </a:lnTo>
                  <a:lnTo>
                    <a:pt x="1477" y="26"/>
                  </a:lnTo>
                  <a:lnTo>
                    <a:pt x="1478" y="26"/>
                  </a:lnTo>
                  <a:lnTo>
                    <a:pt x="1479" y="26"/>
                  </a:lnTo>
                  <a:lnTo>
                    <a:pt x="1480" y="26"/>
                  </a:lnTo>
                  <a:lnTo>
                    <a:pt x="1481" y="26"/>
                  </a:lnTo>
                  <a:lnTo>
                    <a:pt x="1482" y="26"/>
                  </a:lnTo>
                  <a:lnTo>
                    <a:pt x="1482" y="26"/>
                  </a:lnTo>
                  <a:lnTo>
                    <a:pt x="1483" y="26"/>
                  </a:lnTo>
                  <a:lnTo>
                    <a:pt x="1484" y="26"/>
                  </a:lnTo>
                  <a:lnTo>
                    <a:pt x="1485" y="26"/>
                  </a:lnTo>
                  <a:lnTo>
                    <a:pt x="1486" y="26"/>
                  </a:lnTo>
                  <a:lnTo>
                    <a:pt x="1486" y="26"/>
                  </a:lnTo>
                  <a:lnTo>
                    <a:pt x="1487" y="26"/>
                  </a:lnTo>
                  <a:lnTo>
                    <a:pt x="1488" y="26"/>
                  </a:lnTo>
                  <a:lnTo>
                    <a:pt x="1489" y="26"/>
                  </a:lnTo>
                  <a:lnTo>
                    <a:pt x="1490" y="26"/>
                  </a:lnTo>
                  <a:lnTo>
                    <a:pt x="1490" y="26"/>
                  </a:lnTo>
                  <a:lnTo>
                    <a:pt x="1491" y="26"/>
                  </a:lnTo>
                  <a:lnTo>
                    <a:pt x="1492" y="26"/>
                  </a:lnTo>
                  <a:lnTo>
                    <a:pt x="1493" y="26"/>
                  </a:lnTo>
                  <a:lnTo>
                    <a:pt x="1494" y="26"/>
                  </a:lnTo>
                  <a:lnTo>
                    <a:pt x="1494" y="26"/>
                  </a:lnTo>
                  <a:lnTo>
                    <a:pt x="1495" y="26"/>
                  </a:lnTo>
                  <a:lnTo>
                    <a:pt x="1496" y="26"/>
                  </a:lnTo>
                  <a:lnTo>
                    <a:pt x="1497" y="26"/>
                  </a:lnTo>
                  <a:lnTo>
                    <a:pt x="1498" y="26"/>
                  </a:lnTo>
                  <a:lnTo>
                    <a:pt x="1498" y="26"/>
                  </a:lnTo>
                  <a:lnTo>
                    <a:pt x="1499" y="26"/>
                  </a:lnTo>
                  <a:lnTo>
                    <a:pt x="1500" y="26"/>
                  </a:lnTo>
                  <a:lnTo>
                    <a:pt x="1501" y="26"/>
                  </a:lnTo>
                  <a:lnTo>
                    <a:pt x="1502" y="26"/>
                  </a:lnTo>
                  <a:lnTo>
                    <a:pt x="1503" y="26"/>
                  </a:lnTo>
                  <a:lnTo>
                    <a:pt x="1503" y="26"/>
                  </a:lnTo>
                  <a:lnTo>
                    <a:pt x="1504" y="26"/>
                  </a:lnTo>
                  <a:lnTo>
                    <a:pt x="1505" y="26"/>
                  </a:lnTo>
                  <a:lnTo>
                    <a:pt x="1506" y="26"/>
                  </a:lnTo>
                  <a:lnTo>
                    <a:pt x="1507" y="26"/>
                  </a:lnTo>
                  <a:lnTo>
                    <a:pt x="1507" y="26"/>
                  </a:lnTo>
                  <a:lnTo>
                    <a:pt x="1508" y="26"/>
                  </a:lnTo>
                  <a:lnTo>
                    <a:pt x="1509" y="26"/>
                  </a:lnTo>
                  <a:lnTo>
                    <a:pt x="1510" y="26"/>
                  </a:lnTo>
                  <a:lnTo>
                    <a:pt x="1511" y="26"/>
                  </a:lnTo>
                  <a:lnTo>
                    <a:pt x="1511" y="26"/>
                  </a:lnTo>
                  <a:lnTo>
                    <a:pt x="1512" y="26"/>
                  </a:lnTo>
                  <a:lnTo>
                    <a:pt x="1513" y="26"/>
                  </a:lnTo>
                  <a:lnTo>
                    <a:pt x="1514" y="26"/>
                  </a:lnTo>
                  <a:lnTo>
                    <a:pt x="1515" y="26"/>
                  </a:lnTo>
                  <a:lnTo>
                    <a:pt x="1515" y="26"/>
                  </a:lnTo>
                  <a:lnTo>
                    <a:pt x="1516" y="26"/>
                  </a:lnTo>
                  <a:lnTo>
                    <a:pt x="1517" y="26"/>
                  </a:lnTo>
                  <a:lnTo>
                    <a:pt x="1518" y="26"/>
                  </a:lnTo>
                  <a:lnTo>
                    <a:pt x="1519" y="26"/>
                  </a:lnTo>
                  <a:lnTo>
                    <a:pt x="1519" y="26"/>
                  </a:lnTo>
                  <a:lnTo>
                    <a:pt x="1520" y="26"/>
                  </a:lnTo>
                  <a:lnTo>
                    <a:pt x="1521" y="26"/>
                  </a:lnTo>
                  <a:lnTo>
                    <a:pt x="1522" y="26"/>
                  </a:lnTo>
                  <a:lnTo>
                    <a:pt x="1523" y="26"/>
                  </a:lnTo>
                  <a:lnTo>
                    <a:pt x="1523" y="26"/>
                  </a:lnTo>
                  <a:lnTo>
                    <a:pt x="1524" y="26"/>
                  </a:lnTo>
                  <a:lnTo>
                    <a:pt x="1525" y="26"/>
                  </a:lnTo>
                  <a:lnTo>
                    <a:pt x="1526" y="26"/>
                  </a:lnTo>
                  <a:lnTo>
                    <a:pt x="1527" y="26"/>
                  </a:lnTo>
                  <a:lnTo>
                    <a:pt x="1528" y="26"/>
                  </a:lnTo>
                  <a:lnTo>
                    <a:pt x="1528" y="26"/>
                  </a:lnTo>
                  <a:lnTo>
                    <a:pt x="1529" y="26"/>
                  </a:lnTo>
                  <a:lnTo>
                    <a:pt x="1530" y="26"/>
                  </a:lnTo>
                  <a:lnTo>
                    <a:pt x="1531" y="26"/>
                  </a:lnTo>
                  <a:lnTo>
                    <a:pt x="1532" y="26"/>
                  </a:lnTo>
                  <a:lnTo>
                    <a:pt x="1532" y="26"/>
                  </a:lnTo>
                  <a:lnTo>
                    <a:pt x="1533" y="26"/>
                  </a:lnTo>
                  <a:lnTo>
                    <a:pt x="1534" y="26"/>
                  </a:lnTo>
                  <a:lnTo>
                    <a:pt x="1535" y="26"/>
                  </a:lnTo>
                  <a:lnTo>
                    <a:pt x="1536" y="26"/>
                  </a:lnTo>
                  <a:lnTo>
                    <a:pt x="1536" y="26"/>
                  </a:lnTo>
                  <a:lnTo>
                    <a:pt x="1537" y="26"/>
                  </a:lnTo>
                  <a:lnTo>
                    <a:pt x="1538" y="26"/>
                  </a:lnTo>
                  <a:lnTo>
                    <a:pt x="1539" y="26"/>
                  </a:lnTo>
                  <a:lnTo>
                    <a:pt x="1540" y="26"/>
                  </a:lnTo>
                  <a:lnTo>
                    <a:pt x="1540" y="26"/>
                  </a:lnTo>
                  <a:lnTo>
                    <a:pt x="1541" y="26"/>
                  </a:lnTo>
                  <a:lnTo>
                    <a:pt x="1542" y="26"/>
                  </a:lnTo>
                  <a:lnTo>
                    <a:pt x="1543" y="26"/>
                  </a:lnTo>
                  <a:lnTo>
                    <a:pt x="1544" y="26"/>
                  </a:lnTo>
                  <a:lnTo>
                    <a:pt x="1544" y="26"/>
                  </a:lnTo>
                  <a:lnTo>
                    <a:pt x="1545" y="26"/>
                  </a:lnTo>
                  <a:lnTo>
                    <a:pt x="1546" y="26"/>
                  </a:lnTo>
                  <a:lnTo>
                    <a:pt x="1547" y="26"/>
                  </a:lnTo>
                  <a:lnTo>
                    <a:pt x="1548" y="26"/>
                  </a:lnTo>
                  <a:lnTo>
                    <a:pt x="1549" y="26"/>
                  </a:lnTo>
                  <a:lnTo>
                    <a:pt x="1549" y="26"/>
                  </a:lnTo>
                  <a:lnTo>
                    <a:pt x="1550" y="26"/>
                  </a:lnTo>
                  <a:lnTo>
                    <a:pt x="1551" y="26"/>
                  </a:lnTo>
                  <a:lnTo>
                    <a:pt x="1552" y="26"/>
                  </a:lnTo>
                  <a:lnTo>
                    <a:pt x="1553" y="26"/>
                  </a:lnTo>
                  <a:lnTo>
                    <a:pt x="1553" y="26"/>
                  </a:lnTo>
                  <a:lnTo>
                    <a:pt x="1554" y="26"/>
                  </a:lnTo>
                  <a:lnTo>
                    <a:pt x="1555" y="26"/>
                  </a:lnTo>
                  <a:lnTo>
                    <a:pt x="1556" y="26"/>
                  </a:lnTo>
                  <a:lnTo>
                    <a:pt x="1557" y="26"/>
                  </a:lnTo>
                  <a:lnTo>
                    <a:pt x="1557" y="26"/>
                  </a:lnTo>
                  <a:lnTo>
                    <a:pt x="1558" y="26"/>
                  </a:lnTo>
                  <a:lnTo>
                    <a:pt x="1559" y="26"/>
                  </a:lnTo>
                  <a:lnTo>
                    <a:pt x="1560" y="26"/>
                  </a:lnTo>
                  <a:lnTo>
                    <a:pt x="1561" y="26"/>
                  </a:lnTo>
                  <a:lnTo>
                    <a:pt x="1561" y="26"/>
                  </a:lnTo>
                  <a:lnTo>
                    <a:pt x="1562" y="26"/>
                  </a:lnTo>
                  <a:lnTo>
                    <a:pt x="1563" y="26"/>
                  </a:lnTo>
                  <a:lnTo>
                    <a:pt x="1564" y="26"/>
                  </a:lnTo>
                  <a:lnTo>
                    <a:pt x="1565" y="26"/>
                  </a:lnTo>
                  <a:lnTo>
                    <a:pt x="1565" y="26"/>
                  </a:lnTo>
                  <a:lnTo>
                    <a:pt x="1566" y="26"/>
                  </a:lnTo>
                  <a:lnTo>
                    <a:pt x="1567" y="26"/>
                  </a:lnTo>
                  <a:lnTo>
                    <a:pt x="1568" y="26"/>
                  </a:lnTo>
                  <a:lnTo>
                    <a:pt x="1569" y="26"/>
                  </a:lnTo>
                  <a:lnTo>
                    <a:pt x="1570" y="26"/>
                  </a:lnTo>
                  <a:lnTo>
                    <a:pt x="1570" y="26"/>
                  </a:lnTo>
                  <a:lnTo>
                    <a:pt x="1571" y="26"/>
                  </a:lnTo>
                  <a:lnTo>
                    <a:pt x="1572" y="26"/>
                  </a:lnTo>
                  <a:lnTo>
                    <a:pt x="1573" y="26"/>
                  </a:lnTo>
                  <a:lnTo>
                    <a:pt x="1574" y="26"/>
                  </a:lnTo>
                  <a:lnTo>
                    <a:pt x="1574" y="26"/>
                  </a:lnTo>
                  <a:lnTo>
                    <a:pt x="1575" y="26"/>
                  </a:lnTo>
                  <a:lnTo>
                    <a:pt x="1576" y="26"/>
                  </a:lnTo>
                  <a:lnTo>
                    <a:pt x="1577" y="26"/>
                  </a:lnTo>
                  <a:lnTo>
                    <a:pt x="1578" y="26"/>
                  </a:lnTo>
                  <a:lnTo>
                    <a:pt x="1578" y="26"/>
                  </a:lnTo>
                  <a:lnTo>
                    <a:pt x="1579" y="26"/>
                  </a:lnTo>
                  <a:lnTo>
                    <a:pt x="1580" y="26"/>
                  </a:lnTo>
                  <a:lnTo>
                    <a:pt x="1581" y="26"/>
                  </a:lnTo>
                  <a:lnTo>
                    <a:pt x="1582" y="26"/>
                  </a:lnTo>
                  <a:lnTo>
                    <a:pt x="1582" y="26"/>
                  </a:lnTo>
                  <a:lnTo>
                    <a:pt x="1583" y="26"/>
                  </a:lnTo>
                  <a:lnTo>
                    <a:pt x="1584" y="26"/>
                  </a:lnTo>
                  <a:lnTo>
                    <a:pt x="1585" y="26"/>
                  </a:lnTo>
                  <a:lnTo>
                    <a:pt x="1586" y="26"/>
                  </a:lnTo>
                  <a:lnTo>
                    <a:pt x="1587" y="2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214" name="Freeform 261">
              <a:extLst>
                <a:ext uri="{FF2B5EF4-FFF2-40B4-BE49-F238E27FC236}">
                  <a16:creationId xmlns:a16="http://schemas.microsoft.com/office/drawing/2014/main" id="{2C8383D5-471D-4779-B037-1E679A620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2598738"/>
              <a:ext cx="7226300" cy="388938"/>
            </a:xfrm>
            <a:custGeom>
              <a:avLst/>
              <a:gdLst>
                <a:gd name="T0" fmla="*/ 24 w 1586"/>
                <a:gd name="T1" fmla="*/ 26 h 26"/>
                <a:gd name="T2" fmla="*/ 49 w 1586"/>
                <a:gd name="T3" fmla="*/ 26 h 26"/>
                <a:gd name="T4" fmla="*/ 74 w 1586"/>
                <a:gd name="T5" fmla="*/ 26 h 26"/>
                <a:gd name="T6" fmla="*/ 99 w 1586"/>
                <a:gd name="T7" fmla="*/ 26 h 26"/>
                <a:gd name="T8" fmla="*/ 124 w 1586"/>
                <a:gd name="T9" fmla="*/ 26 h 26"/>
                <a:gd name="T10" fmla="*/ 149 w 1586"/>
                <a:gd name="T11" fmla="*/ 26 h 26"/>
                <a:gd name="T12" fmla="*/ 174 w 1586"/>
                <a:gd name="T13" fmla="*/ 26 h 26"/>
                <a:gd name="T14" fmla="*/ 199 w 1586"/>
                <a:gd name="T15" fmla="*/ 26 h 26"/>
                <a:gd name="T16" fmla="*/ 224 w 1586"/>
                <a:gd name="T17" fmla="*/ 26 h 26"/>
                <a:gd name="T18" fmla="*/ 249 w 1586"/>
                <a:gd name="T19" fmla="*/ 26 h 26"/>
                <a:gd name="T20" fmla="*/ 274 w 1586"/>
                <a:gd name="T21" fmla="*/ 26 h 26"/>
                <a:gd name="T22" fmla="*/ 299 w 1586"/>
                <a:gd name="T23" fmla="*/ 26 h 26"/>
                <a:gd name="T24" fmla="*/ 324 w 1586"/>
                <a:gd name="T25" fmla="*/ 26 h 26"/>
                <a:gd name="T26" fmla="*/ 350 w 1586"/>
                <a:gd name="T27" fmla="*/ 26 h 26"/>
                <a:gd name="T28" fmla="*/ 375 w 1586"/>
                <a:gd name="T29" fmla="*/ 26 h 26"/>
                <a:gd name="T30" fmla="*/ 400 w 1586"/>
                <a:gd name="T31" fmla="*/ 26 h 26"/>
                <a:gd name="T32" fmla="*/ 425 w 1586"/>
                <a:gd name="T33" fmla="*/ 26 h 26"/>
                <a:gd name="T34" fmla="*/ 450 w 1586"/>
                <a:gd name="T35" fmla="*/ 26 h 26"/>
                <a:gd name="T36" fmla="*/ 475 w 1586"/>
                <a:gd name="T37" fmla="*/ 26 h 26"/>
                <a:gd name="T38" fmla="*/ 500 w 1586"/>
                <a:gd name="T39" fmla="*/ 26 h 26"/>
                <a:gd name="T40" fmla="*/ 525 w 1586"/>
                <a:gd name="T41" fmla="*/ 26 h 26"/>
                <a:gd name="T42" fmla="*/ 550 w 1586"/>
                <a:gd name="T43" fmla="*/ 26 h 26"/>
                <a:gd name="T44" fmla="*/ 575 w 1586"/>
                <a:gd name="T45" fmla="*/ 26 h 26"/>
                <a:gd name="T46" fmla="*/ 600 w 1586"/>
                <a:gd name="T47" fmla="*/ 26 h 26"/>
                <a:gd name="T48" fmla="*/ 625 w 1586"/>
                <a:gd name="T49" fmla="*/ 26 h 26"/>
                <a:gd name="T50" fmla="*/ 650 w 1586"/>
                <a:gd name="T51" fmla="*/ 26 h 26"/>
                <a:gd name="T52" fmla="*/ 675 w 1586"/>
                <a:gd name="T53" fmla="*/ 26 h 26"/>
                <a:gd name="T54" fmla="*/ 700 w 1586"/>
                <a:gd name="T55" fmla="*/ 26 h 26"/>
                <a:gd name="T56" fmla="*/ 725 w 1586"/>
                <a:gd name="T57" fmla="*/ 26 h 26"/>
                <a:gd name="T58" fmla="*/ 750 w 1586"/>
                <a:gd name="T59" fmla="*/ 26 h 26"/>
                <a:gd name="T60" fmla="*/ 775 w 1586"/>
                <a:gd name="T61" fmla="*/ 26 h 26"/>
                <a:gd name="T62" fmla="*/ 800 w 1586"/>
                <a:gd name="T63" fmla="*/ 26 h 26"/>
                <a:gd name="T64" fmla="*/ 825 w 1586"/>
                <a:gd name="T65" fmla="*/ 26 h 26"/>
                <a:gd name="T66" fmla="*/ 850 w 1586"/>
                <a:gd name="T67" fmla="*/ 26 h 26"/>
                <a:gd name="T68" fmla="*/ 875 w 1586"/>
                <a:gd name="T69" fmla="*/ 26 h 26"/>
                <a:gd name="T70" fmla="*/ 900 w 1586"/>
                <a:gd name="T71" fmla="*/ 26 h 26"/>
                <a:gd name="T72" fmla="*/ 925 w 1586"/>
                <a:gd name="T73" fmla="*/ 26 h 26"/>
                <a:gd name="T74" fmla="*/ 950 w 1586"/>
                <a:gd name="T75" fmla="*/ 26 h 26"/>
                <a:gd name="T76" fmla="*/ 975 w 1586"/>
                <a:gd name="T77" fmla="*/ 26 h 26"/>
                <a:gd name="T78" fmla="*/ 1000 w 1586"/>
                <a:gd name="T79" fmla="*/ 26 h 26"/>
                <a:gd name="T80" fmla="*/ 1026 w 1586"/>
                <a:gd name="T81" fmla="*/ 26 h 26"/>
                <a:gd name="T82" fmla="*/ 1051 w 1586"/>
                <a:gd name="T83" fmla="*/ 26 h 26"/>
                <a:gd name="T84" fmla="*/ 1076 w 1586"/>
                <a:gd name="T85" fmla="*/ 26 h 26"/>
                <a:gd name="T86" fmla="*/ 1101 w 1586"/>
                <a:gd name="T87" fmla="*/ 26 h 26"/>
                <a:gd name="T88" fmla="*/ 1126 w 1586"/>
                <a:gd name="T89" fmla="*/ 26 h 26"/>
                <a:gd name="T90" fmla="*/ 1151 w 1586"/>
                <a:gd name="T91" fmla="*/ 26 h 26"/>
                <a:gd name="T92" fmla="*/ 1176 w 1586"/>
                <a:gd name="T93" fmla="*/ 26 h 26"/>
                <a:gd name="T94" fmla="*/ 1201 w 1586"/>
                <a:gd name="T95" fmla="*/ 26 h 26"/>
                <a:gd name="T96" fmla="*/ 1226 w 1586"/>
                <a:gd name="T97" fmla="*/ 26 h 26"/>
                <a:gd name="T98" fmla="*/ 1251 w 1586"/>
                <a:gd name="T99" fmla="*/ 26 h 26"/>
                <a:gd name="T100" fmla="*/ 1276 w 1586"/>
                <a:gd name="T101" fmla="*/ 26 h 26"/>
                <a:gd name="T102" fmla="*/ 1301 w 1586"/>
                <a:gd name="T103" fmla="*/ 26 h 26"/>
                <a:gd name="T104" fmla="*/ 1326 w 1586"/>
                <a:gd name="T105" fmla="*/ 26 h 26"/>
                <a:gd name="T106" fmla="*/ 1351 w 1586"/>
                <a:gd name="T107" fmla="*/ 26 h 26"/>
                <a:gd name="T108" fmla="*/ 1376 w 1586"/>
                <a:gd name="T109" fmla="*/ 26 h 26"/>
                <a:gd name="T110" fmla="*/ 1401 w 1586"/>
                <a:gd name="T111" fmla="*/ 26 h 26"/>
                <a:gd name="T112" fmla="*/ 1426 w 1586"/>
                <a:gd name="T113" fmla="*/ 26 h 26"/>
                <a:gd name="T114" fmla="*/ 1451 w 1586"/>
                <a:gd name="T115" fmla="*/ 26 h 26"/>
                <a:gd name="T116" fmla="*/ 1476 w 1586"/>
                <a:gd name="T117" fmla="*/ 26 h 26"/>
                <a:gd name="T118" fmla="*/ 1501 w 1586"/>
                <a:gd name="T119" fmla="*/ 26 h 26"/>
                <a:gd name="T120" fmla="*/ 1526 w 1586"/>
                <a:gd name="T121" fmla="*/ 26 h 26"/>
                <a:gd name="T122" fmla="*/ 1551 w 1586"/>
                <a:gd name="T123" fmla="*/ 26 h 26"/>
                <a:gd name="T124" fmla="*/ 1576 w 1586"/>
                <a:gd name="T12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86" h="26">
                  <a:moveTo>
                    <a:pt x="0" y="26"/>
                  </a:moveTo>
                  <a:lnTo>
                    <a:pt x="1" y="26"/>
                  </a:lnTo>
                  <a:lnTo>
                    <a:pt x="1" y="26"/>
                  </a:lnTo>
                  <a:lnTo>
                    <a:pt x="2" y="26"/>
                  </a:lnTo>
                  <a:lnTo>
                    <a:pt x="3" y="26"/>
                  </a:lnTo>
                  <a:lnTo>
                    <a:pt x="4" y="26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7" y="26"/>
                  </a:lnTo>
                  <a:lnTo>
                    <a:pt x="8" y="26"/>
                  </a:lnTo>
                  <a:lnTo>
                    <a:pt x="9" y="26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1" y="26"/>
                  </a:lnTo>
                  <a:lnTo>
                    <a:pt x="12" y="26"/>
                  </a:lnTo>
                  <a:lnTo>
                    <a:pt x="13" y="26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5" y="26"/>
                  </a:lnTo>
                  <a:lnTo>
                    <a:pt x="16" y="26"/>
                  </a:lnTo>
                  <a:lnTo>
                    <a:pt x="17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9" y="26"/>
                  </a:lnTo>
                  <a:lnTo>
                    <a:pt x="20" y="26"/>
                  </a:lnTo>
                  <a:lnTo>
                    <a:pt x="21" y="26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5" y="26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7" y="26"/>
                  </a:lnTo>
                  <a:lnTo>
                    <a:pt x="28" y="26"/>
                  </a:lnTo>
                  <a:lnTo>
                    <a:pt x="29" y="26"/>
                  </a:lnTo>
                  <a:lnTo>
                    <a:pt x="30" y="26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2" y="26"/>
                  </a:lnTo>
                  <a:lnTo>
                    <a:pt x="33" y="26"/>
                  </a:lnTo>
                  <a:lnTo>
                    <a:pt x="34" y="26"/>
                  </a:lnTo>
                  <a:lnTo>
                    <a:pt x="35" y="26"/>
                  </a:lnTo>
                  <a:lnTo>
                    <a:pt x="35" y="26"/>
                  </a:lnTo>
                  <a:lnTo>
                    <a:pt x="36" y="26"/>
                  </a:lnTo>
                  <a:lnTo>
                    <a:pt x="37" y="26"/>
                  </a:lnTo>
                  <a:lnTo>
                    <a:pt x="38" y="2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40" y="26"/>
                  </a:lnTo>
                  <a:lnTo>
                    <a:pt x="41" y="26"/>
                  </a:lnTo>
                  <a:lnTo>
                    <a:pt x="42" y="26"/>
                  </a:lnTo>
                  <a:lnTo>
                    <a:pt x="43" y="26"/>
                  </a:lnTo>
                  <a:lnTo>
                    <a:pt x="43" y="26"/>
                  </a:lnTo>
                  <a:lnTo>
                    <a:pt x="44" y="26"/>
                  </a:lnTo>
                  <a:lnTo>
                    <a:pt x="45" y="26"/>
                  </a:lnTo>
                  <a:lnTo>
                    <a:pt x="46" y="26"/>
                  </a:lnTo>
                  <a:lnTo>
                    <a:pt x="47" y="26"/>
                  </a:lnTo>
                  <a:lnTo>
                    <a:pt x="47" y="26"/>
                  </a:lnTo>
                  <a:lnTo>
                    <a:pt x="48" y="26"/>
                  </a:lnTo>
                  <a:lnTo>
                    <a:pt x="49" y="26"/>
                  </a:lnTo>
                  <a:lnTo>
                    <a:pt x="50" y="26"/>
                  </a:lnTo>
                  <a:lnTo>
                    <a:pt x="51" y="26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3" y="26"/>
                  </a:lnTo>
                  <a:lnTo>
                    <a:pt x="54" y="26"/>
                  </a:lnTo>
                  <a:lnTo>
                    <a:pt x="55" y="26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7" y="26"/>
                  </a:lnTo>
                  <a:lnTo>
                    <a:pt x="58" y="26"/>
                  </a:lnTo>
                  <a:lnTo>
                    <a:pt x="59" y="26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1" y="26"/>
                  </a:lnTo>
                  <a:lnTo>
                    <a:pt x="62" y="26"/>
                  </a:lnTo>
                  <a:lnTo>
                    <a:pt x="63" y="26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65" y="26"/>
                  </a:lnTo>
                  <a:lnTo>
                    <a:pt x="66" y="26"/>
                  </a:lnTo>
                  <a:lnTo>
                    <a:pt x="67" y="26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69" y="26"/>
                  </a:lnTo>
                  <a:lnTo>
                    <a:pt x="70" y="26"/>
                  </a:lnTo>
                  <a:lnTo>
                    <a:pt x="71" y="26"/>
                  </a:lnTo>
                  <a:lnTo>
                    <a:pt x="72" y="26"/>
                  </a:lnTo>
                  <a:lnTo>
                    <a:pt x="73" y="26"/>
                  </a:lnTo>
                  <a:lnTo>
                    <a:pt x="73" y="26"/>
                  </a:lnTo>
                  <a:lnTo>
                    <a:pt x="74" y="26"/>
                  </a:lnTo>
                  <a:lnTo>
                    <a:pt x="75" y="26"/>
                  </a:lnTo>
                  <a:lnTo>
                    <a:pt x="76" y="26"/>
                  </a:lnTo>
                  <a:lnTo>
                    <a:pt x="77" y="26"/>
                  </a:lnTo>
                  <a:lnTo>
                    <a:pt x="77" y="26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80" y="26"/>
                  </a:lnTo>
                  <a:lnTo>
                    <a:pt x="81" y="26"/>
                  </a:lnTo>
                  <a:lnTo>
                    <a:pt x="81" y="26"/>
                  </a:lnTo>
                  <a:lnTo>
                    <a:pt x="82" y="26"/>
                  </a:lnTo>
                  <a:lnTo>
                    <a:pt x="83" y="26"/>
                  </a:lnTo>
                  <a:lnTo>
                    <a:pt x="84" y="26"/>
                  </a:lnTo>
                  <a:lnTo>
                    <a:pt x="85" y="26"/>
                  </a:lnTo>
                  <a:lnTo>
                    <a:pt x="85" y="26"/>
                  </a:lnTo>
                  <a:lnTo>
                    <a:pt x="86" y="26"/>
                  </a:lnTo>
                  <a:lnTo>
                    <a:pt x="87" y="26"/>
                  </a:lnTo>
                  <a:lnTo>
                    <a:pt x="88" y="26"/>
                  </a:lnTo>
                  <a:lnTo>
                    <a:pt x="89" y="26"/>
                  </a:lnTo>
                  <a:lnTo>
                    <a:pt x="89" y="26"/>
                  </a:lnTo>
                  <a:lnTo>
                    <a:pt x="90" y="26"/>
                  </a:lnTo>
                  <a:lnTo>
                    <a:pt x="91" y="26"/>
                  </a:lnTo>
                  <a:lnTo>
                    <a:pt x="92" y="26"/>
                  </a:lnTo>
                  <a:lnTo>
                    <a:pt x="93" y="26"/>
                  </a:lnTo>
                  <a:lnTo>
                    <a:pt x="94" y="26"/>
                  </a:lnTo>
                  <a:lnTo>
                    <a:pt x="94" y="26"/>
                  </a:lnTo>
                  <a:lnTo>
                    <a:pt x="95" y="26"/>
                  </a:lnTo>
                  <a:lnTo>
                    <a:pt x="96" y="26"/>
                  </a:lnTo>
                  <a:lnTo>
                    <a:pt x="97" y="26"/>
                  </a:lnTo>
                  <a:lnTo>
                    <a:pt x="98" y="26"/>
                  </a:lnTo>
                  <a:lnTo>
                    <a:pt x="98" y="26"/>
                  </a:lnTo>
                  <a:lnTo>
                    <a:pt x="99" y="26"/>
                  </a:lnTo>
                  <a:lnTo>
                    <a:pt x="100" y="26"/>
                  </a:lnTo>
                  <a:lnTo>
                    <a:pt x="101" y="26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3" y="26"/>
                  </a:lnTo>
                  <a:lnTo>
                    <a:pt x="104" y="26"/>
                  </a:lnTo>
                  <a:lnTo>
                    <a:pt x="105" y="26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7" y="26"/>
                  </a:lnTo>
                  <a:lnTo>
                    <a:pt x="108" y="26"/>
                  </a:lnTo>
                  <a:lnTo>
                    <a:pt x="109" y="26"/>
                  </a:lnTo>
                  <a:lnTo>
                    <a:pt x="110" y="26"/>
                  </a:lnTo>
                  <a:lnTo>
                    <a:pt x="110" y="26"/>
                  </a:lnTo>
                  <a:lnTo>
                    <a:pt x="111" y="26"/>
                  </a:lnTo>
                  <a:lnTo>
                    <a:pt x="112" y="26"/>
                  </a:lnTo>
                  <a:lnTo>
                    <a:pt x="113" y="26"/>
                  </a:lnTo>
                  <a:lnTo>
                    <a:pt x="114" y="26"/>
                  </a:lnTo>
                  <a:lnTo>
                    <a:pt x="115" y="26"/>
                  </a:lnTo>
                  <a:lnTo>
                    <a:pt x="115" y="26"/>
                  </a:lnTo>
                  <a:lnTo>
                    <a:pt x="116" y="26"/>
                  </a:lnTo>
                  <a:lnTo>
                    <a:pt x="117" y="26"/>
                  </a:lnTo>
                  <a:lnTo>
                    <a:pt x="118" y="26"/>
                  </a:lnTo>
                  <a:lnTo>
                    <a:pt x="119" y="26"/>
                  </a:lnTo>
                  <a:lnTo>
                    <a:pt x="119" y="26"/>
                  </a:lnTo>
                  <a:lnTo>
                    <a:pt x="120" y="26"/>
                  </a:lnTo>
                  <a:lnTo>
                    <a:pt x="121" y="26"/>
                  </a:lnTo>
                  <a:lnTo>
                    <a:pt x="122" y="26"/>
                  </a:lnTo>
                  <a:lnTo>
                    <a:pt x="123" y="26"/>
                  </a:lnTo>
                  <a:lnTo>
                    <a:pt x="123" y="26"/>
                  </a:lnTo>
                  <a:lnTo>
                    <a:pt x="124" y="26"/>
                  </a:lnTo>
                  <a:lnTo>
                    <a:pt x="125" y="26"/>
                  </a:lnTo>
                  <a:lnTo>
                    <a:pt x="126" y="26"/>
                  </a:lnTo>
                  <a:lnTo>
                    <a:pt x="127" y="26"/>
                  </a:lnTo>
                  <a:lnTo>
                    <a:pt x="127" y="26"/>
                  </a:lnTo>
                  <a:lnTo>
                    <a:pt x="128" y="26"/>
                  </a:lnTo>
                  <a:lnTo>
                    <a:pt x="129" y="26"/>
                  </a:lnTo>
                  <a:lnTo>
                    <a:pt x="130" y="26"/>
                  </a:lnTo>
                  <a:lnTo>
                    <a:pt x="131" y="26"/>
                  </a:lnTo>
                  <a:lnTo>
                    <a:pt x="131" y="26"/>
                  </a:lnTo>
                  <a:lnTo>
                    <a:pt x="132" y="26"/>
                  </a:lnTo>
                  <a:lnTo>
                    <a:pt x="133" y="26"/>
                  </a:lnTo>
                  <a:lnTo>
                    <a:pt x="134" y="26"/>
                  </a:lnTo>
                  <a:lnTo>
                    <a:pt x="135" y="26"/>
                  </a:lnTo>
                  <a:lnTo>
                    <a:pt x="136" y="26"/>
                  </a:lnTo>
                  <a:lnTo>
                    <a:pt x="136" y="26"/>
                  </a:lnTo>
                  <a:lnTo>
                    <a:pt x="137" y="26"/>
                  </a:lnTo>
                  <a:lnTo>
                    <a:pt x="138" y="26"/>
                  </a:lnTo>
                  <a:lnTo>
                    <a:pt x="139" y="26"/>
                  </a:lnTo>
                  <a:lnTo>
                    <a:pt x="140" y="26"/>
                  </a:lnTo>
                  <a:lnTo>
                    <a:pt x="140" y="26"/>
                  </a:lnTo>
                  <a:lnTo>
                    <a:pt x="141" y="26"/>
                  </a:lnTo>
                  <a:lnTo>
                    <a:pt x="142" y="26"/>
                  </a:lnTo>
                  <a:lnTo>
                    <a:pt x="143" y="26"/>
                  </a:lnTo>
                  <a:lnTo>
                    <a:pt x="144" y="26"/>
                  </a:lnTo>
                  <a:lnTo>
                    <a:pt x="144" y="26"/>
                  </a:lnTo>
                  <a:lnTo>
                    <a:pt x="145" y="26"/>
                  </a:lnTo>
                  <a:lnTo>
                    <a:pt x="146" y="26"/>
                  </a:lnTo>
                  <a:lnTo>
                    <a:pt x="147" y="26"/>
                  </a:lnTo>
                  <a:lnTo>
                    <a:pt x="148" y="26"/>
                  </a:lnTo>
                  <a:lnTo>
                    <a:pt x="148" y="26"/>
                  </a:lnTo>
                  <a:lnTo>
                    <a:pt x="149" y="26"/>
                  </a:lnTo>
                  <a:lnTo>
                    <a:pt x="150" y="26"/>
                  </a:lnTo>
                  <a:lnTo>
                    <a:pt x="151" y="26"/>
                  </a:lnTo>
                  <a:lnTo>
                    <a:pt x="152" y="26"/>
                  </a:lnTo>
                  <a:lnTo>
                    <a:pt x="152" y="26"/>
                  </a:lnTo>
                  <a:lnTo>
                    <a:pt x="153" y="26"/>
                  </a:lnTo>
                  <a:lnTo>
                    <a:pt x="154" y="26"/>
                  </a:lnTo>
                  <a:lnTo>
                    <a:pt x="155" y="26"/>
                  </a:lnTo>
                  <a:lnTo>
                    <a:pt x="156" y="26"/>
                  </a:lnTo>
                  <a:lnTo>
                    <a:pt x="157" y="26"/>
                  </a:lnTo>
                  <a:lnTo>
                    <a:pt x="157" y="26"/>
                  </a:lnTo>
                  <a:lnTo>
                    <a:pt x="158" y="26"/>
                  </a:lnTo>
                  <a:lnTo>
                    <a:pt x="159" y="26"/>
                  </a:lnTo>
                  <a:lnTo>
                    <a:pt x="160" y="26"/>
                  </a:lnTo>
                  <a:lnTo>
                    <a:pt x="161" y="26"/>
                  </a:lnTo>
                  <a:lnTo>
                    <a:pt x="161" y="26"/>
                  </a:lnTo>
                  <a:lnTo>
                    <a:pt x="162" y="26"/>
                  </a:lnTo>
                  <a:lnTo>
                    <a:pt x="163" y="26"/>
                  </a:lnTo>
                  <a:lnTo>
                    <a:pt x="164" y="26"/>
                  </a:lnTo>
                  <a:lnTo>
                    <a:pt x="165" y="26"/>
                  </a:lnTo>
                  <a:lnTo>
                    <a:pt x="165" y="26"/>
                  </a:lnTo>
                  <a:lnTo>
                    <a:pt x="166" y="26"/>
                  </a:lnTo>
                  <a:lnTo>
                    <a:pt x="167" y="26"/>
                  </a:lnTo>
                  <a:lnTo>
                    <a:pt x="168" y="26"/>
                  </a:lnTo>
                  <a:lnTo>
                    <a:pt x="169" y="26"/>
                  </a:lnTo>
                  <a:lnTo>
                    <a:pt x="169" y="26"/>
                  </a:lnTo>
                  <a:lnTo>
                    <a:pt x="170" y="26"/>
                  </a:lnTo>
                  <a:lnTo>
                    <a:pt x="171" y="26"/>
                  </a:lnTo>
                  <a:lnTo>
                    <a:pt x="172" y="26"/>
                  </a:lnTo>
                  <a:lnTo>
                    <a:pt x="173" y="26"/>
                  </a:lnTo>
                  <a:lnTo>
                    <a:pt x="173" y="26"/>
                  </a:lnTo>
                  <a:lnTo>
                    <a:pt x="174" y="26"/>
                  </a:lnTo>
                  <a:lnTo>
                    <a:pt x="175" y="26"/>
                  </a:lnTo>
                  <a:lnTo>
                    <a:pt x="176" y="26"/>
                  </a:lnTo>
                  <a:lnTo>
                    <a:pt x="177" y="26"/>
                  </a:lnTo>
                  <a:lnTo>
                    <a:pt x="178" y="26"/>
                  </a:lnTo>
                  <a:lnTo>
                    <a:pt x="178" y="26"/>
                  </a:lnTo>
                  <a:lnTo>
                    <a:pt x="179" y="26"/>
                  </a:lnTo>
                  <a:lnTo>
                    <a:pt x="180" y="26"/>
                  </a:lnTo>
                  <a:lnTo>
                    <a:pt x="181" y="26"/>
                  </a:lnTo>
                  <a:lnTo>
                    <a:pt x="182" y="26"/>
                  </a:lnTo>
                  <a:lnTo>
                    <a:pt x="182" y="26"/>
                  </a:lnTo>
                  <a:lnTo>
                    <a:pt x="183" y="26"/>
                  </a:lnTo>
                  <a:lnTo>
                    <a:pt x="184" y="26"/>
                  </a:lnTo>
                  <a:lnTo>
                    <a:pt x="185" y="26"/>
                  </a:lnTo>
                  <a:lnTo>
                    <a:pt x="186" y="26"/>
                  </a:lnTo>
                  <a:lnTo>
                    <a:pt x="186" y="26"/>
                  </a:lnTo>
                  <a:lnTo>
                    <a:pt x="187" y="26"/>
                  </a:lnTo>
                  <a:lnTo>
                    <a:pt x="188" y="26"/>
                  </a:lnTo>
                  <a:lnTo>
                    <a:pt x="189" y="26"/>
                  </a:lnTo>
                  <a:lnTo>
                    <a:pt x="190" y="26"/>
                  </a:lnTo>
                  <a:lnTo>
                    <a:pt x="190" y="26"/>
                  </a:lnTo>
                  <a:lnTo>
                    <a:pt x="191" y="26"/>
                  </a:lnTo>
                  <a:lnTo>
                    <a:pt x="192" y="26"/>
                  </a:lnTo>
                  <a:lnTo>
                    <a:pt x="193" y="26"/>
                  </a:lnTo>
                  <a:lnTo>
                    <a:pt x="194" y="26"/>
                  </a:lnTo>
                  <a:lnTo>
                    <a:pt x="194" y="26"/>
                  </a:lnTo>
                  <a:lnTo>
                    <a:pt x="195" y="26"/>
                  </a:lnTo>
                  <a:lnTo>
                    <a:pt x="196" y="26"/>
                  </a:lnTo>
                  <a:lnTo>
                    <a:pt x="197" y="26"/>
                  </a:lnTo>
                  <a:lnTo>
                    <a:pt x="198" y="26"/>
                  </a:lnTo>
                  <a:lnTo>
                    <a:pt x="198" y="26"/>
                  </a:lnTo>
                  <a:lnTo>
                    <a:pt x="199" y="26"/>
                  </a:lnTo>
                  <a:lnTo>
                    <a:pt x="200" y="26"/>
                  </a:lnTo>
                  <a:lnTo>
                    <a:pt x="201" y="26"/>
                  </a:lnTo>
                  <a:lnTo>
                    <a:pt x="202" y="26"/>
                  </a:lnTo>
                  <a:lnTo>
                    <a:pt x="203" y="26"/>
                  </a:lnTo>
                  <a:lnTo>
                    <a:pt x="203" y="26"/>
                  </a:lnTo>
                  <a:lnTo>
                    <a:pt x="204" y="26"/>
                  </a:lnTo>
                  <a:lnTo>
                    <a:pt x="205" y="26"/>
                  </a:lnTo>
                  <a:lnTo>
                    <a:pt x="206" y="26"/>
                  </a:lnTo>
                  <a:lnTo>
                    <a:pt x="207" y="26"/>
                  </a:lnTo>
                  <a:lnTo>
                    <a:pt x="207" y="26"/>
                  </a:lnTo>
                  <a:lnTo>
                    <a:pt x="208" y="26"/>
                  </a:lnTo>
                  <a:lnTo>
                    <a:pt x="209" y="26"/>
                  </a:lnTo>
                  <a:lnTo>
                    <a:pt x="210" y="26"/>
                  </a:lnTo>
                  <a:lnTo>
                    <a:pt x="211" y="26"/>
                  </a:lnTo>
                  <a:lnTo>
                    <a:pt x="211" y="26"/>
                  </a:lnTo>
                  <a:lnTo>
                    <a:pt x="212" y="26"/>
                  </a:lnTo>
                  <a:lnTo>
                    <a:pt x="213" y="26"/>
                  </a:lnTo>
                  <a:lnTo>
                    <a:pt x="214" y="26"/>
                  </a:lnTo>
                  <a:lnTo>
                    <a:pt x="215" y="26"/>
                  </a:lnTo>
                  <a:lnTo>
                    <a:pt x="215" y="26"/>
                  </a:lnTo>
                  <a:lnTo>
                    <a:pt x="216" y="26"/>
                  </a:lnTo>
                  <a:lnTo>
                    <a:pt x="217" y="26"/>
                  </a:lnTo>
                  <a:lnTo>
                    <a:pt x="218" y="26"/>
                  </a:lnTo>
                  <a:lnTo>
                    <a:pt x="219" y="26"/>
                  </a:lnTo>
                  <a:lnTo>
                    <a:pt x="219" y="26"/>
                  </a:lnTo>
                  <a:lnTo>
                    <a:pt x="220" y="26"/>
                  </a:lnTo>
                  <a:lnTo>
                    <a:pt x="221" y="26"/>
                  </a:lnTo>
                  <a:lnTo>
                    <a:pt x="222" y="26"/>
                  </a:lnTo>
                  <a:lnTo>
                    <a:pt x="223" y="26"/>
                  </a:lnTo>
                  <a:lnTo>
                    <a:pt x="224" y="26"/>
                  </a:lnTo>
                  <a:lnTo>
                    <a:pt x="224" y="26"/>
                  </a:lnTo>
                  <a:lnTo>
                    <a:pt x="225" y="26"/>
                  </a:lnTo>
                  <a:lnTo>
                    <a:pt x="226" y="26"/>
                  </a:lnTo>
                  <a:lnTo>
                    <a:pt x="227" y="26"/>
                  </a:lnTo>
                  <a:lnTo>
                    <a:pt x="228" y="26"/>
                  </a:lnTo>
                  <a:lnTo>
                    <a:pt x="228" y="26"/>
                  </a:lnTo>
                  <a:lnTo>
                    <a:pt x="229" y="26"/>
                  </a:lnTo>
                  <a:lnTo>
                    <a:pt x="230" y="26"/>
                  </a:lnTo>
                  <a:lnTo>
                    <a:pt x="231" y="26"/>
                  </a:lnTo>
                  <a:lnTo>
                    <a:pt x="232" y="26"/>
                  </a:lnTo>
                  <a:lnTo>
                    <a:pt x="232" y="26"/>
                  </a:lnTo>
                  <a:lnTo>
                    <a:pt x="233" y="26"/>
                  </a:lnTo>
                  <a:lnTo>
                    <a:pt x="234" y="26"/>
                  </a:lnTo>
                  <a:lnTo>
                    <a:pt x="235" y="26"/>
                  </a:lnTo>
                  <a:lnTo>
                    <a:pt x="236" y="26"/>
                  </a:lnTo>
                  <a:lnTo>
                    <a:pt x="236" y="26"/>
                  </a:lnTo>
                  <a:lnTo>
                    <a:pt x="237" y="26"/>
                  </a:lnTo>
                  <a:lnTo>
                    <a:pt x="238" y="26"/>
                  </a:lnTo>
                  <a:lnTo>
                    <a:pt x="239" y="26"/>
                  </a:lnTo>
                  <a:lnTo>
                    <a:pt x="240" y="26"/>
                  </a:lnTo>
                  <a:lnTo>
                    <a:pt x="240" y="26"/>
                  </a:lnTo>
                  <a:lnTo>
                    <a:pt x="241" y="26"/>
                  </a:lnTo>
                  <a:lnTo>
                    <a:pt x="242" y="26"/>
                  </a:lnTo>
                  <a:lnTo>
                    <a:pt x="243" y="26"/>
                  </a:lnTo>
                  <a:lnTo>
                    <a:pt x="244" y="26"/>
                  </a:lnTo>
                  <a:lnTo>
                    <a:pt x="245" y="26"/>
                  </a:lnTo>
                  <a:lnTo>
                    <a:pt x="245" y="26"/>
                  </a:lnTo>
                  <a:lnTo>
                    <a:pt x="246" y="26"/>
                  </a:lnTo>
                  <a:lnTo>
                    <a:pt x="247" y="26"/>
                  </a:lnTo>
                  <a:lnTo>
                    <a:pt x="248" y="26"/>
                  </a:lnTo>
                  <a:lnTo>
                    <a:pt x="249" y="26"/>
                  </a:lnTo>
                  <a:lnTo>
                    <a:pt x="249" y="26"/>
                  </a:lnTo>
                  <a:lnTo>
                    <a:pt x="250" y="26"/>
                  </a:lnTo>
                  <a:lnTo>
                    <a:pt x="251" y="26"/>
                  </a:lnTo>
                  <a:lnTo>
                    <a:pt x="252" y="26"/>
                  </a:lnTo>
                  <a:lnTo>
                    <a:pt x="253" y="26"/>
                  </a:lnTo>
                  <a:lnTo>
                    <a:pt x="253" y="26"/>
                  </a:lnTo>
                  <a:lnTo>
                    <a:pt x="254" y="26"/>
                  </a:lnTo>
                  <a:lnTo>
                    <a:pt x="255" y="26"/>
                  </a:lnTo>
                  <a:lnTo>
                    <a:pt x="256" y="26"/>
                  </a:lnTo>
                  <a:lnTo>
                    <a:pt x="257" y="26"/>
                  </a:lnTo>
                  <a:lnTo>
                    <a:pt x="257" y="26"/>
                  </a:lnTo>
                  <a:lnTo>
                    <a:pt x="258" y="26"/>
                  </a:lnTo>
                  <a:lnTo>
                    <a:pt x="259" y="26"/>
                  </a:lnTo>
                  <a:lnTo>
                    <a:pt x="260" y="26"/>
                  </a:lnTo>
                  <a:lnTo>
                    <a:pt x="261" y="26"/>
                  </a:lnTo>
                  <a:lnTo>
                    <a:pt x="261" y="26"/>
                  </a:lnTo>
                  <a:lnTo>
                    <a:pt x="262" y="26"/>
                  </a:lnTo>
                  <a:lnTo>
                    <a:pt x="263" y="26"/>
                  </a:lnTo>
                  <a:lnTo>
                    <a:pt x="264" y="26"/>
                  </a:lnTo>
                  <a:lnTo>
                    <a:pt x="265" y="26"/>
                  </a:lnTo>
                  <a:lnTo>
                    <a:pt x="266" y="26"/>
                  </a:lnTo>
                  <a:lnTo>
                    <a:pt x="266" y="26"/>
                  </a:lnTo>
                  <a:lnTo>
                    <a:pt x="267" y="26"/>
                  </a:lnTo>
                  <a:lnTo>
                    <a:pt x="268" y="26"/>
                  </a:lnTo>
                  <a:lnTo>
                    <a:pt x="269" y="26"/>
                  </a:lnTo>
                  <a:lnTo>
                    <a:pt x="270" y="26"/>
                  </a:lnTo>
                  <a:lnTo>
                    <a:pt x="270" y="26"/>
                  </a:lnTo>
                  <a:lnTo>
                    <a:pt x="271" y="26"/>
                  </a:lnTo>
                  <a:lnTo>
                    <a:pt x="272" y="26"/>
                  </a:lnTo>
                  <a:lnTo>
                    <a:pt x="273" y="26"/>
                  </a:lnTo>
                  <a:lnTo>
                    <a:pt x="274" y="26"/>
                  </a:lnTo>
                  <a:lnTo>
                    <a:pt x="274" y="26"/>
                  </a:lnTo>
                  <a:lnTo>
                    <a:pt x="275" y="26"/>
                  </a:lnTo>
                  <a:lnTo>
                    <a:pt x="276" y="26"/>
                  </a:lnTo>
                  <a:lnTo>
                    <a:pt x="277" y="26"/>
                  </a:lnTo>
                  <a:lnTo>
                    <a:pt x="278" y="26"/>
                  </a:lnTo>
                  <a:lnTo>
                    <a:pt x="278" y="26"/>
                  </a:lnTo>
                  <a:lnTo>
                    <a:pt x="279" y="26"/>
                  </a:lnTo>
                  <a:lnTo>
                    <a:pt x="280" y="26"/>
                  </a:lnTo>
                  <a:lnTo>
                    <a:pt x="281" y="26"/>
                  </a:lnTo>
                  <a:lnTo>
                    <a:pt x="282" y="26"/>
                  </a:lnTo>
                  <a:lnTo>
                    <a:pt x="282" y="26"/>
                  </a:lnTo>
                  <a:lnTo>
                    <a:pt x="283" y="26"/>
                  </a:lnTo>
                  <a:lnTo>
                    <a:pt x="284" y="26"/>
                  </a:lnTo>
                  <a:lnTo>
                    <a:pt x="285" y="26"/>
                  </a:lnTo>
                  <a:lnTo>
                    <a:pt x="286" y="26"/>
                  </a:lnTo>
                  <a:lnTo>
                    <a:pt x="287" y="26"/>
                  </a:lnTo>
                  <a:lnTo>
                    <a:pt x="287" y="26"/>
                  </a:lnTo>
                  <a:lnTo>
                    <a:pt x="288" y="26"/>
                  </a:lnTo>
                  <a:lnTo>
                    <a:pt x="289" y="26"/>
                  </a:lnTo>
                  <a:lnTo>
                    <a:pt x="290" y="26"/>
                  </a:lnTo>
                  <a:lnTo>
                    <a:pt x="291" y="26"/>
                  </a:lnTo>
                  <a:lnTo>
                    <a:pt x="291" y="26"/>
                  </a:lnTo>
                  <a:lnTo>
                    <a:pt x="292" y="26"/>
                  </a:lnTo>
                  <a:lnTo>
                    <a:pt x="293" y="26"/>
                  </a:lnTo>
                  <a:lnTo>
                    <a:pt x="294" y="26"/>
                  </a:lnTo>
                  <a:lnTo>
                    <a:pt x="295" y="26"/>
                  </a:lnTo>
                  <a:lnTo>
                    <a:pt x="295" y="26"/>
                  </a:lnTo>
                  <a:lnTo>
                    <a:pt x="296" y="26"/>
                  </a:lnTo>
                  <a:lnTo>
                    <a:pt x="297" y="26"/>
                  </a:lnTo>
                  <a:lnTo>
                    <a:pt x="298" y="26"/>
                  </a:lnTo>
                  <a:lnTo>
                    <a:pt x="299" y="26"/>
                  </a:lnTo>
                  <a:lnTo>
                    <a:pt x="299" y="26"/>
                  </a:lnTo>
                  <a:lnTo>
                    <a:pt x="300" y="26"/>
                  </a:lnTo>
                  <a:lnTo>
                    <a:pt x="301" y="26"/>
                  </a:lnTo>
                  <a:lnTo>
                    <a:pt x="302" y="26"/>
                  </a:lnTo>
                  <a:lnTo>
                    <a:pt x="303" y="26"/>
                  </a:lnTo>
                  <a:lnTo>
                    <a:pt x="303" y="26"/>
                  </a:lnTo>
                  <a:lnTo>
                    <a:pt x="304" y="26"/>
                  </a:lnTo>
                  <a:lnTo>
                    <a:pt x="305" y="26"/>
                  </a:lnTo>
                  <a:lnTo>
                    <a:pt x="306" y="26"/>
                  </a:lnTo>
                  <a:lnTo>
                    <a:pt x="307" y="26"/>
                  </a:lnTo>
                  <a:lnTo>
                    <a:pt x="308" y="26"/>
                  </a:lnTo>
                  <a:lnTo>
                    <a:pt x="308" y="26"/>
                  </a:lnTo>
                  <a:lnTo>
                    <a:pt x="309" y="26"/>
                  </a:lnTo>
                  <a:lnTo>
                    <a:pt x="310" y="26"/>
                  </a:lnTo>
                  <a:lnTo>
                    <a:pt x="311" y="26"/>
                  </a:lnTo>
                  <a:lnTo>
                    <a:pt x="312" y="26"/>
                  </a:lnTo>
                  <a:lnTo>
                    <a:pt x="312" y="26"/>
                  </a:lnTo>
                  <a:lnTo>
                    <a:pt x="313" y="26"/>
                  </a:lnTo>
                  <a:lnTo>
                    <a:pt x="314" y="26"/>
                  </a:lnTo>
                  <a:lnTo>
                    <a:pt x="315" y="26"/>
                  </a:lnTo>
                  <a:lnTo>
                    <a:pt x="316" y="26"/>
                  </a:lnTo>
                  <a:lnTo>
                    <a:pt x="316" y="26"/>
                  </a:lnTo>
                  <a:lnTo>
                    <a:pt x="317" y="26"/>
                  </a:lnTo>
                  <a:lnTo>
                    <a:pt x="318" y="26"/>
                  </a:lnTo>
                  <a:lnTo>
                    <a:pt x="319" y="26"/>
                  </a:lnTo>
                  <a:lnTo>
                    <a:pt x="320" y="26"/>
                  </a:lnTo>
                  <a:lnTo>
                    <a:pt x="320" y="26"/>
                  </a:lnTo>
                  <a:lnTo>
                    <a:pt x="321" y="26"/>
                  </a:lnTo>
                  <a:lnTo>
                    <a:pt x="322" y="26"/>
                  </a:lnTo>
                  <a:lnTo>
                    <a:pt x="323" y="26"/>
                  </a:lnTo>
                  <a:lnTo>
                    <a:pt x="324" y="26"/>
                  </a:lnTo>
                  <a:lnTo>
                    <a:pt x="324" y="26"/>
                  </a:lnTo>
                  <a:lnTo>
                    <a:pt x="325" y="26"/>
                  </a:lnTo>
                  <a:lnTo>
                    <a:pt x="326" y="26"/>
                  </a:lnTo>
                  <a:lnTo>
                    <a:pt x="327" y="26"/>
                  </a:lnTo>
                  <a:lnTo>
                    <a:pt x="328" y="26"/>
                  </a:lnTo>
                  <a:lnTo>
                    <a:pt x="329" y="26"/>
                  </a:lnTo>
                  <a:lnTo>
                    <a:pt x="329" y="26"/>
                  </a:lnTo>
                  <a:lnTo>
                    <a:pt x="330" y="26"/>
                  </a:lnTo>
                  <a:lnTo>
                    <a:pt x="331" y="26"/>
                  </a:lnTo>
                  <a:lnTo>
                    <a:pt x="332" y="26"/>
                  </a:lnTo>
                  <a:lnTo>
                    <a:pt x="333" y="26"/>
                  </a:lnTo>
                  <a:lnTo>
                    <a:pt x="333" y="26"/>
                  </a:lnTo>
                  <a:lnTo>
                    <a:pt x="334" y="26"/>
                  </a:lnTo>
                  <a:lnTo>
                    <a:pt x="335" y="26"/>
                  </a:lnTo>
                  <a:lnTo>
                    <a:pt x="336" y="26"/>
                  </a:lnTo>
                  <a:lnTo>
                    <a:pt x="337" y="26"/>
                  </a:lnTo>
                  <a:lnTo>
                    <a:pt x="337" y="26"/>
                  </a:lnTo>
                  <a:lnTo>
                    <a:pt x="338" y="26"/>
                  </a:lnTo>
                  <a:lnTo>
                    <a:pt x="339" y="26"/>
                  </a:lnTo>
                  <a:lnTo>
                    <a:pt x="340" y="26"/>
                  </a:lnTo>
                  <a:lnTo>
                    <a:pt x="341" y="26"/>
                  </a:lnTo>
                  <a:lnTo>
                    <a:pt x="341" y="26"/>
                  </a:lnTo>
                  <a:lnTo>
                    <a:pt x="342" y="26"/>
                  </a:lnTo>
                  <a:lnTo>
                    <a:pt x="343" y="26"/>
                  </a:lnTo>
                  <a:lnTo>
                    <a:pt x="344" y="26"/>
                  </a:lnTo>
                  <a:lnTo>
                    <a:pt x="345" y="26"/>
                  </a:lnTo>
                  <a:lnTo>
                    <a:pt x="345" y="26"/>
                  </a:lnTo>
                  <a:lnTo>
                    <a:pt x="346" y="26"/>
                  </a:lnTo>
                  <a:lnTo>
                    <a:pt x="347" y="26"/>
                  </a:lnTo>
                  <a:lnTo>
                    <a:pt x="348" y="26"/>
                  </a:lnTo>
                  <a:lnTo>
                    <a:pt x="349" y="26"/>
                  </a:lnTo>
                  <a:lnTo>
                    <a:pt x="350" y="26"/>
                  </a:lnTo>
                  <a:lnTo>
                    <a:pt x="350" y="26"/>
                  </a:lnTo>
                  <a:lnTo>
                    <a:pt x="351" y="26"/>
                  </a:lnTo>
                  <a:lnTo>
                    <a:pt x="352" y="26"/>
                  </a:lnTo>
                  <a:lnTo>
                    <a:pt x="353" y="26"/>
                  </a:lnTo>
                  <a:lnTo>
                    <a:pt x="354" y="26"/>
                  </a:lnTo>
                  <a:lnTo>
                    <a:pt x="354" y="26"/>
                  </a:lnTo>
                  <a:lnTo>
                    <a:pt x="355" y="26"/>
                  </a:lnTo>
                  <a:lnTo>
                    <a:pt x="356" y="26"/>
                  </a:lnTo>
                  <a:lnTo>
                    <a:pt x="357" y="26"/>
                  </a:lnTo>
                  <a:lnTo>
                    <a:pt x="358" y="26"/>
                  </a:lnTo>
                  <a:lnTo>
                    <a:pt x="358" y="26"/>
                  </a:lnTo>
                  <a:lnTo>
                    <a:pt x="359" y="26"/>
                  </a:lnTo>
                  <a:lnTo>
                    <a:pt x="360" y="26"/>
                  </a:lnTo>
                  <a:lnTo>
                    <a:pt x="361" y="26"/>
                  </a:lnTo>
                  <a:lnTo>
                    <a:pt x="362" y="26"/>
                  </a:lnTo>
                  <a:lnTo>
                    <a:pt x="362" y="26"/>
                  </a:lnTo>
                  <a:lnTo>
                    <a:pt x="363" y="26"/>
                  </a:lnTo>
                  <a:lnTo>
                    <a:pt x="364" y="26"/>
                  </a:lnTo>
                  <a:lnTo>
                    <a:pt x="365" y="26"/>
                  </a:lnTo>
                  <a:lnTo>
                    <a:pt x="366" y="26"/>
                  </a:lnTo>
                  <a:lnTo>
                    <a:pt x="366" y="26"/>
                  </a:lnTo>
                  <a:lnTo>
                    <a:pt x="367" y="26"/>
                  </a:lnTo>
                  <a:lnTo>
                    <a:pt x="368" y="26"/>
                  </a:lnTo>
                  <a:lnTo>
                    <a:pt x="369" y="26"/>
                  </a:lnTo>
                  <a:lnTo>
                    <a:pt x="370" y="26"/>
                  </a:lnTo>
                  <a:lnTo>
                    <a:pt x="371" y="26"/>
                  </a:lnTo>
                  <a:lnTo>
                    <a:pt x="371" y="26"/>
                  </a:lnTo>
                  <a:lnTo>
                    <a:pt x="372" y="26"/>
                  </a:lnTo>
                  <a:lnTo>
                    <a:pt x="373" y="26"/>
                  </a:lnTo>
                  <a:lnTo>
                    <a:pt x="374" y="26"/>
                  </a:lnTo>
                  <a:lnTo>
                    <a:pt x="375" y="26"/>
                  </a:lnTo>
                  <a:lnTo>
                    <a:pt x="375" y="26"/>
                  </a:lnTo>
                  <a:lnTo>
                    <a:pt x="376" y="26"/>
                  </a:lnTo>
                  <a:lnTo>
                    <a:pt x="377" y="26"/>
                  </a:lnTo>
                  <a:lnTo>
                    <a:pt x="378" y="26"/>
                  </a:lnTo>
                  <a:lnTo>
                    <a:pt x="379" y="26"/>
                  </a:lnTo>
                  <a:lnTo>
                    <a:pt x="379" y="26"/>
                  </a:lnTo>
                  <a:lnTo>
                    <a:pt x="380" y="26"/>
                  </a:lnTo>
                  <a:lnTo>
                    <a:pt x="381" y="26"/>
                  </a:lnTo>
                  <a:lnTo>
                    <a:pt x="382" y="26"/>
                  </a:lnTo>
                  <a:lnTo>
                    <a:pt x="383" y="26"/>
                  </a:lnTo>
                  <a:lnTo>
                    <a:pt x="383" y="26"/>
                  </a:lnTo>
                  <a:lnTo>
                    <a:pt x="384" y="26"/>
                  </a:lnTo>
                  <a:lnTo>
                    <a:pt x="385" y="26"/>
                  </a:lnTo>
                  <a:lnTo>
                    <a:pt x="386" y="26"/>
                  </a:lnTo>
                  <a:lnTo>
                    <a:pt x="387" y="26"/>
                  </a:lnTo>
                  <a:lnTo>
                    <a:pt x="387" y="26"/>
                  </a:lnTo>
                  <a:lnTo>
                    <a:pt x="388" y="26"/>
                  </a:lnTo>
                  <a:lnTo>
                    <a:pt x="389" y="26"/>
                  </a:lnTo>
                  <a:lnTo>
                    <a:pt x="390" y="26"/>
                  </a:lnTo>
                  <a:lnTo>
                    <a:pt x="391" y="26"/>
                  </a:lnTo>
                  <a:lnTo>
                    <a:pt x="392" y="26"/>
                  </a:lnTo>
                  <a:lnTo>
                    <a:pt x="392" y="26"/>
                  </a:lnTo>
                  <a:lnTo>
                    <a:pt x="393" y="26"/>
                  </a:lnTo>
                  <a:lnTo>
                    <a:pt x="394" y="26"/>
                  </a:lnTo>
                  <a:lnTo>
                    <a:pt x="395" y="26"/>
                  </a:lnTo>
                  <a:lnTo>
                    <a:pt x="396" y="26"/>
                  </a:lnTo>
                  <a:lnTo>
                    <a:pt x="396" y="26"/>
                  </a:lnTo>
                  <a:lnTo>
                    <a:pt x="397" y="26"/>
                  </a:lnTo>
                  <a:lnTo>
                    <a:pt x="398" y="26"/>
                  </a:lnTo>
                  <a:lnTo>
                    <a:pt x="399" y="26"/>
                  </a:lnTo>
                  <a:lnTo>
                    <a:pt x="400" y="26"/>
                  </a:lnTo>
                  <a:lnTo>
                    <a:pt x="400" y="26"/>
                  </a:lnTo>
                  <a:lnTo>
                    <a:pt x="401" y="26"/>
                  </a:lnTo>
                  <a:lnTo>
                    <a:pt x="402" y="26"/>
                  </a:lnTo>
                  <a:lnTo>
                    <a:pt x="403" y="26"/>
                  </a:lnTo>
                  <a:lnTo>
                    <a:pt x="404" y="26"/>
                  </a:lnTo>
                  <a:lnTo>
                    <a:pt x="404" y="26"/>
                  </a:lnTo>
                  <a:lnTo>
                    <a:pt x="405" y="26"/>
                  </a:lnTo>
                  <a:lnTo>
                    <a:pt x="406" y="26"/>
                  </a:lnTo>
                  <a:lnTo>
                    <a:pt x="407" y="26"/>
                  </a:lnTo>
                  <a:lnTo>
                    <a:pt x="408" y="26"/>
                  </a:lnTo>
                  <a:lnTo>
                    <a:pt x="408" y="26"/>
                  </a:lnTo>
                  <a:lnTo>
                    <a:pt x="409" y="26"/>
                  </a:lnTo>
                  <a:lnTo>
                    <a:pt x="410" y="26"/>
                  </a:lnTo>
                  <a:lnTo>
                    <a:pt x="411" y="26"/>
                  </a:lnTo>
                  <a:lnTo>
                    <a:pt x="412" y="26"/>
                  </a:lnTo>
                  <a:lnTo>
                    <a:pt x="413" y="26"/>
                  </a:lnTo>
                  <a:lnTo>
                    <a:pt x="413" y="26"/>
                  </a:lnTo>
                  <a:lnTo>
                    <a:pt x="414" y="26"/>
                  </a:lnTo>
                  <a:lnTo>
                    <a:pt x="415" y="26"/>
                  </a:lnTo>
                  <a:lnTo>
                    <a:pt x="416" y="26"/>
                  </a:lnTo>
                  <a:lnTo>
                    <a:pt x="417" y="26"/>
                  </a:lnTo>
                  <a:lnTo>
                    <a:pt x="417" y="26"/>
                  </a:lnTo>
                  <a:lnTo>
                    <a:pt x="418" y="26"/>
                  </a:lnTo>
                  <a:lnTo>
                    <a:pt x="419" y="26"/>
                  </a:lnTo>
                  <a:lnTo>
                    <a:pt x="420" y="26"/>
                  </a:lnTo>
                  <a:lnTo>
                    <a:pt x="421" y="26"/>
                  </a:lnTo>
                  <a:lnTo>
                    <a:pt x="421" y="26"/>
                  </a:lnTo>
                  <a:lnTo>
                    <a:pt x="422" y="26"/>
                  </a:lnTo>
                  <a:lnTo>
                    <a:pt x="423" y="26"/>
                  </a:lnTo>
                  <a:lnTo>
                    <a:pt x="424" y="26"/>
                  </a:lnTo>
                  <a:lnTo>
                    <a:pt x="425" y="26"/>
                  </a:lnTo>
                  <a:lnTo>
                    <a:pt x="425" y="26"/>
                  </a:lnTo>
                  <a:lnTo>
                    <a:pt x="426" y="26"/>
                  </a:lnTo>
                  <a:lnTo>
                    <a:pt x="427" y="26"/>
                  </a:lnTo>
                  <a:lnTo>
                    <a:pt x="428" y="26"/>
                  </a:lnTo>
                  <a:lnTo>
                    <a:pt x="429" y="26"/>
                  </a:lnTo>
                  <a:lnTo>
                    <a:pt x="429" y="26"/>
                  </a:lnTo>
                  <a:lnTo>
                    <a:pt x="430" y="26"/>
                  </a:lnTo>
                  <a:lnTo>
                    <a:pt x="431" y="26"/>
                  </a:lnTo>
                  <a:lnTo>
                    <a:pt x="432" y="26"/>
                  </a:lnTo>
                  <a:lnTo>
                    <a:pt x="433" y="26"/>
                  </a:lnTo>
                  <a:lnTo>
                    <a:pt x="434" y="26"/>
                  </a:lnTo>
                  <a:lnTo>
                    <a:pt x="434" y="26"/>
                  </a:lnTo>
                  <a:lnTo>
                    <a:pt x="435" y="26"/>
                  </a:lnTo>
                  <a:lnTo>
                    <a:pt x="436" y="26"/>
                  </a:lnTo>
                  <a:lnTo>
                    <a:pt x="437" y="26"/>
                  </a:lnTo>
                  <a:lnTo>
                    <a:pt x="438" y="26"/>
                  </a:lnTo>
                  <a:lnTo>
                    <a:pt x="438" y="26"/>
                  </a:lnTo>
                  <a:lnTo>
                    <a:pt x="439" y="26"/>
                  </a:lnTo>
                  <a:lnTo>
                    <a:pt x="440" y="26"/>
                  </a:lnTo>
                  <a:lnTo>
                    <a:pt x="441" y="26"/>
                  </a:lnTo>
                  <a:lnTo>
                    <a:pt x="442" y="26"/>
                  </a:lnTo>
                  <a:lnTo>
                    <a:pt x="442" y="26"/>
                  </a:lnTo>
                  <a:lnTo>
                    <a:pt x="443" y="26"/>
                  </a:lnTo>
                  <a:lnTo>
                    <a:pt x="444" y="26"/>
                  </a:lnTo>
                  <a:lnTo>
                    <a:pt x="445" y="26"/>
                  </a:lnTo>
                  <a:lnTo>
                    <a:pt x="446" y="26"/>
                  </a:lnTo>
                  <a:lnTo>
                    <a:pt x="446" y="26"/>
                  </a:lnTo>
                  <a:lnTo>
                    <a:pt x="447" y="26"/>
                  </a:lnTo>
                  <a:lnTo>
                    <a:pt x="448" y="26"/>
                  </a:lnTo>
                  <a:lnTo>
                    <a:pt x="449" y="26"/>
                  </a:lnTo>
                  <a:lnTo>
                    <a:pt x="450" y="26"/>
                  </a:lnTo>
                  <a:lnTo>
                    <a:pt x="450" y="26"/>
                  </a:lnTo>
                  <a:lnTo>
                    <a:pt x="451" y="26"/>
                  </a:lnTo>
                  <a:lnTo>
                    <a:pt x="452" y="26"/>
                  </a:lnTo>
                  <a:lnTo>
                    <a:pt x="453" y="26"/>
                  </a:lnTo>
                  <a:lnTo>
                    <a:pt x="454" y="26"/>
                  </a:lnTo>
                  <a:lnTo>
                    <a:pt x="455" y="26"/>
                  </a:lnTo>
                  <a:lnTo>
                    <a:pt x="455" y="26"/>
                  </a:lnTo>
                  <a:lnTo>
                    <a:pt x="456" y="26"/>
                  </a:lnTo>
                  <a:lnTo>
                    <a:pt x="457" y="26"/>
                  </a:lnTo>
                  <a:lnTo>
                    <a:pt x="458" y="26"/>
                  </a:lnTo>
                  <a:lnTo>
                    <a:pt x="459" y="26"/>
                  </a:lnTo>
                  <a:lnTo>
                    <a:pt x="459" y="26"/>
                  </a:lnTo>
                  <a:lnTo>
                    <a:pt x="460" y="26"/>
                  </a:lnTo>
                  <a:lnTo>
                    <a:pt x="461" y="26"/>
                  </a:lnTo>
                  <a:lnTo>
                    <a:pt x="462" y="26"/>
                  </a:lnTo>
                  <a:lnTo>
                    <a:pt x="463" y="26"/>
                  </a:lnTo>
                  <a:lnTo>
                    <a:pt x="463" y="26"/>
                  </a:lnTo>
                  <a:lnTo>
                    <a:pt x="464" y="26"/>
                  </a:lnTo>
                  <a:lnTo>
                    <a:pt x="465" y="26"/>
                  </a:lnTo>
                  <a:lnTo>
                    <a:pt x="466" y="26"/>
                  </a:lnTo>
                  <a:lnTo>
                    <a:pt x="467" y="26"/>
                  </a:lnTo>
                  <a:lnTo>
                    <a:pt x="467" y="26"/>
                  </a:lnTo>
                  <a:lnTo>
                    <a:pt x="468" y="26"/>
                  </a:lnTo>
                  <a:lnTo>
                    <a:pt x="469" y="26"/>
                  </a:lnTo>
                  <a:lnTo>
                    <a:pt x="470" y="26"/>
                  </a:lnTo>
                  <a:lnTo>
                    <a:pt x="471" y="26"/>
                  </a:lnTo>
                  <a:lnTo>
                    <a:pt x="471" y="26"/>
                  </a:lnTo>
                  <a:lnTo>
                    <a:pt x="472" y="26"/>
                  </a:lnTo>
                  <a:lnTo>
                    <a:pt x="473" y="26"/>
                  </a:lnTo>
                  <a:lnTo>
                    <a:pt x="474" y="26"/>
                  </a:lnTo>
                  <a:lnTo>
                    <a:pt x="475" y="26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7" y="26"/>
                  </a:lnTo>
                  <a:lnTo>
                    <a:pt x="478" y="26"/>
                  </a:lnTo>
                  <a:lnTo>
                    <a:pt x="479" y="26"/>
                  </a:lnTo>
                  <a:lnTo>
                    <a:pt x="480" y="26"/>
                  </a:lnTo>
                  <a:lnTo>
                    <a:pt x="480" y="26"/>
                  </a:lnTo>
                  <a:lnTo>
                    <a:pt x="481" y="26"/>
                  </a:lnTo>
                  <a:lnTo>
                    <a:pt x="482" y="26"/>
                  </a:lnTo>
                  <a:lnTo>
                    <a:pt x="483" y="26"/>
                  </a:lnTo>
                  <a:lnTo>
                    <a:pt x="484" y="26"/>
                  </a:lnTo>
                  <a:lnTo>
                    <a:pt x="484" y="26"/>
                  </a:lnTo>
                  <a:lnTo>
                    <a:pt x="485" y="26"/>
                  </a:lnTo>
                  <a:lnTo>
                    <a:pt x="486" y="26"/>
                  </a:lnTo>
                  <a:lnTo>
                    <a:pt x="487" y="26"/>
                  </a:lnTo>
                  <a:lnTo>
                    <a:pt x="488" y="26"/>
                  </a:lnTo>
                  <a:lnTo>
                    <a:pt x="488" y="26"/>
                  </a:lnTo>
                  <a:lnTo>
                    <a:pt x="489" y="26"/>
                  </a:lnTo>
                  <a:lnTo>
                    <a:pt x="490" y="26"/>
                  </a:lnTo>
                  <a:lnTo>
                    <a:pt x="491" y="26"/>
                  </a:lnTo>
                  <a:lnTo>
                    <a:pt x="492" y="26"/>
                  </a:lnTo>
                  <a:lnTo>
                    <a:pt x="492" y="26"/>
                  </a:lnTo>
                  <a:lnTo>
                    <a:pt x="493" y="26"/>
                  </a:lnTo>
                  <a:lnTo>
                    <a:pt x="494" y="26"/>
                  </a:lnTo>
                  <a:lnTo>
                    <a:pt x="495" y="26"/>
                  </a:lnTo>
                  <a:lnTo>
                    <a:pt x="496" y="26"/>
                  </a:lnTo>
                  <a:lnTo>
                    <a:pt x="497" y="26"/>
                  </a:lnTo>
                  <a:lnTo>
                    <a:pt x="497" y="26"/>
                  </a:lnTo>
                  <a:lnTo>
                    <a:pt x="498" y="26"/>
                  </a:lnTo>
                  <a:lnTo>
                    <a:pt x="499" y="26"/>
                  </a:lnTo>
                  <a:lnTo>
                    <a:pt x="500" y="26"/>
                  </a:lnTo>
                  <a:lnTo>
                    <a:pt x="501" y="26"/>
                  </a:lnTo>
                  <a:lnTo>
                    <a:pt x="501" y="26"/>
                  </a:lnTo>
                  <a:lnTo>
                    <a:pt x="502" y="26"/>
                  </a:lnTo>
                  <a:lnTo>
                    <a:pt x="503" y="26"/>
                  </a:lnTo>
                  <a:lnTo>
                    <a:pt x="504" y="26"/>
                  </a:lnTo>
                  <a:lnTo>
                    <a:pt x="505" y="26"/>
                  </a:lnTo>
                  <a:lnTo>
                    <a:pt x="505" y="26"/>
                  </a:lnTo>
                  <a:lnTo>
                    <a:pt x="506" y="26"/>
                  </a:lnTo>
                  <a:lnTo>
                    <a:pt x="507" y="26"/>
                  </a:lnTo>
                  <a:lnTo>
                    <a:pt x="508" y="26"/>
                  </a:lnTo>
                  <a:lnTo>
                    <a:pt x="509" y="26"/>
                  </a:lnTo>
                  <a:lnTo>
                    <a:pt x="509" y="26"/>
                  </a:lnTo>
                  <a:lnTo>
                    <a:pt x="510" y="26"/>
                  </a:lnTo>
                  <a:lnTo>
                    <a:pt x="511" y="26"/>
                  </a:lnTo>
                  <a:lnTo>
                    <a:pt x="512" y="26"/>
                  </a:lnTo>
                  <a:lnTo>
                    <a:pt x="513" y="26"/>
                  </a:lnTo>
                  <a:lnTo>
                    <a:pt x="513" y="26"/>
                  </a:lnTo>
                  <a:lnTo>
                    <a:pt x="514" y="26"/>
                  </a:lnTo>
                  <a:lnTo>
                    <a:pt x="515" y="26"/>
                  </a:lnTo>
                  <a:lnTo>
                    <a:pt x="516" y="26"/>
                  </a:lnTo>
                  <a:lnTo>
                    <a:pt x="517" y="26"/>
                  </a:lnTo>
                  <a:lnTo>
                    <a:pt x="518" y="26"/>
                  </a:lnTo>
                  <a:lnTo>
                    <a:pt x="518" y="26"/>
                  </a:lnTo>
                  <a:lnTo>
                    <a:pt x="519" y="26"/>
                  </a:lnTo>
                  <a:lnTo>
                    <a:pt x="520" y="26"/>
                  </a:lnTo>
                  <a:lnTo>
                    <a:pt x="521" y="26"/>
                  </a:lnTo>
                  <a:lnTo>
                    <a:pt x="522" y="26"/>
                  </a:lnTo>
                  <a:lnTo>
                    <a:pt x="522" y="26"/>
                  </a:lnTo>
                  <a:lnTo>
                    <a:pt x="523" y="26"/>
                  </a:lnTo>
                  <a:lnTo>
                    <a:pt x="524" y="26"/>
                  </a:lnTo>
                  <a:lnTo>
                    <a:pt x="525" y="26"/>
                  </a:lnTo>
                  <a:lnTo>
                    <a:pt x="526" y="26"/>
                  </a:lnTo>
                  <a:lnTo>
                    <a:pt x="526" y="26"/>
                  </a:lnTo>
                  <a:lnTo>
                    <a:pt x="527" y="26"/>
                  </a:lnTo>
                  <a:lnTo>
                    <a:pt x="528" y="26"/>
                  </a:lnTo>
                  <a:lnTo>
                    <a:pt x="529" y="26"/>
                  </a:lnTo>
                  <a:lnTo>
                    <a:pt x="530" y="26"/>
                  </a:lnTo>
                  <a:lnTo>
                    <a:pt x="530" y="26"/>
                  </a:lnTo>
                  <a:lnTo>
                    <a:pt x="531" y="26"/>
                  </a:lnTo>
                  <a:lnTo>
                    <a:pt x="532" y="26"/>
                  </a:lnTo>
                  <a:lnTo>
                    <a:pt x="533" y="26"/>
                  </a:lnTo>
                  <a:lnTo>
                    <a:pt x="534" y="26"/>
                  </a:lnTo>
                  <a:lnTo>
                    <a:pt x="534" y="26"/>
                  </a:lnTo>
                  <a:lnTo>
                    <a:pt x="535" y="26"/>
                  </a:lnTo>
                  <a:lnTo>
                    <a:pt x="536" y="26"/>
                  </a:lnTo>
                  <a:lnTo>
                    <a:pt x="537" y="26"/>
                  </a:lnTo>
                  <a:lnTo>
                    <a:pt x="538" y="26"/>
                  </a:lnTo>
                  <a:lnTo>
                    <a:pt x="539" y="26"/>
                  </a:lnTo>
                  <a:lnTo>
                    <a:pt x="539" y="26"/>
                  </a:lnTo>
                  <a:lnTo>
                    <a:pt x="540" y="26"/>
                  </a:lnTo>
                  <a:lnTo>
                    <a:pt x="541" y="26"/>
                  </a:lnTo>
                  <a:lnTo>
                    <a:pt x="542" y="26"/>
                  </a:lnTo>
                  <a:lnTo>
                    <a:pt x="543" y="26"/>
                  </a:lnTo>
                  <a:lnTo>
                    <a:pt x="543" y="26"/>
                  </a:lnTo>
                  <a:lnTo>
                    <a:pt x="544" y="26"/>
                  </a:lnTo>
                  <a:lnTo>
                    <a:pt x="545" y="26"/>
                  </a:lnTo>
                  <a:lnTo>
                    <a:pt x="546" y="26"/>
                  </a:lnTo>
                  <a:lnTo>
                    <a:pt x="547" y="26"/>
                  </a:lnTo>
                  <a:lnTo>
                    <a:pt x="547" y="26"/>
                  </a:lnTo>
                  <a:lnTo>
                    <a:pt x="548" y="26"/>
                  </a:lnTo>
                  <a:lnTo>
                    <a:pt x="549" y="26"/>
                  </a:lnTo>
                  <a:lnTo>
                    <a:pt x="550" y="26"/>
                  </a:lnTo>
                  <a:lnTo>
                    <a:pt x="551" y="26"/>
                  </a:lnTo>
                  <a:lnTo>
                    <a:pt x="551" y="26"/>
                  </a:lnTo>
                  <a:lnTo>
                    <a:pt x="552" y="26"/>
                  </a:lnTo>
                  <a:lnTo>
                    <a:pt x="553" y="26"/>
                  </a:lnTo>
                  <a:lnTo>
                    <a:pt x="554" y="26"/>
                  </a:lnTo>
                  <a:lnTo>
                    <a:pt x="555" y="26"/>
                  </a:lnTo>
                  <a:lnTo>
                    <a:pt x="555" y="26"/>
                  </a:lnTo>
                  <a:lnTo>
                    <a:pt x="556" y="26"/>
                  </a:lnTo>
                  <a:lnTo>
                    <a:pt x="557" y="26"/>
                  </a:lnTo>
                  <a:lnTo>
                    <a:pt x="558" y="26"/>
                  </a:lnTo>
                  <a:lnTo>
                    <a:pt x="559" y="26"/>
                  </a:lnTo>
                  <a:lnTo>
                    <a:pt x="560" y="26"/>
                  </a:lnTo>
                  <a:lnTo>
                    <a:pt x="560" y="26"/>
                  </a:lnTo>
                  <a:lnTo>
                    <a:pt x="561" y="26"/>
                  </a:lnTo>
                  <a:lnTo>
                    <a:pt x="562" y="26"/>
                  </a:lnTo>
                  <a:lnTo>
                    <a:pt x="563" y="26"/>
                  </a:lnTo>
                  <a:lnTo>
                    <a:pt x="564" y="26"/>
                  </a:lnTo>
                  <a:lnTo>
                    <a:pt x="564" y="26"/>
                  </a:lnTo>
                  <a:lnTo>
                    <a:pt x="565" y="26"/>
                  </a:lnTo>
                  <a:lnTo>
                    <a:pt x="566" y="26"/>
                  </a:lnTo>
                  <a:lnTo>
                    <a:pt x="567" y="26"/>
                  </a:lnTo>
                  <a:lnTo>
                    <a:pt x="568" y="26"/>
                  </a:lnTo>
                  <a:lnTo>
                    <a:pt x="568" y="26"/>
                  </a:lnTo>
                  <a:lnTo>
                    <a:pt x="569" y="26"/>
                  </a:lnTo>
                  <a:lnTo>
                    <a:pt x="570" y="26"/>
                  </a:lnTo>
                  <a:lnTo>
                    <a:pt x="571" y="26"/>
                  </a:lnTo>
                  <a:lnTo>
                    <a:pt x="572" y="26"/>
                  </a:lnTo>
                  <a:lnTo>
                    <a:pt x="572" y="26"/>
                  </a:lnTo>
                  <a:lnTo>
                    <a:pt x="573" y="26"/>
                  </a:lnTo>
                  <a:lnTo>
                    <a:pt x="574" y="26"/>
                  </a:lnTo>
                  <a:lnTo>
                    <a:pt x="575" y="26"/>
                  </a:lnTo>
                  <a:lnTo>
                    <a:pt x="576" y="26"/>
                  </a:lnTo>
                  <a:lnTo>
                    <a:pt x="576" y="26"/>
                  </a:lnTo>
                  <a:lnTo>
                    <a:pt x="577" y="26"/>
                  </a:lnTo>
                  <a:lnTo>
                    <a:pt x="578" y="26"/>
                  </a:lnTo>
                  <a:lnTo>
                    <a:pt x="579" y="26"/>
                  </a:lnTo>
                  <a:lnTo>
                    <a:pt x="580" y="26"/>
                  </a:lnTo>
                  <a:lnTo>
                    <a:pt x="581" y="26"/>
                  </a:lnTo>
                  <a:lnTo>
                    <a:pt x="581" y="26"/>
                  </a:lnTo>
                  <a:lnTo>
                    <a:pt x="582" y="26"/>
                  </a:lnTo>
                  <a:lnTo>
                    <a:pt x="583" y="26"/>
                  </a:lnTo>
                  <a:lnTo>
                    <a:pt x="584" y="26"/>
                  </a:lnTo>
                  <a:lnTo>
                    <a:pt x="585" y="26"/>
                  </a:lnTo>
                  <a:lnTo>
                    <a:pt x="585" y="26"/>
                  </a:lnTo>
                  <a:lnTo>
                    <a:pt x="586" y="26"/>
                  </a:lnTo>
                  <a:lnTo>
                    <a:pt x="587" y="26"/>
                  </a:lnTo>
                  <a:lnTo>
                    <a:pt x="588" y="26"/>
                  </a:lnTo>
                  <a:lnTo>
                    <a:pt x="589" y="26"/>
                  </a:lnTo>
                  <a:lnTo>
                    <a:pt x="589" y="26"/>
                  </a:lnTo>
                  <a:lnTo>
                    <a:pt x="590" y="26"/>
                  </a:lnTo>
                  <a:lnTo>
                    <a:pt x="591" y="26"/>
                  </a:lnTo>
                  <a:lnTo>
                    <a:pt x="592" y="26"/>
                  </a:lnTo>
                  <a:lnTo>
                    <a:pt x="593" y="26"/>
                  </a:lnTo>
                  <a:lnTo>
                    <a:pt x="593" y="26"/>
                  </a:lnTo>
                  <a:lnTo>
                    <a:pt x="594" y="26"/>
                  </a:lnTo>
                  <a:lnTo>
                    <a:pt x="595" y="26"/>
                  </a:lnTo>
                  <a:lnTo>
                    <a:pt x="596" y="26"/>
                  </a:lnTo>
                  <a:lnTo>
                    <a:pt x="597" y="26"/>
                  </a:lnTo>
                  <a:lnTo>
                    <a:pt x="597" y="26"/>
                  </a:lnTo>
                  <a:lnTo>
                    <a:pt x="598" y="26"/>
                  </a:lnTo>
                  <a:lnTo>
                    <a:pt x="599" y="26"/>
                  </a:lnTo>
                  <a:lnTo>
                    <a:pt x="600" y="26"/>
                  </a:lnTo>
                  <a:lnTo>
                    <a:pt x="601" y="26"/>
                  </a:lnTo>
                  <a:lnTo>
                    <a:pt x="602" y="26"/>
                  </a:lnTo>
                  <a:lnTo>
                    <a:pt x="602" y="26"/>
                  </a:lnTo>
                  <a:lnTo>
                    <a:pt x="603" y="26"/>
                  </a:lnTo>
                  <a:lnTo>
                    <a:pt x="604" y="26"/>
                  </a:lnTo>
                  <a:lnTo>
                    <a:pt x="605" y="26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7" y="26"/>
                  </a:lnTo>
                  <a:lnTo>
                    <a:pt x="608" y="25"/>
                  </a:lnTo>
                  <a:lnTo>
                    <a:pt x="609" y="23"/>
                  </a:lnTo>
                  <a:lnTo>
                    <a:pt x="610" y="19"/>
                  </a:lnTo>
                  <a:lnTo>
                    <a:pt x="610" y="15"/>
                  </a:lnTo>
                  <a:lnTo>
                    <a:pt x="611" y="11"/>
                  </a:lnTo>
                  <a:lnTo>
                    <a:pt x="612" y="7"/>
                  </a:lnTo>
                  <a:lnTo>
                    <a:pt x="613" y="3"/>
                  </a:lnTo>
                  <a:lnTo>
                    <a:pt x="614" y="1"/>
                  </a:lnTo>
                  <a:lnTo>
                    <a:pt x="614" y="0"/>
                  </a:lnTo>
                  <a:lnTo>
                    <a:pt x="615" y="2"/>
                  </a:lnTo>
                  <a:lnTo>
                    <a:pt x="616" y="4"/>
                  </a:lnTo>
                  <a:lnTo>
                    <a:pt x="617" y="8"/>
                  </a:lnTo>
                  <a:lnTo>
                    <a:pt x="618" y="12"/>
                  </a:lnTo>
                  <a:lnTo>
                    <a:pt x="618" y="15"/>
                  </a:lnTo>
                  <a:lnTo>
                    <a:pt x="619" y="18"/>
                  </a:lnTo>
                  <a:lnTo>
                    <a:pt x="620" y="20"/>
                  </a:lnTo>
                  <a:lnTo>
                    <a:pt x="621" y="22"/>
                  </a:lnTo>
                  <a:lnTo>
                    <a:pt x="622" y="23"/>
                  </a:lnTo>
                  <a:lnTo>
                    <a:pt x="623" y="24"/>
                  </a:lnTo>
                  <a:lnTo>
                    <a:pt x="623" y="25"/>
                  </a:lnTo>
                  <a:lnTo>
                    <a:pt x="624" y="25"/>
                  </a:lnTo>
                  <a:lnTo>
                    <a:pt x="625" y="26"/>
                  </a:lnTo>
                  <a:lnTo>
                    <a:pt x="626" y="26"/>
                  </a:lnTo>
                  <a:lnTo>
                    <a:pt x="627" y="26"/>
                  </a:lnTo>
                  <a:lnTo>
                    <a:pt x="627" y="26"/>
                  </a:lnTo>
                  <a:lnTo>
                    <a:pt x="628" y="26"/>
                  </a:lnTo>
                  <a:lnTo>
                    <a:pt x="629" y="26"/>
                  </a:lnTo>
                  <a:lnTo>
                    <a:pt x="630" y="26"/>
                  </a:lnTo>
                  <a:lnTo>
                    <a:pt x="631" y="26"/>
                  </a:lnTo>
                  <a:lnTo>
                    <a:pt x="631" y="26"/>
                  </a:lnTo>
                  <a:lnTo>
                    <a:pt x="632" y="26"/>
                  </a:lnTo>
                  <a:lnTo>
                    <a:pt x="633" y="26"/>
                  </a:lnTo>
                  <a:lnTo>
                    <a:pt x="634" y="26"/>
                  </a:lnTo>
                  <a:lnTo>
                    <a:pt x="635" y="26"/>
                  </a:lnTo>
                  <a:lnTo>
                    <a:pt x="635" y="26"/>
                  </a:lnTo>
                  <a:lnTo>
                    <a:pt x="636" y="26"/>
                  </a:lnTo>
                  <a:lnTo>
                    <a:pt x="637" y="26"/>
                  </a:lnTo>
                  <a:lnTo>
                    <a:pt x="638" y="26"/>
                  </a:lnTo>
                  <a:lnTo>
                    <a:pt x="639" y="26"/>
                  </a:lnTo>
                  <a:lnTo>
                    <a:pt x="639" y="26"/>
                  </a:lnTo>
                  <a:lnTo>
                    <a:pt x="640" y="26"/>
                  </a:lnTo>
                  <a:lnTo>
                    <a:pt x="641" y="26"/>
                  </a:lnTo>
                  <a:lnTo>
                    <a:pt x="642" y="26"/>
                  </a:lnTo>
                  <a:lnTo>
                    <a:pt x="643" y="26"/>
                  </a:lnTo>
                  <a:lnTo>
                    <a:pt x="644" y="26"/>
                  </a:lnTo>
                  <a:lnTo>
                    <a:pt x="644" y="26"/>
                  </a:lnTo>
                  <a:lnTo>
                    <a:pt x="645" y="26"/>
                  </a:lnTo>
                  <a:lnTo>
                    <a:pt x="646" y="26"/>
                  </a:lnTo>
                  <a:lnTo>
                    <a:pt x="647" y="26"/>
                  </a:lnTo>
                  <a:lnTo>
                    <a:pt x="648" y="26"/>
                  </a:lnTo>
                  <a:lnTo>
                    <a:pt x="648" y="26"/>
                  </a:lnTo>
                  <a:lnTo>
                    <a:pt x="649" y="26"/>
                  </a:lnTo>
                  <a:lnTo>
                    <a:pt x="650" y="26"/>
                  </a:lnTo>
                  <a:lnTo>
                    <a:pt x="651" y="26"/>
                  </a:lnTo>
                  <a:lnTo>
                    <a:pt x="652" y="26"/>
                  </a:lnTo>
                  <a:lnTo>
                    <a:pt x="652" y="26"/>
                  </a:lnTo>
                  <a:lnTo>
                    <a:pt x="653" y="26"/>
                  </a:lnTo>
                  <a:lnTo>
                    <a:pt x="654" y="26"/>
                  </a:lnTo>
                  <a:lnTo>
                    <a:pt x="655" y="26"/>
                  </a:lnTo>
                  <a:lnTo>
                    <a:pt x="656" y="26"/>
                  </a:lnTo>
                  <a:lnTo>
                    <a:pt x="656" y="26"/>
                  </a:lnTo>
                  <a:lnTo>
                    <a:pt x="657" y="26"/>
                  </a:lnTo>
                  <a:lnTo>
                    <a:pt x="658" y="26"/>
                  </a:lnTo>
                  <a:lnTo>
                    <a:pt x="659" y="26"/>
                  </a:lnTo>
                  <a:lnTo>
                    <a:pt x="660" y="26"/>
                  </a:lnTo>
                  <a:lnTo>
                    <a:pt x="660" y="26"/>
                  </a:lnTo>
                  <a:lnTo>
                    <a:pt x="661" y="26"/>
                  </a:lnTo>
                  <a:lnTo>
                    <a:pt x="662" y="26"/>
                  </a:lnTo>
                  <a:lnTo>
                    <a:pt x="663" y="26"/>
                  </a:lnTo>
                  <a:lnTo>
                    <a:pt x="664" y="26"/>
                  </a:lnTo>
                  <a:lnTo>
                    <a:pt x="665" y="26"/>
                  </a:lnTo>
                  <a:lnTo>
                    <a:pt x="665" y="26"/>
                  </a:lnTo>
                  <a:lnTo>
                    <a:pt x="666" y="26"/>
                  </a:lnTo>
                  <a:lnTo>
                    <a:pt x="667" y="26"/>
                  </a:lnTo>
                  <a:lnTo>
                    <a:pt x="668" y="26"/>
                  </a:lnTo>
                  <a:lnTo>
                    <a:pt x="669" y="26"/>
                  </a:lnTo>
                  <a:lnTo>
                    <a:pt x="669" y="26"/>
                  </a:lnTo>
                  <a:lnTo>
                    <a:pt x="670" y="26"/>
                  </a:lnTo>
                  <a:lnTo>
                    <a:pt x="671" y="26"/>
                  </a:lnTo>
                  <a:lnTo>
                    <a:pt x="672" y="26"/>
                  </a:lnTo>
                  <a:lnTo>
                    <a:pt x="673" y="26"/>
                  </a:lnTo>
                  <a:lnTo>
                    <a:pt x="673" y="26"/>
                  </a:lnTo>
                  <a:lnTo>
                    <a:pt x="674" y="26"/>
                  </a:lnTo>
                  <a:lnTo>
                    <a:pt x="675" y="26"/>
                  </a:lnTo>
                  <a:lnTo>
                    <a:pt x="676" y="26"/>
                  </a:lnTo>
                  <a:lnTo>
                    <a:pt x="677" y="26"/>
                  </a:lnTo>
                  <a:lnTo>
                    <a:pt x="677" y="26"/>
                  </a:lnTo>
                  <a:lnTo>
                    <a:pt x="678" y="26"/>
                  </a:lnTo>
                  <a:lnTo>
                    <a:pt x="679" y="26"/>
                  </a:lnTo>
                  <a:lnTo>
                    <a:pt x="680" y="26"/>
                  </a:lnTo>
                  <a:lnTo>
                    <a:pt x="681" y="26"/>
                  </a:lnTo>
                  <a:lnTo>
                    <a:pt x="681" y="26"/>
                  </a:lnTo>
                  <a:lnTo>
                    <a:pt x="682" y="26"/>
                  </a:lnTo>
                  <a:lnTo>
                    <a:pt x="683" y="26"/>
                  </a:lnTo>
                  <a:lnTo>
                    <a:pt x="684" y="26"/>
                  </a:lnTo>
                  <a:lnTo>
                    <a:pt x="685" y="26"/>
                  </a:lnTo>
                  <a:lnTo>
                    <a:pt x="686" y="26"/>
                  </a:lnTo>
                  <a:lnTo>
                    <a:pt x="686" y="26"/>
                  </a:lnTo>
                  <a:lnTo>
                    <a:pt x="687" y="26"/>
                  </a:lnTo>
                  <a:lnTo>
                    <a:pt x="688" y="26"/>
                  </a:lnTo>
                  <a:lnTo>
                    <a:pt x="689" y="26"/>
                  </a:lnTo>
                  <a:lnTo>
                    <a:pt x="690" y="26"/>
                  </a:lnTo>
                  <a:lnTo>
                    <a:pt x="690" y="26"/>
                  </a:lnTo>
                  <a:lnTo>
                    <a:pt x="691" y="26"/>
                  </a:lnTo>
                  <a:lnTo>
                    <a:pt x="692" y="26"/>
                  </a:lnTo>
                  <a:lnTo>
                    <a:pt x="693" y="26"/>
                  </a:lnTo>
                  <a:lnTo>
                    <a:pt x="694" y="26"/>
                  </a:lnTo>
                  <a:lnTo>
                    <a:pt x="694" y="26"/>
                  </a:lnTo>
                  <a:lnTo>
                    <a:pt x="695" y="26"/>
                  </a:lnTo>
                  <a:lnTo>
                    <a:pt x="696" y="26"/>
                  </a:lnTo>
                  <a:lnTo>
                    <a:pt x="697" y="26"/>
                  </a:lnTo>
                  <a:lnTo>
                    <a:pt x="698" y="26"/>
                  </a:lnTo>
                  <a:lnTo>
                    <a:pt x="698" y="26"/>
                  </a:lnTo>
                  <a:lnTo>
                    <a:pt x="699" y="26"/>
                  </a:lnTo>
                  <a:lnTo>
                    <a:pt x="700" y="26"/>
                  </a:lnTo>
                  <a:lnTo>
                    <a:pt x="701" y="26"/>
                  </a:lnTo>
                  <a:lnTo>
                    <a:pt x="702" y="26"/>
                  </a:lnTo>
                  <a:lnTo>
                    <a:pt x="702" y="26"/>
                  </a:lnTo>
                  <a:lnTo>
                    <a:pt x="703" y="26"/>
                  </a:lnTo>
                  <a:lnTo>
                    <a:pt x="704" y="26"/>
                  </a:lnTo>
                  <a:lnTo>
                    <a:pt x="705" y="26"/>
                  </a:lnTo>
                  <a:lnTo>
                    <a:pt x="706" y="26"/>
                  </a:lnTo>
                  <a:lnTo>
                    <a:pt x="707" y="26"/>
                  </a:lnTo>
                  <a:lnTo>
                    <a:pt x="707" y="26"/>
                  </a:lnTo>
                  <a:lnTo>
                    <a:pt x="708" y="26"/>
                  </a:lnTo>
                  <a:lnTo>
                    <a:pt x="709" y="26"/>
                  </a:lnTo>
                  <a:lnTo>
                    <a:pt x="710" y="26"/>
                  </a:lnTo>
                  <a:lnTo>
                    <a:pt x="711" y="26"/>
                  </a:lnTo>
                  <a:lnTo>
                    <a:pt x="711" y="26"/>
                  </a:lnTo>
                  <a:lnTo>
                    <a:pt x="712" y="26"/>
                  </a:lnTo>
                  <a:lnTo>
                    <a:pt x="713" y="26"/>
                  </a:lnTo>
                  <a:lnTo>
                    <a:pt x="714" y="26"/>
                  </a:lnTo>
                  <a:lnTo>
                    <a:pt x="715" y="26"/>
                  </a:lnTo>
                  <a:lnTo>
                    <a:pt x="715" y="26"/>
                  </a:lnTo>
                  <a:lnTo>
                    <a:pt x="716" y="26"/>
                  </a:lnTo>
                  <a:lnTo>
                    <a:pt x="717" y="26"/>
                  </a:lnTo>
                  <a:lnTo>
                    <a:pt x="718" y="26"/>
                  </a:lnTo>
                  <a:lnTo>
                    <a:pt x="719" y="26"/>
                  </a:lnTo>
                  <a:lnTo>
                    <a:pt x="719" y="26"/>
                  </a:lnTo>
                  <a:lnTo>
                    <a:pt x="720" y="26"/>
                  </a:lnTo>
                  <a:lnTo>
                    <a:pt x="721" y="26"/>
                  </a:lnTo>
                  <a:lnTo>
                    <a:pt x="722" y="26"/>
                  </a:lnTo>
                  <a:lnTo>
                    <a:pt x="723" y="26"/>
                  </a:lnTo>
                  <a:lnTo>
                    <a:pt x="723" y="26"/>
                  </a:lnTo>
                  <a:lnTo>
                    <a:pt x="724" y="26"/>
                  </a:lnTo>
                  <a:lnTo>
                    <a:pt x="725" y="26"/>
                  </a:lnTo>
                  <a:lnTo>
                    <a:pt x="726" y="26"/>
                  </a:lnTo>
                  <a:lnTo>
                    <a:pt x="727" y="26"/>
                  </a:lnTo>
                  <a:lnTo>
                    <a:pt x="728" y="26"/>
                  </a:lnTo>
                  <a:lnTo>
                    <a:pt x="728" y="26"/>
                  </a:lnTo>
                  <a:lnTo>
                    <a:pt x="729" y="26"/>
                  </a:lnTo>
                  <a:lnTo>
                    <a:pt x="730" y="26"/>
                  </a:lnTo>
                  <a:lnTo>
                    <a:pt x="731" y="26"/>
                  </a:lnTo>
                  <a:lnTo>
                    <a:pt x="732" y="26"/>
                  </a:lnTo>
                  <a:lnTo>
                    <a:pt x="732" y="26"/>
                  </a:lnTo>
                  <a:lnTo>
                    <a:pt x="733" y="26"/>
                  </a:lnTo>
                  <a:lnTo>
                    <a:pt x="734" y="26"/>
                  </a:lnTo>
                  <a:lnTo>
                    <a:pt x="735" y="26"/>
                  </a:lnTo>
                  <a:lnTo>
                    <a:pt x="736" y="26"/>
                  </a:lnTo>
                  <a:lnTo>
                    <a:pt x="736" y="26"/>
                  </a:lnTo>
                  <a:lnTo>
                    <a:pt x="737" y="26"/>
                  </a:lnTo>
                  <a:lnTo>
                    <a:pt x="738" y="26"/>
                  </a:lnTo>
                  <a:lnTo>
                    <a:pt x="739" y="26"/>
                  </a:lnTo>
                  <a:lnTo>
                    <a:pt x="740" y="26"/>
                  </a:lnTo>
                  <a:lnTo>
                    <a:pt x="740" y="26"/>
                  </a:lnTo>
                  <a:lnTo>
                    <a:pt x="741" y="26"/>
                  </a:lnTo>
                  <a:lnTo>
                    <a:pt x="742" y="26"/>
                  </a:lnTo>
                  <a:lnTo>
                    <a:pt x="743" y="26"/>
                  </a:lnTo>
                  <a:lnTo>
                    <a:pt x="744" y="26"/>
                  </a:lnTo>
                  <a:lnTo>
                    <a:pt x="744" y="26"/>
                  </a:lnTo>
                  <a:lnTo>
                    <a:pt x="745" y="26"/>
                  </a:lnTo>
                  <a:lnTo>
                    <a:pt x="746" y="26"/>
                  </a:lnTo>
                  <a:lnTo>
                    <a:pt x="747" y="26"/>
                  </a:lnTo>
                  <a:lnTo>
                    <a:pt x="748" y="26"/>
                  </a:lnTo>
                  <a:lnTo>
                    <a:pt x="749" y="26"/>
                  </a:lnTo>
                  <a:lnTo>
                    <a:pt x="749" y="26"/>
                  </a:lnTo>
                  <a:lnTo>
                    <a:pt x="750" y="26"/>
                  </a:lnTo>
                  <a:lnTo>
                    <a:pt x="751" y="26"/>
                  </a:lnTo>
                  <a:lnTo>
                    <a:pt x="752" y="26"/>
                  </a:lnTo>
                  <a:lnTo>
                    <a:pt x="753" y="26"/>
                  </a:lnTo>
                  <a:lnTo>
                    <a:pt x="753" y="26"/>
                  </a:lnTo>
                  <a:lnTo>
                    <a:pt x="754" y="26"/>
                  </a:lnTo>
                  <a:lnTo>
                    <a:pt x="755" y="26"/>
                  </a:lnTo>
                  <a:lnTo>
                    <a:pt x="756" y="26"/>
                  </a:lnTo>
                  <a:lnTo>
                    <a:pt x="757" y="26"/>
                  </a:lnTo>
                  <a:lnTo>
                    <a:pt x="757" y="26"/>
                  </a:lnTo>
                  <a:lnTo>
                    <a:pt x="758" y="26"/>
                  </a:lnTo>
                  <a:lnTo>
                    <a:pt x="759" y="26"/>
                  </a:lnTo>
                  <a:lnTo>
                    <a:pt x="760" y="26"/>
                  </a:lnTo>
                  <a:lnTo>
                    <a:pt x="761" y="26"/>
                  </a:lnTo>
                  <a:lnTo>
                    <a:pt x="761" y="26"/>
                  </a:lnTo>
                  <a:lnTo>
                    <a:pt x="762" y="26"/>
                  </a:lnTo>
                  <a:lnTo>
                    <a:pt x="763" y="26"/>
                  </a:lnTo>
                  <a:lnTo>
                    <a:pt x="764" y="26"/>
                  </a:lnTo>
                  <a:lnTo>
                    <a:pt x="765" y="26"/>
                  </a:lnTo>
                  <a:lnTo>
                    <a:pt x="765" y="26"/>
                  </a:lnTo>
                  <a:lnTo>
                    <a:pt x="766" y="26"/>
                  </a:lnTo>
                  <a:lnTo>
                    <a:pt x="767" y="26"/>
                  </a:lnTo>
                  <a:lnTo>
                    <a:pt x="768" y="26"/>
                  </a:lnTo>
                  <a:lnTo>
                    <a:pt x="769" y="26"/>
                  </a:lnTo>
                  <a:lnTo>
                    <a:pt x="770" y="26"/>
                  </a:lnTo>
                  <a:lnTo>
                    <a:pt x="770" y="26"/>
                  </a:lnTo>
                  <a:lnTo>
                    <a:pt x="771" y="26"/>
                  </a:lnTo>
                  <a:lnTo>
                    <a:pt x="772" y="26"/>
                  </a:lnTo>
                  <a:lnTo>
                    <a:pt x="773" y="26"/>
                  </a:lnTo>
                  <a:lnTo>
                    <a:pt x="774" y="26"/>
                  </a:lnTo>
                  <a:lnTo>
                    <a:pt x="774" y="26"/>
                  </a:lnTo>
                  <a:lnTo>
                    <a:pt x="775" y="26"/>
                  </a:lnTo>
                  <a:lnTo>
                    <a:pt x="776" y="26"/>
                  </a:lnTo>
                  <a:lnTo>
                    <a:pt x="777" y="26"/>
                  </a:lnTo>
                  <a:lnTo>
                    <a:pt x="778" y="26"/>
                  </a:lnTo>
                  <a:lnTo>
                    <a:pt x="778" y="26"/>
                  </a:lnTo>
                  <a:lnTo>
                    <a:pt x="779" y="26"/>
                  </a:lnTo>
                  <a:lnTo>
                    <a:pt x="780" y="26"/>
                  </a:lnTo>
                  <a:lnTo>
                    <a:pt x="781" y="26"/>
                  </a:lnTo>
                  <a:lnTo>
                    <a:pt x="782" y="26"/>
                  </a:lnTo>
                  <a:lnTo>
                    <a:pt x="782" y="26"/>
                  </a:lnTo>
                  <a:lnTo>
                    <a:pt x="783" y="26"/>
                  </a:lnTo>
                  <a:lnTo>
                    <a:pt x="784" y="26"/>
                  </a:lnTo>
                  <a:lnTo>
                    <a:pt x="785" y="26"/>
                  </a:lnTo>
                  <a:lnTo>
                    <a:pt x="786" y="26"/>
                  </a:lnTo>
                  <a:lnTo>
                    <a:pt x="786" y="26"/>
                  </a:lnTo>
                  <a:lnTo>
                    <a:pt x="787" y="26"/>
                  </a:lnTo>
                  <a:lnTo>
                    <a:pt x="788" y="26"/>
                  </a:lnTo>
                  <a:lnTo>
                    <a:pt x="789" y="26"/>
                  </a:lnTo>
                  <a:lnTo>
                    <a:pt x="790" y="26"/>
                  </a:lnTo>
                  <a:lnTo>
                    <a:pt x="790" y="26"/>
                  </a:lnTo>
                  <a:lnTo>
                    <a:pt x="791" y="26"/>
                  </a:lnTo>
                  <a:lnTo>
                    <a:pt x="792" y="26"/>
                  </a:lnTo>
                  <a:lnTo>
                    <a:pt x="793" y="26"/>
                  </a:lnTo>
                  <a:lnTo>
                    <a:pt x="794" y="26"/>
                  </a:lnTo>
                  <a:lnTo>
                    <a:pt x="795" y="26"/>
                  </a:lnTo>
                  <a:lnTo>
                    <a:pt x="795" y="26"/>
                  </a:lnTo>
                  <a:lnTo>
                    <a:pt x="796" y="26"/>
                  </a:lnTo>
                  <a:lnTo>
                    <a:pt x="797" y="26"/>
                  </a:lnTo>
                  <a:lnTo>
                    <a:pt x="798" y="26"/>
                  </a:lnTo>
                  <a:lnTo>
                    <a:pt x="799" y="26"/>
                  </a:lnTo>
                  <a:lnTo>
                    <a:pt x="799" y="26"/>
                  </a:lnTo>
                  <a:lnTo>
                    <a:pt x="800" y="26"/>
                  </a:lnTo>
                  <a:lnTo>
                    <a:pt x="801" y="26"/>
                  </a:lnTo>
                  <a:lnTo>
                    <a:pt x="802" y="26"/>
                  </a:lnTo>
                  <a:lnTo>
                    <a:pt x="803" y="26"/>
                  </a:lnTo>
                  <a:lnTo>
                    <a:pt x="803" y="26"/>
                  </a:lnTo>
                  <a:lnTo>
                    <a:pt x="804" y="26"/>
                  </a:lnTo>
                  <a:lnTo>
                    <a:pt x="805" y="26"/>
                  </a:lnTo>
                  <a:lnTo>
                    <a:pt x="806" y="26"/>
                  </a:lnTo>
                  <a:lnTo>
                    <a:pt x="807" y="26"/>
                  </a:lnTo>
                  <a:lnTo>
                    <a:pt x="807" y="26"/>
                  </a:lnTo>
                  <a:lnTo>
                    <a:pt x="808" y="26"/>
                  </a:lnTo>
                  <a:lnTo>
                    <a:pt x="809" y="26"/>
                  </a:lnTo>
                  <a:lnTo>
                    <a:pt x="810" y="26"/>
                  </a:lnTo>
                  <a:lnTo>
                    <a:pt x="811" y="26"/>
                  </a:lnTo>
                  <a:lnTo>
                    <a:pt x="811" y="26"/>
                  </a:lnTo>
                  <a:lnTo>
                    <a:pt x="812" y="26"/>
                  </a:lnTo>
                  <a:lnTo>
                    <a:pt x="813" y="26"/>
                  </a:lnTo>
                  <a:lnTo>
                    <a:pt x="814" y="26"/>
                  </a:lnTo>
                  <a:lnTo>
                    <a:pt x="815" y="26"/>
                  </a:lnTo>
                  <a:lnTo>
                    <a:pt x="816" y="26"/>
                  </a:lnTo>
                  <a:lnTo>
                    <a:pt x="816" y="26"/>
                  </a:lnTo>
                  <a:lnTo>
                    <a:pt x="817" y="26"/>
                  </a:lnTo>
                  <a:lnTo>
                    <a:pt x="818" y="26"/>
                  </a:lnTo>
                  <a:lnTo>
                    <a:pt x="819" y="26"/>
                  </a:lnTo>
                  <a:lnTo>
                    <a:pt x="820" y="26"/>
                  </a:lnTo>
                  <a:lnTo>
                    <a:pt x="820" y="26"/>
                  </a:lnTo>
                  <a:lnTo>
                    <a:pt x="821" y="26"/>
                  </a:lnTo>
                  <a:lnTo>
                    <a:pt x="822" y="26"/>
                  </a:lnTo>
                  <a:lnTo>
                    <a:pt x="823" y="26"/>
                  </a:lnTo>
                  <a:lnTo>
                    <a:pt x="824" y="26"/>
                  </a:lnTo>
                  <a:lnTo>
                    <a:pt x="824" y="26"/>
                  </a:lnTo>
                  <a:lnTo>
                    <a:pt x="825" y="26"/>
                  </a:lnTo>
                  <a:lnTo>
                    <a:pt x="826" y="26"/>
                  </a:lnTo>
                  <a:lnTo>
                    <a:pt x="827" y="26"/>
                  </a:lnTo>
                  <a:lnTo>
                    <a:pt x="828" y="26"/>
                  </a:lnTo>
                  <a:lnTo>
                    <a:pt x="828" y="26"/>
                  </a:lnTo>
                  <a:lnTo>
                    <a:pt x="829" y="26"/>
                  </a:lnTo>
                  <a:lnTo>
                    <a:pt x="830" y="26"/>
                  </a:lnTo>
                  <a:lnTo>
                    <a:pt x="831" y="26"/>
                  </a:lnTo>
                  <a:lnTo>
                    <a:pt x="832" y="26"/>
                  </a:lnTo>
                  <a:lnTo>
                    <a:pt x="832" y="26"/>
                  </a:lnTo>
                  <a:lnTo>
                    <a:pt x="833" y="26"/>
                  </a:lnTo>
                  <a:lnTo>
                    <a:pt x="834" y="26"/>
                  </a:lnTo>
                  <a:lnTo>
                    <a:pt x="835" y="26"/>
                  </a:lnTo>
                  <a:lnTo>
                    <a:pt x="836" y="26"/>
                  </a:lnTo>
                  <a:lnTo>
                    <a:pt x="837" y="26"/>
                  </a:lnTo>
                  <a:lnTo>
                    <a:pt x="837" y="26"/>
                  </a:lnTo>
                  <a:lnTo>
                    <a:pt x="838" y="26"/>
                  </a:lnTo>
                  <a:lnTo>
                    <a:pt x="839" y="26"/>
                  </a:lnTo>
                  <a:lnTo>
                    <a:pt x="840" y="26"/>
                  </a:lnTo>
                  <a:lnTo>
                    <a:pt x="841" y="26"/>
                  </a:lnTo>
                  <a:lnTo>
                    <a:pt x="841" y="26"/>
                  </a:lnTo>
                  <a:lnTo>
                    <a:pt x="842" y="26"/>
                  </a:lnTo>
                  <a:lnTo>
                    <a:pt x="843" y="26"/>
                  </a:lnTo>
                  <a:lnTo>
                    <a:pt x="844" y="26"/>
                  </a:lnTo>
                  <a:lnTo>
                    <a:pt x="845" y="26"/>
                  </a:lnTo>
                  <a:lnTo>
                    <a:pt x="845" y="26"/>
                  </a:lnTo>
                  <a:lnTo>
                    <a:pt x="846" y="26"/>
                  </a:lnTo>
                  <a:lnTo>
                    <a:pt x="847" y="26"/>
                  </a:lnTo>
                  <a:lnTo>
                    <a:pt x="848" y="26"/>
                  </a:lnTo>
                  <a:lnTo>
                    <a:pt x="849" y="26"/>
                  </a:lnTo>
                  <a:lnTo>
                    <a:pt x="849" y="26"/>
                  </a:lnTo>
                  <a:lnTo>
                    <a:pt x="850" y="26"/>
                  </a:lnTo>
                  <a:lnTo>
                    <a:pt x="851" y="26"/>
                  </a:lnTo>
                  <a:lnTo>
                    <a:pt x="852" y="26"/>
                  </a:lnTo>
                  <a:lnTo>
                    <a:pt x="853" y="26"/>
                  </a:lnTo>
                  <a:lnTo>
                    <a:pt x="853" y="26"/>
                  </a:lnTo>
                  <a:lnTo>
                    <a:pt x="854" y="26"/>
                  </a:lnTo>
                  <a:lnTo>
                    <a:pt x="855" y="26"/>
                  </a:lnTo>
                  <a:lnTo>
                    <a:pt x="856" y="26"/>
                  </a:lnTo>
                  <a:lnTo>
                    <a:pt x="857" y="26"/>
                  </a:lnTo>
                  <a:lnTo>
                    <a:pt x="858" y="26"/>
                  </a:lnTo>
                  <a:lnTo>
                    <a:pt x="858" y="26"/>
                  </a:lnTo>
                  <a:lnTo>
                    <a:pt x="859" y="26"/>
                  </a:lnTo>
                  <a:lnTo>
                    <a:pt x="860" y="26"/>
                  </a:lnTo>
                  <a:lnTo>
                    <a:pt x="861" y="26"/>
                  </a:lnTo>
                  <a:lnTo>
                    <a:pt x="862" y="26"/>
                  </a:lnTo>
                  <a:lnTo>
                    <a:pt x="862" y="26"/>
                  </a:lnTo>
                  <a:lnTo>
                    <a:pt x="863" y="26"/>
                  </a:lnTo>
                  <a:lnTo>
                    <a:pt x="864" y="26"/>
                  </a:lnTo>
                  <a:lnTo>
                    <a:pt x="865" y="26"/>
                  </a:lnTo>
                  <a:lnTo>
                    <a:pt x="866" y="26"/>
                  </a:lnTo>
                  <a:lnTo>
                    <a:pt x="866" y="26"/>
                  </a:lnTo>
                  <a:lnTo>
                    <a:pt x="867" y="26"/>
                  </a:lnTo>
                  <a:lnTo>
                    <a:pt x="868" y="26"/>
                  </a:lnTo>
                  <a:lnTo>
                    <a:pt x="869" y="26"/>
                  </a:lnTo>
                  <a:lnTo>
                    <a:pt x="870" y="26"/>
                  </a:lnTo>
                  <a:lnTo>
                    <a:pt x="870" y="26"/>
                  </a:lnTo>
                  <a:lnTo>
                    <a:pt x="871" y="26"/>
                  </a:lnTo>
                  <a:lnTo>
                    <a:pt x="872" y="26"/>
                  </a:lnTo>
                  <a:lnTo>
                    <a:pt x="873" y="26"/>
                  </a:lnTo>
                  <a:lnTo>
                    <a:pt x="874" y="26"/>
                  </a:lnTo>
                  <a:lnTo>
                    <a:pt x="874" y="26"/>
                  </a:lnTo>
                  <a:lnTo>
                    <a:pt x="875" y="26"/>
                  </a:lnTo>
                  <a:lnTo>
                    <a:pt x="876" y="26"/>
                  </a:lnTo>
                  <a:lnTo>
                    <a:pt x="877" y="26"/>
                  </a:lnTo>
                  <a:lnTo>
                    <a:pt x="878" y="26"/>
                  </a:lnTo>
                  <a:lnTo>
                    <a:pt x="879" y="26"/>
                  </a:lnTo>
                  <a:lnTo>
                    <a:pt x="879" y="26"/>
                  </a:lnTo>
                  <a:lnTo>
                    <a:pt x="880" y="26"/>
                  </a:lnTo>
                  <a:lnTo>
                    <a:pt x="881" y="26"/>
                  </a:lnTo>
                  <a:lnTo>
                    <a:pt x="882" y="26"/>
                  </a:lnTo>
                  <a:lnTo>
                    <a:pt x="883" y="26"/>
                  </a:lnTo>
                  <a:lnTo>
                    <a:pt x="883" y="26"/>
                  </a:lnTo>
                  <a:lnTo>
                    <a:pt x="884" y="26"/>
                  </a:lnTo>
                  <a:lnTo>
                    <a:pt x="885" y="26"/>
                  </a:lnTo>
                  <a:lnTo>
                    <a:pt x="886" y="26"/>
                  </a:lnTo>
                  <a:lnTo>
                    <a:pt x="887" y="26"/>
                  </a:lnTo>
                  <a:lnTo>
                    <a:pt x="887" y="26"/>
                  </a:lnTo>
                  <a:lnTo>
                    <a:pt x="888" y="26"/>
                  </a:lnTo>
                  <a:lnTo>
                    <a:pt x="889" y="26"/>
                  </a:lnTo>
                  <a:lnTo>
                    <a:pt x="890" y="26"/>
                  </a:lnTo>
                  <a:lnTo>
                    <a:pt x="891" y="26"/>
                  </a:lnTo>
                  <a:lnTo>
                    <a:pt x="891" y="26"/>
                  </a:lnTo>
                  <a:lnTo>
                    <a:pt x="892" y="26"/>
                  </a:lnTo>
                  <a:lnTo>
                    <a:pt x="893" y="26"/>
                  </a:lnTo>
                  <a:lnTo>
                    <a:pt x="894" y="26"/>
                  </a:lnTo>
                  <a:lnTo>
                    <a:pt x="895" y="26"/>
                  </a:lnTo>
                  <a:lnTo>
                    <a:pt x="895" y="26"/>
                  </a:lnTo>
                  <a:lnTo>
                    <a:pt x="896" y="26"/>
                  </a:lnTo>
                  <a:lnTo>
                    <a:pt x="897" y="26"/>
                  </a:lnTo>
                  <a:lnTo>
                    <a:pt x="898" y="26"/>
                  </a:lnTo>
                  <a:lnTo>
                    <a:pt x="899" y="26"/>
                  </a:lnTo>
                  <a:lnTo>
                    <a:pt x="900" y="26"/>
                  </a:lnTo>
                  <a:lnTo>
                    <a:pt x="900" y="26"/>
                  </a:lnTo>
                  <a:lnTo>
                    <a:pt x="901" y="26"/>
                  </a:lnTo>
                  <a:lnTo>
                    <a:pt x="902" y="26"/>
                  </a:lnTo>
                  <a:lnTo>
                    <a:pt x="903" y="26"/>
                  </a:lnTo>
                  <a:lnTo>
                    <a:pt x="904" y="26"/>
                  </a:lnTo>
                  <a:lnTo>
                    <a:pt x="904" y="26"/>
                  </a:lnTo>
                  <a:lnTo>
                    <a:pt x="905" y="26"/>
                  </a:lnTo>
                  <a:lnTo>
                    <a:pt x="906" y="26"/>
                  </a:lnTo>
                  <a:lnTo>
                    <a:pt x="907" y="26"/>
                  </a:lnTo>
                  <a:lnTo>
                    <a:pt x="908" y="26"/>
                  </a:lnTo>
                  <a:lnTo>
                    <a:pt x="908" y="26"/>
                  </a:lnTo>
                  <a:lnTo>
                    <a:pt x="909" y="26"/>
                  </a:lnTo>
                  <a:lnTo>
                    <a:pt x="910" y="26"/>
                  </a:lnTo>
                  <a:lnTo>
                    <a:pt x="911" y="26"/>
                  </a:lnTo>
                  <a:lnTo>
                    <a:pt x="912" y="26"/>
                  </a:lnTo>
                  <a:lnTo>
                    <a:pt x="912" y="26"/>
                  </a:lnTo>
                  <a:lnTo>
                    <a:pt x="913" y="26"/>
                  </a:lnTo>
                  <a:lnTo>
                    <a:pt x="914" y="26"/>
                  </a:lnTo>
                  <a:lnTo>
                    <a:pt x="915" y="26"/>
                  </a:lnTo>
                  <a:lnTo>
                    <a:pt x="916" y="26"/>
                  </a:lnTo>
                  <a:lnTo>
                    <a:pt x="916" y="26"/>
                  </a:lnTo>
                  <a:lnTo>
                    <a:pt x="917" y="26"/>
                  </a:lnTo>
                  <a:lnTo>
                    <a:pt x="918" y="26"/>
                  </a:lnTo>
                  <a:lnTo>
                    <a:pt x="919" y="26"/>
                  </a:lnTo>
                  <a:lnTo>
                    <a:pt x="920" y="26"/>
                  </a:lnTo>
                  <a:lnTo>
                    <a:pt x="921" y="26"/>
                  </a:lnTo>
                  <a:lnTo>
                    <a:pt x="921" y="26"/>
                  </a:lnTo>
                  <a:lnTo>
                    <a:pt x="922" y="26"/>
                  </a:lnTo>
                  <a:lnTo>
                    <a:pt x="923" y="26"/>
                  </a:lnTo>
                  <a:lnTo>
                    <a:pt x="924" y="26"/>
                  </a:lnTo>
                  <a:lnTo>
                    <a:pt x="925" y="26"/>
                  </a:lnTo>
                  <a:lnTo>
                    <a:pt x="925" y="26"/>
                  </a:lnTo>
                  <a:lnTo>
                    <a:pt x="926" y="26"/>
                  </a:lnTo>
                  <a:lnTo>
                    <a:pt x="927" y="26"/>
                  </a:lnTo>
                  <a:lnTo>
                    <a:pt x="928" y="26"/>
                  </a:lnTo>
                  <a:lnTo>
                    <a:pt x="929" y="26"/>
                  </a:lnTo>
                  <a:lnTo>
                    <a:pt x="929" y="26"/>
                  </a:lnTo>
                  <a:lnTo>
                    <a:pt x="930" y="26"/>
                  </a:lnTo>
                  <a:lnTo>
                    <a:pt x="931" y="26"/>
                  </a:lnTo>
                  <a:lnTo>
                    <a:pt x="932" y="26"/>
                  </a:lnTo>
                  <a:lnTo>
                    <a:pt x="933" y="26"/>
                  </a:lnTo>
                  <a:lnTo>
                    <a:pt x="933" y="26"/>
                  </a:lnTo>
                  <a:lnTo>
                    <a:pt x="934" y="26"/>
                  </a:lnTo>
                  <a:lnTo>
                    <a:pt x="935" y="26"/>
                  </a:lnTo>
                  <a:lnTo>
                    <a:pt x="936" y="26"/>
                  </a:lnTo>
                  <a:lnTo>
                    <a:pt x="937" y="26"/>
                  </a:lnTo>
                  <a:lnTo>
                    <a:pt x="937" y="26"/>
                  </a:lnTo>
                  <a:lnTo>
                    <a:pt x="938" y="26"/>
                  </a:lnTo>
                  <a:lnTo>
                    <a:pt x="939" y="26"/>
                  </a:lnTo>
                  <a:lnTo>
                    <a:pt x="940" y="26"/>
                  </a:lnTo>
                  <a:lnTo>
                    <a:pt x="941" y="26"/>
                  </a:lnTo>
                  <a:lnTo>
                    <a:pt x="942" y="26"/>
                  </a:lnTo>
                  <a:lnTo>
                    <a:pt x="942" y="26"/>
                  </a:lnTo>
                  <a:lnTo>
                    <a:pt x="943" y="26"/>
                  </a:lnTo>
                  <a:lnTo>
                    <a:pt x="944" y="26"/>
                  </a:lnTo>
                  <a:lnTo>
                    <a:pt x="945" y="26"/>
                  </a:lnTo>
                  <a:lnTo>
                    <a:pt x="946" y="26"/>
                  </a:lnTo>
                  <a:lnTo>
                    <a:pt x="946" y="26"/>
                  </a:lnTo>
                  <a:lnTo>
                    <a:pt x="947" y="26"/>
                  </a:lnTo>
                  <a:lnTo>
                    <a:pt x="948" y="26"/>
                  </a:lnTo>
                  <a:lnTo>
                    <a:pt x="949" y="26"/>
                  </a:lnTo>
                  <a:lnTo>
                    <a:pt x="950" y="26"/>
                  </a:lnTo>
                  <a:lnTo>
                    <a:pt x="950" y="26"/>
                  </a:lnTo>
                  <a:lnTo>
                    <a:pt x="951" y="26"/>
                  </a:lnTo>
                  <a:lnTo>
                    <a:pt x="952" y="26"/>
                  </a:lnTo>
                  <a:lnTo>
                    <a:pt x="953" y="26"/>
                  </a:lnTo>
                  <a:lnTo>
                    <a:pt x="954" y="26"/>
                  </a:lnTo>
                  <a:lnTo>
                    <a:pt x="954" y="26"/>
                  </a:lnTo>
                  <a:lnTo>
                    <a:pt x="955" y="26"/>
                  </a:lnTo>
                  <a:lnTo>
                    <a:pt x="956" y="26"/>
                  </a:lnTo>
                  <a:lnTo>
                    <a:pt x="957" y="26"/>
                  </a:lnTo>
                  <a:lnTo>
                    <a:pt x="958" y="26"/>
                  </a:lnTo>
                  <a:lnTo>
                    <a:pt x="958" y="26"/>
                  </a:lnTo>
                  <a:lnTo>
                    <a:pt x="959" y="26"/>
                  </a:lnTo>
                  <a:lnTo>
                    <a:pt x="960" y="26"/>
                  </a:lnTo>
                  <a:lnTo>
                    <a:pt x="961" y="26"/>
                  </a:lnTo>
                  <a:lnTo>
                    <a:pt x="962" y="26"/>
                  </a:lnTo>
                  <a:lnTo>
                    <a:pt x="963" y="26"/>
                  </a:lnTo>
                  <a:lnTo>
                    <a:pt x="963" y="26"/>
                  </a:lnTo>
                  <a:lnTo>
                    <a:pt x="964" y="26"/>
                  </a:lnTo>
                  <a:lnTo>
                    <a:pt x="965" y="26"/>
                  </a:lnTo>
                  <a:lnTo>
                    <a:pt x="966" y="26"/>
                  </a:lnTo>
                  <a:lnTo>
                    <a:pt x="967" y="26"/>
                  </a:lnTo>
                  <a:lnTo>
                    <a:pt x="967" y="26"/>
                  </a:lnTo>
                  <a:lnTo>
                    <a:pt x="968" y="26"/>
                  </a:lnTo>
                  <a:lnTo>
                    <a:pt x="969" y="26"/>
                  </a:lnTo>
                  <a:lnTo>
                    <a:pt x="970" y="26"/>
                  </a:lnTo>
                  <a:lnTo>
                    <a:pt x="971" y="26"/>
                  </a:lnTo>
                  <a:lnTo>
                    <a:pt x="971" y="26"/>
                  </a:lnTo>
                  <a:lnTo>
                    <a:pt x="972" y="26"/>
                  </a:lnTo>
                  <a:lnTo>
                    <a:pt x="973" y="26"/>
                  </a:lnTo>
                  <a:lnTo>
                    <a:pt x="974" y="26"/>
                  </a:lnTo>
                  <a:lnTo>
                    <a:pt x="975" y="26"/>
                  </a:lnTo>
                  <a:lnTo>
                    <a:pt x="975" y="26"/>
                  </a:lnTo>
                  <a:lnTo>
                    <a:pt x="976" y="26"/>
                  </a:lnTo>
                  <a:lnTo>
                    <a:pt x="977" y="26"/>
                  </a:lnTo>
                  <a:lnTo>
                    <a:pt x="978" y="26"/>
                  </a:lnTo>
                  <a:lnTo>
                    <a:pt x="979" y="26"/>
                  </a:lnTo>
                  <a:lnTo>
                    <a:pt x="979" y="26"/>
                  </a:lnTo>
                  <a:lnTo>
                    <a:pt x="980" y="26"/>
                  </a:lnTo>
                  <a:lnTo>
                    <a:pt x="981" y="26"/>
                  </a:lnTo>
                  <a:lnTo>
                    <a:pt x="982" y="26"/>
                  </a:lnTo>
                  <a:lnTo>
                    <a:pt x="983" y="26"/>
                  </a:lnTo>
                  <a:lnTo>
                    <a:pt x="984" y="26"/>
                  </a:lnTo>
                  <a:lnTo>
                    <a:pt x="984" y="26"/>
                  </a:lnTo>
                  <a:lnTo>
                    <a:pt x="985" y="26"/>
                  </a:lnTo>
                  <a:lnTo>
                    <a:pt x="986" y="26"/>
                  </a:lnTo>
                  <a:lnTo>
                    <a:pt x="987" y="26"/>
                  </a:lnTo>
                  <a:lnTo>
                    <a:pt x="988" y="26"/>
                  </a:lnTo>
                  <a:lnTo>
                    <a:pt x="988" y="26"/>
                  </a:lnTo>
                  <a:lnTo>
                    <a:pt x="989" y="26"/>
                  </a:lnTo>
                  <a:lnTo>
                    <a:pt x="990" y="26"/>
                  </a:lnTo>
                  <a:lnTo>
                    <a:pt x="991" y="26"/>
                  </a:lnTo>
                  <a:lnTo>
                    <a:pt x="992" y="26"/>
                  </a:lnTo>
                  <a:lnTo>
                    <a:pt x="992" y="26"/>
                  </a:lnTo>
                  <a:lnTo>
                    <a:pt x="993" y="26"/>
                  </a:lnTo>
                  <a:lnTo>
                    <a:pt x="994" y="26"/>
                  </a:lnTo>
                  <a:lnTo>
                    <a:pt x="995" y="26"/>
                  </a:lnTo>
                  <a:lnTo>
                    <a:pt x="996" y="26"/>
                  </a:lnTo>
                  <a:lnTo>
                    <a:pt x="996" y="26"/>
                  </a:lnTo>
                  <a:lnTo>
                    <a:pt x="997" y="26"/>
                  </a:lnTo>
                  <a:lnTo>
                    <a:pt x="998" y="26"/>
                  </a:lnTo>
                  <a:lnTo>
                    <a:pt x="999" y="26"/>
                  </a:lnTo>
                  <a:lnTo>
                    <a:pt x="1000" y="26"/>
                  </a:lnTo>
                  <a:lnTo>
                    <a:pt x="1000" y="26"/>
                  </a:lnTo>
                  <a:lnTo>
                    <a:pt x="1001" y="26"/>
                  </a:lnTo>
                  <a:lnTo>
                    <a:pt x="1002" y="26"/>
                  </a:lnTo>
                  <a:lnTo>
                    <a:pt x="1003" y="26"/>
                  </a:lnTo>
                  <a:lnTo>
                    <a:pt x="1004" y="26"/>
                  </a:lnTo>
                  <a:lnTo>
                    <a:pt x="1005" y="26"/>
                  </a:lnTo>
                  <a:lnTo>
                    <a:pt x="1005" y="26"/>
                  </a:lnTo>
                  <a:lnTo>
                    <a:pt x="1006" y="26"/>
                  </a:lnTo>
                  <a:lnTo>
                    <a:pt x="1007" y="26"/>
                  </a:lnTo>
                  <a:lnTo>
                    <a:pt x="1008" y="26"/>
                  </a:lnTo>
                  <a:lnTo>
                    <a:pt x="1009" y="26"/>
                  </a:lnTo>
                  <a:lnTo>
                    <a:pt x="1009" y="26"/>
                  </a:lnTo>
                  <a:lnTo>
                    <a:pt x="1010" y="26"/>
                  </a:lnTo>
                  <a:lnTo>
                    <a:pt x="1011" y="26"/>
                  </a:lnTo>
                  <a:lnTo>
                    <a:pt x="1012" y="26"/>
                  </a:lnTo>
                  <a:lnTo>
                    <a:pt x="1013" y="26"/>
                  </a:lnTo>
                  <a:lnTo>
                    <a:pt x="1013" y="26"/>
                  </a:lnTo>
                  <a:lnTo>
                    <a:pt x="1014" y="26"/>
                  </a:lnTo>
                  <a:lnTo>
                    <a:pt x="1015" y="26"/>
                  </a:lnTo>
                  <a:lnTo>
                    <a:pt x="1016" y="26"/>
                  </a:lnTo>
                  <a:lnTo>
                    <a:pt x="1017" y="26"/>
                  </a:lnTo>
                  <a:lnTo>
                    <a:pt x="1017" y="26"/>
                  </a:lnTo>
                  <a:lnTo>
                    <a:pt x="1018" y="26"/>
                  </a:lnTo>
                  <a:lnTo>
                    <a:pt x="1019" y="26"/>
                  </a:lnTo>
                  <a:lnTo>
                    <a:pt x="1020" y="26"/>
                  </a:lnTo>
                  <a:lnTo>
                    <a:pt x="1021" y="26"/>
                  </a:lnTo>
                  <a:lnTo>
                    <a:pt x="1021" y="26"/>
                  </a:lnTo>
                  <a:lnTo>
                    <a:pt x="1022" y="26"/>
                  </a:lnTo>
                  <a:lnTo>
                    <a:pt x="1023" y="26"/>
                  </a:lnTo>
                  <a:lnTo>
                    <a:pt x="1024" y="26"/>
                  </a:lnTo>
                  <a:lnTo>
                    <a:pt x="1025" y="26"/>
                  </a:lnTo>
                  <a:lnTo>
                    <a:pt x="1026" y="26"/>
                  </a:lnTo>
                  <a:lnTo>
                    <a:pt x="1026" y="26"/>
                  </a:lnTo>
                  <a:lnTo>
                    <a:pt x="1027" y="26"/>
                  </a:lnTo>
                  <a:lnTo>
                    <a:pt x="1028" y="26"/>
                  </a:lnTo>
                  <a:lnTo>
                    <a:pt x="1029" y="26"/>
                  </a:lnTo>
                  <a:lnTo>
                    <a:pt x="1030" y="26"/>
                  </a:lnTo>
                  <a:lnTo>
                    <a:pt x="1030" y="26"/>
                  </a:lnTo>
                  <a:lnTo>
                    <a:pt x="1031" y="26"/>
                  </a:lnTo>
                  <a:lnTo>
                    <a:pt x="1032" y="26"/>
                  </a:lnTo>
                  <a:lnTo>
                    <a:pt x="1033" y="26"/>
                  </a:lnTo>
                  <a:lnTo>
                    <a:pt x="1034" y="26"/>
                  </a:lnTo>
                  <a:lnTo>
                    <a:pt x="1034" y="26"/>
                  </a:lnTo>
                  <a:lnTo>
                    <a:pt x="1035" y="26"/>
                  </a:lnTo>
                  <a:lnTo>
                    <a:pt x="1036" y="26"/>
                  </a:lnTo>
                  <a:lnTo>
                    <a:pt x="1037" y="26"/>
                  </a:lnTo>
                  <a:lnTo>
                    <a:pt x="1038" y="26"/>
                  </a:lnTo>
                  <a:lnTo>
                    <a:pt x="1038" y="26"/>
                  </a:lnTo>
                  <a:lnTo>
                    <a:pt x="1039" y="26"/>
                  </a:lnTo>
                  <a:lnTo>
                    <a:pt x="1040" y="26"/>
                  </a:lnTo>
                  <a:lnTo>
                    <a:pt x="1041" y="26"/>
                  </a:lnTo>
                  <a:lnTo>
                    <a:pt x="1042" y="26"/>
                  </a:lnTo>
                  <a:lnTo>
                    <a:pt x="1042" y="26"/>
                  </a:lnTo>
                  <a:lnTo>
                    <a:pt x="1043" y="26"/>
                  </a:lnTo>
                  <a:lnTo>
                    <a:pt x="1044" y="26"/>
                  </a:lnTo>
                  <a:lnTo>
                    <a:pt x="1045" y="26"/>
                  </a:lnTo>
                  <a:lnTo>
                    <a:pt x="1046" y="26"/>
                  </a:lnTo>
                  <a:lnTo>
                    <a:pt x="1047" y="26"/>
                  </a:lnTo>
                  <a:lnTo>
                    <a:pt x="1047" y="26"/>
                  </a:lnTo>
                  <a:lnTo>
                    <a:pt x="1048" y="26"/>
                  </a:lnTo>
                  <a:lnTo>
                    <a:pt x="1049" y="26"/>
                  </a:lnTo>
                  <a:lnTo>
                    <a:pt x="1050" y="26"/>
                  </a:lnTo>
                  <a:lnTo>
                    <a:pt x="1051" y="26"/>
                  </a:lnTo>
                  <a:lnTo>
                    <a:pt x="1051" y="26"/>
                  </a:lnTo>
                  <a:lnTo>
                    <a:pt x="1052" y="26"/>
                  </a:lnTo>
                  <a:lnTo>
                    <a:pt x="1053" y="26"/>
                  </a:lnTo>
                  <a:lnTo>
                    <a:pt x="1054" y="26"/>
                  </a:lnTo>
                  <a:lnTo>
                    <a:pt x="1055" y="26"/>
                  </a:lnTo>
                  <a:lnTo>
                    <a:pt x="1055" y="26"/>
                  </a:lnTo>
                  <a:lnTo>
                    <a:pt x="1056" y="26"/>
                  </a:lnTo>
                  <a:lnTo>
                    <a:pt x="1057" y="26"/>
                  </a:lnTo>
                  <a:lnTo>
                    <a:pt x="1058" y="26"/>
                  </a:lnTo>
                  <a:lnTo>
                    <a:pt x="1059" y="26"/>
                  </a:lnTo>
                  <a:lnTo>
                    <a:pt x="1059" y="26"/>
                  </a:lnTo>
                  <a:lnTo>
                    <a:pt x="1060" y="26"/>
                  </a:lnTo>
                  <a:lnTo>
                    <a:pt x="1061" y="26"/>
                  </a:lnTo>
                  <a:lnTo>
                    <a:pt x="1062" y="26"/>
                  </a:lnTo>
                  <a:lnTo>
                    <a:pt x="1063" y="26"/>
                  </a:lnTo>
                  <a:lnTo>
                    <a:pt x="1063" y="26"/>
                  </a:lnTo>
                  <a:lnTo>
                    <a:pt x="1064" y="26"/>
                  </a:lnTo>
                  <a:lnTo>
                    <a:pt x="1065" y="26"/>
                  </a:lnTo>
                  <a:lnTo>
                    <a:pt x="1066" y="26"/>
                  </a:lnTo>
                  <a:lnTo>
                    <a:pt x="1067" y="26"/>
                  </a:lnTo>
                  <a:lnTo>
                    <a:pt x="1068" y="26"/>
                  </a:lnTo>
                  <a:lnTo>
                    <a:pt x="1068" y="26"/>
                  </a:lnTo>
                  <a:lnTo>
                    <a:pt x="1069" y="26"/>
                  </a:lnTo>
                  <a:lnTo>
                    <a:pt x="1070" y="26"/>
                  </a:lnTo>
                  <a:lnTo>
                    <a:pt x="1071" y="26"/>
                  </a:lnTo>
                  <a:lnTo>
                    <a:pt x="1072" y="26"/>
                  </a:lnTo>
                  <a:lnTo>
                    <a:pt x="1072" y="26"/>
                  </a:lnTo>
                  <a:lnTo>
                    <a:pt x="1073" y="26"/>
                  </a:lnTo>
                  <a:lnTo>
                    <a:pt x="1074" y="26"/>
                  </a:lnTo>
                  <a:lnTo>
                    <a:pt x="1075" y="26"/>
                  </a:lnTo>
                  <a:lnTo>
                    <a:pt x="1076" y="26"/>
                  </a:lnTo>
                  <a:lnTo>
                    <a:pt x="1076" y="26"/>
                  </a:lnTo>
                  <a:lnTo>
                    <a:pt x="1077" y="26"/>
                  </a:lnTo>
                  <a:lnTo>
                    <a:pt x="1078" y="26"/>
                  </a:lnTo>
                  <a:lnTo>
                    <a:pt x="1079" y="26"/>
                  </a:lnTo>
                  <a:lnTo>
                    <a:pt x="1080" y="26"/>
                  </a:lnTo>
                  <a:lnTo>
                    <a:pt x="1080" y="26"/>
                  </a:lnTo>
                  <a:lnTo>
                    <a:pt x="1081" y="26"/>
                  </a:lnTo>
                  <a:lnTo>
                    <a:pt x="1082" y="26"/>
                  </a:lnTo>
                  <a:lnTo>
                    <a:pt x="1083" y="26"/>
                  </a:lnTo>
                  <a:lnTo>
                    <a:pt x="1084" y="26"/>
                  </a:lnTo>
                  <a:lnTo>
                    <a:pt x="1084" y="26"/>
                  </a:lnTo>
                  <a:lnTo>
                    <a:pt x="1085" y="26"/>
                  </a:lnTo>
                  <a:lnTo>
                    <a:pt x="1086" y="26"/>
                  </a:lnTo>
                  <a:lnTo>
                    <a:pt x="1087" y="26"/>
                  </a:lnTo>
                  <a:lnTo>
                    <a:pt x="1088" y="26"/>
                  </a:lnTo>
                  <a:lnTo>
                    <a:pt x="1089" y="26"/>
                  </a:lnTo>
                  <a:lnTo>
                    <a:pt x="1089" y="26"/>
                  </a:lnTo>
                  <a:lnTo>
                    <a:pt x="1090" y="26"/>
                  </a:lnTo>
                  <a:lnTo>
                    <a:pt x="1091" y="26"/>
                  </a:lnTo>
                  <a:lnTo>
                    <a:pt x="1092" y="26"/>
                  </a:lnTo>
                  <a:lnTo>
                    <a:pt x="1093" y="26"/>
                  </a:lnTo>
                  <a:lnTo>
                    <a:pt x="1093" y="26"/>
                  </a:lnTo>
                  <a:lnTo>
                    <a:pt x="1094" y="26"/>
                  </a:lnTo>
                  <a:lnTo>
                    <a:pt x="1095" y="26"/>
                  </a:lnTo>
                  <a:lnTo>
                    <a:pt x="1096" y="26"/>
                  </a:lnTo>
                  <a:lnTo>
                    <a:pt x="1097" y="26"/>
                  </a:lnTo>
                  <a:lnTo>
                    <a:pt x="1097" y="26"/>
                  </a:lnTo>
                  <a:lnTo>
                    <a:pt x="1098" y="26"/>
                  </a:lnTo>
                  <a:lnTo>
                    <a:pt x="1099" y="26"/>
                  </a:lnTo>
                  <a:lnTo>
                    <a:pt x="1100" y="26"/>
                  </a:lnTo>
                  <a:lnTo>
                    <a:pt x="1101" y="26"/>
                  </a:lnTo>
                  <a:lnTo>
                    <a:pt x="1101" y="26"/>
                  </a:lnTo>
                  <a:lnTo>
                    <a:pt x="1102" y="26"/>
                  </a:lnTo>
                  <a:lnTo>
                    <a:pt x="1103" y="26"/>
                  </a:lnTo>
                  <a:lnTo>
                    <a:pt x="1104" y="26"/>
                  </a:lnTo>
                  <a:lnTo>
                    <a:pt x="1105" y="26"/>
                  </a:lnTo>
                  <a:lnTo>
                    <a:pt x="1105" y="26"/>
                  </a:lnTo>
                  <a:lnTo>
                    <a:pt x="1106" y="26"/>
                  </a:lnTo>
                  <a:lnTo>
                    <a:pt x="1107" y="26"/>
                  </a:lnTo>
                  <a:lnTo>
                    <a:pt x="1108" y="26"/>
                  </a:lnTo>
                  <a:lnTo>
                    <a:pt x="1109" y="26"/>
                  </a:lnTo>
                  <a:lnTo>
                    <a:pt x="1110" y="26"/>
                  </a:lnTo>
                  <a:lnTo>
                    <a:pt x="1110" y="26"/>
                  </a:lnTo>
                  <a:lnTo>
                    <a:pt x="1111" y="26"/>
                  </a:lnTo>
                  <a:lnTo>
                    <a:pt x="1112" y="26"/>
                  </a:lnTo>
                  <a:lnTo>
                    <a:pt x="1113" y="26"/>
                  </a:lnTo>
                  <a:lnTo>
                    <a:pt x="1114" y="26"/>
                  </a:lnTo>
                  <a:lnTo>
                    <a:pt x="1114" y="26"/>
                  </a:lnTo>
                  <a:lnTo>
                    <a:pt x="1115" y="26"/>
                  </a:lnTo>
                  <a:lnTo>
                    <a:pt x="1116" y="26"/>
                  </a:lnTo>
                  <a:lnTo>
                    <a:pt x="1117" y="26"/>
                  </a:lnTo>
                  <a:lnTo>
                    <a:pt x="1118" y="26"/>
                  </a:lnTo>
                  <a:lnTo>
                    <a:pt x="1118" y="26"/>
                  </a:lnTo>
                  <a:lnTo>
                    <a:pt x="1119" y="26"/>
                  </a:lnTo>
                  <a:lnTo>
                    <a:pt x="1120" y="26"/>
                  </a:lnTo>
                  <a:lnTo>
                    <a:pt x="1121" y="26"/>
                  </a:lnTo>
                  <a:lnTo>
                    <a:pt x="1122" y="26"/>
                  </a:lnTo>
                  <a:lnTo>
                    <a:pt x="1122" y="26"/>
                  </a:lnTo>
                  <a:lnTo>
                    <a:pt x="1123" y="26"/>
                  </a:lnTo>
                  <a:lnTo>
                    <a:pt x="1124" y="26"/>
                  </a:lnTo>
                  <a:lnTo>
                    <a:pt x="1125" y="26"/>
                  </a:lnTo>
                  <a:lnTo>
                    <a:pt x="1126" y="26"/>
                  </a:lnTo>
                  <a:lnTo>
                    <a:pt x="1126" y="26"/>
                  </a:lnTo>
                  <a:lnTo>
                    <a:pt x="1127" y="26"/>
                  </a:lnTo>
                  <a:lnTo>
                    <a:pt x="1128" y="26"/>
                  </a:lnTo>
                  <a:lnTo>
                    <a:pt x="1129" y="26"/>
                  </a:lnTo>
                  <a:lnTo>
                    <a:pt x="1130" y="26"/>
                  </a:lnTo>
                  <a:lnTo>
                    <a:pt x="1131" y="26"/>
                  </a:lnTo>
                  <a:lnTo>
                    <a:pt x="1131" y="26"/>
                  </a:lnTo>
                  <a:lnTo>
                    <a:pt x="1132" y="26"/>
                  </a:lnTo>
                  <a:lnTo>
                    <a:pt x="1133" y="26"/>
                  </a:lnTo>
                  <a:lnTo>
                    <a:pt x="1134" y="26"/>
                  </a:lnTo>
                  <a:lnTo>
                    <a:pt x="1135" y="26"/>
                  </a:lnTo>
                  <a:lnTo>
                    <a:pt x="1135" y="26"/>
                  </a:lnTo>
                  <a:lnTo>
                    <a:pt x="1136" y="26"/>
                  </a:lnTo>
                  <a:lnTo>
                    <a:pt x="1137" y="26"/>
                  </a:lnTo>
                  <a:lnTo>
                    <a:pt x="1138" y="26"/>
                  </a:lnTo>
                  <a:lnTo>
                    <a:pt x="1139" y="26"/>
                  </a:lnTo>
                  <a:lnTo>
                    <a:pt x="1139" y="26"/>
                  </a:lnTo>
                  <a:lnTo>
                    <a:pt x="1140" y="26"/>
                  </a:lnTo>
                  <a:lnTo>
                    <a:pt x="1141" y="26"/>
                  </a:lnTo>
                  <a:lnTo>
                    <a:pt x="1142" y="26"/>
                  </a:lnTo>
                  <a:lnTo>
                    <a:pt x="1143" y="26"/>
                  </a:lnTo>
                  <a:lnTo>
                    <a:pt x="1143" y="26"/>
                  </a:lnTo>
                  <a:lnTo>
                    <a:pt x="1144" y="26"/>
                  </a:lnTo>
                  <a:lnTo>
                    <a:pt x="1145" y="26"/>
                  </a:lnTo>
                  <a:lnTo>
                    <a:pt x="1146" y="26"/>
                  </a:lnTo>
                  <a:lnTo>
                    <a:pt x="1147" y="26"/>
                  </a:lnTo>
                  <a:lnTo>
                    <a:pt x="1147" y="26"/>
                  </a:lnTo>
                  <a:lnTo>
                    <a:pt x="1148" y="26"/>
                  </a:lnTo>
                  <a:lnTo>
                    <a:pt x="1149" y="26"/>
                  </a:lnTo>
                  <a:lnTo>
                    <a:pt x="1150" y="26"/>
                  </a:lnTo>
                  <a:lnTo>
                    <a:pt x="1151" y="26"/>
                  </a:lnTo>
                  <a:lnTo>
                    <a:pt x="1152" y="26"/>
                  </a:lnTo>
                  <a:lnTo>
                    <a:pt x="1152" y="26"/>
                  </a:lnTo>
                  <a:lnTo>
                    <a:pt x="1153" y="26"/>
                  </a:lnTo>
                  <a:lnTo>
                    <a:pt x="1154" y="26"/>
                  </a:lnTo>
                  <a:lnTo>
                    <a:pt x="1155" y="26"/>
                  </a:lnTo>
                  <a:lnTo>
                    <a:pt x="1156" y="26"/>
                  </a:lnTo>
                  <a:lnTo>
                    <a:pt x="1156" y="26"/>
                  </a:lnTo>
                  <a:lnTo>
                    <a:pt x="1157" y="26"/>
                  </a:lnTo>
                  <a:lnTo>
                    <a:pt x="1158" y="26"/>
                  </a:lnTo>
                  <a:lnTo>
                    <a:pt x="1159" y="26"/>
                  </a:lnTo>
                  <a:lnTo>
                    <a:pt x="1160" y="26"/>
                  </a:lnTo>
                  <a:lnTo>
                    <a:pt x="1160" y="26"/>
                  </a:lnTo>
                  <a:lnTo>
                    <a:pt x="1161" y="26"/>
                  </a:lnTo>
                  <a:lnTo>
                    <a:pt x="1162" y="26"/>
                  </a:lnTo>
                  <a:lnTo>
                    <a:pt x="1163" y="26"/>
                  </a:lnTo>
                  <a:lnTo>
                    <a:pt x="1164" y="26"/>
                  </a:lnTo>
                  <a:lnTo>
                    <a:pt x="1164" y="26"/>
                  </a:lnTo>
                  <a:lnTo>
                    <a:pt x="1165" y="26"/>
                  </a:lnTo>
                  <a:lnTo>
                    <a:pt x="1166" y="26"/>
                  </a:lnTo>
                  <a:lnTo>
                    <a:pt x="1167" y="26"/>
                  </a:lnTo>
                  <a:lnTo>
                    <a:pt x="1168" y="26"/>
                  </a:lnTo>
                  <a:lnTo>
                    <a:pt x="1168" y="26"/>
                  </a:lnTo>
                  <a:lnTo>
                    <a:pt x="1169" y="26"/>
                  </a:lnTo>
                  <a:lnTo>
                    <a:pt x="1170" y="26"/>
                  </a:lnTo>
                  <a:lnTo>
                    <a:pt x="1171" y="26"/>
                  </a:lnTo>
                  <a:lnTo>
                    <a:pt x="1172" y="26"/>
                  </a:lnTo>
                  <a:lnTo>
                    <a:pt x="1173" y="26"/>
                  </a:lnTo>
                  <a:lnTo>
                    <a:pt x="1173" y="26"/>
                  </a:lnTo>
                  <a:lnTo>
                    <a:pt x="1174" y="26"/>
                  </a:lnTo>
                  <a:lnTo>
                    <a:pt x="1175" y="26"/>
                  </a:lnTo>
                  <a:lnTo>
                    <a:pt x="1176" y="26"/>
                  </a:lnTo>
                  <a:lnTo>
                    <a:pt x="1177" y="26"/>
                  </a:lnTo>
                  <a:lnTo>
                    <a:pt x="1177" y="26"/>
                  </a:lnTo>
                  <a:lnTo>
                    <a:pt x="1178" y="26"/>
                  </a:lnTo>
                  <a:lnTo>
                    <a:pt x="1179" y="26"/>
                  </a:lnTo>
                  <a:lnTo>
                    <a:pt x="1180" y="26"/>
                  </a:lnTo>
                  <a:lnTo>
                    <a:pt x="1181" y="26"/>
                  </a:lnTo>
                  <a:lnTo>
                    <a:pt x="1181" y="26"/>
                  </a:lnTo>
                  <a:lnTo>
                    <a:pt x="1182" y="26"/>
                  </a:lnTo>
                  <a:lnTo>
                    <a:pt x="1183" y="26"/>
                  </a:lnTo>
                  <a:lnTo>
                    <a:pt x="1184" y="26"/>
                  </a:lnTo>
                  <a:lnTo>
                    <a:pt x="1185" y="26"/>
                  </a:lnTo>
                  <a:lnTo>
                    <a:pt x="1185" y="26"/>
                  </a:lnTo>
                  <a:lnTo>
                    <a:pt x="1186" y="26"/>
                  </a:lnTo>
                  <a:lnTo>
                    <a:pt x="1187" y="26"/>
                  </a:lnTo>
                  <a:lnTo>
                    <a:pt x="1188" y="26"/>
                  </a:lnTo>
                  <a:lnTo>
                    <a:pt x="1189" y="26"/>
                  </a:lnTo>
                  <a:lnTo>
                    <a:pt x="1189" y="26"/>
                  </a:lnTo>
                  <a:lnTo>
                    <a:pt x="1190" y="26"/>
                  </a:lnTo>
                  <a:lnTo>
                    <a:pt x="1191" y="26"/>
                  </a:lnTo>
                  <a:lnTo>
                    <a:pt x="1192" y="26"/>
                  </a:lnTo>
                  <a:lnTo>
                    <a:pt x="1193" y="26"/>
                  </a:lnTo>
                  <a:lnTo>
                    <a:pt x="1194" y="26"/>
                  </a:lnTo>
                  <a:lnTo>
                    <a:pt x="1194" y="26"/>
                  </a:lnTo>
                  <a:lnTo>
                    <a:pt x="1195" y="26"/>
                  </a:lnTo>
                  <a:lnTo>
                    <a:pt x="1196" y="26"/>
                  </a:lnTo>
                  <a:lnTo>
                    <a:pt x="1197" y="26"/>
                  </a:lnTo>
                  <a:lnTo>
                    <a:pt x="1198" y="26"/>
                  </a:lnTo>
                  <a:lnTo>
                    <a:pt x="1198" y="26"/>
                  </a:lnTo>
                  <a:lnTo>
                    <a:pt x="1199" y="26"/>
                  </a:lnTo>
                  <a:lnTo>
                    <a:pt x="1200" y="26"/>
                  </a:lnTo>
                  <a:lnTo>
                    <a:pt x="1201" y="26"/>
                  </a:lnTo>
                  <a:lnTo>
                    <a:pt x="1202" y="26"/>
                  </a:lnTo>
                  <a:lnTo>
                    <a:pt x="1202" y="26"/>
                  </a:lnTo>
                  <a:lnTo>
                    <a:pt x="1203" y="26"/>
                  </a:lnTo>
                  <a:lnTo>
                    <a:pt x="1204" y="26"/>
                  </a:lnTo>
                  <a:lnTo>
                    <a:pt x="1205" y="26"/>
                  </a:lnTo>
                  <a:lnTo>
                    <a:pt x="1206" y="26"/>
                  </a:lnTo>
                  <a:lnTo>
                    <a:pt x="1206" y="26"/>
                  </a:lnTo>
                  <a:lnTo>
                    <a:pt x="1207" y="26"/>
                  </a:lnTo>
                  <a:lnTo>
                    <a:pt x="1208" y="26"/>
                  </a:lnTo>
                  <a:lnTo>
                    <a:pt x="1209" y="26"/>
                  </a:lnTo>
                  <a:lnTo>
                    <a:pt x="1210" y="26"/>
                  </a:lnTo>
                  <a:lnTo>
                    <a:pt x="1210" y="26"/>
                  </a:lnTo>
                  <a:lnTo>
                    <a:pt x="1211" y="26"/>
                  </a:lnTo>
                  <a:lnTo>
                    <a:pt x="1212" y="26"/>
                  </a:lnTo>
                  <a:lnTo>
                    <a:pt x="1213" y="26"/>
                  </a:lnTo>
                  <a:lnTo>
                    <a:pt x="1214" y="26"/>
                  </a:lnTo>
                  <a:lnTo>
                    <a:pt x="1215" y="26"/>
                  </a:lnTo>
                  <a:lnTo>
                    <a:pt x="1215" y="26"/>
                  </a:lnTo>
                  <a:lnTo>
                    <a:pt x="1216" y="26"/>
                  </a:lnTo>
                  <a:lnTo>
                    <a:pt x="1217" y="26"/>
                  </a:lnTo>
                  <a:lnTo>
                    <a:pt x="1218" y="26"/>
                  </a:lnTo>
                  <a:lnTo>
                    <a:pt x="1219" y="26"/>
                  </a:lnTo>
                  <a:lnTo>
                    <a:pt x="1219" y="26"/>
                  </a:lnTo>
                  <a:lnTo>
                    <a:pt x="1220" y="26"/>
                  </a:lnTo>
                  <a:lnTo>
                    <a:pt x="1221" y="26"/>
                  </a:lnTo>
                  <a:lnTo>
                    <a:pt x="1222" y="26"/>
                  </a:lnTo>
                  <a:lnTo>
                    <a:pt x="1223" y="26"/>
                  </a:lnTo>
                  <a:lnTo>
                    <a:pt x="1223" y="26"/>
                  </a:lnTo>
                  <a:lnTo>
                    <a:pt x="1224" y="26"/>
                  </a:lnTo>
                  <a:lnTo>
                    <a:pt x="1225" y="26"/>
                  </a:lnTo>
                  <a:lnTo>
                    <a:pt x="1226" y="26"/>
                  </a:lnTo>
                  <a:lnTo>
                    <a:pt x="1227" y="26"/>
                  </a:lnTo>
                  <a:lnTo>
                    <a:pt x="1227" y="26"/>
                  </a:lnTo>
                  <a:lnTo>
                    <a:pt x="1228" y="26"/>
                  </a:lnTo>
                  <a:lnTo>
                    <a:pt x="1229" y="26"/>
                  </a:lnTo>
                  <a:lnTo>
                    <a:pt x="1230" y="26"/>
                  </a:lnTo>
                  <a:lnTo>
                    <a:pt x="1231" y="26"/>
                  </a:lnTo>
                  <a:lnTo>
                    <a:pt x="1231" y="26"/>
                  </a:lnTo>
                  <a:lnTo>
                    <a:pt x="1232" y="26"/>
                  </a:lnTo>
                  <a:lnTo>
                    <a:pt x="1233" y="26"/>
                  </a:lnTo>
                  <a:lnTo>
                    <a:pt x="1234" y="26"/>
                  </a:lnTo>
                  <a:lnTo>
                    <a:pt x="1235" y="26"/>
                  </a:lnTo>
                  <a:lnTo>
                    <a:pt x="1235" y="26"/>
                  </a:lnTo>
                  <a:lnTo>
                    <a:pt x="1236" y="26"/>
                  </a:lnTo>
                  <a:lnTo>
                    <a:pt x="1237" y="26"/>
                  </a:lnTo>
                  <a:lnTo>
                    <a:pt x="1238" y="26"/>
                  </a:lnTo>
                  <a:lnTo>
                    <a:pt x="1239" y="26"/>
                  </a:lnTo>
                  <a:lnTo>
                    <a:pt x="1240" y="26"/>
                  </a:lnTo>
                  <a:lnTo>
                    <a:pt x="1240" y="26"/>
                  </a:lnTo>
                  <a:lnTo>
                    <a:pt x="1241" y="26"/>
                  </a:lnTo>
                  <a:lnTo>
                    <a:pt x="1242" y="26"/>
                  </a:lnTo>
                  <a:lnTo>
                    <a:pt x="1243" y="26"/>
                  </a:lnTo>
                  <a:lnTo>
                    <a:pt x="1244" y="26"/>
                  </a:lnTo>
                  <a:lnTo>
                    <a:pt x="1244" y="26"/>
                  </a:lnTo>
                  <a:lnTo>
                    <a:pt x="1245" y="26"/>
                  </a:lnTo>
                  <a:lnTo>
                    <a:pt x="1246" y="26"/>
                  </a:lnTo>
                  <a:lnTo>
                    <a:pt x="1247" y="26"/>
                  </a:lnTo>
                  <a:lnTo>
                    <a:pt x="1248" y="26"/>
                  </a:lnTo>
                  <a:lnTo>
                    <a:pt x="1248" y="26"/>
                  </a:lnTo>
                  <a:lnTo>
                    <a:pt x="1249" y="26"/>
                  </a:lnTo>
                  <a:lnTo>
                    <a:pt x="1250" y="26"/>
                  </a:lnTo>
                  <a:lnTo>
                    <a:pt x="1251" y="26"/>
                  </a:lnTo>
                  <a:lnTo>
                    <a:pt x="1252" y="26"/>
                  </a:lnTo>
                  <a:lnTo>
                    <a:pt x="1252" y="26"/>
                  </a:lnTo>
                  <a:lnTo>
                    <a:pt x="1253" y="26"/>
                  </a:lnTo>
                  <a:lnTo>
                    <a:pt x="1254" y="26"/>
                  </a:lnTo>
                  <a:lnTo>
                    <a:pt x="1255" y="26"/>
                  </a:lnTo>
                  <a:lnTo>
                    <a:pt x="1256" y="26"/>
                  </a:lnTo>
                  <a:lnTo>
                    <a:pt x="1256" y="26"/>
                  </a:lnTo>
                  <a:lnTo>
                    <a:pt x="1257" y="26"/>
                  </a:lnTo>
                  <a:lnTo>
                    <a:pt x="1258" y="26"/>
                  </a:lnTo>
                  <a:lnTo>
                    <a:pt x="1259" y="26"/>
                  </a:lnTo>
                  <a:lnTo>
                    <a:pt x="1260" y="26"/>
                  </a:lnTo>
                  <a:lnTo>
                    <a:pt x="1261" y="26"/>
                  </a:lnTo>
                  <a:lnTo>
                    <a:pt x="1261" y="26"/>
                  </a:lnTo>
                  <a:lnTo>
                    <a:pt x="1262" y="26"/>
                  </a:lnTo>
                  <a:lnTo>
                    <a:pt x="1263" y="26"/>
                  </a:lnTo>
                  <a:lnTo>
                    <a:pt x="1264" y="26"/>
                  </a:lnTo>
                  <a:lnTo>
                    <a:pt x="1265" y="26"/>
                  </a:lnTo>
                  <a:lnTo>
                    <a:pt x="1265" y="26"/>
                  </a:lnTo>
                  <a:lnTo>
                    <a:pt x="1266" y="26"/>
                  </a:lnTo>
                  <a:lnTo>
                    <a:pt x="1267" y="26"/>
                  </a:lnTo>
                  <a:lnTo>
                    <a:pt x="1268" y="26"/>
                  </a:lnTo>
                  <a:lnTo>
                    <a:pt x="1269" y="26"/>
                  </a:lnTo>
                  <a:lnTo>
                    <a:pt x="1269" y="26"/>
                  </a:lnTo>
                  <a:lnTo>
                    <a:pt x="1270" y="26"/>
                  </a:lnTo>
                  <a:lnTo>
                    <a:pt x="1271" y="26"/>
                  </a:lnTo>
                  <a:lnTo>
                    <a:pt x="1272" y="26"/>
                  </a:lnTo>
                  <a:lnTo>
                    <a:pt x="1273" y="26"/>
                  </a:lnTo>
                  <a:lnTo>
                    <a:pt x="1273" y="26"/>
                  </a:lnTo>
                  <a:lnTo>
                    <a:pt x="1274" y="26"/>
                  </a:lnTo>
                  <a:lnTo>
                    <a:pt x="1275" y="26"/>
                  </a:lnTo>
                  <a:lnTo>
                    <a:pt x="1276" y="26"/>
                  </a:lnTo>
                  <a:lnTo>
                    <a:pt x="1277" y="26"/>
                  </a:lnTo>
                  <a:lnTo>
                    <a:pt x="1277" y="26"/>
                  </a:lnTo>
                  <a:lnTo>
                    <a:pt x="1278" y="26"/>
                  </a:lnTo>
                  <a:lnTo>
                    <a:pt x="1279" y="26"/>
                  </a:lnTo>
                  <a:lnTo>
                    <a:pt x="1280" y="26"/>
                  </a:lnTo>
                  <a:lnTo>
                    <a:pt x="1281" y="26"/>
                  </a:lnTo>
                  <a:lnTo>
                    <a:pt x="1282" y="26"/>
                  </a:lnTo>
                  <a:lnTo>
                    <a:pt x="1282" y="26"/>
                  </a:lnTo>
                  <a:lnTo>
                    <a:pt x="1283" y="26"/>
                  </a:lnTo>
                  <a:lnTo>
                    <a:pt x="1284" y="26"/>
                  </a:lnTo>
                  <a:lnTo>
                    <a:pt x="1285" y="26"/>
                  </a:lnTo>
                  <a:lnTo>
                    <a:pt x="1286" y="26"/>
                  </a:lnTo>
                  <a:lnTo>
                    <a:pt x="1286" y="26"/>
                  </a:lnTo>
                  <a:lnTo>
                    <a:pt x="1287" y="26"/>
                  </a:lnTo>
                  <a:lnTo>
                    <a:pt x="1288" y="26"/>
                  </a:lnTo>
                  <a:lnTo>
                    <a:pt x="1289" y="26"/>
                  </a:lnTo>
                  <a:lnTo>
                    <a:pt x="1290" y="26"/>
                  </a:lnTo>
                  <a:lnTo>
                    <a:pt x="1290" y="26"/>
                  </a:lnTo>
                  <a:lnTo>
                    <a:pt x="1291" y="26"/>
                  </a:lnTo>
                  <a:lnTo>
                    <a:pt x="1292" y="26"/>
                  </a:lnTo>
                  <a:lnTo>
                    <a:pt x="1293" y="26"/>
                  </a:lnTo>
                  <a:lnTo>
                    <a:pt x="1294" y="26"/>
                  </a:lnTo>
                  <a:lnTo>
                    <a:pt x="1294" y="26"/>
                  </a:lnTo>
                  <a:lnTo>
                    <a:pt x="1295" y="26"/>
                  </a:lnTo>
                  <a:lnTo>
                    <a:pt x="1296" y="26"/>
                  </a:lnTo>
                  <a:lnTo>
                    <a:pt x="1297" y="26"/>
                  </a:lnTo>
                  <a:lnTo>
                    <a:pt x="1298" y="26"/>
                  </a:lnTo>
                  <a:lnTo>
                    <a:pt x="1298" y="26"/>
                  </a:lnTo>
                  <a:lnTo>
                    <a:pt x="1299" y="26"/>
                  </a:lnTo>
                  <a:lnTo>
                    <a:pt x="1300" y="26"/>
                  </a:lnTo>
                  <a:lnTo>
                    <a:pt x="1301" y="26"/>
                  </a:lnTo>
                  <a:lnTo>
                    <a:pt x="1302" y="26"/>
                  </a:lnTo>
                  <a:lnTo>
                    <a:pt x="1303" y="26"/>
                  </a:lnTo>
                  <a:lnTo>
                    <a:pt x="1303" y="26"/>
                  </a:lnTo>
                  <a:lnTo>
                    <a:pt x="1304" y="26"/>
                  </a:lnTo>
                  <a:lnTo>
                    <a:pt x="1305" y="26"/>
                  </a:lnTo>
                  <a:lnTo>
                    <a:pt x="1306" y="26"/>
                  </a:lnTo>
                  <a:lnTo>
                    <a:pt x="1307" y="26"/>
                  </a:lnTo>
                  <a:lnTo>
                    <a:pt x="1307" y="26"/>
                  </a:lnTo>
                  <a:lnTo>
                    <a:pt x="1308" y="26"/>
                  </a:lnTo>
                  <a:lnTo>
                    <a:pt x="1309" y="26"/>
                  </a:lnTo>
                  <a:lnTo>
                    <a:pt x="1310" y="26"/>
                  </a:lnTo>
                  <a:lnTo>
                    <a:pt x="1311" y="26"/>
                  </a:lnTo>
                  <a:lnTo>
                    <a:pt x="1311" y="26"/>
                  </a:lnTo>
                  <a:lnTo>
                    <a:pt x="1312" y="26"/>
                  </a:lnTo>
                  <a:lnTo>
                    <a:pt x="1313" y="26"/>
                  </a:lnTo>
                  <a:lnTo>
                    <a:pt x="1314" y="26"/>
                  </a:lnTo>
                  <a:lnTo>
                    <a:pt x="1315" y="26"/>
                  </a:lnTo>
                  <a:lnTo>
                    <a:pt x="1315" y="26"/>
                  </a:lnTo>
                  <a:lnTo>
                    <a:pt x="1316" y="26"/>
                  </a:lnTo>
                  <a:lnTo>
                    <a:pt x="1317" y="26"/>
                  </a:lnTo>
                  <a:lnTo>
                    <a:pt x="1318" y="26"/>
                  </a:lnTo>
                  <a:lnTo>
                    <a:pt x="1319" y="26"/>
                  </a:lnTo>
                  <a:lnTo>
                    <a:pt x="1319" y="26"/>
                  </a:lnTo>
                  <a:lnTo>
                    <a:pt x="1320" y="26"/>
                  </a:lnTo>
                  <a:lnTo>
                    <a:pt x="1321" y="26"/>
                  </a:lnTo>
                  <a:lnTo>
                    <a:pt x="1322" y="26"/>
                  </a:lnTo>
                  <a:lnTo>
                    <a:pt x="1323" y="26"/>
                  </a:lnTo>
                  <a:lnTo>
                    <a:pt x="1324" y="26"/>
                  </a:lnTo>
                  <a:lnTo>
                    <a:pt x="1324" y="26"/>
                  </a:lnTo>
                  <a:lnTo>
                    <a:pt x="1325" y="26"/>
                  </a:lnTo>
                  <a:lnTo>
                    <a:pt x="1326" y="26"/>
                  </a:lnTo>
                  <a:lnTo>
                    <a:pt x="1327" y="26"/>
                  </a:lnTo>
                  <a:lnTo>
                    <a:pt x="1328" y="26"/>
                  </a:lnTo>
                  <a:lnTo>
                    <a:pt x="1328" y="26"/>
                  </a:lnTo>
                  <a:lnTo>
                    <a:pt x="1329" y="26"/>
                  </a:lnTo>
                  <a:lnTo>
                    <a:pt x="1330" y="26"/>
                  </a:lnTo>
                  <a:lnTo>
                    <a:pt x="1331" y="26"/>
                  </a:lnTo>
                  <a:lnTo>
                    <a:pt x="1332" y="26"/>
                  </a:lnTo>
                  <a:lnTo>
                    <a:pt x="1332" y="26"/>
                  </a:lnTo>
                  <a:lnTo>
                    <a:pt x="1333" y="26"/>
                  </a:lnTo>
                  <a:lnTo>
                    <a:pt x="1334" y="26"/>
                  </a:lnTo>
                  <a:lnTo>
                    <a:pt x="1335" y="26"/>
                  </a:lnTo>
                  <a:lnTo>
                    <a:pt x="1336" y="26"/>
                  </a:lnTo>
                  <a:lnTo>
                    <a:pt x="1336" y="26"/>
                  </a:lnTo>
                  <a:lnTo>
                    <a:pt x="1337" y="26"/>
                  </a:lnTo>
                  <a:lnTo>
                    <a:pt x="1338" y="26"/>
                  </a:lnTo>
                  <a:lnTo>
                    <a:pt x="1339" y="26"/>
                  </a:lnTo>
                  <a:lnTo>
                    <a:pt x="1340" y="26"/>
                  </a:lnTo>
                  <a:lnTo>
                    <a:pt x="1340" y="26"/>
                  </a:lnTo>
                  <a:lnTo>
                    <a:pt x="1341" y="26"/>
                  </a:lnTo>
                  <a:lnTo>
                    <a:pt x="1342" y="26"/>
                  </a:lnTo>
                  <a:lnTo>
                    <a:pt x="1343" y="26"/>
                  </a:lnTo>
                  <a:lnTo>
                    <a:pt x="1344" y="26"/>
                  </a:lnTo>
                  <a:lnTo>
                    <a:pt x="1345" y="26"/>
                  </a:lnTo>
                  <a:lnTo>
                    <a:pt x="1345" y="26"/>
                  </a:lnTo>
                  <a:lnTo>
                    <a:pt x="1346" y="26"/>
                  </a:lnTo>
                  <a:lnTo>
                    <a:pt x="1347" y="26"/>
                  </a:lnTo>
                  <a:lnTo>
                    <a:pt x="1348" y="26"/>
                  </a:lnTo>
                  <a:lnTo>
                    <a:pt x="1349" y="26"/>
                  </a:lnTo>
                  <a:lnTo>
                    <a:pt x="1349" y="26"/>
                  </a:lnTo>
                  <a:lnTo>
                    <a:pt x="1350" y="26"/>
                  </a:lnTo>
                  <a:lnTo>
                    <a:pt x="1351" y="26"/>
                  </a:lnTo>
                  <a:lnTo>
                    <a:pt x="1352" y="26"/>
                  </a:lnTo>
                  <a:lnTo>
                    <a:pt x="1353" y="26"/>
                  </a:lnTo>
                  <a:lnTo>
                    <a:pt x="1353" y="26"/>
                  </a:lnTo>
                  <a:lnTo>
                    <a:pt x="1354" y="26"/>
                  </a:lnTo>
                  <a:lnTo>
                    <a:pt x="1355" y="26"/>
                  </a:lnTo>
                  <a:lnTo>
                    <a:pt x="1356" y="26"/>
                  </a:lnTo>
                  <a:lnTo>
                    <a:pt x="1357" y="26"/>
                  </a:lnTo>
                  <a:lnTo>
                    <a:pt x="1357" y="26"/>
                  </a:lnTo>
                  <a:lnTo>
                    <a:pt x="1358" y="26"/>
                  </a:lnTo>
                  <a:lnTo>
                    <a:pt x="1359" y="26"/>
                  </a:lnTo>
                  <a:lnTo>
                    <a:pt x="1360" y="26"/>
                  </a:lnTo>
                  <a:lnTo>
                    <a:pt x="1361" y="26"/>
                  </a:lnTo>
                  <a:lnTo>
                    <a:pt x="1361" y="26"/>
                  </a:lnTo>
                  <a:lnTo>
                    <a:pt x="1362" y="26"/>
                  </a:lnTo>
                  <a:lnTo>
                    <a:pt x="1363" y="26"/>
                  </a:lnTo>
                  <a:lnTo>
                    <a:pt x="1364" y="26"/>
                  </a:lnTo>
                  <a:lnTo>
                    <a:pt x="1365" y="26"/>
                  </a:lnTo>
                  <a:lnTo>
                    <a:pt x="1366" y="26"/>
                  </a:lnTo>
                  <a:lnTo>
                    <a:pt x="1366" y="26"/>
                  </a:lnTo>
                  <a:lnTo>
                    <a:pt x="1367" y="26"/>
                  </a:lnTo>
                  <a:lnTo>
                    <a:pt x="1368" y="26"/>
                  </a:lnTo>
                  <a:lnTo>
                    <a:pt x="1369" y="26"/>
                  </a:lnTo>
                  <a:lnTo>
                    <a:pt x="1370" y="26"/>
                  </a:lnTo>
                  <a:lnTo>
                    <a:pt x="1370" y="26"/>
                  </a:lnTo>
                  <a:lnTo>
                    <a:pt x="1371" y="26"/>
                  </a:lnTo>
                  <a:lnTo>
                    <a:pt x="1372" y="26"/>
                  </a:lnTo>
                  <a:lnTo>
                    <a:pt x="1373" y="26"/>
                  </a:lnTo>
                  <a:lnTo>
                    <a:pt x="1374" y="26"/>
                  </a:lnTo>
                  <a:lnTo>
                    <a:pt x="1374" y="26"/>
                  </a:lnTo>
                  <a:lnTo>
                    <a:pt x="1375" y="26"/>
                  </a:lnTo>
                  <a:lnTo>
                    <a:pt x="1376" y="26"/>
                  </a:lnTo>
                  <a:lnTo>
                    <a:pt x="1377" y="26"/>
                  </a:lnTo>
                  <a:lnTo>
                    <a:pt x="1378" y="26"/>
                  </a:lnTo>
                  <a:lnTo>
                    <a:pt x="1378" y="26"/>
                  </a:lnTo>
                  <a:lnTo>
                    <a:pt x="1379" y="26"/>
                  </a:lnTo>
                  <a:lnTo>
                    <a:pt x="1380" y="26"/>
                  </a:lnTo>
                  <a:lnTo>
                    <a:pt x="1381" y="26"/>
                  </a:lnTo>
                  <a:lnTo>
                    <a:pt x="1382" y="26"/>
                  </a:lnTo>
                  <a:lnTo>
                    <a:pt x="1382" y="26"/>
                  </a:lnTo>
                  <a:lnTo>
                    <a:pt x="1383" y="26"/>
                  </a:lnTo>
                  <a:lnTo>
                    <a:pt x="1384" y="26"/>
                  </a:lnTo>
                  <a:lnTo>
                    <a:pt x="1385" y="26"/>
                  </a:lnTo>
                  <a:lnTo>
                    <a:pt x="1386" y="26"/>
                  </a:lnTo>
                  <a:lnTo>
                    <a:pt x="1387" y="26"/>
                  </a:lnTo>
                  <a:lnTo>
                    <a:pt x="1387" y="26"/>
                  </a:lnTo>
                  <a:lnTo>
                    <a:pt x="1388" y="26"/>
                  </a:lnTo>
                  <a:lnTo>
                    <a:pt x="1389" y="26"/>
                  </a:lnTo>
                  <a:lnTo>
                    <a:pt x="1390" y="26"/>
                  </a:lnTo>
                  <a:lnTo>
                    <a:pt x="1391" y="26"/>
                  </a:lnTo>
                  <a:lnTo>
                    <a:pt x="1391" y="26"/>
                  </a:lnTo>
                  <a:lnTo>
                    <a:pt x="1392" y="26"/>
                  </a:lnTo>
                  <a:lnTo>
                    <a:pt x="1393" y="26"/>
                  </a:lnTo>
                  <a:lnTo>
                    <a:pt x="1394" y="26"/>
                  </a:lnTo>
                  <a:lnTo>
                    <a:pt x="1395" y="26"/>
                  </a:lnTo>
                  <a:lnTo>
                    <a:pt x="1395" y="26"/>
                  </a:lnTo>
                  <a:lnTo>
                    <a:pt x="1396" y="26"/>
                  </a:lnTo>
                  <a:lnTo>
                    <a:pt x="1397" y="26"/>
                  </a:lnTo>
                  <a:lnTo>
                    <a:pt x="1398" y="26"/>
                  </a:lnTo>
                  <a:lnTo>
                    <a:pt x="1399" y="26"/>
                  </a:lnTo>
                  <a:lnTo>
                    <a:pt x="1399" y="26"/>
                  </a:lnTo>
                  <a:lnTo>
                    <a:pt x="1400" y="26"/>
                  </a:lnTo>
                  <a:lnTo>
                    <a:pt x="1401" y="26"/>
                  </a:lnTo>
                  <a:lnTo>
                    <a:pt x="1402" y="26"/>
                  </a:lnTo>
                  <a:lnTo>
                    <a:pt x="1403" y="26"/>
                  </a:lnTo>
                  <a:lnTo>
                    <a:pt x="1403" y="26"/>
                  </a:lnTo>
                  <a:lnTo>
                    <a:pt x="1404" y="26"/>
                  </a:lnTo>
                  <a:lnTo>
                    <a:pt x="1405" y="26"/>
                  </a:lnTo>
                  <a:lnTo>
                    <a:pt x="1406" y="26"/>
                  </a:lnTo>
                  <a:lnTo>
                    <a:pt x="1407" y="26"/>
                  </a:lnTo>
                  <a:lnTo>
                    <a:pt x="1408" y="26"/>
                  </a:lnTo>
                  <a:lnTo>
                    <a:pt x="1408" y="26"/>
                  </a:lnTo>
                  <a:lnTo>
                    <a:pt x="1409" y="26"/>
                  </a:lnTo>
                  <a:lnTo>
                    <a:pt x="1410" y="26"/>
                  </a:lnTo>
                  <a:lnTo>
                    <a:pt x="1411" y="26"/>
                  </a:lnTo>
                  <a:lnTo>
                    <a:pt x="1412" y="26"/>
                  </a:lnTo>
                  <a:lnTo>
                    <a:pt x="1412" y="26"/>
                  </a:lnTo>
                  <a:lnTo>
                    <a:pt x="1413" y="26"/>
                  </a:lnTo>
                  <a:lnTo>
                    <a:pt x="1414" y="26"/>
                  </a:lnTo>
                  <a:lnTo>
                    <a:pt x="1415" y="26"/>
                  </a:lnTo>
                  <a:lnTo>
                    <a:pt x="1416" y="26"/>
                  </a:lnTo>
                  <a:lnTo>
                    <a:pt x="1416" y="26"/>
                  </a:lnTo>
                  <a:lnTo>
                    <a:pt x="1417" y="26"/>
                  </a:lnTo>
                  <a:lnTo>
                    <a:pt x="1418" y="26"/>
                  </a:lnTo>
                  <a:lnTo>
                    <a:pt x="1419" y="26"/>
                  </a:lnTo>
                  <a:lnTo>
                    <a:pt x="1420" y="26"/>
                  </a:lnTo>
                  <a:lnTo>
                    <a:pt x="1420" y="26"/>
                  </a:lnTo>
                  <a:lnTo>
                    <a:pt x="1421" y="26"/>
                  </a:lnTo>
                  <a:lnTo>
                    <a:pt x="1422" y="26"/>
                  </a:lnTo>
                  <a:lnTo>
                    <a:pt x="1423" y="26"/>
                  </a:lnTo>
                  <a:lnTo>
                    <a:pt x="1424" y="26"/>
                  </a:lnTo>
                  <a:lnTo>
                    <a:pt x="1424" y="26"/>
                  </a:lnTo>
                  <a:lnTo>
                    <a:pt x="1425" y="26"/>
                  </a:lnTo>
                  <a:lnTo>
                    <a:pt x="1426" y="26"/>
                  </a:lnTo>
                  <a:lnTo>
                    <a:pt x="1427" y="26"/>
                  </a:lnTo>
                  <a:lnTo>
                    <a:pt x="1428" y="26"/>
                  </a:lnTo>
                  <a:lnTo>
                    <a:pt x="1429" y="26"/>
                  </a:lnTo>
                  <a:lnTo>
                    <a:pt x="1429" y="26"/>
                  </a:lnTo>
                  <a:lnTo>
                    <a:pt x="1430" y="26"/>
                  </a:lnTo>
                  <a:lnTo>
                    <a:pt x="1431" y="26"/>
                  </a:lnTo>
                  <a:lnTo>
                    <a:pt x="1432" y="26"/>
                  </a:lnTo>
                  <a:lnTo>
                    <a:pt x="1433" y="26"/>
                  </a:lnTo>
                  <a:lnTo>
                    <a:pt x="1433" y="26"/>
                  </a:lnTo>
                  <a:lnTo>
                    <a:pt x="1434" y="26"/>
                  </a:lnTo>
                  <a:lnTo>
                    <a:pt x="1435" y="26"/>
                  </a:lnTo>
                  <a:lnTo>
                    <a:pt x="1436" y="26"/>
                  </a:lnTo>
                  <a:lnTo>
                    <a:pt x="1437" y="26"/>
                  </a:lnTo>
                  <a:lnTo>
                    <a:pt x="1437" y="26"/>
                  </a:lnTo>
                  <a:lnTo>
                    <a:pt x="1438" y="26"/>
                  </a:lnTo>
                  <a:lnTo>
                    <a:pt x="1439" y="26"/>
                  </a:lnTo>
                  <a:lnTo>
                    <a:pt x="1440" y="26"/>
                  </a:lnTo>
                  <a:lnTo>
                    <a:pt x="1441" y="26"/>
                  </a:lnTo>
                  <a:lnTo>
                    <a:pt x="1441" y="26"/>
                  </a:lnTo>
                  <a:lnTo>
                    <a:pt x="1442" y="26"/>
                  </a:lnTo>
                  <a:lnTo>
                    <a:pt x="1443" y="26"/>
                  </a:lnTo>
                  <a:lnTo>
                    <a:pt x="1444" y="26"/>
                  </a:lnTo>
                  <a:lnTo>
                    <a:pt x="1445" y="26"/>
                  </a:lnTo>
                  <a:lnTo>
                    <a:pt x="1445" y="26"/>
                  </a:lnTo>
                  <a:lnTo>
                    <a:pt x="1446" y="26"/>
                  </a:lnTo>
                  <a:lnTo>
                    <a:pt x="1447" y="26"/>
                  </a:lnTo>
                  <a:lnTo>
                    <a:pt x="1448" y="26"/>
                  </a:lnTo>
                  <a:lnTo>
                    <a:pt x="1449" y="26"/>
                  </a:lnTo>
                  <a:lnTo>
                    <a:pt x="1450" y="26"/>
                  </a:lnTo>
                  <a:lnTo>
                    <a:pt x="1450" y="26"/>
                  </a:lnTo>
                  <a:lnTo>
                    <a:pt x="1451" y="26"/>
                  </a:lnTo>
                  <a:lnTo>
                    <a:pt x="1452" y="26"/>
                  </a:lnTo>
                  <a:lnTo>
                    <a:pt x="1453" y="26"/>
                  </a:lnTo>
                  <a:lnTo>
                    <a:pt x="1454" y="26"/>
                  </a:lnTo>
                  <a:lnTo>
                    <a:pt x="1454" y="26"/>
                  </a:lnTo>
                  <a:lnTo>
                    <a:pt x="1455" y="26"/>
                  </a:lnTo>
                  <a:lnTo>
                    <a:pt x="1456" y="26"/>
                  </a:lnTo>
                  <a:lnTo>
                    <a:pt x="1457" y="26"/>
                  </a:lnTo>
                  <a:lnTo>
                    <a:pt x="1458" y="26"/>
                  </a:lnTo>
                  <a:lnTo>
                    <a:pt x="1458" y="26"/>
                  </a:lnTo>
                  <a:lnTo>
                    <a:pt x="1459" y="26"/>
                  </a:lnTo>
                  <a:lnTo>
                    <a:pt x="1460" y="26"/>
                  </a:lnTo>
                  <a:lnTo>
                    <a:pt x="1461" y="26"/>
                  </a:lnTo>
                  <a:lnTo>
                    <a:pt x="1462" y="26"/>
                  </a:lnTo>
                  <a:lnTo>
                    <a:pt x="1462" y="26"/>
                  </a:lnTo>
                  <a:lnTo>
                    <a:pt x="1463" y="26"/>
                  </a:lnTo>
                  <a:lnTo>
                    <a:pt x="1464" y="26"/>
                  </a:lnTo>
                  <a:lnTo>
                    <a:pt x="1465" y="26"/>
                  </a:lnTo>
                  <a:lnTo>
                    <a:pt x="1466" y="26"/>
                  </a:lnTo>
                  <a:lnTo>
                    <a:pt x="1466" y="26"/>
                  </a:lnTo>
                  <a:lnTo>
                    <a:pt x="1467" y="26"/>
                  </a:lnTo>
                  <a:lnTo>
                    <a:pt x="1468" y="26"/>
                  </a:lnTo>
                  <a:lnTo>
                    <a:pt x="1469" y="26"/>
                  </a:lnTo>
                  <a:lnTo>
                    <a:pt x="1470" y="26"/>
                  </a:lnTo>
                  <a:lnTo>
                    <a:pt x="1471" y="26"/>
                  </a:lnTo>
                  <a:lnTo>
                    <a:pt x="1471" y="26"/>
                  </a:lnTo>
                  <a:lnTo>
                    <a:pt x="1472" y="26"/>
                  </a:lnTo>
                  <a:lnTo>
                    <a:pt x="1473" y="26"/>
                  </a:lnTo>
                  <a:lnTo>
                    <a:pt x="1474" y="26"/>
                  </a:lnTo>
                  <a:lnTo>
                    <a:pt x="1475" y="26"/>
                  </a:lnTo>
                  <a:lnTo>
                    <a:pt x="1475" y="26"/>
                  </a:lnTo>
                  <a:lnTo>
                    <a:pt x="1476" y="26"/>
                  </a:lnTo>
                  <a:lnTo>
                    <a:pt x="1477" y="26"/>
                  </a:lnTo>
                  <a:lnTo>
                    <a:pt x="1478" y="26"/>
                  </a:lnTo>
                  <a:lnTo>
                    <a:pt x="1479" y="26"/>
                  </a:lnTo>
                  <a:lnTo>
                    <a:pt x="1479" y="26"/>
                  </a:lnTo>
                  <a:lnTo>
                    <a:pt x="1480" y="26"/>
                  </a:lnTo>
                  <a:lnTo>
                    <a:pt x="1481" y="26"/>
                  </a:lnTo>
                  <a:lnTo>
                    <a:pt x="1482" y="26"/>
                  </a:lnTo>
                  <a:lnTo>
                    <a:pt x="1483" y="26"/>
                  </a:lnTo>
                  <a:lnTo>
                    <a:pt x="1483" y="26"/>
                  </a:lnTo>
                  <a:lnTo>
                    <a:pt x="1484" y="26"/>
                  </a:lnTo>
                  <a:lnTo>
                    <a:pt x="1485" y="26"/>
                  </a:lnTo>
                  <a:lnTo>
                    <a:pt x="1486" y="26"/>
                  </a:lnTo>
                  <a:lnTo>
                    <a:pt x="1487" y="26"/>
                  </a:lnTo>
                  <a:lnTo>
                    <a:pt x="1487" y="26"/>
                  </a:lnTo>
                  <a:lnTo>
                    <a:pt x="1488" y="26"/>
                  </a:lnTo>
                  <a:lnTo>
                    <a:pt x="1489" y="26"/>
                  </a:lnTo>
                  <a:lnTo>
                    <a:pt x="1490" y="26"/>
                  </a:lnTo>
                  <a:lnTo>
                    <a:pt x="1491" y="26"/>
                  </a:lnTo>
                  <a:lnTo>
                    <a:pt x="1492" y="26"/>
                  </a:lnTo>
                  <a:lnTo>
                    <a:pt x="1492" y="26"/>
                  </a:lnTo>
                  <a:lnTo>
                    <a:pt x="1493" y="26"/>
                  </a:lnTo>
                  <a:lnTo>
                    <a:pt x="1494" y="26"/>
                  </a:lnTo>
                  <a:lnTo>
                    <a:pt x="1495" y="26"/>
                  </a:lnTo>
                  <a:lnTo>
                    <a:pt x="1496" y="26"/>
                  </a:lnTo>
                  <a:lnTo>
                    <a:pt x="1496" y="26"/>
                  </a:lnTo>
                  <a:lnTo>
                    <a:pt x="1497" y="26"/>
                  </a:lnTo>
                  <a:lnTo>
                    <a:pt x="1498" y="26"/>
                  </a:lnTo>
                  <a:lnTo>
                    <a:pt x="1499" y="26"/>
                  </a:lnTo>
                  <a:lnTo>
                    <a:pt x="1500" y="26"/>
                  </a:lnTo>
                  <a:lnTo>
                    <a:pt x="1500" y="26"/>
                  </a:lnTo>
                  <a:lnTo>
                    <a:pt x="1501" y="26"/>
                  </a:lnTo>
                  <a:lnTo>
                    <a:pt x="1502" y="26"/>
                  </a:lnTo>
                  <a:lnTo>
                    <a:pt x="1503" y="26"/>
                  </a:lnTo>
                  <a:lnTo>
                    <a:pt x="1504" y="26"/>
                  </a:lnTo>
                  <a:lnTo>
                    <a:pt x="1504" y="26"/>
                  </a:lnTo>
                  <a:lnTo>
                    <a:pt x="1505" y="26"/>
                  </a:lnTo>
                  <a:lnTo>
                    <a:pt x="1506" y="26"/>
                  </a:lnTo>
                  <a:lnTo>
                    <a:pt x="1507" y="26"/>
                  </a:lnTo>
                  <a:lnTo>
                    <a:pt x="1508" y="26"/>
                  </a:lnTo>
                  <a:lnTo>
                    <a:pt x="1508" y="26"/>
                  </a:lnTo>
                  <a:lnTo>
                    <a:pt x="1509" y="26"/>
                  </a:lnTo>
                  <a:lnTo>
                    <a:pt x="1510" y="26"/>
                  </a:lnTo>
                  <a:lnTo>
                    <a:pt x="1511" y="26"/>
                  </a:lnTo>
                  <a:lnTo>
                    <a:pt x="1512" y="26"/>
                  </a:lnTo>
                  <a:lnTo>
                    <a:pt x="1513" y="26"/>
                  </a:lnTo>
                  <a:lnTo>
                    <a:pt x="1513" y="26"/>
                  </a:lnTo>
                  <a:lnTo>
                    <a:pt x="1514" y="26"/>
                  </a:lnTo>
                  <a:lnTo>
                    <a:pt x="1515" y="26"/>
                  </a:lnTo>
                  <a:lnTo>
                    <a:pt x="1516" y="26"/>
                  </a:lnTo>
                  <a:lnTo>
                    <a:pt x="1517" y="26"/>
                  </a:lnTo>
                  <a:lnTo>
                    <a:pt x="1517" y="26"/>
                  </a:lnTo>
                  <a:lnTo>
                    <a:pt x="1518" y="26"/>
                  </a:lnTo>
                  <a:lnTo>
                    <a:pt x="1519" y="26"/>
                  </a:lnTo>
                  <a:lnTo>
                    <a:pt x="1520" y="26"/>
                  </a:lnTo>
                  <a:lnTo>
                    <a:pt x="1521" y="26"/>
                  </a:lnTo>
                  <a:lnTo>
                    <a:pt x="1521" y="26"/>
                  </a:lnTo>
                  <a:lnTo>
                    <a:pt x="1522" y="26"/>
                  </a:lnTo>
                  <a:lnTo>
                    <a:pt x="1523" y="26"/>
                  </a:lnTo>
                  <a:lnTo>
                    <a:pt x="1524" y="26"/>
                  </a:lnTo>
                  <a:lnTo>
                    <a:pt x="1525" y="26"/>
                  </a:lnTo>
                  <a:lnTo>
                    <a:pt x="1525" y="26"/>
                  </a:lnTo>
                  <a:lnTo>
                    <a:pt x="1526" y="26"/>
                  </a:lnTo>
                  <a:lnTo>
                    <a:pt x="1527" y="26"/>
                  </a:lnTo>
                  <a:lnTo>
                    <a:pt x="1528" y="26"/>
                  </a:lnTo>
                  <a:lnTo>
                    <a:pt x="1529" y="26"/>
                  </a:lnTo>
                  <a:lnTo>
                    <a:pt x="1529" y="26"/>
                  </a:lnTo>
                  <a:lnTo>
                    <a:pt x="1530" y="26"/>
                  </a:lnTo>
                  <a:lnTo>
                    <a:pt x="1531" y="26"/>
                  </a:lnTo>
                  <a:lnTo>
                    <a:pt x="1532" y="26"/>
                  </a:lnTo>
                  <a:lnTo>
                    <a:pt x="1533" y="26"/>
                  </a:lnTo>
                  <a:lnTo>
                    <a:pt x="1534" y="26"/>
                  </a:lnTo>
                  <a:lnTo>
                    <a:pt x="1534" y="26"/>
                  </a:lnTo>
                  <a:lnTo>
                    <a:pt x="1535" y="26"/>
                  </a:lnTo>
                  <a:lnTo>
                    <a:pt x="1536" y="26"/>
                  </a:lnTo>
                  <a:lnTo>
                    <a:pt x="1537" y="26"/>
                  </a:lnTo>
                  <a:lnTo>
                    <a:pt x="1538" y="26"/>
                  </a:lnTo>
                  <a:lnTo>
                    <a:pt x="1538" y="26"/>
                  </a:lnTo>
                  <a:lnTo>
                    <a:pt x="1539" y="26"/>
                  </a:lnTo>
                  <a:lnTo>
                    <a:pt x="1540" y="26"/>
                  </a:lnTo>
                  <a:lnTo>
                    <a:pt x="1541" y="26"/>
                  </a:lnTo>
                  <a:lnTo>
                    <a:pt x="1542" y="26"/>
                  </a:lnTo>
                  <a:lnTo>
                    <a:pt x="1542" y="26"/>
                  </a:lnTo>
                  <a:lnTo>
                    <a:pt x="1543" y="26"/>
                  </a:lnTo>
                  <a:lnTo>
                    <a:pt x="1544" y="26"/>
                  </a:lnTo>
                  <a:lnTo>
                    <a:pt x="1545" y="26"/>
                  </a:lnTo>
                  <a:lnTo>
                    <a:pt x="1546" y="26"/>
                  </a:lnTo>
                  <a:lnTo>
                    <a:pt x="1546" y="26"/>
                  </a:lnTo>
                  <a:lnTo>
                    <a:pt x="1547" y="26"/>
                  </a:lnTo>
                  <a:lnTo>
                    <a:pt x="1548" y="26"/>
                  </a:lnTo>
                  <a:lnTo>
                    <a:pt x="1549" y="26"/>
                  </a:lnTo>
                  <a:lnTo>
                    <a:pt x="1550" y="26"/>
                  </a:lnTo>
                  <a:lnTo>
                    <a:pt x="1550" y="26"/>
                  </a:lnTo>
                  <a:lnTo>
                    <a:pt x="1551" y="26"/>
                  </a:lnTo>
                  <a:lnTo>
                    <a:pt x="1552" y="26"/>
                  </a:lnTo>
                  <a:lnTo>
                    <a:pt x="1553" y="26"/>
                  </a:lnTo>
                  <a:lnTo>
                    <a:pt x="1554" y="26"/>
                  </a:lnTo>
                  <a:lnTo>
                    <a:pt x="1555" y="26"/>
                  </a:lnTo>
                  <a:lnTo>
                    <a:pt x="1555" y="26"/>
                  </a:lnTo>
                  <a:lnTo>
                    <a:pt x="1556" y="26"/>
                  </a:lnTo>
                  <a:lnTo>
                    <a:pt x="1557" y="26"/>
                  </a:lnTo>
                  <a:lnTo>
                    <a:pt x="1558" y="26"/>
                  </a:lnTo>
                  <a:lnTo>
                    <a:pt x="1559" y="26"/>
                  </a:lnTo>
                  <a:lnTo>
                    <a:pt x="1559" y="26"/>
                  </a:lnTo>
                  <a:lnTo>
                    <a:pt x="1560" y="26"/>
                  </a:lnTo>
                  <a:lnTo>
                    <a:pt x="1561" y="26"/>
                  </a:lnTo>
                  <a:lnTo>
                    <a:pt x="1562" y="26"/>
                  </a:lnTo>
                  <a:lnTo>
                    <a:pt x="1563" y="26"/>
                  </a:lnTo>
                  <a:lnTo>
                    <a:pt x="1563" y="26"/>
                  </a:lnTo>
                  <a:lnTo>
                    <a:pt x="1564" y="26"/>
                  </a:lnTo>
                  <a:lnTo>
                    <a:pt x="1565" y="26"/>
                  </a:lnTo>
                  <a:lnTo>
                    <a:pt x="1566" y="26"/>
                  </a:lnTo>
                  <a:lnTo>
                    <a:pt x="1567" y="26"/>
                  </a:lnTo>
                  <a:lnTo>
                    <a:pt x="1567" y="26"/>
                  </a:lnTo>
                  <a:lnTo>
                    <a:pt x="1568" y="26"/>
                  </a:lnTo>
                  <a:lnTo>
                    <a:pt x="1569" y="26"/>
                  </a:lnTo>
                  <a:lnTo>
                    <a:pt x="1570" y="26"/>
                  </a:lnTo>
                  <a:lnTo>
                    <a:pt x="1571" y="26"/>
                  </a:lnTo>
                  <a:lnTo>
                    <a:pt x="1571" y="26"/>
                  </a:lnTo>
                  <a:lnTo>
                    <a:pt x="1572" y="26"/>
                  </a:lnTo>
                  <a:lnTo>
                    <a:pt x="1573" y="26"/>
                  </a:lnTo>
                  <a:lnTo>
                    <a:pt x="1574" y="26"/>
                  </a:lnTo>
                  <a:lnTo>
                    <a:pt x="1575" y="26"/>
                  </a:lnTo>
                  <a:lnTo>
                    <a:pt x="1576" y="26"/>
                  </a:lnTo>
                  <a:lnTo>
                    <a:pt x="1576" y="26"/>
                  </a:lnTo>
                  <a:lnTo>
                    <a:pt x="1577" y="26"/>
                  </a:lnTo>
                  <a:lnTo>
                    <a:pt x="1578" y="26"/>
                  </a:lnTo>
                  <a:lnTo>
                    <a:pt x="1579" y="26"/>
                  </a:lnTo>
                  <a:lnTo>
                    <a:pt x="1580" y="26"/>
                  </a:lnTo>
                  <a:lnTo>
                    <a:pt x="1580" y="26"/>
                  </a:lnTo>
                  <a:lnTo>
                    <a:pt x="1581" y="26"/>
                  </a:lnTo>
                  <a:lnTo>
                    <a:pt x="1582" y="26"/>
                  </a:lnTo>
                  <a:lnTo>
                    <a:pt x="1583" y="26"/>
                  </a:lnTo>
                  <a:lnTo>
                    <a:pt x="1584" y="26"/>
                  </a:lnTo>
                  <a:lnTo>
                    <a:pt x="1584" y="26"/>
                  </a:lnTo>
                  <a:lnTo>
                    <a:pt x="1585" y="26"/>
                  </a:lnTo>
                  <a:lnTo>
                    <a:pt x="1586" y="26"/>
                  </a:lnTo>
                </a:path>
              </a:pathLst>
            </a:custGeom>
            <a:noFill/>
            <a:ln w="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215" name="Freeform 291">
              <a:extLst>
                <a:ext uri="{FF2B5EF4-FFF2-40B4-BE49-F238E27FC236}">
                  <a16:creationId xmlns:a16="http://schemas.microsoft.com/office/drawing/2014/main" id="{F8096980-31C4-444A-B569-72EA0D64D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3106738"/>
              <a:ext cx="7226300" cy="373063"/>
            </a:xfrm>
            <a:custGeom>
              <a:avLst/>
              <a:gdLst>
                <a:gd name="T0" fmla="*/ 24 w 1586"/>
                <a:gd name="T1" fmla="*/ 25 h 25"/>
                <a:gd name="T2" fmla="*/ 49 w 1586"/>
                <a:gd name="T3" fmla="*/ 25 h 25"/>
                <a:gd name="T4" fmla="*/ 74 w 1586"/>
                <a:gd name="T5" fmla="*/ 25 h 25"/>
                <a:gd name="T6" fmla="*/ 99 w 1586"/>
                <a:gd name="T7" fmla="*/ 25 h 25"/>
                <a:gd name="T8" fmla="*/ 124 w 1586"/>
                <a:gd name="T9" fmla="*/ 25 h 25"/>
                <a:gd name="T10" fmla="*/ 149 w 1586"/>
                <a:gd name="T11" fmla="*/ 25 h 25"/>
                <a:gd name="T12" fmla="*/ 174 w 1586"/>
                <a:gd name="T13" fmla="*/ 25 h 25"/>
                <a:gd name="T14" fmla="*/ 199 w 1586"/>
                <a:gd name="T15" fmla="*/ 25 h 25"/>
                <a:gd name="T16" fmla="*/ 224 w 1586"/>
                <a:gd name="T17" fmla="*/ 25 h 25"/>
                <a:gd name="T18" fmla="*/ 249 w 1586"/>
                <a:gd name="T19" fmla="*/ 25 h 25"/>
                <a:gd name="T20" fmla="*/ 274 w 1586"/>
                <a:gd name="T21" fmla="*/ 25 h 25"/>
                <a:gd name="T22" fmla="*/ 299 w 1586"/>
                <a:gd name="T23" fmla="*/ 25 h 25"/>
                <a:gd name="T24" fmla="*/ 324 w 1586"/>
                <a:gd name="T25" fmla="*/ 25 h 25"/>
                <a:gd name="T26" fmla="*/ 349 w 1586"/>
                <a:gd name="T27" fmla="*/ 25 h 25"/>
                <a:gd name="T28" fmla="*/ 374 w 1586"/>
                <a:gd name="T29" fmla="*/ 25 h 25"/>
                <a:gd name="T30" fmla="*/ 399 w 1586"/>
                <a:gd name="T31" fmla="*/ 25 h 25"/>
                <a:gd name="T32" fmla="*/ 424 w 1586"/>
                <a:gd name="T33" fmla="*/ 25 h 25"/>
                <a:gd name="T34" fmla="*/ 449 w 1586"/>
                <a:gd name="T35" fmla="*/ 25 h 25"/>
                <a:gd name="T36" fmla="*/ 475 w 1586"/>
                <a:gd name="T37" fmla="*/ 25 h 25"/>
                <a:gd name="T38" fmla="*/ 500 w 1586"/>
                <a:gd name="T39" fmla="*/ 25 h 25"/>
                <a:gd name="T40" fmla="*/ 525 w 1586"/>
                <a:gd name="T41" fmla="*/ 25 h 25"/>
                <a:gd name="T42" fmla="*/ 550 w 1586"/>
                <a:gd name="T43" fmla="*/ 25 h 25"/>
                <a:gd name="T44" fmla="*/ 574 w 1586"/>
                <a:gd name="T45" fmla="*/ 25 h 25"/>
                <a:gd name="T46" fmla="*/ 599 w 1586"/>
                <a:gd name="T47" fmla="*/ 25 h 25"/>
                <a:gd name="T48" fmla="*/ 624 w 1586"/>
                <a:gd name="T49" fmla="*/ 22 h 25"/>
                <a:gd name="T50" fmla="*/ 648 w 1586"/>
                <a:gd name="T51" fmla="*/ 25 h 25"/>
                <a:gd name="T52" fmla="*/ 673 w 1586"/>
                <a:gd name="T53" fmla="*/ 25 h 25"/>
                <a:gd name="T54" fmla="*/ 698 w 1586"/>
                <a:gd name="T55" fmla="*/ 25 h 25"/>
                <a:gd name="T56" fmla="*/ 723 w 1586"/>
                <a:gd name="T57" fmla="*/ 25 h 25"/>
                <a:gd name="T58" fmla="*/ 748 w 1586"/>
                <a:gd name="T59" fmla="*/ 25 h 25"/>
                <a:gd name="T60" fmla="*/ 773 w 1586"/>
                <a:gd name="T61" fmla="*/ 25 h 25"/>
                <a:gd name="T62" fmla="*/ 798 w 1586"/>
                <a:gd name="T63" fmla="*/ 25 h 25"/>
                <a:gd name="T64" fmla="*/ 823 w 1586"/>
                <a:gd name="T65" fmla="*/ 25 h 25"/>
                <a:gd name="T66" fmla="*/ 848 w 1586"/>
                <a:gd name="T67" fmla="*/ 25 h 25"/>
                <a:gd name="T68" fmla="*/ 873 w 1586"/>
                <a:gd name="T69" fmla="*/ 25 h 25"/>
                <a:gd name="T70" fmla="*/ 898 w 1586"/>
                <a:gd name="T71" fmla="*/ 25 h 25"/>
                <a:gd name="T72" fmla="*/ 923 w 1586"/>
                <a:gd name="T73" fmla="*/ 25 h 25"/>
                <a:gd name="T74" fmla="*/ 948 w 1586"/>
                <a:gd name="T75" fmla="*/ 25 h 25"/>
                <a:gd name="T76" fmla="*/ 973 w 1586"/>
                <a:gd name="T77" fmla="*/ 25 h 25"/>
                <a:gd name="T78" fmla="*/ 998 w 1586"/>
                <a:gd name="T79" fmla="*/ 25 h 25"/>
                <a:gd name="T80" fmla="*/ 1023 w 1586"/>
                <a:gd name="T81" fmla="*/ 25 h 25"/>
                <a:gd name="T82" fmla="*/ 1049 w 1586"/>
                <a:gd name="T83" fmla="*/ 25 h 25"/>
                <a:gd name="T84" fmla="*/ 1074 w 1586"/>
                <a:gd name="T85" fmla="*/ 25 h 25"/>
                <a:gd name="T86" fmla="*/ 1099 w 1586"/>
                <a:gd name="T87" fmla="*/ 25 h 25"/>
                <a:gd name="T88" fmla="*/ 1124 w 1586"/>
                <a:gd name="T89" fmla="*/ 25 h 25"/>
                <a:gd name="T90" fmla="*/ 1149 w 1586"/>
                <a:gd name="T91" fmla="*/ 25 h 25"/>
                <a:gd name="T92" fmla="*/ 1174 w 1586"/>
                <a:gd name="T93" fmla="*/ 25 h 25"/>
                <a:gd name="T94" fmla="*/ 1199 w 1586"/>
                <a:gd name="T95" fmla="*/ 25 h 25"/>
                <a:gd name="T96" fmla="*/ 1224 w 1586"/>
                <a:gd name="T97" fmla="*/ 25 h 25"/>
                <a:gd name="T98" fmla="*/ 1249 w 1586"/>
                <a:gd name="T99" fmla="*/ 25 h 25"/>
                <a:gd name="T100" fmla="*/ 1274 w 1586"/>
                <a:gd name="T101" fmla="*/ 25 h 25"/>
                <a:gd name="T102" fmla="*/ 1299 w 1586"/>
                <a:gd name="T103" fmla="*/ 25 h 25"/>
                <a:gd name="T104" fmla="*/ 1324 w 1586"/>
                <a:gd name="T105" fmla="*/ 25 h 25"/>
                <a:gd name="T106" fmla="*/ 1349 w 1586"/>
                <a:gd name="T107" fmla="*/ 25 h 25"/>
                <a:gd name="T108" fmla="*/ 1374 w 1586"/>
                <a:gd name="T109" fmla="*/ 25 h 25"/>
                <a:gd name="T110" fmla="*/ 1399 w 1586"/>
                <a:gd name="T111" fmla="*/ 25 h 25"/>
                <a:gd name="T112" fmla="*/ 1424 w 1586"/>
                <a:gd name="T113" fmla="*/ 25 h 25"/>
                <a:gd name="T114" fmla="*/ 1449 w 1586"/>
                <a:gd name="T115" fmla="*/ 25 h 25"/>
                <a:gd name="T116" fmla="*/ 1474 w 1586"/>
                <a:gd name="T117" fmla="*/ 25 h 25"/>
                <a:gd name="T118" fmla="*/ 1499 w 1586"/>
                <a:gd name="T119" fmla="*/ 25 h 25"/>
                <a:gd name="T120" fmla="*/ 1524 w 1586"/>
                <a:gd name="T121" fmla="*/ 25 h 25"/>
                <a:gd name="T122" fmla="*/ 1549 w 1586"/>
                <a:gd name="T123" fmla="*/ 25 h 25"/>
                <a:gd name="T124" fmla="*/ 1574 w 1586"/>
                <a:gd name="T12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86" h="25">
                  <a:moveTo>
                    <a:pt x="0" y="25"/>
                  </a:moveTo>
                  <a:lnTo>
                    <a:pt x="0" y="25"/>
                  </a:lnTo>
                  <a:lnTo>
                    <a:pt x="1" y="25"/>
                  </a:lnTo>
                  <a:lnTo>
                    <a:pt x="2" y="25"/>
                  </a:lnTo>
                  <a:lnTo>
                    <a:pt x="3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5" y="25"/>
                  </a:lnTo>
                  <a:lnTo>
                    <a:pt x="6" y="25"/>
                  </a:lnTo>
                  <a:lnTo>
                    <a:pt x="7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9" y="25"/>
                  </a:lnTo>
                  <a:lnTo>
                    <a:pt x="10" y="25"/>
                  </a:lnTo>
                  <a:lnTo>
                    <a:pt x="11" y="25"/>
                  </a:lnTo>
                  <a:lnTo>
                    <a:pt x="12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4" y="25"/>
                  </a:lnTo>
                  <a:lnTo>
                    <a:pt x="15" y="25"/>
                  </a:lnTo>
                  <a:lnTo>
                    <a:pt x="16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8" y="25"/>
                  </a:lnTo>
                  <a:lnTo>
                    <a:pt x="19" y="25"/>
                  </a:lnTo>
                  <a:lnTo>
                    <a:pt x="20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2" y="25"/>
                  </a:lnTo>
                  <a:lnTo>
                    <a:pt x="23" y="25"/>
                  </a:lnTo>
                  <a:lnTo>
                    <a:pt x="24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6" y="25"/>
                  </a:lnTo>
                  <a:lnTo>
                    <a:pt x="27" y="25"/>
                  </a:lnTo>
                  <a:lnTo>
                    <a:pt x="28" y="25"/>
                  </a:lnTo>
                  <a:lnTo>
                    <a:pt x="29" y="25"/>
                  </a:lnTo>
                  <a:lnTo>
                    <a:pt x="29" y="25"/>
                  </a:lnTo>
                  <a:lnTo>
                    <a:pt x="30" y="25"/>
                  </a:lnTo>
                  <a:lnTo>
                    <a:pt x="31" y="25"/>
                  </a:lnTo>
                  <a:lnTo>
                    <a:pt x="32" y="25"/>
                  </a:lnTo>
                  <a:lnTo>
                    <a:pt x="33" y="25"/>
                  </a:lnTo>
                  <a:lnTo>
                    <a:pt x="34" y="25"/>
                  </a:lnTo>
                  <a:lnTo>
                    <a:pt x="34" y="25"/>
                  </a:lnTo>
                  <a:lnTo>
                    <a:pt x="35" y="25"/>
                  </a:lnTo>
                  <a:lnTo>
                    <a:pt x="36" y="25"/>
                  </a:lnTo>
                  <a:lnTo>
                    <a:pt x="37" y="25"/>
                  </a:lnTo>
                  <a:lnTo>
                    <a:pt x="38" y="25"/>
                  </a:lnTo>
                  <a:lnTo>
                    <a:pt x="38" y="25"/>
                  </a:lnTo>
                  <a:lnTo>
                    <a:pt x="39" y="25"/>
                  </a:lnTo>
                  <a:lnTo>
                    <a:pt x="40" y="25"/>
                  </a:lnTo>
                  <a:lnTo>
                    <a:pt x="41" y="25"/>
                  </a:lnTo>
                  <a:lnTo>
                    <a:pt x="42" y="25"/>
                  </a:lnTo>
                  <a:lnTo>
                    <a:pt x="42" y="25"/>
                  </a:lnTo>
                  <a:lnTo>
                    <a:pt x="43" y="25"/>
                  </a:lnTo>
                  <a:lnTo>
                    <a:pt x="44" y="25"/>
                  </a:lnTo>
                  <a:lnTo>
                    <a:pt x="45" y="25"/>
                  </a:lnTo>
                  <a:lnTo>
                    <a:pt x="46" y="25"/>
                  </a:lnTo>
                  <a:lnTo>
                    <a:pt x="46" y="25"/>
                  </a:lnTo>
                  <a:lnTo>
                    <a:pt x="47" y="25"/>
                  </a:lnTo>
                  <a:lnTo>
                    <a:pt x="48" y="25"/>
                  </a:lnTo>
                  <a:lnTo>
                    <a:pt x="49" y="25"/>
                  </a:lnTo>
                  <a:lnTo>
                    <a:pt x="50" y="25"/>
                  </a:lnTo>
                  <a:lnTo>
                    <a:pt x="50" y="25"/>
                  </a:lnTo>
                  <a:lnTo>
                    <a:pt x="51" y="25"/>
                  </a:lnTo>
                  <a:lnTo>
                    <a:pt x="52" y="25"/>
                  </a:lnTo>
                  <a:lnTo>
                    <a:pt x="53" y="25"/>
                  </a:lnTo>
                  <a:lnTo>
                    <a:pt x="54" y="25"/>
                  </a:lnTo>
                  <a:lnTo>
                    <a:pt x="55" y="25"/>
                  </a:lnTo>
                  <a:lnTo>
                    <a:pt x="55" y="25"/>
                  </a:lnTo>
                  <a:lnTo>
                    <a:pt x="56" y="25"/>
                  </a:lnTo>
                  <a:lnTo>
                    <a:pt x="57" y="25"/>
                  </a:lnTo>
                  <a:lnTo>
                    <a:pt x="58" y="25"/>
                  </a:lnTo>
                  <a:lnTo>
                    <a:pt x="59" y="25"/>
                  </a:lnTo>
                  <a:lnTo>
                    <a:pt x="59" y="25"/>
                  </a:lnTo>
                  <a:lnTo>
                    <a:pt x="60" y="25"/>
                  </a:lnTo>
                  <a:lnTo>
                    <a:pt x="61" y="25"/>
                  </a:lnTo>
                  <a:lnTo>
                    <a:pt x="62" y="25"/>
                  </a:lnTo>
                  <a:lnTo>
                    <a:pt x="63" y="25"/>
                  </a:lnTo>
                  <a:lnTo>
                    <a:pt x="63" y="25"/>
                  </a:lnTo>
                  <a:lnTo>
                    <a:pt x="64" y="25"/>
                  </a:lnTo>
                  <a:lnTo>
                    <a:pt x="65" y="25"/>
                  </a:lnTo>
                  <a:lnTo>
                    <a:pt x="66" y="25"/>
                  </a:lnTo>
                  <a:lnTo>
                    <a:pt x="67" y="25"/>
                  </a:lnTo>
                  <a:lnTo>
                    <a:pt x="67" y="25"/>
                  </a:lnTo>
                  <a:lnTo>
                    <a:pt x="68" y="25"/>
                  </a:lnTo>
                  <a:lnTo>
                    <a:pt x="69" y="25"/>
                  </a:lnTo>
                  <a:lnTo>
                    <a:pt x="70" y="25"/>
                  </a:lnTo>
                  <a:lnTo>
                    <a:pt x="71" y="25"/>
                  </a:lnTo>
                  <a:lnTo>
                    <a:pt x="71" y="25"/>
                  </a:lnTo>
                  <a:lnTo>
                    <a:pt x="72" y="25"/>
                  </a:lnTo>
                  <a:lnTo>
                    <a:pt x="73" y="25"/>
                  </a:lnTo>
                  <a:lnTo>
                    <a:pt x="74" y="25"/>
                  </a:lnTo>
                  <a:lnTo>
                    <a:pt x="75" y="25"/>
                  </a:lnTo>
                  <a:lnTo>
                    <a:pt x="76" y="25"/>
                  </a:lnTo>
                  <a:lnTo>
                    <a:pt x="76" y="25"/>
                  </a:lnTo>
                  <a:lnTo>
                    <a:pt x="77" y="25"/>
                  </a:lnTo>
                  <a:lnTo>
                    <a:pt x="78" y="25"/>
                  </a:lnTo>
                  <a:lnTo>
                    <a:pt x="79" y="25"/>
                  </a:lnTo>
                  <a:lnTo>
                    <a:pt x="80" y="25"/>
                  </a:lnTo>
                  <a:lnTo>
                    <a:pt x="80" y="25"/>
                  </a:lnTo>
                  <a:lnTo>
                    <a:pt x="81" y="25"/>
                  </a:lnTo>
                  <a:lnTo>
                    <a:pt x="82" y="25"/>
                  </a:lnTo>
                  <a:lnTo>
                    <a:pt x="83" y="25"/>
                  </a:lnTo>
                  <a:lnTo>
                    <a:pt x="84" y="25"/>
                  </a:lnTo>
                  <a:lnTo>
                    <a:pt x="84" y="25"/>
                  </a:lnTo>
                  <a:lnTo>
                    <a:pt x="85" y="25"/>
                  </a:lnTo>
                  <a:lnTo>
                    <a:pt x="86" y="25"/>
                  </a:lnTo>
                  <a:lnTo>
                    <a:pt x="87" y="25"/>
                  </a:lnTo>
                  <a:lnTo>
                    <a:pt x="88" y="25"/>
                  </a:lnTo>
                  <a:lnTo>
                    <a:pt x="88" y="25"/>
                  </a:lnTo>
                  <a:lnTo>
                    <a:pt x="89" y="25"/>
                  </a:lnTo>
                  <a:lnTo>
                    <a:pt x="90" y="25"/>
                  </a:lnTo>
                  <a:lnTo>
                    <a:pt x="91" y="25"/>
                  </a:lnTo>
                  <a:lnTo>
                    <a:pt x="92" y="25"/>
                  </a:lnTo>
                  <a:lnTo>
                    <a:pt x="92" y="25"/>
                  </a:lnTo>
                  <a:lnTo>
                    <a:pt x="93" y="25"/>
                  </a:lnTo>
                  <a:lnTo>
                    <a:pt x="94" y="25"/>
                  </a:lnTo>
                  <a:lnTo>
                    <a:pt x="95" y="25"/>
                  </a:lnTo>
                  <a:lnTo>
                    <a:pt x="96" y="25"/>
                  </a:lnTo>
                  <a:lnTo>
                    <a:pt x="97" y="25"/>
                  </a:lnTo>
                  <a:lnTo>
                    <a:pt x="97" y="25"/>
                  </a:lnTo>
                  <a:lnTo>
                    <a:pt x="98" y="25"/>
                  </a:lnTo>
                  <a:lnTo>
                    <a:pt x="99" y="25"/>
                  </a:lnTo>
                  <a:lnTo>
                    <a:pt x="100" y="25"/>
                  </a:lnTo>
                  <a:lnTo>
                    <a:pt x="101" y="25"/>
                  </a:lnTo>
                  <a:lnTo>
                    <a:pt x="101" y="25"/>
                  </a:lnTo>
                  <a:lnTo>
                    <a:pt x="102" y="25"/>
                  </a:lnTo>
                  <a:lnTo>
                    <a:pt x="103" y="25"/>
                  </a:lnTo>
                  <a:lnTo>
                    <a:pt x="104" y="25"/>
                  </a:lnTo>
                  <a:lnTo>
                    <a:pt x="105" y="25"/>
                  </a:lnTo>
                  <a:lnTo>
                    <a:pt x="105" y="25"/>
                  </a:lnTo>
                  <a:lnTo>
                    <a:pt x="106" y="25"/>
                  </a:lnTo>
                  <a:lnTo>
                    <a:pt x="107" y="25"/>
                  </a:lnTo>
                  <a:lnTo>
                    <a:pt x="108" y="25"/>
                  </a:lnTo>
                  <a:lnTo>
                    <a:pt x="109" y="25"/>
                  </a:lnTo>
                  <a:lnTo>
                    <a:pt x="109" y="25"/>
                  </a:lnTo>
                  <a:lnTo>
                    <a:pt x="110" y="25"/>
                  </a:lnTo>
                  <a:lnTo>
                    <a:pt x="111" y="25"/>
                  </a:lnTo>
                  <a:lnTo>
                    <a:pt x="112" y="25"/>
                  </a:lnTo>
                  <a:lnTo>
                    <a:pt x="113" y="25"/>
                  </a:lnTo>
                  <a:lnTo>
                    <a:pt x="113" y="25"/>
                  </a:lnTo>
                  <a:lnTo>
                    <a:pt x="114" y="25"/>
                  </a:lnTo>
                  <a:lnTo>
                    <a:pt x="115" y="25"/>
                  </a:lnTo>
                  <a:lnTo>
                    <a:pt x="116" y="25"/>
                  </a:lnTo>
                  <a:lnTo>
                    <a:pt x="117" y="25"/>
                  </a:lnTo>
                  <a:lnTo>
                    <a:pt x="118" y="25"/>
                  </a:lnTo>
                  <a:lnTo>
                    <a:pt x="118" y="25"/>
                  </a:lnTo>
                  <a:lnTo>
                    <a:pt x="119" y="25"/>
                  </a:lnTo>
                  <a:lnTo>
                    <a:pt x="120" y="25"/>
                  </a:lnTo>
                  <a:lnTo>
                    <a:pt x="121" y="25"/>
                  </a:lnTo>
                  <a:lnTo>
                    <a:pt x="122" y="25"/>
                  </a:lnTo>
                  <a:lnTo>
                    <a:pt x="122" y="25"/>
                  </a:lnTo>
                  <a:lnTo>
                    <a:pt x="123" y="25"/>
                  </a:lnTo>
                  <a:lnTo>
                    <a:pt x="124" y="25"/>
                  </a:lnTo>
                  <a:lnTo>
                    <a:pt x="125" y="25"/>
                  </a:lnTo>
                  <a:lnTo>
                    <a:pt x="126" y="25"/>
                  </a:lnTo>
                  <a:lnTo>
                    <a:pt x="126" y="25"/>
                  </a:lnTo>
                  <a:lnTo>
                    <a:pt x="127" y="25"/>
                  </a:lnTo>
                  <a:lnTo>
                    <a:pt x="128" y="25"/>
                  </a:lnTo>
                  <a:lnTo>
                    <a:pt x="129" y="25"/>
                  </a:lnTo>
                  <a:lnTo>
                    <a:pt x="130" y="25"/>
                  </a:lnTo>
                  <a:lnTo>
                    <a:pt x="130" y="25"/>
                  </a:lnTo>
                  <a:lnTo>
                    <a:pt x="131" y="25"/>
                  </a:lnTo>
                  <a:lnTo>
                    <a:pt x="132" y="25"/>
                  </a:lnTo>
                  <a:lnTo>
                    <a:pt x="133" y="25"/>
                  </a:lnTo>
                  <a:lnTo>
                    <a:pt x="134" y="25"/>
                  </a:lnTo>
                  <a:lnTo>
                    <a:pt x="134" y="25"/>
                  </a:lnTo>
                  <a:lnTo>
                    <a:pt x="135" y="25"/>
                  </a:lnTo>
                  <a:lnTo>
                    <a:pt x="136" y="25"/>
                  </a:lnTo>
                  <a:lnTo>
                    <a:pt x="137" y="25"/>
                  </a:lnTo>
                  <a:lnTo>
                    <a:pt x="138" y="25"/>
                  </a:lnTo>
                  <a:lnTo>
                    <a:pt x="139" y="25"/>
                  </a:lnTo>
                  <a:lnTo>
                    <a:pt x="139" y="25"/>
                  </a:lnTo>
                  <a:lnTo>
                    <a:pt x="140" y="25"/>
                  </a:lnTo>
                  <a:lnTo>
                    <a:pt x="141" y="25"/>
                  </a:lnTo>
                  <a:lnTo>
                    <a:pt x="142" y="25"/>
                  </a:lnTo>
                  <a:lnTo>
                    <a:pt x="143" y="25"/>
                  </a:lnTo>
                  <a:lnTo>
                    <a:pt x="143" y="25"/>
                  </a:lnTo>
                  <a:lnTo>
                    <a:pt x="144" y="25"/>
                  </a:lnTo>
                  <a:lnTo>
                    <a:pt x="145" y="25"/>
                  </a:lnTo>
                  <a:lnTo>
                    <a:pt x="146" y="25"/>
                  </a:lnTo>
                  <a:lnTo>
                    <a:pt x="147" y="25"/>
                  </a:lnTo>
                  <a:lnTo>
                    <a:pt x="147" y="25"/>
                  </a:lnTo>
                  <a:lnTo>
                    <a:pt x="148" y="25"/>
                  </a:lnTo>
                  <a:lnTo>
                    <a:pt x="149" y="25"/>
                  </a:lnTo>
                  <a:lnTo>
                    <a:pt x="150" y="25"/>
                  </a:lnTo>
                  <a:lnTo>
                    <a:pt x="151" y="25"/>
                  </a:lnTo>
                  <a:lnTo>
                    <a:pt x="151" y="25"/>
                  </a:lnTo>
                  <a:lnTo>
                    <a:pt x="152" y="25"/>
                  </a:lnTo>
                  <a:lnTo>
                    <a:pt x="153" y="25"/>
                  </a:lnTo>
                  <a:lnTo>
                    <a:pt x="154" y="25"/>
                  </a:lnTo>
                  <a:lnTo>
                    <a:pt x="155" y="25"/>
                  </a:lnTo>
                  <a:lnTo>
                    <a:pt x="155" y="25"/>
                  </a:lnTo>
                  <a:lnTo>
                    <a:pt x="156" y="25"/>
                  </a:lnTo>
                  <a:lnTo>
                    <a:pt x="157" y="25"/>
                  </a:lnTo>
                  <a:lnTo>
                    <a:pt x="158" y="25"/>
                  </a:lnTo>
                  <a:lnTo>
                    <a:pt x="159" y="25"/>
                  </a:lnTo>
                  <a:lnTo>
                    <a:pt x="160" y="25"/>
                  </a:lnTo>
                  <a:lnTo>
                    <a:pt x="160" y="25"/>
                  </a:lnTo>
                  <a:lnTo>
                    <a:pt x="161" y="25"/>
                  </a:lnTo>
                  <a:lnTo>
                    <a:pt x="162" y="25"/>
                  </a:lnTo>
                  <a:lnTo>
                    <a:pt x="163" y="25"/>
                  </a:lnTo>
                  <a:lnTo>
                    <a:pt x="164" y="25"/>
                  </a:lnTo>
                  <a:lnTo>
                    <a:pt x="164" y="25"/>
                  </a:lnTo>
                  <a:lnTo>
                    <a:pt x="165" y="25"/>
                  </a:lnTo>
                  <a:lnTo>
                    <a:pt x="166" y="25"/>
                  </a:lnTo>
                  <a:lnTo>
                    <a:pt x="167" y="25"/>
                  </a:lnTo>
                  <a:lnTo>
                    <a:pt x="168" y="25"/>
                  </a:lnTo>
                  <a:lnTo>
                    <a:pt x="168" y="25"/>
                  </a:lnTo>
                  <a:lnTo>
                    <a:pt x="169" y="25"/>
                  </a:lnTo>
                  <a:lnTo>
                    <a:pt x="170" y="25"/>
                  </a:lnTo>
                  <a:lnTo>
                    <a:pt x="171" y="25"/>
                  </a:lnTo>
                  <a:lnTo>
                    <a:pt x="172" y="25"/>
                  </a:lnTo>
                  <a:lnTo>
                    <a:pt x="172" y="25"/>
                  </a:lnTo>
                  <a:lnTo>
                    <a:pt x="173" y="25"/>
                  </a:lnTo>
                  <a:lnTo>
                    <a:pt x="174" y="25"/>
                  </a:lnTo>
                  <a:lnTo>
                    <a:pt x="175" y="25"/>
                  </a:lnTo>
                  <a:lnTo>
                    <a:pt x="176" y="25"/>
                  </a:lnTo>
                  <a:lnTo>
                    <a:pt x="176" y="25"/>
                  </a:lnTo>
                  <a:lnTo>
                    <a:pt x="177" y="25"/>
                  </a:lnTo>
                  <a:lnTo>
                    <a:pt x="178" y="25"/>
                  </a:lnTo>
                  <a:lnTo>
                    <a:pt x="179" y="25"/>
                  </a:lnTo>
                  <a:lnTo>
                    <a:pt x="180" y="25"/>
                  </a:lnTo>
                  <a:lnTo>
                    <a:pt x="181" y="25"/>
                  </a:lnTo>
                  <a:lnTo>
                    <a:pt x="181" y="25"/>
                  </a:lnTo>
                  <a:lnTo>
                    <a:pt x="182" y="25"/>
                  </a:lnTo>
                  <a:lnTo>
                    <a:pt x="183" y="25"/>
                  </a:lnTo>
                  <a:lnTo>
                    <a:pt x="184" y="25"/>
                  </a:lnTo>
                  <a:lnTo>
                    <a:pt x="185" y="25"/>
                  </a:lnTo>
                  <a:lnTo>
                    <a:pt x="185" y="25"/>
                  </a:lnTo>
                  <a:lnTo>
                    <a:pt x="186" y="25"/>
                  </a:lnTo>
                  <a:lnTo>
                    <a:pt x="187" y="25"/>
                  </a:lnTo>
                  <a:lnTo>
                    <a:pt x="188" y="25"/>
                  </a:lnTo>
                  <a:lnTo>
                    <a:pt x="189" y="25"/>
                  </a:lnTo>
                  <a:lnTo>
                    <a:pt x="189" y="25"/>
                  </a:lnTo>
                  <a:lnTo>
                    <a:pt x="190" y="25"/>
                  </a:lnTo>
                  <a:lnTo>
                    <a:pt x="191" y="25"/>
                  </a:lnTo>
                  <a:lnTo>
                    <a:pt x="192" y="25"/>
                  </a:lnTo>
                  <a:lnTo>
                    <a:pt x="193" y="25"/>
                  </a:lnTo>
                  <a:lnTo>
                    <a:pt x="193" y="25"/>
                  </a:lnTo>
                  <a:lnTo>
                    <a:pt x="194" y="25"/>
                  </a:lnTo>
                  <a:lnTo>
                    <a:pt x="195" y="25"/>
                  </a:lnTo>
                  <a:lnTo>
                    <a:pt x="196" y="25"/>
                  </a:lnTo>
                  <a:lnTo>
                    <a:pt x="197" y="25"/>
                  </a:lnTo>
                  <a:lnTo>
                    <a:pt x="197" y="25"/>
                  </a:lnTo>
                  <a:lnTo>
                    <a:pt x="198" y="25"/>
                  </a:lnTo>
                  <a:lnTo>
                    <a:pt x="199" y="25"/>
                  </a:lnTo>
                  <a:lnTo>
                    <a:pt x="200" y="25"/>
                  </a:lnTo>
                  <a:lnTo>
                    <a:pt x="201" y="25"/>
                  </a:lnTo>
                  <a:lnTo>
                    <a:pt x="202" y="25"/>
                  </a:lnTo>
                  <a:lnTo>
                    <a:pt x="202" y="25"/>
                  </a:lnTo>
                  <a:lnTo>
                    <a:pt x="203" y="25"/>
                  </a:lnTo>
                  <a:lnTo>
                    <a:pt x="204" y="25"/>
                  </a:lnTo>
                  <a:lnTo>
                    <a:pt x="205" y="25"/>
                  </a:lnTo>
                  <a:lnTo>
                    <a:pt x="206" y="25"/>
                  </a:lnTo>
                  <a:lnTo>
                    <a:pt x="206" y="25"/>
                  </a:lnTo>
                  <a:lnTo>
                    <a:pt x="207" y="25"/>
                  </a:lnTo>
                  <a:lnTo>
                    <a:pt x="208" y="25"/>
                  </a:lnTo>
                  <a:lnTo>
                    <a:pt x="209" y="25"/>
                  </a:lnTo>
                  <a:lnTo>
                    <a:pt x="210" y="25"/>
                  </a:lnTo>
                  <a:lnTo>
                    <a:pt x="210" y="25"/>
                  </a:lnTo>
                  <a:lnTo>
                    <a:pt x="211" y="25"/>
                  </a:lnTo>
                  <a:lnTo>
                    <a:pt x="212" y="25"/>
                  </a:lnTo>
                  <a:lnTo>
                    <a:pt x="213" y="25"/>
                  </a:lnTo>
                  <a:lnTo>
                    <a:pt x="214" y="25"/>
                  </a:lnTo>
                  <a:lnTo>
                    <a:pt x="214" y="25"/>
                  </a:lnTo>
                  <a:lnTo>
                    <a:pt x="215" y="25"/>
                  </a:lnTo>
                  <a:lnTo>
                    <a:pt x="216" y="25"/>
                  </a:lnTo>
                  <a:lnTo>
                    <a:pt x="217" y="25"/>
                  </a:lnTo>
                  <a:lnTo>
                    <a:pt x="218" y="25"/>
                  </a:lnTo>
                  <a:lnTo>
                    <a:pt x="218" y="25"/>
                  </a:lnTo>
                  <a:lnTo>
                    <a:pt x="219" y="25"/>
                  </a:lnTo>
                  <a:lnTo>
                    <a:pt x="220" y="25"/>
                  </a:lnTo>
                  <a:lnTo>
                    <a:pt x="221" y="25"/>
                  </a:lnTo>
                  <a:lnTo>
                    <a:pt x="222" y="25"/>
                  </a:lnTo>
                  <a:lnTo>
                    <a:pt x="223" y="25"/>
                  </a:lnTo>
                  <a:lnTo>
                    <a:pt x="223" y="25"/>
                  </a:lnTo>
                  <a:lnTo>
                    <a:pt x="224" y="25"/>
                  </a:lnTo>
                  <a:lnTo>
                    <a:pt x="225" y="25"/>
                  </a:lnTo>
                  <a:lnTo>
                    <a:pt x="226" y="25"/>
                  </a:lnTo>
                  <a:lnTo>
                    <a:pt x="227" y="25"/>
                  </a:lnTo>
                  <a:lnTo>
                    <a:pt x="227" y="25"/>
                  </a:lnTo>
                  <a:lnTo>
                    <a:pt x="228" y="25"/>
                  </a:lnTo>
                  <a:lnTo>
                    <a:pt x="229" y="25"/>
                  </a:lnTo>
                  <a:lnTo>
                    <a:pt x="230" y="25"/>
                  </a:lnTo>
                  <a:lnTo>
                    <a:pt x="231" y="25"/>
                  </a:lnTo>
                  <a:lnTo>
                    <a:pt x="231" y="25"/>
                  </a:lnTo>
                  <a:lnTo>
                    <a:pt x="232" y="25"/>
                  </a:lnTo>
                  <a:lnTo>
                    <a:pt x="233" y="25"/>
                  </a:lnTo>
                  <a:lnTo>
                    <a:pt x="234" y="25"/>
                  </a:lnTo>
                  <a:lnTo>
                    <a:pt x="235" y="25"/>
                  </a:lnTo>
                  <a:lnTo>
                    <a:pt x="235" y="25"/>
                  </a:lnTo>
                  <a:lnTo>
                    <a:pt x="236" y="25"/>
                  </a:lnTo>
                  <a:lnTo>
                    <a:pt x="237" y="25"/>
                  </a:lnTo>
                  <a:lnTo>
                    <a:pt x="238" y="25"/>
                  </a:lnTo>
                  <a:lnTo>
                    <a:pt x="239" y="25"/>
                  </a:lnTo>
                  <a:lnTo>
                    <a:pt x="239" y="25"/>
                  </a:lnTo>
                  <a:lnTo>
                    <a:pt x="240" y="25"/>
                  </a:lnTo>
                  <a:lnTo>
                    <a:pt x="241" y="25"/>
                  </a:lnTo>
                  <a:lnTo>
                    <a:pt x="242" y="25"/>
                  </a:lnTo>
                  <a:lnTo>
                    <a:pt x="243" y="25"/>
                  </a:lnTo>
                  <a:lnTo>
                    <a:pt x="244" y="25"/>
                  </a:lnTo>
                  <a:lnTo>
                    <a:pt x="244" y="25"/>
                  </a:lnTo>
                  <a:lnTo>
                    <a:pt x="245" y="25"/>
                  </a:lnTo>
                  <a:lnTo>
                    <a:pt x="246" y="25"/>
                  </a:lnTo>
                  <a:lnTo>
                    <a:pt x="247" y="25"/>
                  </a:lnTo>
                  <a:lnTo>
                    <a:pt x="248" y="25"/>
                  </a:lnTo>
                  <a:lnTo>
                    <a:pt x="248" y="25"/>
                  </a:lnTo>
                  <a:lnTo>
                    <a:pt x="249" y="25"/>
                  </a:lnTo>
                  <a:lnTo>
                    <a:pt x="250" y="25"/>
                  </a:lnTo>
                  <a:lnTo>
                    <a:pt x="251" y="25"/>
                  </a:lnTo>
                  <a:lnTo>
                    <a:pt x="252" y="25"/>
                  </a:lnTo>
                  <a:lnTo>
                    <a:pt x="252" y="25"/>
                  </a:lnTo>
                  <a:lnTo>
                    <a:pt x="253" y="25"/>
                  </a:lnTo>
                  <a:lnTo>
                    <a:pt x="254" y="25"/>
                  </a:lnTo>
                  <a:lnTo>
                    <a:pt x="255" y="25"/>
                  </a:lnTo>
                  <a:lnTo>
                    <a:pt x="256" y="25"/>
                  </a:lnTo>
                  <a:lnTo>
                    <a:pt x="256" y="25"/>
                  </a:lnTo>
                  <a:lnTo>
                    <a:pt x="257" y="25"/>
                  </a:lnTo>
                  <a:lnTo>
                    <a:pt x="258" y="25"/>
                  </a:lnTo>
                  <a:lnTo>
                    <a:pt x="259" y="25"/>
                  </a:lnTo>
                  <a:lnTo>
                    <a:pt x="260" y="25"/>
                  </a:lnTo>
                  <a:lnTo>
                    <a:pt x="260" y="25"/>
                  </a:lnTo>
                  <a:lnTo>
                    <a:pt x="261" y="25"/>
                  </a:lnTo>
                  <a:lnTo>
                    <a:pt x="262" y="25"/>
                  </a:lnTo>
                  <a:lnTo>
                    <a:pt x="263" y="25"/>
                  </a:lnTo>
                  <a:lnTo>
                    <a:pt x="264" y="25"/>
                  </a:lnTo>
                  <a:lnTo>
                    <a:pt x="265" y="25"/>
                  </a:lnTo>
                  <a:lnTo>
                    <a:pt x="265" y="25"/>
                  </a:lnTo>
                  <a:lnTo>
                    <a:pt x="266" y="25"/>
                  </a:lnTo>
                  <a:lnTo>
                    <a:pt x="267" y="25"/>
                  </a:lnTo>
                  <a:lnTo>
                    <a:pt x="268" y="25"/>
                  </a:lnTo>
                  <a:lnTo>
                    <a:pt x="269" y="25"/>
                  </a:lnTo>
                  <a:lnTo>
                    <a:pt x="269" y="25"/>
                  </a:lnTo>
                  <a:lnTo>
                    <a:pt x="270" y="25"/>
                  </a:lnTo>
                  <a:lnTo>
                    <a:pt x="271" y="25"/>
                  </a:lnTo>
                  <a:lnTo>
                    <a:pt x="272" y="25"/>
                  </a:lnTo>
                  <a:lnTo>
                    <a:pt x="273" y="25"/>
                  </a:lnTo>
                  <a:lnTo>
                    <a:pt x="273" y="25"/>
                  </a:lnTo>
                  <a:lnTo>
                    <a:pt x="274" y="25"/>
                  </a:lnTo>
                  <a:lnTo>
                    <a:pt x="275" y="25"/>
                  </a:lnTo>
                  <a:lnTo>
                    <a:pt x="276" y="25"/>
                  </a:lnTo>
                  <a:lnTo>
                    <a:pt x="277" y="25"/>
                  </a:lnTo>
                  <a:lnTo>
                    <a:pt x="277" y="25"/>
                  </a:lnTo>
                  <a:lnTo>
                    <a:pt x="278" y="25"/>
                  </a:lnTo>
                  <a:lnTo>
                    <a:pt x="279" y="25"/>
                  </a:lnTo>
                  <a:lnTo>
                    <a:pt x="280" y="25"/>
                  </a:lnTo>
                  <a:lnTo>
                    <a:pt x="281" y="25"/>
                  </a:lnTo>
                  <a:lnTo>
                    <a:pt x="281" y="25"/>
                  </a:lnTo>
                  <a:lnTo>
                    <a:pt x="282" y="25"/>
                  </a:lnTo>
                  <a:lnTo>
                    <a:pt x="283" y="25"/>
                  </a:lnTo>
                  <a:lnTo>
                    <a:pt x="284" y="25"/>
                  </a:lnTo>
                  <a:lnTo>
                    <a:pt x="285" y="25"/>
                  </a:lnTo>
                  <a:lnTo>
                    <a:pt x="286" y="25"/>
                  </a:lnTo>
                  <a:lnTo>
                    <a:pt x="286" y="25"/>
                  </a:lnTo>
                  <a:lnTo>
                    <a:pt x="287" y="25"/>
                  </a:lnTo>
                  <a:lnTo>
                    <a:pt x="288" y="25"/>
                  </a:lnTo>
                  <a:lnTo>
                    <a:pt x="289" y="25"/>
                  </a:lnTo>
                  <a:lnTo>
                    <a:pt x="290" y="25"/>
                  </a:lnTo>
                  <a:lnTo>
                    <a:pt x="290" y="25"/>
                  </a:lnTo>
                  <a:lnTo>
                    <a:pt x="291" y="25"/>
                  </a:lnTo>
                  <a:lnTo>
                    <a:pt x="292" y="25"/>
                  </a:lnTo>
                  <a:lnTo>
                    <a:pt x="293" y="25"/>
                  </a:lnTo>
                  <a:lnTo>
                    <a:pt x="294" y="25"/>
                  </a:lnTo>
                  <a:lnTo>
                    <a:pt x="294" y="25"/>
                  </a:lnTo>
                  <a:lnTo>
                    <a:pt x="295" y="25"/>
                  </a:lnTo>
                  <a:lnTo>
                    <a:pt x="296" y="25"/>
                  </a:lnTo>
                  <a:lnTo>
                    <a:pt x="297" y="25"/>
                  </a:lnTo>
                  <a:lnTo>
                    <a:pt x="298" y="25"/>
                  </a:lnTo>
                  <a:lnTo>
                    <a:pt x="298" y="25"/>
                  </a:lnTo>
                  <a:lnTo>
                    <a:pt x="299" y="25"/>
                  </a:lnTo>
                  <a:lnTo>
                    <a:pt x="300" y="25"/>
                  </a:lnTo>
                  <a:lnTo>
                    <a:pt x="301" y="25"/>
                  </a:lnTo>
                  <a:lnTo>
                    <a:pt x="302" y="25"/>
                  </a:lnTo>
                  <a:lnTo>
                    <a:pt x="302" y="25"/>
                  </a:lnTo>
                  <a:lnTo>
                    <a:pt x="303" y="25"/>
                  </a:lnTo>
                  <a:lnTo>
                    <a:pt x="304" y="25"/>
                  </a:lnTo>
                  <a:lnTo>
                    <a:pt x="305" y="25"/>
                  </a:lnTo>
                  <a:lnTo>
                    <a:pt x="306" y="25"/>
                  </a:lnTo>
                  <a:lnTo>
                    <a:pt x="307" y="25"/>
                  </a:lnTo>
                  <a:lnTo>
                    <a:pt x="307" y="25"/>
                  </a:lnTo>
                  <a:lnTo>
                    <a:pt x="308" y="25"/>
                  </a:lnTo>
                  <a:lnTo>
                    <a:pt x="309" y="25"/>
                  </a:lnTo>
                  <a:lnTo>
                    <a:pt x="310" y="25"/>
                  </a:lnTo>
                  <a:lnTo>
                    <a:pt x="311" y="25"/>
                  </a:lnTo>
                  <a:lnTo>
                    <a:pt x="311" y="25"/>
                  </a:lnTo>
                  <a:lnTo>
                    <a:pt x="312" y="25"/>
                  </a:lnTo>
                  <a:lnTo>
                    <a:pt x="313" y="25"/>
                  </a:lnTo>
                  <a:lnTo>
                    <a:pt x="314" y="25"/>
                  </a:lnTo>
                  <a:lnTo>
                    <a:pt x="315" y="25"/>
                  </a:lnTo>
                  <a:lnTo>
                    <a:pt x="315" y="25"/>
                  </a:lnTo>
                  <a:lnTo>
                    <a:pt x="316" y="25"/>
                  </a:lnTo>
                  <a:lnTo>
                    <a:pt x="317" y="25"/>
                  </a:lnTo>
                  <a:lnTo>
                    <a:pt x="318" y="25"/>
                  </a:lnTo>
                  <a:lnTo>
                    <a:pt x="319" y="25"/>
                  </a:lnTo>
                  <a:lnTo>
                    <a:pt x="319" y="25"/>
                  </a:lnTo>
                  <a:lnTo>
                    <a:pt x="320" y="25"/>
                  </a:lnTo>
                  <a:lnTo>
                    <a:pt x="321" y="25"/>
                  </a:lnTo>
                  <a:lnTo>
                    <a:pt x="322" y="25"/>
                  </a:lnTo>
                  <a:lnTo>
                    <a:pt x="323" y="25"/>
                  </a:lnTo>
                  <a:lnTo>
                    <a:pt x="323" y="25"/>
                  </a:lnTo>
                  <a:lnTo>
                    <a:pt x="324" y="25"/>
                  </a:lnTo>
                  <a:lnTo>
                    <a:pt x="325" y="25"/>
                  </a:lnTo>
                  <a:lnTo>
                    <a:pt x="326" y="25"/>
                  </a:lnTo>
                  <a:lnTo>
                    <a:pt x="327" y="25"/>
                  </a:lnTo>
                  <a:lnTo>
                    <a:pt x="328" y="25"/>
                  </a:lnTo>
                  <a:lnTo>
                    <a:pt x="328" y="25"/>
                  </a:lnTo>
                  <a:lnTo>
                    <a:pt x="329" y="25"/>
                  </a:lnTo>
                  <a:lnTo>
                    <a:pt x="330" y="25"/>
                  </a:lnTo>
                  <a:lnTo>
                    <a:pt x="331" y="25"/>
                  </a:lnTo>
                  <a:lnTo>
                    <a:pt x="332" y="25"/>
                  </a:lnTo>
                  <a:lnTo>
                    <a:pt x="332" y="25"/>
                  </a:lnTo>
                  <a:lnTo>
                    <a:pt x="333" y="25"/>
                  </a:lnTo>
                  <a:lnTo>
                    <a:pt x="334" y="25"/>
                  </a:lnTo>
                  <a:lnTo>
                    <a:pt x="335" y="25"/>
                  </a:lnTo>
                  <a:lnTo>
                    <a:pt x="336" y="25"/>
                  </a:lnTo>
                  <a:lnTo>
                    <a:pt x="336" y="25"/>
                  </a:lnTo>
                  <a:lnTo>
                    <a:pt x="337" y="25"/>
                  </a:lnTo>
                  <a:lnTo>
                    <a:pt x="338" y="25"/>
                  </a:lnTo>
                  <a:lnTo>
                    <a:pt x="339" y="25"/>
                  </a:lnTo>
                  <a:lnTo>
                    <a:pt x="340" y="25"/>
                  </a:lnTo>
                  <a:lnTo>
                    <a:pt x="340" y="25"/>
                  </a:lnTo>
                  <a:lnTo>
                    <a:pt x="341" y="25"/>
                  </a:lnTo>
                  <a:lnTo>
                    <a:pt x="342" y="25"/>
                  </a:lnTo>
                  <a:lnTo>
                    <a:pt x="343" y="25"/>
                  </a:lnTo>
                  <a:lnTo>
                    <a:pt x="344" y="25"/>
                  </a:lnTo>
                  <a:lnTo>
                    <a:pt x="344" y="25"/>
                  </a:lnTo>
                  <a:lnTo>
                    <a:pt x="345" y="25"/>
                  </a:lnTo>
                  <a:lnTo>
                    <a:pt x="346" y="25"/>
                  </a:lnTo>
                  <a:lnTo>
                    <a:pt x="347" y="25"/>
                  </a:lnTo>
                  <a:lnTo>
                    <a:pt x="348" y="25"/>
                  </a:lnTo>
                  <a:lnTo>
                    <a:pt x="349" y="25"/>
                  </a:lnTo>
                  <a:lnTo>
                    <a:pt x="349" y="25"/>
                  </a:lnTo>
                  <a:lnTo>
                    <a:pt x="350" y="25"/>
                  </a:lnTo>
                  <a:lnTo>
                    <a:pt x="351" y="25"/>
                  </a:lnTo>
                  <a:lnTo>
                    <a:pt x="352" y="25"/>
                  </a:lnTo>
                  <a:lnTo>
                    <a:pt x="353" y="25"/>
                  </a:lnTo>
                  <a:lnTo>
                    <a:pt x="353" y="25"/>
                  </a:lnTo>
                  <a:lnTo>
                    <a:pt x="354" y="25"/>
                  </a:lnTo>
                  <a:lnTo>
                    <a:pt x="355" y="25"/>
                  </a:lnTo>
                  <a:lnTo>
                    <a:pt x="356" y="25"/>
                  </a:lnTo>
                  <a:lnTo>
                    <a:pt x="357" y="25"/>
                  </a:lnTo>
                  <a:lnTo>
                    <a:pt x="357" y="25"/>
                  </a:lnTo>
                  <a:lnTo>
                    <a:pt x="358" y="25"/>
                  </a:lnTo>
                  <a:lnTo>
                    <a:pt x="359" y="25"/>
                  </a:lnTo>
                  <a:lnTo>
                    <a:pt x="360" y="25"/>
                  </a:lnTo>
                  <a:lnTo>
                    <a:pt x="361" y="25"/>
                  </a:lnTo>
                  <a:lnTo>
                    <a:pt x="361" y="25"/>
                  </a:lnTo>
                  <a:lnTo>
                    <a:pt x="362" y="25"/>
                  </a:lnTo>
                  <a:lnTo>
                    <a:pt x="363" y="25"/>
                  </a:lnTo>
                  <a:lnTo>
                    <a:pt x="364" y="25"/>
                  </a:lnTo>
                  <a:lnTo>
                    <a:pt x="365" y="25"/>
                  </a:lnTo>
                  <a:lnTo>
                    <a:pt x="365" y="25"/>
                  </a:lnTo>
                  <a:lnTo>
                    <a:pt x="366" y="25"/>
                  </a:lnTo>
                  <a:lnTo>
                    <a:pt x="367" y="25"/>
                  </a:lnTo>
                  <a:lnTo>
                    <a:pt x="368" y="25"/>
                  </a:lnTo>
                  <a:lnTo>
                    <a:pt x="369" y="25"/>
                  </a:lnTo>
                  <a:lnTo>
                    <a:pt x="370" y="25"/>
                  </a:lnTo>
                  <a:lnTo>
                    <a:pt x="370" y="25"/>
                  </a:lnTo>
                  <a:lnTo>
                    <a:pt x="371" y="25"/>
                  </a:lnTo>
                  <a:lnTo>
                    <a:pt x="372" y="25"/>
                  </a:lnTo>
                  <a:lnTo>
                    <a:pt x="373" y="25"/>
                  </a:lnTo>
                  <a:lnTo>
                    <a:pt x="374" y="25"/>
                  </a:lnTo>
                  <a:lnTo>
                    <a:pt x="374" y="25"/>
                  </a:lnTo>
                  <a:lnTo>
                    <a:pt x="375" y="25"/>
                  </a:lnTo>
                  <a:lnTo>
                    <a:pt x="376" y="25"/>
                  </a:lnTo>
                  <a:lnTo>
                    <a:pt x="377" y="25"/>
                  </a:lnTo>
                  <a:lnTo>
                    <a:pt x="378" y="25"/>
                  </a:lnTo>
                  <a:lnTo>
                    <a:pt x="378" y="25"/>
                  </a:lnTo>
                  <a:lnTo>
                    <a:pt x="379" y="25"/>
                  </a:lnTo>
                  <a:lnTo>
                    <a:pt x="380" y="25"/>
                  </a:lnTo>
                  <a:lnTo>
                    <a:pt x="381" y="25"/>
                  </a:lnTo>
                  <a:lnTo>
                    <a:pt x="382" y="25"/>
                  </a:lnTo>
                  <a:lnTo>
                    <a:pt x="382" y="25"/>
                  </a:lnTo>
                  <a:lnTo>
                    <a:pt x="383" y="25"/>
                  </a:lnTo>
                  <a:lnTo>
                    <a:pt x="384" y="25"/>
                  </a:lnTo>
                  <a:lnTo>
                    <a:pt x="385" y="25"/>
                  </a:lnTo>
                  <a:lnTo>
                    <a:pt x="386" y="25"/>
                  </a:lnTo>
                  <a:lnTo>
                    <a:pt x="386" y="25"/>
                  </a:lnTo>
                  <a:lnTo>
                    <a:pt x="387" y="25"/>
                  </a:lnTo>
                  <a:lnTo>
                    <a:pt x="388" y="25"/>
                  </a:lnTo>
                  <a:lnTo>
                    <a:pt x="389" y="25"/>
                  </a:lnTo>
                  <a:lnTo>
                    <a:pt x="390" y="25"/>
                  </a:lnTo>
                  <a:lnTo>
                    <a:pt x="391" y="25"/>
                  </a:lnTo>
                  <a:lnTo>
                    <a:pt x="391" y="25"/>
                  </a:lnTo>
                  <a:lnTo>
                    <a:pt x="392" y="25"/>
                  </a:lnTo>
                  <a:lnTo>
                    <a:pt x="393" y="25"/>
                  </a:lnTo>
                  <a:lnTo>
                    <a:pt x="394" y="25"/>
                  </a:lnTo>
                  <a:lnTo>
                    <a:pt x="395" y="25"/>
                  </a:lnTo>
                  <a:lnTo>
                    <a:pt x="395" y="25"/>
                  </a:lnTo>
                  <a:lnTo>
                    <a:pt x="396" y="25"/>
                  </a:lnTo>
                  <a:lnTo>
                    <a:pt x="397" y="25"/>
                  </a:lnTo>
                  <a:lnTo>
                    <a:pt x="398" y="25"/>
                  </a:lnTo>
                  <a:lnTo>
                    <a:pt x="399" y="25"/>
                  </a:lnTo>
                  <a:lnTo>
                    <a:pt x="399" y="25"/>
                  </a:lnTo>
                  <a:lnTo>
                    <a:pt x="400" y="25"/>
                  </a:lnTo>
                  <a:lnTo>
                    <a:pt x="401" y="25"/>
                  </a:lnTo>
                  <a:lnTo>
                    <a:pt x="402" y="25"/>
                  </a:lnTo>
                  <a:lnTo>
                    <a:pt x="403" y="25"/>
                  </a:lnTo>
                  <a:lnTo>
                    <a:pt x="403" y="25"/>
                  </a:lnTo>
                  <a:lnTo>
                    <a:pt x="404" y="25"/>
                  </a:lnTo>
                  <a:lnTo>
                    <a:pt x="405" y="25"/>
                  </a:lnTo>
                  <a:lnTo>
                    <a:pt x="406" y="25"/>
                  </a:lnTo>
                  <a:lnTo>
                    <a:pt x="407" y="25"/>
                  </a:lnTo>
                  <a:lnTo>
                    <a:pt x="407" y="25"/>
                  </a:lnTo>
                  <a:lnTo>
                    <a:pt x="408" y="25"/>
                  </a:lnTo>
                  <a:lnTo>
                    <a:pt x="409" y="25"/>
                  </a:lnTo>
                  <a:lnTo>
                    <a:pt x="410" y="25"/>
                  </a:lnTo>
                  <a:lnTo>
                    <a:pt x="411" y="25"/>
                  </a:lnTo>
                  <a:lnTo>
                    <a:pt x="412" y="25"/>
                  </a:lnTo>
                  <a:lnTo>
                    <a:pt x="412" y="25"/>
                  </a:lnTo>
                  <a:lnTo>
                    <a:pt x="413" y="25"/>
                  </a:lnTo>
                  <a:lnTo>
                    <a:pt x="414" y="25"/>
                  </a:lnTo>
                  <a:lnTo>
                    <a:pt x="415" y="25"/>
                  </a:lnTo>
                  <a:lnTo>
                    <a:pt x="416" y="25"/>
                  </a:lnTo>
                  <a:lnTo>
                    <a:pt x="416" y="25"/>
                  </a:lnTo>
                  <a:lnTo>
                    <a:pt x="417" y="25"/>
                  </a:lnTo>
                  <a:lnTo>
                    <a:pt x="418" y="25"/>
                  </a:lnTo>
                  <a:lnTo>
                    <a:pt x="419" y="25"/>
                  </a:lnTo>
                  <a:lnTo>
                    <a:pt x="420" y="25"/>
                  </a:lnTo>
                  <a:lnTo>
                    <a:pt x="420" y="25"/>
                  </a:lnTo>
                  <a:lnTo>
                    <a:pt x="421" y="25"/>
                  </a:lnTo>
                  <a:lnTo>
                    <a:pt x="422" y="25"/>
                  </a:lnTo>
                  <a:lnTo>
                    <a:pt x="423" y="25"/>
                  </a:lnTo>
                  <a:lnTo>
                    <a:pt x="424" y="25"/>
                  </a:lnTo>
                  <a:lnTo>
                    <a:pt x="424" y="25"/>
                  </a:lnTo>
                  <a:lnTo>
                    <a:pt x="425" y="25"/>
                  </a:lnTo>
                  <a:lnTo>
                    <a:pt x="426" y="25"/>
                  </a:lnTo>
                  <a:lnTo>
                    <a:pt x="427" y="25"/>
                  </a:lnTo>
                  <a:lnTo>
                    <a:pt x="428" y="25"/>
                  </a:lnTo>
                  <a:lnTo>
                    <a:pt x="428" y="25"/>
                  </a:lnTo>
                  <a:lnTo>
                    <a:pt x="429" y="25"/>
                  </a:lnTo>
                  <a:lnTo>
                    <a:pt x="430" y="25"/>
                  </a:lnTo>
                  <a:lnTo>
                    <a:pt x="431" y="25"/>
                  </a:lnTo>
                  <a:lnTo>
                    <a:pt x="432" y="25"/>
                  </a:lnTo>
                  <a:lnTo>
                    <a:pt x="433" y="25"/>
                  </a:lnTo>
                  <a:lnTo>
                    <a:pt x="433" y="25"/>
                  </a:lnTo>
                  <a:lnTo>
                    <a:pt x="434" y="25"/>
                  </a:lnTo>
                  <a:lnTo>
                    <a:pt x="435" y="25"/>
                  </a:lnTo>
                  <a:lnTo>
                    <a:pt x="436" y="25"/>
                  </a:lnTo>
                  <a:lnTo>
                    <a:pt x="437" y="25"/>
                  </a:lnTo>
                  <a:lnTo>
                    <a:pt x="437" y="25"/>
                  </a:lnTo>
                  <a:lnTo>
                    <a:pt x="438" y="25"/>
                  </a:lnTo>
                  <a:lnTo>
                    <a:pt x="439" y="25"/>
                  </a:lnTo>
                  <a:lnTo>
                    <a:pt x="440" y="25"/>
                  </a:lnTo>
                  <a:lnTo>
                    <a:pt x="441" y="25"/>
                  </a:lnTo>
                  <a:lnTo>
                    <a:pt x="441" y="25"/>
                  </a:lnTo>
                  <a:lnTo>
                    <a:pt x="442" y="25"/>
                  </a:lnTo>
                  <a:lnTo>
                    <a:pt x="443" y="25"/>
                  </a:lnTo>
                  <a:lnTo>
                    <a:pt x="444" y="25"/>
                  </a:lnTo>
                  <a:lnTo>
                    <a:pt x="445" y="25"/>
                  </a:lnTo>
                  <a:lnTo>
                    <a:pt x="445" y="25"/>
                  </a:lnTo>
                  <a:lnTo>
                    <a:pt x="446" y="25"/>
                  </a:lnTo>
                  <a:lnTo>
                    <a:pt x="447" y="25"/>
                  </a:lnTo>
                  <a:lnTo>
                    <a:pt x="448" y="25"/>
                  </a:lnTo>
                  <a:lnTo>
                    <a:pt x="449" y="25"/>
                  </a:lnTo>
                  <a:lnTo>
                    <a:pt x="449" y="25"/>
                  </a:lnTo>
                  <a:lnTo>
                    <a:pt x="450" y="25"/>
                  </a:lnTo>
                  <a:lnTo>
                    <a:pt x="451" y="25"/>
                  </a:lnTo>
                  <a:lnTo>
                    <a:pt x="452" y="25"/>
                  </a:lnTo>
                  <a:lnTo>
                    <a:pt x="453" y="25"/>
                  </a:lnTo>
                  <a:lnTo>
                    <a:pt x="454" y="25"/>
                  </a:lnTo>
                  <a:lnTo>
                    <a:pt x="454" y="25"/>
                  </a:lnTo>
                  <a:lnTo>
                    <a:pt x="455" y="25"/>
                  </a:lnTo>
                  <a:lnTo>
                    <a:pt x="456" y="25"/>
                  </a:lnTo>
                  <a:lnTo>
                    <a:pt x="457" y="25"/>
                  </a:lnTo>
                  <a:lnTo>
                    <a:pt x="458" y="25"/>
                  </a:lnTo>
                  <a:lnTo>
                    <a:pt x="458" y="25"/>
                  </a:lnTo>
                  <a:lnTo>
                    <a:pt x="459" y="25"/>
                  </a:lnTo>
                  <a:lnTo>
                    <a:pt x="460" y="25"/>
                  </a:lnTo>
                  <a:lnTo>
                    <a:pt x="461" y="25"/>
                  </a:lnTo>
                  <a:lnTo>
                    <a:pt x="462" y="25"/>
                  </a:lnTo>
                  <a:lnTo>
                    <a:pt x="462" y="25"/>
                  </a:lnTo>
                  <a:lnTo>
                    <a:pt x="463" y="25"/>
                  </a:lnTo>
                  <a:lnTo>
                    <a:pt x="464" y="25"/>
                  </a:lnTo>
                  <a:lnTo>
                    <a:pt x="465" y="25"/>
                  </a:lnTo>
                  <a:lnTo>
                    <a:pt x="466" y="25"/>
                  </a:lnTo>
                  <a:lnTo>
                    <a:pt x="466" y="25"/>
                  </a:lnTo>
                  <a:lnTo>
                    <a:pt x="467" y="25"/>
                  </a:lnTo>
                  <a:lnTo>
                    <a:pt x="468" y="25"/>
                  </a:lnTo>
                  <a:lnTo>
                    <a:pt x="469" y="25"/>
                  </a:lnTo>
                  <a:lnTo>
                    <a:pt x="470" y="25"/>
                  </a:lnTo>
                  <a:lnTo>
                    <a:pt x="470" y="25"/>
                  </a:lnTo>
                  <a:lnTo>
                    <a:pt x="471" y="25"/>
                  </a:lnTo>
                  <a:lnTo>
                    <a:pt x="472" y="25"/>
                  </a:lnTo>
                  <a:lnTo>
                    <a:pt x="473" y="25"/>
                  </a:lnTo>
                  <a:lnTo>
                    <a:pt x="474" y="25"/>
                  </a:lnTo>
                  <a:lnTo>
                    <a:pt x="475" y="25"/>
                  </a:lnTo>
                  <a:lnTo>
                    <a:pt x="475" y="25"/>
                  </a:lnTo>
                  <a:lnTo>
                    <a:pt x="476" y="25"/>
                  </a:lnTo>
                  <a:lnTo>
                    <a:pt x="477" y="25"/>
                  </a:lnTo>
                  <a:lnTo>
                    <a:pt x="478" y="25"/>
                  </a:lnTo>
                  <a:lnTo>
                    <a:pt x="479" y="25"/>
                  </a:lnTo>
                  <a:lnTo>
                    <a:pt x="479" y="25"/>
                  </a:lnTo>
                  <a:lnTo>
                    <a:pt x="480" y="25"/>
                  </a:lnTo>
                  <a:lnTo>
                    <a:pt x="481" y="25"/>
                  </a:lnTo>
                  <a:lnTo>
                    <a:pt x="482" y="25"/>
                  </a:lnTo>
                  <a:lnTo>
                    <a:pt x="483" y="25"/>
                  </a:lnTo>
                  <a:lnTo>
                    <a:pt x="483" y="25"/>
                  </a:lnTo>
                  <a:lnTo>
                    <a:pt x="484" y="25"/>
                  </a:lnTo>
                  <a:lnTo>
                    <a:pt x="485" y="25"/>
                  </a:lnTo>
                  <a:lnTo>
                    <a:pt x="486" y="25"/>
                  </a:lnTo>
                  <a:lnTo>
                    <a:pt x="487" y="25"/>
                  </a:lnTo>
                  <a:lnTo>
                    <a:pt x="487" y="25"/>
                  </a:lnTo>
                  <a:lnTo>
                    <a:pt x="488" y="25"/>
                  </a:lnTo>
                  <a:lnTo>
                    <a:pt x="489" y="25"/>
                  </a:lnTo>
                  <a:lnTo>
                    <a:pt x="490" y="25"/>
                  </a:lnTo>
                  <a:lnTo>
                    <a:pt x="491" y="25"/>
                  </a:lnTo>
                  <a:lnTo>
                    <a:pt x="491" y="25"/>
                  </a:lnTo>
                  <a:lnTo>
                    <a:pt x="492" y="25"/>
                  </a:lnTo>
                  <a:lnTo>
                    <a:pt x="493" y="25"/>
                  </a:lnTo>
                  <a:lnTo>
                    <a:pt x="494" y="25"/>
                  </a:lnTo>
                  <a:lnTo>
                    <a:pt x="495" y="25"/>
                  </a:lnTo>
                  <a:lnTo>
                    <a:pt x="496" y="25"/>
                  </a:lnTo>
                  <a:lnTo>
                    <a:pt x="496" y="25"/>
                  </a:lnTo>
                  <a:lnTo>
                    <a:pt x="497" y="25"/>
                  </a:lnTo>
                  <a:lnTo>
                    <a:pt x="498" y="25"/>
                  </a:lnTo>
                  <a:lnTo>
                    <a:pt x="499" y="25"/>
                  </a:lnTo>
                  <a:lnTo>
                    <a:pt x="500" y="25"/>
                  </a:lnTo>
                  <a:lnTo>
                    <a:pt x="500" y="25"/>
                  </a:lnTo>
                  <a:lnTo>
                    <a:pt x="501" y="25"/>
                  </a:lnTo>
                  <a:lnTo>
                    <a:pt x="502" y="25"/>
                  </a:lnTo>
                  <a:lnTo>
                    <a:pt x="503" y="25"/>
                  </a:lnTo>
                  <a:lnTo>
                    <a:pt x="504" y="25"/>
                  </a:lnTo>
                  <a:lnTo>
                    <a:pt x="504" y="25"/>
                  </a:lnTo>
                  <a:lnTo>
                    <a:pt x="505" y="25"/>
                  </a:lnTo>
                  <a:lnTo>
                    <a:pt x="506" y="25"/>
                  </a:lnTo>
                  <a:lnTo>
                    <a:pt x="507" y="25"/>
                  </a:lnTo>
                  <a:lnTo>
                    <a:pt x="508" y="25"/>
                  </a:lnTo>
                  <a:lnTo>
                    <a:pt x="508" y="25"/>
                  </a:lnTo>
                  <a:lnTo>
                    <a:pt x="509" y="25"/>
                  </a:lnTo>
                  <a:lnTo>
                    <a:pt x="510" y="25"/>
                  </a:lnTo>
                  <a:lnTo>
                    <a:pt x="511" y="25"/>
                  </a:lnTo>
                  <a:lnTo>
                    <a:pt x="512" y="25"/>
                  </a:lnTo>
                  <a:lnTo>
                    <a:pt x="512" y="25"/>
                  </a:lnTo>
                  <a:lnTo>
                    <a:pt x="513" y="25"/>
                  </a:lnTo>
                  <a:lnTo>
                    <a:pt x="514" y="25"/>
                  </a:lnTo>
                  <a:lnTo>
                    <a:pt x="515" y="25"/>
                  </a:lnTo>
                  <a:lnTo>
                    <a:pt x="516" y="25"/>
                  </a:lnTo>
                  <a:lnTo>
                    <a:pt x="517" y="25"/>
                  </a:lnTo>
                  <a:lnTo>
                    <a:pt x="517" y="25"/>
                  </a:lnTo>
                  <a:lnTo>
                    <a:pt x="518" y="25"/>
                  </a:lnTo>
                  <a:lnTo>
                    <a:pt x="519" y="25"/>
                  </a:lnTo>
                  <a:lnTo>
                    <a:pt x="520" y="25"/>
                  </a:lnTo>
                  <a:lnTo>
                    <a:pt x="521" y="25"/>
                  </a:lnTo>
                  <a:lnTo>
                    <a:pt x="521" y="25"/>
                  </a:lnTo>
                  <a:lnTo>
                    <a:pt x="522" y="25"/>
                  </a:lnTo>
                  <a:lnTo>
                    <a:pt x="523" y="25"/>
                  </a:lnTo>
                  <a:lnTo>
                    <a:pt x="524" y="25"/>
                  </a:lnTo>
                  <a:lnTo>
                    <a:pt x="525" y="25"/>
                  </a:lnTo>
                  <a:lnTo>
                    <a:pt x="525" y="25"/>
                  </a:lnTo>
                  <a:lnTo>
                    <a:pt x="526" y="25"/>
                  </a:lnTo>
                  <a:lnTo>
                    <a:pt x="527" y="25"/>
                  </a:lnTo>
                  <a:lnTo>
                    <a:pt x="528" y="25"/>
                  </a:lnTo>
                  <a:lnTo>
                    <a:pt x="529" y="25"/>
                  </a:lnTo>
                  <a:lnTo>
                    <a:pt x="529" y="25"/>
                  </a:lnTo>
                  <a:lnTo>
                    <a:pt x="530" y="25"/>
                  </a:lnTo>
                  <a:lnTo>
                    <a:pt x="531" y="25"/>
                  </a:lnTo>
                  <a:lnTo>
                    <a:pt x="532" y="25"/>
                  </a:lnTo>
                  <a:lnTo>
                    <a:pt x="533" y="25"/>
                  </a:lnTo>
                  <a:lnTo>
                    <a:pt x="533" y="25"/>
                  </a:lnTo>
                  <a:lnTo>
                    <a:pt x="534" y="25"/>
                  </a:lnTo>
                  <a:lnTo>
                    <a:pt x="535" y="25"/>
                  </a:lnTo>
                  <a:lnTo>
                    <a:pt x="536" y="25"/>
                  </a:lnTo>
                  <a:lnTo>
                    <a:pt x="537" y="25"/>
                  </a:lnTo>
                  <a:lnTo>
                    <a:pt x="538" y="25"/>
                  </a:lnTo>
                  <a:lnTo>
                    <a:pt x="538" y="25"/>
                  </a:lnTo>
                  <a:lnTo>
                    <a:pt x="539" y="25"/>
                  </a:lnTo>
                  <a:lnTo>
                    <a:pt x="540" y="25"/>
                  </a:lnTo>
                  <a:lnTo>
                    <a:pt x="541" y="25"/>
                  </a:lnTo>
                  <a:lnTo>
                    <a:pt x="542" y="25"/>
                  </a:lnTo>
                  <a:lnTo>
                    <a:pt x="542" y="25"/>
                  </a:lnTo>
                  <a:lnTo>
                    <a:pt x="543" y="25"/>
                  </a:lnTo>
                  <a:lnTo>
                    <a:pt x="544" y="25"/>
                  </a:lnTo>
                  <a:lnTo>
                    <a:pt x="545" y="25"/>
                  </a:lnTo>
                  <a:lnTo>
                    <a:pt x="546" y="25"/>
                  </a:lnTo>
                  <a:lnTo>
                    <a:pt x="546" y="25"/>
                  </a:lnTo>
                  <a:lnTo>
                    <a:pt x="547" y="25"/>
                  </a:lnTo>
                  <a:lnTo>
                    <a:pt x="548" y="25"/>
                  </a:lnTo>
                  <a:lnTo>
                    <a:pt x="549" y="25"/>
                  </a:lnTo>
                  <a:lnTo>
                    <a:pt x="550" y="25"/>
                  </a:lnTo>
                  <a:lnTo>
                    <a:pt x="550" y="25"/>
                  </a:lnTo>
                  <a:lnTo>
                    <a:pt x="551" y="25"/>
                  </a:lnTo>
                  <a:lnTo>
                    <a:pt x="552" y="25"/>
                  </a:lnTo>
                  <a:lnTo>
                    <a:pt x="553" y="25"/>
                  </a:lnTo>
                  <a:lnTo>
                    <a:pt x="554" y="25"/>
                  </a:lnTo>
                  <a:lnTo>
                    <a:pt x="554" y="25"/>
                  </a:lnTo>
                  <a:lnTo>
                    <a:pt x="555" y="25"/>
                  </a:lnTo>
                  <a:lnTo>
                    <a:pt x="556" y="25"/>
                  </a:lnTo>
                  <a:lnTo>
                    <a:pt x="557" y="25"/>
                  </a:lnTo>
                  <a:lnTo>
                    <a:pt x="558" y="25"/>
                  </a:lnTo>
                  <a:lnTo>
                    <a:pt x="558" y="25"/>
                  </a:lnTo>
                  <a:lnTo>
                    <a:pt x="559" y="25"/>
                  </a:lnTo>
                  <a:lnTo>
                    <a:pt x="560" y="25"/>
                  </a:lnTo>
                  <a:lnTo>
                    <a:pt x="561" y="25"/>
                  </a:lnTo>
                  <a:lnTo>
                    <a:pt x="562" y="25"/>
                  </a:lnTo>
                  <a:lnTo>
                    <a:pt x="562" y="25"/>
                  </a:lnTo>
                  <a:lnTo>
                    <a:pt x="563" y="25"/>
                  </a:lnTo>
                  <a:lnTo>
                    <a:pt x="564" y="25"/>
                  </a:lnTo>
                  <a:lnTo>
                    <a:pt x="565" y="25"/>
                  </a:lnTo>
                  <a:lnTo>
                    <a:pt x="566" y="25"/>
                  </a:lnTo>
                  <a:lnTo>
                    <a:pt x="566" y="25"/>
                  </a:lnTo>
                  <a:lnTo>
                    <a:pt x="567" y="25"/>
                  </a:lnTo>
                  <a:lnTo>
                    <a:pt x="568" y="25"/>
                  </a:lnTo>
                  <a:lnTo>
                    <a:pt x="569" y="25"/>
                  </a:lnTo>
                  <a:lnTo>
                    <a:pt x="570" y="25"/>
                  </a:lnTo>
                  <a:lnTo>
                    <a:pt x="570" y="25"/>
                  </a:lnTo>
                  <a:lnTo>
                    <a:pt x="571" y="25"/>
                  </a:lnTo>
                  <a:lnTo>
                    <a:pt x="572" y="25"/>
                  </a:lnTo>
                  <a:lnTo>
                    <a:pt x="573" y="25"/>
                  </a:lnTo>
                  <a:lnTo>
                    <a:pt x="574" y="25"/>
                  </a:lnTo>
                  <a:lnTo>
                    <a:pt x="574" y="25"/>
                  </a:lnTo>
                  <a:lnTo>
                    <a:pt x="575" y="25"/>
                  </a:lnTo>
                  <a:lnTo>
                    <a:pt x="576" y="25"/>
                  </a:lnTo>
                  <a:lnTo>
                    <a:pt x="577" y="25"/>
                  </a:lnTo>
                  <a:lnTo>
                    <a:pt x="577" y="25"/>
                  </a:lnTo>
                  <a:lnTo>
                    <a:pt x="578" y="25"/>
                  </a:lnTo>
                  <a:lnTo>
                    <a:pt x="579" y="25"/>
                  </a:lnTo>
                  <a:lnTo>
                    <a:pt x="580" y="25"/>
                  </a:lnTo>
                  <a:lnTo>
                    <a:pt x="581" y="25"/>
                  </a:lnTo>
                  <a:lnTo>
                    <a:pt x="581" y="25"/>
                  </a:lnTo>
                  <a:lnTo>
                    <a:pt x="582" y="25"/>
                  </a:lnTo>
                  <a:lnTo>
                    <a:pt x="583" y="25"/>
                  </a:lnTo>
                  <a:lnTo>
                    <a:pt x="584" y="25"/>
                  </a:lnTo>
                  <a:lnTo>
                    <a:pt x="585" y="25"/>
                  </a:lnTo>
                  <a:lnTo>
                    <a:pt x="585" y="25"/>
                  </a:lnTo>
                  <a:lnTo>
                    <a:pt x="586" y="25"/>
                  </a:lnTo>
                  <a:lnTo>
                    <a:pt x="587" y="25"/>
                  </a:lnTo>
                  <a:lnTo>
                    <a:pt x="588" y="25"/>
                  </a:lnTo>
                  <a:lnTo>
                    <a:pt x="589" y="25"/>
                  </a:lnTo>
                  <a:lnTo>
                    <a:pt x="589" y="25"/>
                  </a:lnTo>
                  <a:lnTo>
                    <a:pt x="590" y="25"/>
                  </a:lnTo>
                  <a:lnTo>
                    <a:pt x="591" y="25"/>
                  </a:lnTo>
                  <a:lnTo>
                    <a:pt x="592" y="25"/>
                  </a:lnTo>
                  <a:lnTo>
                    <a:pt x="593" y="25"/>
                  </a:lnTo>
                  <a:lnTo>
                    <a:pt x="593" y="25"/>
                  </a:lnTo>
                  <a:lnTo>
                    <a:pt x="594" y="25"/>
                  </a:lnTo>
                  <a:lnTo>
                    <a:pt x="595" y="25"/>
                  </a:lnTo>
                  <a:lnTo>
                    <a:pt x="596" y="25"/>
                  </a:lnTo>
                  <a:lnTo>
                    <a:pt x="597" y="25"/>
                  </a:lnTo>
                  <a:lnTo>
                    <a:pt x="597" y="25"/>
                  </a:lnTo>
                  <a:lnTo>
                    <a:pt x="598" y="25"/>
                  </a:lnTo>
                  <a:lnTo>
                    <a:pt x="599" y="25"/>
                  </a:lnTo>
                  <a:lnTo>
                    <a:pt x="600" y="25"/>
                  </a:lnTo>
                  <a:lnTo>
                    <a:pt x="601" y="25"/>
                  </a:lnTo>
                  <a:lnTo>
                    <a:pt x="601" y="25"/>
                  </a:lnTo>
                  <a:lnTo>
                    <a:pt x="602" y="25"/>
                  </a:lnTo>
                  <a:lnTo>
                    <a:pt x="603" y="25"/>
                  </a:lnTo>
                  <a:lnTo>
                    <a:pt x="604" y="25"/>
                  </a:lnTo>
                  <a:lnTo>
                    <a:pt x="605" y="25"/>
                  </a:lnTo>
                  <a:lnTo>
                    <a:pt x="605" y="25"/>
                  </a:lnTo>
                  <a:lnTo>
                    <a:pt x="606" y="25"/>
                  </a:lnTo>
                  <a:lnTo>
                    <a:pt x="607" y="25"/>
                  </a:lnTo>
                  <a:lnTo>
                    <a:pt x="608" y="25"/>
                  </a:lnTo>
                  <a:lnTo>
                    <a:pt x="608" y="25"/>
                  </a:lnTo>
                  <a:lnTo>
                    <a:pt x="609" y="24"/>
                  </a:lnTo>
                  <a:lnTo>
                    <a:pt x="610" y="22"/>
                  </a:lnTo>
                  <a:lnTo>
                    <a:pt x="611" y="19"/>
                  </a:lnTo>
                  <a:lnTo>
                    <a:pt x="612" y="15"/>
                  </a:lnTo>
                  <a:lnTo>
                    <a:pt x="612" y="11"/>
                  </a:lnTo>
                  <a:lnTo>
                    <a:pt x="613" y="8"/>
                  </a:lnTo>
                  <a:lnTo>
                    <a:pt x="614" y="4"/>
                  </a:lnTo>
                  <a:lnTo>
                    <a:pt x="615" y="2"/>
                  </a:lnTo>
                  <a:lnTo>
                    <a:pt x="616" y="0"/>
                  </a:lnTo>
                  <a:lnTo>
                    <a:pt x="616" y="0"/>
                  </a:lnTo>
                  <a:lnTo>
                    <a:pt x="617" y="1"/>
                  </a:lnTo>
                  <a:lnTo>
                    <a:pt x="618" y="3"/>
                  </a:lnTo>
                  <a:lnTo>
                    <a:pt x="619" y="7"/>
                  </a:lnTo>
                  <a:lnTo>
                    <a:pt x="620" y="11"/>
                  </a:lnTo>
                  <a:lnTo>
                    <a:pt x="620" y="14"/>
                  </a:lnTo>
                  <a:lnTo>
                    <a:pt x="621" y="18"/>
                  </a:lnTo>
                  <a:lnTo>
                    <a:pt x="622" y="20"/>
                  </a:lnTo>
                  <a:lnTo>
                    <a:pt x="623" y="21"/>
                  </a:lnTo>
                  <a:lnTo>
                    <a:pt x="624" y="22"/>
                  </a:lnTo>
                  <a:lnTo>
                    <a:pt x="624" y="23"/>
                  </a:lnTo>
                  <a:lnTo>
                    <a:pt x="625" y="24"/>
                  </a:lnTo>
                  <a:lnTo>
                    <a:pt x="626" y="24"/>
                  </a:lnTo>
                  <a:lnTo>
                    <a:pt x="627" y="24"/>
                  </a:lnTo>
                  <a:lnTo>
                    <a:pt x="628" y="25"/>
                  </a:lnTo>
                  <a:lnTo>
                    <a:pt x="628" y="25"/>
                  </a:lnTo>
                  <a:lnTo>
                    <a:pt x="629" y="25"/>
                  </a:lnTo>
                  <a:lnTo>
                    <a:pt x="630" y="25"/>
                  </a:lnTo>
                  <a:lnTo>
                    <a:pt x="631" y="25"/>
                  </a:lnTo>
                  <a:lnTo>
                    <a:pt x="631" y="25"/>
                  </a:lnTo>
                  <a:lnTo>
                    <a:pt x="632" y="25"/>
                  </a:lnTo>
                  <a:lnTo>
                    <a:pt x="633" y="25"/>
                  </a:lnTo>
                  <a:lnTo>
                    <a:pt x="634" y="25"/>
                  </a:lnTo>
                  <a:lnTo>
                    <a:pt x="635" y="25"/>
                  </a:lnTo>
                  <a:lnTo>
                    <a:pt x="635" y="25"/>
                  </a:lnTo>
                  <a:lnTo>
                    <a:pt x="636" y="25"/>
                  </a:lnTo>
                  <a:lnTo>
                    <a:pt x="637" y="25"/>
                  </a:lnTo>
                  <a:lnTo>
                    <a:pt x="638" y="25"/>
                  </a:lnTo>
                  <a:lnTo>
                    <a:pt x="639" y="25"/>
                  </a:lnTo>
                  <a:lnTo>
                    <a:pt x="639" y="25"/>
                  </a:lnTo>
                  <a:lnTo>
                    <a:pt x="640" y="25"/>
                  </a:lnTo>
                  <a:lnTo>
                    <a:pt x="641" y="25"/>
                  </a:lnTo>
                  <a:lnTo>
                    <a:pt x="642" y="25"/>
                  </a:lnTo>
                  <a:lnTo>
                    <a:pt x="643" y="25"/>
                  </a:lnTo>
                  <a:lnTo>
                    <a:pt x="643" y="25"/>
                  </a:lnTo>
                  <a:lnTo>
                    <a:pt x="644" y="25"/>
                  </a:lnTo>
                  <a:lnTo>
                    <a:pt x="645" y="25"/>
                  </a:lnTo>
                  <a:lnTo>
                    <a:pt x="646" y="25"/>
                  </a:lnTo>
                  <a:lnTo>
                    <a:pt x="647" y="25"/>
                  </a:lnTo>
                  <a:lnTo>
                    <a:pt x="647" y="25"/>
                  </a:lnTo>
                  <a:lnTo>
                    <a:pt x="648" y="25"/>
                  </a:lnTo>
                  <a:lnTo>
                    <a:pt x="649" y="25"/>
                  </a:lnTo>
                  <a:lnTo>
                    <a:pt x="650" y="25"/>
                  </a:lnTo>
                  <a:lnTo>
                    <a:pt x="651" y="25"/>
                  </a:lnTo>
                  <a:lnTo>
                    <a:pt x="651" y="25"/>
                  </a:lnTo>
                  <a:lnTo>
                    <a:pt x="652" y="25"/>
                  </a:lnTo>
                  <a:lnTo>
                    <a:pt x="653" y="25"/>
                  </a:lnTo>
                  <a:lnTo>
                    <a:pt x="654" y="25"/>
                  </a:lnTo>
                  <a:lnTo>
                    <a:pt x="655" y="25"/>
                  </a:lnTo>
                  <a:lnTo>
                    <a:pt x="655" y="25"/>
                  </a:lnTo>
                  <a:lnTo>
                    <a:pt x="656" y="25"/>
                  </a:lnTo>
                  <a:lnTo>
                    <a:pt x="657" y="25"/>
                  </a:lnTo>
                  <a:lnTo>
                    <a:pt x="658" y="25"/>
                  </a:lnTo>
                  <a:lnTo>
                    <a:pt x="659" y="25"/>
                  </a:lnTo>
                  <a:lnTo>
                    <a:pt x="659" y="25"/>
                  </a:lnTo>
                  <a:lnTo>
                    <a:pt x="660" y="25"/>
                  </a:lnTo>
                  <a:lnTo>
                    <a:pt x="661" y="25"/>
                  </a:lnTo>
                  <a:lnTo>
                    <a:pt x="662" y="25"/>
                  </a:lnTo>
                  <a:lnTo>
                    <a:pt x="663" y="25"/>
                  </a:lnTo>
                  <a:lnTo>
                    <a:pt x="663" y="25"/>
                  </a:lnTo>
                  <a:lnTo>
                    <a:pt x="664" y="25"/>
                  </a:lnTo>
                  <a:lnTo>
                    <a:pt x="665" y="25"/>
                  </a:lnTo>
                  <a:lnTo>
                    <a:pt x="666" y="25"/>
                  </a:lnTo>
                  <a:lnTo>
                    <a:pt x="667" y="25"/>
                  </a:lnTo>
                  <a:lnTo>
                    <a:pt x="667" y="25"/>
                  </a:lnTo>
                  <a:lnTo>
                    <a:pt x="668" y="25"/>
                  </a:lnTo>
                  <a:lnTo>
                    <a:pt x="669" y="25"/>
                  </a:lnTo>
                  <a:lnTo>
                    <a:pt x="670" y="25"/>
                  </a:lnTo>
                  <a:lnTo>
                    <a:pt x="671" y="25"/>
                  </a:lnTo>
                  <a:lnTo>
                    <a:pt x="671" y="25"/>
                  </a:lnTo>
                  <a:lnTo>
                    <a:pt x="672" y="25"/>
                  </a:lnTo>
                  <a:lnTo>
                    <a:pt x="673" y="25"/>
                  </a:lnTo>
                  <a:lnTo>
                    <a:pt x="674" y="25"/>
                  </a:lnTo>
                  <a:lnTo>
                    <a:pt x="675" y="25"/>
                  </a:lnTo>
                  <a:lnTo>
                    <a:pt x="675" y="25"/>
                  </a:lnTo>
                  <a:lnTo>
                    <a:pt x="676" y="25"/>
                  </a:lnTo>
                  <a:lnTo>
                    <a:pt x="677" y="25"/>
                  </a:lnTo>
                  <a:lnTo>
                    <a:pt x="678" y="25"/>
                  </a:lnTo>
                  <a:lnTo>
                    <a:pt x="679" y="25"/>
                  </a:lnTo>
                  <a:lnTo>
                    <a:pt x="679" y="25"/>
                  </a:lnTo>
                  <a:lnTo>
                    <a:pt x="680" y="25"/>
                  </a:lnTo>
                  <a:lnTo>
                    <a:pt x="681" y="25"/>
                  </a:lnTo>
                  <a:lnTo>
                    <a:pt x="682" y="25"/>
                  </a:lnTo>
                  <a:lnTo>
                    <a:pt x="683" y="25"/>
                  </a:lnTo>
                  <a:lnTo>
                    <a:pt x="683" y="25"/>
                  </a:lnTo>
                  <a:lnTo>
                    <a:pt x="684" y="25"/>
                  </a:lnTo>
                  <a:lnTo>
                    <a:pt x="685" y="25"/>
                  </a:lnTo>
                  <a:lnTo>
                    <a:pt x="686" y="25"/>
                  </a:lnTo>
                  <a:lnTo>
                    <a:pt x="687" y="25"/>
                  </a:lnTo>
                  <a:lnTo>
                    <a:pt x="688" y="25"/>
                  </a:lnTo>
                  <a:lnTo>
                    <a:pt x="688" y="25"/>
                  </a:lnTo>
                  <a:lnTo>
                    <a:pt x="689" y="25"/>
                  </a:lnTo>
                  <a:lnTo>
                    <a:pt x="690" y="25"/>
                  </a:lnTo>
                  <a:lnTo>
                    <a:pt x="691" y="25"/>
                  </a:lnTo>
                  <a:lnTo>
                    <a:pt x="692" y="25"/>
                  </a:lnTo>
                  <a:lnTo>
                    <a:pt x="692" y="25"/>
                  </a:lnTo>
                  <a:lnTo>
                    <a:pt x="693" y="25"/>
                  </a:lnTo>
                  <a:lnTo>
                    <a:pt x="694" y="25"/>
                  </a:lnTo>
                  <a:lnTo>
                    <a:pt x="695" y="25"/>
                  </a:lnTo>
                  <a:lnTo>
                    <a:pt x="696" y="25"/>
                  </a:lnTo>
                  <a:lnTo>
                    <a:pt x="696" y="25"/>
                  </a:lnTo>
                  <a:lnTo>
                    <a:pt x="697" y="25"/>
                  </a:lnTo>
                  <a:lnTo>
                    <a:pt x="698" y="25"/>
                  </a:lnTo>
                  <a:lnTo>
                    <a:pt x="699" y="25"/>
                  </a:lnTo>
                  <a:lnTo>
                    <a:pt x="700" y="25"/>
                  </a:lnTo>
                  <a:lnTo>
                    <a:pt x="700" y="25"/>
                  </a:lnTo>
                  <a:lnTo>
                    <a:pt x="701" y="25"/>
                  </a:lnTo>
                  <a:lnTo>
                    <a:pt x="702" y="25"/>
                  </a:lnTo>
                  <a:lnTo>
                    <a:pt x="703" y="25"/>
                  </a:lnTo>
                  <a:lnTo>
                    <a:pt x="704" y="25"/>
                  </a:lnTo>
                  <a:lnTo>
                    <a:pt x="704" y="25"/>
                  </a:lnTo>
                  <a:lnTo>
                    <a:pt x="705" y="25"/>
                  </a:lnTo>
                  <a:lnTo>
                    <a:pt x="706" y="25"/>
                  </a:lnTo>
                  <a:lnTo>
                    <a:pt x="707" y="25"/>
                  </a:lnTo>
                  <a:lnTo>
                    <a:pt x="708" y="25"/>
                  </a:lnTo>
                  <a:lnTo>
                    <a:pt x="709" y="25"/>
                  </a:lnTo>
                  <a:lnTo>
                    <a:pt x="709" y="25"/>
                  </a:lnTo>
                  <a:lnTo>
                    <a:pt x="710" y="25"/>
                  </a:lnTo>
                  <a:lnTo>
                    <a:pt x="711" y="25"/>
                  </a:lnTo>
                  <a:lnTo>
                    <a:pt x="712" y="25"/>
                  </a:lnTo>
                  <a:lnTo>
                    <a:pt x="713" y="25"/>
                  </a:lnTo>
                  <a:lnTo>
                    <a:pt x="713" y="25"/>
                  </a:lnTo>
                  <a:lnTo>
                    <a:pt x="714" y="25"/>
                  </a:lnTo>
                  <a:lnTo>
                    <a:pt x="715" y="25"/>
                  </a:lnTo>
                  <a:lnTo>
                    <a:pt x="716" y="25"/>
                  </a:lnTo>
                  <a:lnTo>
                    <a:pt x="717" y="25"/>
                  </a:lnTo>
                  <a:lnTo>
                    <a:pt x="717" y="25"/>
                  </a:lnTo>
                  <a:lnTo>
                    <a:pt x="718" y="25"/>
                  </a:lnTo>
                  <a:lnTo>
                    <a:pt x="719" y="25"/>
                  </a:lnTo>
                  <a:lnTo>
                    <a:pt x="720" y="25"/>
                  </a:lnTo>
                  <a:lnTo>
                    <a:pt x="721" y="25"/>
                  </a:lnTo>
                  <a:lnTo>
                    <a:pt x="721" y="25"/>
                  </a:lnTo>
                  <a:lnTo>
                    <a:pt x="722" y="25"/>
                  </a:lnTo>
                  <a:lnTo>
                    <a:pt x="723" y="25"/>
                  </a:lnTo>
                  <a:lnTo>
                    <a:pt x="724" y="25"/>
                  </a:lnTo>
                  <a:lnTo>
                    <a:pt x="725" y="25"/>
                  </a:lnTo>
                  <a:lnTo>
                    <a:pt x="725" y="25"/>
                  </a:lnTo>
                  <a:lnTo>
                    <a:pt x="726" y="25"/>
                  </a:lnTo>
                  <a:lnTo>
                    <a:pt x="727" y="25"/>
                  </a:lnTo>
                  <a:lnTo>
                    <a:pt x="728" y="25"/>
                  </a:lnTo>
                  <a:lnTo>
                    <a:pt x="729" y="25"/>
                  </a:lnTo>
                  <a:lnTo>
                    <a:pt x="729" y="25"/>
                  </a:lnTo>
                  <a:lnTo>
                    <a:pt x="730" y="25"/>
                  </a:lnTo>
                  <a:lnTo>
                    <a:pt x="731" y="25"/>
                  </a:lnTo>
                  <a:lnTo>
                    <a:pt x="732" y="25"/>
                  </a:lnTo>
                  <a:lnTo>
                    <a:pt x="733" y="25"/>
                  </a:lnTo>
                  <a:lnTo>
                    <a:pt x="734" y="25"/>
                  </a:lnTo>
                  <a:lnTo>
                    <a:pt x="734" y="25"/>
                  </a:lnTo>
                  <a:lnTo>
                    <a:pt x="735" y="25"/>
                  </a:lnTo>
                  <a:lnTo>
                    <a:pt x="736" y="25"/>
                  </a:lnTo>
                  <a:lnTo>
                    <a:pt x="737" y="25"/>
                  </a:lnTo>
                  <a:lnTo>
                    <a:pt x="738" y="25"/>
                  </a:lnTo>
                  <a:lnTo>
                    <a:pt x="738" y="25"/>
                  </a:lnTo>
                  <a:lnTo>
                    <a:pt x="739" y="25"/>
                  </a:lnTo>
                  <a:lnTo>
                    <a:pt x="740" y="25"/>
                  </a:lnTo>
                  <a:lnTo>
                    <a:pt x="741" y="25"/>
                  </a:lnTo>
                  <a:lnTo>
                    <a:pt x="742" y="25"/>
                  </a:lnTo>
                  <a:lnTo>
                    <a:pt x="742" y="25"/>
                  </a:lnTo>
                  <a:lnTo>
                    <a:pt x="743" y="25"/>
                  </a:lnTo>
                  <a:lnTo>
                    <a:pt x="744" y="25"/>
                  </a:lnTo>
                  <a:lnTo>
                    <a:pt x="745" y="25"/>
                  </a:lnTo>
                  <a:lnTo>
                    <a:pt x="746" y="25"/>
                  </a:lnTo>
                  <a:lnTo>
                    <a:pt x="746" y="25"/>
                  </a:lnTo>
                  <a:lnTo>
                    <a:pt x="747" y="25"/>
                  </a:lnTo>
                  <a:lnTo>
                    <a:pt x="748" y="25"/>
                  </a:lnTo>
                  <a:lnTo>
                    <a:pt x="749" y="25"/>
                  </a:lnTo>
                  <a:lnTo>
                    <a:pt x="750" y="25"/>
                  </a:lnTo>
                  <a:lnTo>
                    <a:pt x="750" y="25"/>
                  </a:lnTo>
                  <a:lnTo>
                    <a:pt x="751" y="25"/>
                  </a:lnTo>
                  <a:lnTo>
                    <a:pt x="752" y="25"/>
                  </a:lnTo>
                  <a:lnTo>
                    <a:pt x="753" y="25"/>
                  </a:lnTo>
                  <a:lnTo>
                    <a:pt x="754" y="25"/>
                  </a:lnTo>
                  <a:lnTo>
                    <a:pt x="755" y="25"/>
                  </a:lnTo>
                  <a:lnTo>
                    <a:pt x="755" y="25"/>
                  </a:lnTo>
                  <a:lnTo>
                    <a:pt x="756" y="25"/>
                  </a:lnTo>
                  <a:lnTo>
                    <a:pt x="757" y="25"/>
                  </a:lnTo>
                  <a:lnTo>
                    <a:pt x="758" y="25"/>
                  </a:lnTo>
                  <a:lnTo>
                    <a:pt x="759" y="25"/>
                  </a:lnTo>
                  <a:lnTo>
                    <a:pt x="759" y="25"/>
                  </a:lnTo>
                  <a:lnTo>
                    <a:pt x="760" y="25"/>
                  </a:lnTo>
                  <a:lnTo>
                    <a:pt x="761" y="25"/>
                  </a:lnTo>
                  <a:lnTo>
                    <a:pt x="762" y="25"/>
                  </a:lnTo>
                  <a:lnTo>
                    <a:pt x="763" y="25"/>
                  </a:lnTo>
                  <a:lnTo>
                    <a:pt x="763" y="25"/>
                  </a:lnTo>
                  <a:lnTo>
                    <a:pt x="764" y="25"/>
                  </a:lnTo>
                  <a:lnTo>
                    <a:pt x="765" y="25"/>
                  </a:lnTo>
                  <a:lnTo>
                    <a:pt x="766" y="25"/>
                  </a:lnTo>
                  <a:lnTo>
                    <a:pt x="767" y="25"/>
                  </a:lnTo>
                  <a:lnTo>
                    <a:pt x="767" y="25"/>
                  </a:lnTo>
                  <a:lnTo>
                    <a:pt x="768" y="25"/>
                  </a:lnTo>
                  <a:lnTo>
                    <a:pt x="769" y="25"/>
                  </a:lnTo>
                  <a:lnTo>
                    <a:pt x="770" y="25"/>
                  </a:lnTo>
                  <a:lnTo>
                    <a:pt x="771" y="25"/>
                  </a:lnTo>
                  <a:lnTo>
                    <a:pt x="771" y="25"/>
                  </a:lnTo>
                  <a:lnTo>
                    <a:pt x="772" y="25"/>
                  </a:lnTo>
                  <a:lnTo>
                    <a:pt x="773" y="25"/>
                  </a:lnTo>
                  <a:lnTo>
                    <a:pt x="774" y="25"/>
                  </a:lnTo>
                  <a:lnTo>
                    <a:pt x="775" y="25"/>
                  </a:lnTo>
                  <a:lnTo>
                    <a:pt x="776" y="25"/>
                  </a:lnTo>
                  <a:lnTo>
                    <a:pt x="776" y="25"/>
                  </a:lnTo>
                  <a:lnTo>
                    <a:pt x="777" y="25"/>
                  </a:lnTo>
                  <a:lnTo>
                    <a:pt x="778" y="25"/>
                  </a:lnTo>
                  <a:lnTo>
                    <a:pt x="779" y="25"/>
                  </a:lnTo>
                  <a:lnTo>
                    <a:pt x="780" y="25"/>
                  </a:lnTo>
                  <a:lnTo>
                    <a:pt x="780" y="25"/>
                  </a:lnTo>
                  <a:lnTo>
                    <a:pt x="781" y="25"/>
                  </a:lnTo>
                  <a:lnTo>
                    <a:pt x="782" y="25"/>
                  </a:lnTo>
                  <a:lnTo>
                    <a:pt x="783" y="25"/>
                  </a:lnTo>
                  <a:lnTo>
                    <a:pt x="784" y="25"/>
                  </a:lnTo>
                  <a:lnTo>
                    <a:pt x="784" y="25"/>
                  </a:lnTo>
                  <a:lnTo>
                    <a:pt x="785" y="25"/>
                  </a:lnTo>
                  <a:lnTo>
                    <a:pt x="786" y="25"/>
                  </a:lnTo>
                  <a:lnTo>
                    <a:pt x="787" y="25"/>
                  </a:lnTo>
                  <a:lnTo>
                    <a:pt x="788" y="25"/>
                  </a:lnTo>
                  <a:lnTo>
                    <a:pt x="788" y="25"/>
                  </a:lnTo>
                  <a:lnTo>
                    <a:pt x="789" y="25"/>
                  </a:lnTo>
                  <a:lnTo>
                    <a:pt x="790" y="25"/>
                  </a:lnTo>
                  <a:lnTo>
                    <a:pt x="791" y="25"/>
                  </a:lnTo>
                  <a:lnTo>
                    <a:pt x="792" y="25"/>
                  </a:lnTo>
                  <a:lnTo>
                    <a:pt x="792" y="25"/>
                  </a:lnTo>
                  <a:lnTo>
                    <a:pt x="793" y="25"/>
                  </a:lnTo>
                  <a:lnTo>
                    <a:pt x="794" y="25"/>
                  </a:lnTo>
                  <a:lnTo>
                    <a:pt x="795" y="25"/>
                  </a:lnTo>
                  <a:lnTo>
                    <a:pt x="796" y="25"/>
                  </a:lnTo>
                  <a:lnTo>
                    <a:pt x="797" y="25"/>
                  </a:lnTo>
                  <a:lnTo>
                    <a:pt x="797" y="25"/>
                  </a:lnTo>
                  <a:lnTo>
                    <a:pt x="798" y="25"/>
                  </a:lnTo>
                  <a:lnTo>
                    <a:pt x="799" y="25"/>
                  </a:lnTo>
                  <a:lnTo>
                    <a:pt x="800" y="25"/>
                  </a:lnTo>
                  <a:lnTo>
                    <a:pt x="801" y="25"/>
                  </a:lnTo>
                  <a:lnTo>
                    <a:pt x="801" y="25"/>
                  </a:lnTo>
                  <a:lnTo>
                    <a:pt x="802" y="25"/>
                  </a:lnTo>
                  <a:lnTo>
                    <a:pt x="803" y="25"/>
                  </a:lnTo>
                  <a:lnTo>
                    <a:pt x="804" y="25"/>
                  </a:lnTo>
                  <a:lnTo>
                    <a:pt x="805" y="25"/>
                  </a:lnTo>
                  <a:lnTo>
                    <a:pt x="805" y="25"/>
                  </a:lnTo>
                  <a:lnTo>
                    <a:pt x="806" y="25"/>
                  </a:lnTo>
                  <a:lnTo>
                    <a:pt x="807" y="25"/>
                  </a:lnTo>
                  <a:lnTo>
                    <a:pt x="808" y="25"/>
                  </a:lnTo>
                  <a:lnTo>
                    <a:pt x="809" y="25"/>
                  </a:lnTo>
                  <a:lnTo>
                    <a:pt x="809" y="25"/>
                  </a:lnTo>
                  <a:lnTo>
                    <a:pt x="810" y="25"/>
                  </a:lnTo>
                  <a:lnTo>
                    <a:pt x="811" y="25"/>
                  </a:lnTo>
                  <a:lnTo>
                    <a:pt x="812" y="25"/>
                  </a:lnTo>
                  <a:lnTo>
                    <a:pt x="813" y="25"/>
                  </a:lnTo>
                  <a:lnTo>
                    <a:pt x="813" y="25"/>
                  </a:lnTo>
                  <a:lnTo>
                    <a:pt x="814" y="25"/>
                  </a:lnTo>
                  <a:lnTo>
                    <a:pt x="815" y="25"/>
                  </a:lnTo>
                  <a:lnTo>
                    <a:pt x="816" y="25"/>
                  </a:lnTo>
                  <a:lnTo>
                    <a:pt x="817" y="25"/>
                  </a:lnTo>
                  <a:lnTo>
                    <a:pt x="818" y="25"/>
                  </a:lnTo>
                  <a:lnTo>
                    <a:pt x="818" y="25"/>
                  </a:lnTo>
                  <a:lnTo>
                    <a:pt x="819" y="25"/>
                  </a:lnTo>
                  <a:lnTo>
                    <a:pt x="820" y="25"/>
                  </a:lnTo>
                  <a:lnTo>
                    <a:pt x="821" y="25"/>
                  </a:lnTo>
                  <a:lnTo>
                    <a:pt x="822" y="25"/>
                  </a:lnTo>
                  <a:lnTo>
                    <a:pt x="822" y="25"/>
                  </a:lnTo>
                  <a:lnTo>
                    <a:pt x="823" y="25"/>
                  </a:lnTo>
                  <a:lnTo>
                    <a:pt x="824" y="25"/>
                  </a:lnTo>
                  <a:lnTo>
                    <a:pt x="825" y="25"/>
                  </a:lnTo>
                  <a:lnTo>
                    <a:pt x="826" y="25"/>
                  </a:lnTo>
                  <a:lnTo>
                    <a:pt x="826" y="25"/>
                  </a:lnTo>
                  <a:lnTo>
                    <a:pt x="827" y="25"/>
                  </a:lnTo>
                  <a:lnTo>
                    <a:pt x="828" y="25"/>
                  </a:lnTo>
                  <a:lnTo>
                    <a:pt x="829" y="25"/>
                  </a:lnTo>
                  <a:lnTo>
                    <a:pt x="830" y="25"/>
                  </a:lnTo>
                  <a:lnTo>
                    <a:pt x="830" y="25"/>
                  </a:lnTo>
                  <a:lnTo>
                    <a:pt x="831" y="25"/>
                  </a:lnTo>
                  <a:lnTo>
                    <a:pt x="832" y="25"/>
                  </a:lnTo>
                  <a:lnTo>
                    <a:pt x="833" y="25"/>
                  </a:lnTo>
                  <a:lnTo>
                    <a:pt x="834" y="25"/>
                  </a:lnTo>
                  <a:lnTo>
                    <a:pt x="834" y="25"/>
                  </a:lnTo>
                  <a:lnTo>
                    <a:pt x="835" y="25"/>
                  </a:lnTo>
                  <a:lnTo>
                    <a:pt x="836" y="25"/>
                  </a:lnTo>
                  <a:lnTo>
                    <a:pt x="837" y="25"/>
                  </a:lnTo>
                  <a:lnTo>
                    <a:pt x="838" y="25"/>
                  </a:lnTo>
                  <a:lnTo>
                    <a:pt x="839" y="25"/>
                  </a:lnTo>
                  <a:lnTo>
                    <a:pt x="839" y="25"/>
                  </a:lnTo>
                  <a:lnTo>
                    <a:pt x="840" y="25"/>
                  </a:lnTo>
                  <a:lnTo>
                    <a:pt x="841" y="25"/>
                  </a:lnTo>
                  <a:lnTo>
                    <a:pt x="842" y="25"/>
                  </a:lnTo>
                  <a:lnTo>
                    <a:pt x="843" y="25"/>
                  </a:lnTo>
                  <a:lnTo>
                    <a:pt x="843" y="25"/>
                  </a:lnTo>
                  <a:lnTo>
                    <a:pt x="844" y="25"/>
                  </a:lnTo>
                  <a:lnTo>
                    <a:pt x="845" y="25"/>
                  </a:lnTo>
                  <a:lnTo>
                    <a:pt x="846" y="25"/>
                  </a:lnTo>
                  <a:lnTo>
                    <a:pt x="847" y="25"/>
                  </a:lnTo>
                  <a:lnTo>
                    <a:pt x="847" y="25"/>
                  </a:lnTo>
                  <a:lnTo>
                    <a:pt x="848" y="25"/>
                  </a:lnTo>
                  <a:lnTo>
                    <a:pt x="849" y="25"/>
                  </a:lnTo>
                  <a:lnTo>
                    <a:pt x="850" y="25"/>
                  </a:lnTo>
                  <a:lnTo>
                    <a:pt x="851" y="25"/>
                  </a:lnTo>
                  <a:lnTo>
                    <a:pt x="851" y="25"/>
                  </a:lnTo>
                  <a:lnTo>
                    <a:pt x="852" y="25"/>
                  </a:lnTo>
                  <a:lnTo>
                    <a:pt x="853" y="25"/>
                  </a:lnTo>
                  <a:lnTo>
                    <a:pt x="854" y="25"/>
                  </a:lnTo>
                  <a:lnTo>
                    <a:pt x="855" y="25"/>
                  </a:lnTo>
                  <a:lnTo>
                    <a:pt x="855" y="25"/>
                  </a:lnTo>
                  <a:lnTo>
                    <a:pt x="856" y="25"/>
                  </a:lnTo>
                  <a:lnTo>
                    <a:pt x="857" y="25"/>
                  </a:lnTo>
                  <a:lnTo>
                    <a:pt x="858" y="25"/>
                  </a:lnTo>
                  <a:lnTo>
                    <a:pt x="859" y="25"/>
                  </a:lnTo>
                  <a:lnTo>
                    <a:pt x="860" y="25"/>
                  </a:lnTo>
                  <a:lnTo>
                    <a:pt x="860" y="25"/>
                  </a:lnTo>
                  <a:lnTo>
                    <a:pt x="861" y="25"/>
                  </a:lnTo>
                  <a:lnTo>
                    <a:pt x="862" y="25"/>
                  </a:lnTo>
                  <a:lnTo>
                    <a:pt x="863" y="25"/>
                  </a:lnTo>
                  <a:lnTo>
                    <a:pt x="864" y="25"/>
                  </a:lnTo>
                  <a:lnTo>
                    <a:pt x="864" y="25"/>
                  </a:lnTo>
                  <a:lnTo>
                    <a:pt x="865" y="25"/>
                  </a:lnTo>
                  <a:lnTo>
                    <a:pt x="866" y="25"/>
                  </a:lnTo>
                  <a:lnTo>
                    <a:pt x="867" y="25"/>
                  </a:lnTo>
                  <a:lnTo>
                    <a:pt x="868" y="25"/>
                  </a:lnTo>
                  <a:lnTo>
                    <a:pt x="868" y="25"/>
                  </a:lnTo>
                  <a:lnTo>
                    <a:pt x="869" y="25"/>
                  </a:lnTo>
                  <a:lnTo>
                    <a:pt x="870" y="25"/>
                  </a:lnTo>
                  <a:lnTo>
                    <a:pt x="871" y="25"/>
                  </a:lnTo>
                  <a:lnTo>
                    <a:pt x="872" y="25"/>
                  </a:lnTo>
                  <a:lnTo>
                    <a:pt x="872" y="25"/>
                  </a:lnTo>
                  <a:lnTo>
                    <a:pt x="873" y="25"/>
                  </a:lnTo>
                  <a:lnTo>
                    <a:pt x="874" y="25"/>
                  </a:lnTo>
                  <a:lnTo>
                    <a:pt x="875" y="25"/>
                  </a:lnTo>
                  <a:lnTo>
                    <a:pt x="876" y="25"/>
                  </a:lnTo>
                  <a:lnTo>
                    <a:pt x="876" y="25"/>
                  </a:lnTo>
                  <a:lnTo>
                    <a:pt x="877" y="25"/>
                  </a:lnTo>
                  <a:lnTo>
                    <a:pt x="878" y="25"/>
                  </a:lnTo>
                  <a:lnTo>
                    <a:pt x="879" y="25"/>
                  </a:lnTo>
                  <a:lnTo>
                    <a:pt x="880" y="25"/>
                  </a:lnTo>
                  <a:lnTo>
                    <a:pt x="881" y="25"/>
                  </a:lnTo>
                  <a:lnTo>
                    <a:pt x="881" y="25"/>
                  </a:lnTo>
                  <a:lnTo>
                    <a:pt x="882" y="25"/>
                  </a:lnTo>
                  <a:lnTo>
                    <a:pt x="883" y="25"/>
                  </a:lnTo>
                  <a:lnTo>
                    <a:pt x="884" y="25"/>
                  </a:lnTo>
                  <a:lnTo>
                    <a:pt x="885" y="25"/>
                  </a:lnTo>
                  <a:lnTo>
                    <a:pt x="885" y="25"/>
                  </a:lnTo>
                  <a:lnTo>
                    <a:pt x="886" y="25"/>
                  </a:lnTo>
                  <a:lnTo>
                    <a:pt x="887" y="25"/>
                  </a:lnTo>
                  <a:lnTo>
                    <a:pt x="888" y="25"/>
                  </a:lnTo>
                  <a:lnTo>
                    <a:pt x="889" y="25"/>
                  </a:lnTo>
                  <a:lnTo>
                    <a:pt x="889" y="25"/>
                  </a:lnTo>
                  <a:lnTo>
                    <a:pt x="890" y="25"/>
                  </a:lnTo>
                  <a:lnTo>
                    <a:pt x="891" y="25"/>
                  </a:lnTo>
                  <a:lnTo>
                    <a:pt x="892" y="25"/>
                  </a:lnTo>
                  <a:lnTo>
                    <a:pt x="893" y="25"/>
                  </a:lnTo>
                  <a:lnTo>
                    <a:pt x="893" y="25"/>
                  </a:lnTo>
                  <a:lnTo>
                    <a:pt x="894" y="25"/>
                  </a:lnTo>
                  <a:lnTo>
                    <a:pt x="895" y="25"/>
                  </a:lnTo>
                  <a:lnTo>
                    <a:pt x="896" y="25"/>
                  </a:lnTo>
                  <a:lnTo>
                    <a:pt x="897" y="25"/>
                  </a:lnTo>
                  <a:lnTo>
                    <a:pt x="897" y="25"/>
                  </a:lnTo>
                  <a:lnTo>
                    <a:pt x="898" y="25"/>
                  </a:lnTo>
                  <a:lnTo>
                    <a:pt x="899" y="25"/>
                  </a:lnTo>
                  <a:lnTo>
                    <a:pt x="900" y="25"/>
                  </a:lnTo>
                  <a:lnTo>
                    <a:pt x="901" y="25"/>
                  </a:lnTo>
                  <a:lnTo>
                    <a:pt x="902" y="25"/>
                  </a:lnTo>
                  <a:lnTo>
                    <a:pt x="902" y="25"/>
                  </a:lnTo>
                  <a:lnTo>
                    <a:pt x="903" y="25"/>
                  </a:lnTo>
                  <a:lnTo>
                    <a:pt x="904" y="25"/>
                  </a:lnTo>
                  <a:lnTo>
                    <a:pt x="905" y="25"/>
                  </a:lnTo>
                  <a:lnTo>
                    <a:pt x="906" y="25"/>
                  </a:lnTo>
                  <a:lnTo>
                    <a:pt x="906" y="25"/>
                  </a:lnTo>
                  <a:lnTo>
                    <a:pt x="907" y="25"/>
                  </a:lnTo>
                  <a:lnTo>
                    <a:pt x="908" y="25"/>
                  </a:lnTo>
                  <a:lnTo>
                    <a:pt x="909" y="25"/>
                  </a:lnTo>
                  <a:lnTo>
                    <a:pt x="910" y="25"/>
                  </a:lnTo>
                  <a:lnTo>
                    <a:pt x="910" y="25"/>
                  </a:lnTo>
                  <a:lnTo>
                    <a:pt x="911" y="25"/>
                  </a:lnTo>
                  <a:lnTo>
                    <a:pt x="912" y="25"/>
                  </a:lnTo>
                  <a:lnTo>
                    <a:pt x="913" y="25"/>
                  </a:lnTo>
                  <a:lnTo>
                    <a:pt x="914" y="25"/>
                  </a:lnTo>
                  <a:lnTo>
                    <a:pt x="914" y="25"/>
                  </a:lnTo>
                  <a:lnTo>
                    <a:pt x="915" y="25"/>
                  </a:lnTo>
                  <a:lnTo>
                    <a:pt x="916" y="25"/>
                  </a:lnTo>
                  <a:lnTo>
                    <a:pt x="917" y="25"/>
                  </a:lnTo>
                  <a:lnTo>
                    <a:pt x="918" y="25"/>
                  </a:lnTo>
                  <a:lnTo>
                    <a:pt x="918" y="25"/>
                  </a:lnTo>
                  <a:lnTo>
                    <a:pt x="919" y="25"/>
                  </a:lnTo>
                  <a:lnTo>
                    <a:pt x="920" y="25"/>
                  </a:lnTo>
                  <a:lnTo>
                    <a:pt x="921" y="25"/>
                  </a:lnTo>
                  <a:lnTo>
                    <a:pt x="922" y="25"/>
                  </a:lnTo>
                  <a:lnTo>
                    <a:pt x="923" y="25"/>
                  </a:lnTo>
                  <a:lnTo>
                    <a:pt x="923" y="25"/>
                  </a:lnTo>
                  <a:lnTo>
                    <a:pt x="924" y="25"/>
                  </a:lnTo>
                  <a:lnTo>
                    <a:pt x="925" y="25"/>
                  </a:lnTo>
                  <a:lnTo>
                    <a:pt x="926" y="25"/>
                  </a:lnTo>
                  <a:lnTo>
                    <a:pt x="927" y="25"/>
                  </a:lnTo>
                  <a:lnTo>
                    <a:pt x="927" y="25"/>
                  </a:lnTo>
                  <a:lnTo>
                    <a:pt x="928" y="25"/>
                  </a:lnTo>
                  <a:lnTo>
                    <a:pt x="929" y="25"/>
                  </a:lnTo>
                  <a:lnTo>
                    <a:pt x="930" y="25"/>
                  </a:lnTo>
                  <a:lnTo>
                    <a:pt x="931" y="25"/>
                  </a:lnTo>
                  <a:lnTo>
                    <a:pt x="931" y="25"/>
                  </a:lnTo>
                  <a:lnTo>
                    <a:pt x="932" y="25"/>
                  </a:lnTo>
                  <a:lnTo>
                    <a:pt x="933" y="25"/>
                  </a:lnTo>
                  <a:lnTo>
                    <a:pt x="934" y="25"/>
                  </a:lnTo>
                  <a:lnTo>
                    <a:pt x="935" y="25"/>
                  </a:lnTo>
                  <a:lnTo>
                    <a:pt x="935" y="25"/>
                  </a:lnTo>
                  <a:lnTo>
                    <a:pt x="936" y="25"/>
                  </a:lnTo>
                  <a:lnTo>
                    <a:pt x="937" y="25"/>
                  </a:lnTo>
                  <a:lnTo>
                    <a:pt x="938" y="25"/>
                  </a:lnTo>
                  <a:lnTo>
                    <a:pt x="939" y="25"/>
                  </a:lnTo>
                  <a:lnTo>
                    <a:pt x="939" y="25"/>
                  </a:lnTo>
                  <a:lnTo>
                    <a:pt x="940" y="25"/>
                  </a:lnTo>
                  <a:lnTo>
                    <a:pt x="941" y="25"/>
                  </a:lnTo>
                  <a:lnTo>
                    <a:pt x="942" y="25"/>
                  </a:lnTo>
                  <a:lnTo>
                    <a:pt x="943" y="25"/>
                  </a:lnTo>
                  <a:lnTo>
                    <a:pt x="944" y="25"/>
                  </a:lnTo>
                  <a:lnTo>
                    <a:pt x="944" y="25"/>
                  </a:lnTo>
                  <a:lnTo>
                    <a:pt x="945" y="25"/>
                  </a:lnTo>
                  <a:lnTo>
                    <a:pt x="946" y="25"/>
                  </a:lnTo>
                  <a:lnTo>
                    <a:pt x="947" y="25"/>
                  </a:lnTo>
                  <a:lnTo>
                    <a:pt x="948" y="25"/>
                  </a:lnTo>
                  <a:lnTo>
                    <a:pt x="948" y="25"/>
                  </a:lnTo>
                  <a:lnTo>
                    <a:pt x="949" y="25"/>
                  </a:lnTo>
                  <a:lnTo>
                    <a:pt x="950" y="25"/>
                  </a:lnTo>
                  <a:lnTo>
                    <a:pt x="951" y="25"/>
                  </a:lnTo>
                  <a:lnTo>
                    <a:pt x="952" y="25"/>
                  </a:lnTo>
                  <a:lnTo>
                    <a:pt x="952" y="25"/>
                  </a:lnTo>
                  <a:lnTo>
                    <a:pt x="953" y="25"/>
                  </a:lnTo>
                  <a:lnTo>
                    <a:pt x="954" y="25"/>
                  </a:lnTo>
                  <a:lnTo>
                    <a:pt x="955" y="25"/>
                  </a:lnTo>
                  <a:lnTo>
                    <a:pt x="956" y="25"/>
                  </a:lnTo>
                  <a:lnTo>
                    <a:pt x="956" y="25"/>
                  </a:lnTo>
                  <a:lnTo>
                    <a:pt x="957" y="25"/>
                  </a:lnTo>
                  <a:lnTo>
                    <a:pt x="958" y="25"/>
                  </a:lnTo>
                  <a:lnTo>
                    <a:pt x="959" y="25"/>
                  </a:lnTo>
                  <a:lnTo>
                    <a:pt x="960" y="25"/>
                  </a:lnTo>
                  <a:lnTo>
                    <a:pt x="960" y="25"/>
                  </a:lnTo>
                  <a:lnTo>
                    <a:pt x="961" y="25"/>
                  </a:lnTo>
                  <a:lnTo>
                    <a:pt x="962" y="25"/>
                  </a:lnTo>
                  <a:lnTo>
                    <a:pt x="963" y="25"/>
                  </a:lnTo>
                  <a:lnTo>
                    <a:pt x="964" y="25"/>
                  </a:lnTo>
                  <a:lnTo>
                    <a:pt x="965" y="25"/>
                  </a:lnTo>
                  <a:lnTo>
                    <a:pt x="965" y="25"/>
                  </a:lnTo>
                  <a:lnTo>
                    <a:pt x="966" y="25"/>
                  </a:lnTo>
                  <a:lnTo>
                    <a:pt x="967" y="25"/>
                  </a:lnTo>
                  <a:lnTo>
                    <a:pt x="968" y="25"/>
                  </a:lnTo>
                  <a:lnTo>
                    <a:pt x="969" y="25"/>
                  </a:lnTo>
                  <a:lnTo>
                    <a:pt x="969" y="25"/>
                  </a:lnTo>
                  <a:lnTo>
                    <a:pt x="970" y="25"/>
                  </a:lnTo>
                  <a:lnTo>
                    <a:pt x="971" y="25"/>
                  </a:lnTo>
                  <a:lnTo>
                    <a:pt x="972" y="25"/>
                  </a:lnTo>
                  <a:lnTo>
                    <a:pt x="973" y="25"/>
                  </a:lnTo>
                  <a:lnTo>
                    <a:pt x="973" y="25"/>
                  </a:lnTo>
                  <a:lnTo>
                    <a:pt x="974" y="25"/>
                  </a:lnTo>
                  <a:lnTo>
                    <a:pt x="975" y="25"/>
                  </a:lnTo>
                  <a:lnTo>
                    <a:pt x="976" y="25"/>
                  </a:lnTo>
                  <a:lnTo>
                    <a:pt x="977" y="25"/>
                  </a:lnTo>
                  <a:lnTo>
                    <a:pt x="977" y="25"/>
                  </a:lnTo>
                  <a:lnTo>
                    <a:pt x="978" y="25"/>
                  </a:lnTo>
                  <a:lnTo>
                    <a:pt x="979" y="25"/>
                  </a:lnTo>
                  <a:lnTo>
                    <a:pt x="980" y="25"/>
                  </a:lnTo>
                  <a:lnTo>
                    <a:pt x="981" y="25"/>
                  </a:lnTo>
                  <a:lnTo>
                    <a:pt x="981" y="25"/>
                  </a:lnTo>
                  <a:lnTo>
                    <a:pt x="982" y="25"/>
                  </a:lnTo>
                  <a:lnTo>
                    <a:pt x="983" y="25"/>
                  </a:lnTo>
                  <a:lnTo>
                    <a:pt x="984" y="25"/>
                  </a:lnTo>
                  <a:lnTo>
                    <a:pt x="985" y="25"/>
                  </a:lnTo>
                  <a:lnTo>
                    <a:pt x="986" y="25"/>
                  </a:lnTo>
                  <a:lnTo>
                    <a:pt x="986" y="25"/>
                  </a:lnTo>
                  <a:lnTo>
                    <a:pt x="987" y="25"/>
                  </a:lnTo>
                  <a:lnTo>
                    <a:pt x="988" y="25"/>
                  </a:lnTo>
                  <a:lnTo>
                    <a:pt x="989" y="25"/>
                  </a:lnTo>
                  <a:lnTo>
                    <a:pt x="990" y="25"/>
                  </a:lnTo>
                  <a:lnTo>
                    <a:pt x="990" y="25"/>
                  </a:lnTo>
                  <a:lnTo>
                    <a:pt x="991" y="25"/>
                  </a:lnTo>
                  <a:lnTo>
                    <a:pt x="992" y="25"/>
                  </a:lnTo>
                  <a:lnTo>
                    <a:pt x="993" y="25"/>
                  </a:lnTo>
                  <a:lnTo>
                    <a:pt x="994" y="25"/>
                  </a:lnTo>
                  <a:lnTo>
                    <a:pt x="994" y="25"/>
                  </a:lnTo>
                  <a:lnTo>
                    <a:pt x="995" y="25"/>
                  </a:lnTo>
                  <a:lnTo>
                    <a:pt x="996" y="25"/>
                  </a:lnTo>
                  <a:lnTo>
                    <a:pt x="997" y="25"/>
                  </a:lnTo>
                  <a:lnTo>
                    <a:pt x="998" y="25"/>
                  </a:lnTo>
                  <a:lnTo>
                    <a:pt x="998" y="25"/>
                  </a:lnTo>
                  <a:lnTo>
                    <a:pt x="999" y="25"/>
                  </a:lnTo>
                  <a:lnTo>
                    <a:pt x="1000" y="25"/>
                  </a:lnTo>
                  <a:lnTo>
                    <a:pt x="1001" y="25"/>
                  </a:lnTo>
                  <a:lnTo>
                    <a:pt x="1002" y="25"/>
                  </a:lnTo>
                  <a:lnTo>
                    <a:pt x="1002" y="25"/>
                  </a:lnTo>
                  <a:lnTo>
                    <a:pt x="1003" y="25"/>
                  </a:lnTo>
                  <a:lnTo>
                    <a:pt x="1004" y="25"/>
                  </a:lnTo>
                  <a:lnTo>
                    <a:pt x="1005" y="25"/>
                  </a:lnTo>
                  <a:lnTo>
                    <a:pt x="1006" y="25"/>
                  </a:lnTo>
                  <a:lnTo>
                    <a:pt x="1007" y="25"/>
                  </a:lnTo>
                  <a:lnTo>
                    <a:pt x="1007" y="25"/>
                  </a:lnTo>
                  <a:lnTo>
                    <a:pt x="1008" y="25"/>
                  </a:lnTo>
                  <a:lnTo>
                    <a:pt x="1009" y="25"/>
                  </a:lnTo>
                  <a:lnTo>
                    <a:pt x="1010" y="25"/>
                  </a:lnTo>
                  <a:lnTo>
                    <a:pt x="1011" y="25"/>
                  </a:lnTo>
                  <a:lnTo>
                    <a:pt x="1011" y="25"/>
                  </a:lnTo>
                  <a:lnTo>
                    <a:pt x="1012" y="25"/>
                  </a:lnTo>
                  <a:lnTo>
                    <a:pt x="1013" y="25"/>
                  </a:lnTo>
                  <a:lnTo>
                    <a:pt x="1014" y="25"/>
                  </a:lnTo>
                  <a:lnTo>
                    <a:pt x="1015" y="25"/>
                  </a:lnTo>
                  <a:lnTo>
                    <a:pt x="1015" y="25"/>
                  </a:lnTo>
                  <a:lnTo>
                    <a:pt x="1016" y="25"/>
                  </a:lnTo>
                  <a:lnTo>
                    <a:pt x="1017" y="25"/>
                  </a:lnTo>
                  <a:lnTo>
                    <a:pt x="1018" y="25"/>
                  </a:lnTo>
                  <a:lnTo>
                    <a:pt x="1019" y="25"/>
                  </a:lnTo>
                  <a:lnTo>
                    <a:pt x="1019" y="25"/>
                  </a:lnTo>
                  <a:lnTo>
                    <a:pt x="1020" y="25"/>
                  </a:lnTo>
                  <a:lnTo>
                    <a:pt x="1021" y="25"/>
                  </a:lnTo>
                  <a:lnTo>
                    <a:pt x="1022" y="25"/>
                  </a:lnTo>
                  <a:lnTo>
                    <a:pt x="1023" y="25"/>
                  </a:lnTo>
                  <a:lnTo>
                    <a:pt x="1023" y="25"/>
                  </a:lnTo>
                  <a:lnTo>
                    <a:pt x="1024" y="25"/>
                  </a:lnTo>
                  <a:lnTo>
                    <a:pt x="1025" y="25"/>
                  </a:lnTo>
                  <a:lnTo>
                    <a:pt x="1026" y="25"/>
                  </a:lnTo>
                  <a:lnTo>
                    <a:pt x="1027" y="25"/>
                  </a:lnTo>
                  <a:lnTo>
                    <a:pt x="1028" y="25"/>
                  </a:lnTo>
                  <a:lnTo>
                    <a:pt x="1028" y="25"/>
                  </a:lnTo>
                  <a:lnTo>
                    <a:pt x="1029" y="25"/>
                  </a:lnTo>
                  <a:lnTo>
                    <a:pt x="1030" y="25"/>
                  </a:lnTo>
                  <a:lnTo>
                    <a:pt x="1031" y="25"/>
                  </a:lnTo>
                  <a:lnTo>
                    <a:pt x="1032" y="25"/>
                  </a:lnTo>
                  <a:lnTo>
                    <a:pt x="1032" y="25"/>
                  </a:lnTo>
                  <a:lnTo>
                    <a:pt x="1033" y="25"/>
                  </a:lnTo>
                  <a:lnTo>
                    <a:pt x="1034" y="25"/>
                  </a:lnTo>
                  <a:lnTo>
                    <a:pt x="1035" y="25"/>
                  </a:lnTo>
                  <a:lnTo>
                    <a:pt x="1036" y="25"/>
                  </a:lnTo>
                  <a:lnTo>
                    <a:pt x="1036" y="25"/>
                  </a:lnTo>
                  <a:lnTo>
                    <a:pt x="1037" y="25"/>
                  </a:lnTo>
                  <a:lnTo>
                    <a:pt x="1038" y="25"/>
                  </a:lnTo>
                  <a:lnTo>
                    <a:pt x="1039" y="25"/>
                  </a:lnTo>
                  <a:lnTo>
                    <a:pt x="1040" y="25"/>
                  </a:lnTo>
                  <a:lnTo>
                    <a:pt x="1040" y="25"/>
                  </a:lnTo>
                  <a:lnTo>
                    <a:pt x="1041" y="25"/>
                  </a:lnTo>
                  <a:lnTo>
                    <a:pt x="1042" y="25"/>
                  </a:lnTo>
                  <a:lnTo>
                    <a:pt x="1043" y="25"/>
                  </a:lnTo>
                  <a:lnTo>
                    <a:pt x="1044" y="25"/>
                  </a:lnTo>
                  <a:lnTo>
                    <a:pt x="1044" y="25"/>
                  </a:lnTo>
                  <a:lnTo>
                    <a:pt x="1045" y="25"/>
                  </a:lnTo>
                  <a:lnTo>
                    <a:pt x="1046" y="25"/>
                  </a:lnTo>
                  <a:lnTo>
                    <a:pt x="1047" y="25"/>
                  </a:lnTo>
                  <a:lnTo>
                    <a:pt x="1048" y="25"/>
                  </a:lnTo>
                  <a:lnTo>
                    <a:pt x="1049" y="25"/>
                  </a:lnTo>
                  <a:lnTo>
                    <a:pt x="1049" y="25"/>
                  </a:lnTo>
                  <a:lnTo>
                    <a:pt x="1050" y="25"/>
                  </a:lnTo>
                  <a:lnTo>
                    <a:pt x="1051" y="25"/>
                  </a:lnTo>
                  <a:lnTo>
                    <a:pt x="1052" y="25"/>
                  </a:lnTo>
                  <a:lnTo>
                    <a:pt x="1053" y="25"/>
                  </a:lnTo>
                  <a:lnTo>
                    <a:pt x="1053" y="25"/>
                  </a:lnTo>
                  <a:lnTo>
                    <a:pt x="1054" y="25"/>
                  </a:lnTo>
                  <a:lnTo>
                    <a:pt x="1055" y="25"/>
                  </a:lnTo>
                  <a:lnTo>
                    <a:pt x="1056" y="25"/>
                  </a:lnTo>
                  <a:lnTo>
                    <a:pt x="1057" y="25"/>
                  </a:lnTo>
                  <a:lnTo>
                    <a:pt x="1057" y="25"/>
                  </a:lnTo>
                  <a:lnTo>
                    <a:pt x="1058" y="25"/>
                  </a:lnTo>
                  <a:lnTo>
                    <a:pt x="1059" y="25"/>
                  </a:lnTo>
                  <a:lnTo>
                    <a:pt x="1060" y="25"/>
                  </a:lnTo>
                  <a:lnTo>
                    <a:pt x="1061" y="25"/>
                  </a:lnTo>
                  <a:lnTo>
                    <a:pt x="1061" y="25"/>
                  </a:lnTo>
                  <a:lnTo>
                    <a:pt x="1062" y="25"/>
                  </a:lnTo>
                  <a:lnTo>
                    <a:pt x="1063" y="25"/>
                  </a:lnTo>
                  <a:lnTo>
                    <a:pt x="1064" y="25"/>
                  </a:lnTo>
                  <a:lnTo>
                    <a:pt x="1065" y="25"/>
                  </a:lnTo>
                  <a:lnTo>
                    <a:pt x="1065" y="25"/>
                  </a:lnTo>
                  <a:lnTo>
                    <a:pt x="1066" y="25"/>
                  </a:lnTo>
                  <a:lnTo>
                    <a:pt x="1067" y="25"/>
                  </a:lnTo>
                  <a:lnTo>
                    <a:pt x="1068" y="25"/>
                  </a:lnTo>
                  <a:lnTo>
                    <a:pt x="1069" y="25"/>
                  </a:lnTo>
                  <a:lnTo>
                    <a:pt x="1070" y="25"/>
                  </a:lnTo>
                  <a:lnTo>
                    <a:pt x="1070" y="25"/>
                  </a:lnTo>
                  <a:lnTo>
                    <a:pt x="1071" y="25"/>
                  </a:lnTo>
                  <a:lnTo>
                    <a:pt x="1072" y="25"/>
                  </a:lnTo>
                  <a:lnTo>
                    <a:pt x="1073" y="25"/>
                  </a:lnTo>
                  <a:lnTo>
                    <a:pt x="1074" y="25"/>
                  </a:lnTo>
                  <a:lnTo>
                    <a:pt x="1074" y="25"/>
                  </a:lnTo>
                  <a:lnTo>
                    <a:pt x="1075" y="25"/>
                  </a:lnTo>
                  <a:lnTo>
                    <a:pt x="1076" y="25"/>
                  </a:lnTo>
                  <a:lnTo>
                    <a:pt x="1077" y="25"/>
                  </a:lnTo>
                  <a:lnTo>
                    <a:pt x="1078" y="25"/>
                  </a:lnTo>
                  <a:lnTo>
                    <a:pt x="1078" y="25"/>
                  </a:lnTo>
                  <a:lnTo>
                    <a:pt x="1079" y="25"/>
                  </a:lnTo>
                  <a:lnTo>
                    <a:pt x="1080" y="25"/>
                  </a:lnTo>
                  <a:lnTo>
                    <a:pt x="1081" y="25"/>
                  </a:lnTo>
                  <a:lnTo>
                    <a:pt x="1082" y="25"/>
                  </a:lnTo>
                  <a:lnTo>
                    <a:pt x="1082" y="25"/>
                  </a:lnTo>
                  <a:lnTo>
                    <a:pt x="1083" y="25"/>
                  </a:lnTo>
                  <a:lnTo>
                    <a:pt x="1084" y="25"/>
                  </a:lnTo>
                  <a:lnTo>
                    <a:pt x="1085" y="25"/>
                  </a:lnTo>
                  <a:lnTo>
                    <a:pt x="1086" y="25"/>
                  </a:lnTo>
                  <a:lnTo>
                    <a:pt x="1086" y="25"/>
                  </a:lnTo>
                  <a:lnTo>
                    <a:pt x="1087" y="25"/>
                  </a:lnTo>
                  <a:lnTo>
                    <a:pt x="1088" y="25"/>
                  </a:lnTo>
                  <a:lnTo>
                    <a:pt x="1089" y="25"/>
                  </a:lnTo>
                  <a:lnTo>
                    <a:pt x="1090" y="25"/>
                  </a:lnTo>
                  <a:lnTo>
                    <a:pt x="1091" y="25"/>
                  </a:lnTo>
                  <a:lnTo>
                    <a:pt x="1091" y="25"/>
                  </a:lnTo>
                  <a:lnTo>
                    <a:pt x="1092" y="25"/>
                  </a:lnTo>
                  <a:lnTo>
                    <a:pt x="1093" y="25"/>
                  </a:lnTo>
                  <a:lnTo>
                    <a:pt x="1094" y="25"/>
                  </a:lnTo>
                  <a:lnTo>
                    <a:pt x="1095" y="25"/>
                  </a:lnTo>
                  <a:lnTo>
                    <a:pt x="1095" y="25"/>
                  </a:lnTo>
                  <a:lnTo>
                    <a:pt x="1096" y="25"/>
                  </a:lnTo>
                  <a:lnTo>
                    <a:pt x="1097" y="25"/>
                  </a:lnTo>
                  <a:lnTo>
                    <a:pt x="1098" y="25"/>
                  </a:lnTo>
                  <a:lnTo>
                    <a:pt x="1099" y="25"/>
                  </a:lnTo>
                  <a:lnTo>
                    <a:pt x="1099" y="25"/>
                  </a:lnTo>
                  <a:lnTo>
                    <a:pt x="1100" y="25"/>
                  </a:lnTo>
                  <a:lnTo>
                    <a:pt x="1101" y="25"/>
                  </a:lnTo>
                  <a:lnTo>
                    <a:pt x="1102" y="25"/>
                  </a:lnTo>
                  <a:lnTo>
                    <a:pt x="1103" y="25"/>
                  </a:lnTo>
                  <a:lnTo>
                    <a:pt x="1103" y="25"/>
                  </a:lnTo>
                  <a:lnTo>
                    <a:pt x="1104" y="25"/>
                  </a:lnTo>
                  <a:lnTo>
                    <a:pt x="1105" y="25"/>
                  </a:lnTo>
                  <a:lnTo>
                    <a:pt x="1106" y="25"/>
                  </a:lnTo>
                  <a:lnTo>
                    <a:pt x="1107" y="25"/>
                  </a:lnTo>
                  <a:lnTo>
                    <a:pt x="1107" y="25"/>
                  </a:lnTo>
                  <a:lnTo>
                    <a:pt x="1108" y="25"/>
                  </a:lnTo>
                  <a:lnTo>
                    <a:pt x="1109" y="25"/>
                  </a:lnTo>
                  <a:lnTo>
                    <a:pt x="1110" y="25"/>
                  </a:lnTo>
                  <a:lnTo>
                    <a:pt x="1111" y="25"/>
                  </a:lnTo>
                  <a:lnTo>
                    <a:pt x="1112" y="25"/>
                  </a:lnTo>
                  <a:lnTo>
                    <a:pt x="1112" y="25"/>
                  </a:lnTo>
                  <a:lnTo>
                    <a:pt x="1113" y="25"/>
                  </a:lnTo>
                  <a:lnTo>
                    <a:pt x="1114" y="25"/>
                  </a:lnTo>
                  <a:lnTo>
                    <a:pt x="1115" y="25"/>
                  </a:lnTo>
                  <a:lnTo>
                    <a:pt x="1116" y="25"/>
                  </a:lnTo>
                  <a:lnTo>
                    <a:pt x="1116" y="25"/>
                  </a:lnTo>
                  <a:lnTo>
                    <a:pt x="1117" y="25"/>
                  </a:lnTo>
                  <a:lnTo>
                    <a:pt x="1118" y="25"/>
                  </a:lnTo>
                  <a:lnTo>
                    <a:pt x="1119" y="25"/>
                  </a:lnTo>
                  <a:lnTo>
                    <a:pt x="1120" y="25"/>
                  </a:lnTo>
                  <a:lnTo>
                    <a:pt x="1120" y="25"/>
                  </a:lnTo>
                  <a:lnTo>
                    <a:pt x="1121" y="25"/>
                  </a:lnTo>
                  <a:lnTo>
                    <a:pt x="1122" y="25"/>
                  </a:lnTo>
                  <a:lnTo>
                    <a:pt x="1123" y="25"/>
                  </a:lnTo>
                  <a:lnTo>
                    <a:pt x="1124" y="25"/>
                  </a:lnTo>
                  <a:lnTo>
                    <a:pt x="1124" y="25"/>
                  </a:lnTo>
                  <a:lnTo>
                    <a:pt x="1125" y="25"/>
                  </a:lnTo>
                  <a:lnTo>
                    <a:pt x="1126" y="25"/>
                  </a:lnTo>
                  <a:lnTo>
                    <a:pt x="1127" y="25"/>
                  </a:lnTo>
                  <a:lnTo>
                    <a:pt x="1128" y="25"/>
                  </a:lnTo>
                  <a:lnTo>
                    <a:pt x="1128" y="25"/>
                  </a:lnTo>
                  <a:lnTo>
                    <a:pt x="1129" y="25"/>
                  </a:lnTo>
                  <a:lnTo>
                    <a:pt x="1130" y="25"/>
                  </a:lnTo>
                  <a:lnTo>
                    <a:pt x="1131" y="25"/>
                  </a:lnTo>
                  <a:lnTo>
                    <a:pt x="1132" y="25"/>
                  </a:lnTo>
                  <a:lnTo>
                    <a:pt x="1133" y="25"/>
                  </a:lnTo>
                  <a:lnTo>
                    <a:pt x="1133" y="25"/>
                  </a:lnTo>
                  <a:lnTo>
                    <a:pt x="1134" y="25"/>
                  </a:lnTo>
                  <a:lnTo>
                    <a:pt x="1135" y="25"/>
                  </a:lnTo>
                  <a:lnTo>
                    <a:pt x="1136" y="25"/>
                  </a:lnTo>
                  <a:lnTo>
                    <a:pt x="1137" y="25"/>
                  </a:lnTo>
                  <a:lnTo>
                    <a:pt x="1137" y="25"/>
                  </a:lnTo>
                  <a:lnTo>
                    <a:pt x="1138" y="25"/>
                  </a:lnTo>
                  <a:lnTo>
                    <a:pt x="1139" y="25"/>
                  </a:lnTo>
                  <a:lnTo>
                    <a:pt x="1140" y="25"/>
                  </a:lnTo>
                  <a:lnTo>
                    <a:pt x="1141" y="25"/>
                  </a:lnTo>
                  <a:lnTo>
                    <a:pt x="1141" y="25"/>
                  </a:lnTo>
                  <a:lnTo>
                    <a:pt x="1142" y="25"/>
                  </a:lnTo>
                  <a:lnTo>
                    <a:pt x="1143" y="25"/>
                  </a:lnTo>
                  <a:lnTo>
                    <a:pt x="1144" y="25"/>
                  </a:lnTo>
                  <a:lnTo>
                    <a:pt x="1145" y="25"/>
                  </a:lnTo>
                  <a:lnTo>
                    <a:pt x="1145" y="25"/>
                  </a:lnTo>
                  <a:lnTo>
                    <a:pt x="1146" y="25"/>
                  </a:lnTo>
                  <a:lnTo>
                    <a:pt x="1147" y="25"/>
                  </a:lnTo>
                  <a:lnTo>
                    <a:pt x="1148" y="25"/>
                  </a:lnTo>
                  <a:lnTo>
                    <a:pt x="1149" y="25"/>
                  </a:lnTo>
                  <a:lnTo>
                    <a:pt x="1149" y="25"/>
                  </a:lnTo>
                  <a:lnTo>
                    <a:pt x="1150" y="25"/>
                  </a:lnTo>
                  <a:lnTo>
                    <a:pt x="1151" y="25"/>
                  </a:lnTo>
                  <a:lnTo>
                    <a:pt x="1152" y="25"/>
                  </a:lnTo>
                  <a:lnTo>
                    <a:pt x="1153" y="25"/>
                  </a:lnTo>
                  <a:lnTo>
                    <a:pt x="1154" y="25"/>
                  </a:lnTo>
                  <a:lnTo>
                    <a:pt x="1154" y="25"/>
                  </a:lnTo>
                  <a:lnTo>
                    <a:pt x="1155" y="25"/>
                  </a:lnTo>
                  <a:lnTo>
                    <a:pt x="1156" y="25"/>
                  </a:lnTo>
                  <a:lnTo>
                    <a:pt x="1157" y="25"/>
                  </a:lnTo>
                  <a:lnTo>
                    <a:pt x="1158" y="25"/>
                  </a:lnTo>
                  <a:lnTo>
                    <a:pt x="1158" y="25"/>
                  </a:lnTo>
                  <a:lnTo>
                    <a:pt x="1159" y="25"/>
                  </a:lnTo>
                  <a:lnTo>
                    <a:pt x="1160" y="25"/>
                  </a:lnTo>
                  <a:lnTo>
                    <a:pt x="1161" y="25"/>
                  </a:lnTo>
                  <a:lnTo>
                    <a:pt x="1162" y="25"/>
                  </a:lnTo>
                  <a:lnTo>
                    <a:pt x="1162" y="25"/>
                  </a:lnTo>
                  <a:lnTo>
                    <a:pt x="1163" y="25"/>
                  </a:lnTo>
                  <a:lnTo>
                    <a:pt x="1164" y="25"/>
                  </a:lnTo>
                  <a:lnTo>
                    <a:pt x="1165" y="25"/>
                  </a:lnTo>
                  <a:lnTo>
                    <a:pt x="1166" y="25"/>
                  </a:lnTo>
                  <a:lnTo>
                    <a:pt x="1166" y="25"/>
                  </a:lnTo>
                  <a:lnTo>
                    <a:pt x="1167" y="25"/>
                  </a:lnTo>
                  <a:lnTo>
                    <a:pt x="1168" y="25"/>
                  </a:lnTo>
                  <a:lnTo>
                    <a:pt x="1169" y="25"/>
                  </a:lnTo>
                  <a:lnTo>
                    <a:pt x="1170" y="25"/>
                  </a:lnTo>
                  <a:lnTo>
                    <a:pt x="1170" y="25"/>
                  </a:lnTo>
                  <a:lnTo>
                    <a:pt x="1171" y="25"/>
                  </a:lnTo>
                  <a:lnTo>
                    <a:pt x="1172" y="25"/>
                  </a:lnTo>
                  <a:lnTo>
                    <a:pt x="1173" y="25"/>
                  </a:lnTo>
                  <a:lnTo>
                    <a:pt x="1174" y="25"/>
                  </a:lnTo>
                  <a:lnTo>
                    <a:pt x="1175" y="25"/>
                  </a:lnTo>
                  <a:lnTo>
                    <a:pt x="1175" y="25"/>
                  </a:lnTo>
                  <a:lnTo>
                    <a:pt x="1176" y="25"/>
                  </a:lnTo>
                  <a:lnTo>
                    <a:pt x="1177" y="25"/>
                  </a:lnTo>
                  <a:lnTo>
                    <a:pt x="1178" y="25"/>
                  </a:lnTo>
                  <a:lnTo>
                    <a:pt x="1179" y="25"/>
                  </a:lnTo>
                  <a:lnTo>
                    <a:pt x="1179" y="25"/>
                  </a:lnTo>
                  <a:lnTo>
                    <a:pt x="1180" y="25"/>
                  </a:lnTo>
                  <a:lnTo>
                    <a:pt x="1181" y="25"/>
                  </a:lnTo>
                  <a:lnTo>
                    <a:pt x="1182" y="25"/>
                  </a:lnTo>
                  <a:lnTo>
                    <a:pt x="1183" y="25"/>
                  </a:lnTo>
                  <a:lnTo>
                    <a:pt x="1183" y="25"/>
                  </a:lnTo>
                  <a:lnTo>
                    <a:pt x="1184" y="25"/>
                  </a:lnTo>
                  <a:lnTo>
                    <a:pt x="1185" y="25"/>
                  </a:lnTo>
                  <a:lnTo>
                    <a:pt x="1186" y="25"/>
                  </a:lnTo>
                  <a:lnTo>
                    <a:pt x="1187" y="25"/>
                  </a:lnTo>
                  <a:lnTo>
                    <a:pt x="1187" y="25"/>
                  </a:lnTo>
                  <a:lnTo>
                    <a:pt x="1188" y="25"/>
                  </a:lnTo>
                  <a:lnTo>
                    <a:pt x="1189" y="25"/>
                  </a:lnTo>
                  <a:lnTo>
                    <a:pt x="1190" y="25"/>
                  </a:lnTo>
                  <a:lnTo>
                    <a:pt x="1191" y="25"/>
                  </a:lnTo>
                  <a:lnTo>
                    <a:pt x="1191" y="25"/>
                  </a:lnTo>
                  <a:lnTo>
                    <a:pt x="1192" y="25"/>
                  </a:lnTo>
                  <a:lnTo>
                    <a:pt x="1193" y="25"/>
                  </a:lnTo>
                  <a:lnTo>
                    <a:pt x="1194" y="25"/>
                  </a:lnTo>
                  <a:lnTo>
                    <a:pt x="1195" y="25"/>
                  </a:lnTo>
                  <a:lnTo>
                    <a:pt x="1196" y="25"/>
                  </a:lnTo>
                  <a:lnTo>
                    <a:pt x="1196" y="25"/>
                  </a:lnTo>
                  <a:lnTo>
                    <a:pt x="1197" y="25"/>
                  </a:lnTo>
                  <a:lnTo>
                    <a:pt x="1198" y="25"/>
                  </a:lnTo>
                  <a:lnTo>
                    <a:pt x="1199" y="25"/>
                  </a:lnTo>
                  <a:lnTo>
                    <a:pt x="1200" y="25"/>
                  </a:lnTo>
                  <a:lnTo>
                    <a:pt x="1200" y="25"/>
                  </a:lnTo>
                  <a:lnTo>
                    <a:pt x="1201" y="25"/>
                  </a:lnTo>
                  <a:lnTo>
                    <a:pt x="1202" y="25"/>
                  </a:lnTo>
                  <a:lnTo>
                    <a:pt x="1203" y="25"/>
                  </a:lnTo>
                  <a:lnTo>
                    <a:pt x="1204" y="25"/>
                  </a:lnTo>
                  <a:lnTo>
                    <a:pt x="1204" y="25"/>
                  </a:lnTo>
                  <a:lnTo>
                    <a:pt x="1205" y="25"/>
                  </a:lnTo>
                  <a:lnTo>
                    <a:pt x="1206" y="25"/>
                  </a:lnTo>
                  <a:lnTo>
                    <a:pt x="1207" y="25"/>
                  </a:lnTo>
                  <a:lnTo>
                    <a:pt x="1208" y="25"/>
                  </a:lnTo>
                  <a:lnTo>
                    <a:pt x="1208" y="25"/>
                  </a:lnTo>
                  <a:lnTo>
                    <a:pt x="1209" y="25"/>
                  </a:lnTo>
                  <a:lnTo>
                    <a:pt x="1210" y="25"/>
                  </a:lnTo>
                  <a:lnTo>
                    <a:pt x="1211" y="25"/>
                  </a:lnTo>
                  <a:lnTo>
                    <a:pt x="1212" y="25"/>
                  </a:lnTo>
                  <a:lnTo>
                    <a:pt x="1212" y="25"/>
                  </a:lnTo>
                  <a:lnTo>
                    <a:pt x="1213" y="25"/>
                  </a:lnTo>
                  <a:lnTo>
                    <a:pt x="1214" y="25"/>
                  </a:lnTo>
                  <a:lnTo>
                    <a:pt x="1215" y="25"/>
                  </a:lnTo>
                  <a:lnTo>
                    <a:pt x="1216" y="25"/>
                  </a:lnTo>
                  <a:lnTo>
                    <a:pt x="1217" y="25"/>
                  </a:lnTo>
                  <a:lnTo>
                    <a:pt x="1217" y="25"/>
                  </a:lnTo>
                  <a:lnTo>
                    <a:pt x="1218" y="25"/>
                  </a:lnTo>
                  <a:lnTo>
                    <a:pt x="1219" y="25"/>
                  </a:lnTo>
                  <a:lnTo>
                    <a:pt x="1220" y="25"/>
                  </a:lnTo>
                  <a:lnTo>
                    <a:pt x="1221" y="25"/>
                  </a:lnTo>
                  <a:lnTo>
                    <a:pt x="1221" y="25"/>
                  </a:lnTo>
                  <a:lnTo>
                    <a:pt x="1222" y="25"/>
                  </a:lnTo>
                  <a:lnTo>
                    <a:pt x="1223" y="25"/>
                  </a:lnTo>
                  <a:lnTo>
                    <a:pt x="1224" y="25"/>
                  </a:lnTo>
                  <a:lnTo>
                    <a:pt x="1225" y="25"/>
                  </a:lnTo>
                  <a:lnTo>
                    <a:pt x="1225" y="25"/>
                  </a:lnTo>
                  <a:lnTo>
                    <a:pt x="1226" y="25"/>
                  </a:lnTo>
                  <a:lnTo>
                    <a:pt x="1227" y="25"/>
                  </a:lnTo>
                  <a:lnTo>
                    <a:pt x="1228" y="25"/>
                  </a:lnTo>
                  <a:lnTo>
                    <a:pt x="1229" y="25"/>
                  </a:lnTo>
                  <a:lnTo>
                    <a:pt x="1229" y="25"/>
                  </a:lnTo>
                  <a:lnTo>
                    <a:pt x="1230" y="25"/>
                  </a:lnTo>
                  <a:lnTo>
                    <a:pt x="1231" y="25"/>
                  </a:lnTo>
                  <a:lnTo>
                    <a:pt x="1232" y="25"/>
                  </a:lnTo>
                  <a:lnTo>
                    <a:pt x="1233" y="25"/>
                  </a:lnTo>
                  <a:lnTo>
                    <a:pt x="1233" y="25"/>
                  </a:lnTo>
                  <a:lnTo>
                    <a:pt x="1234" y="25"/>
                  </a:lnTo>
                  <a:lnTo>
                    <a:pt x="1235" y="25"/>
                  </a:lnTo>
                  <a:lnTo>
                    <a:pt x="1236" y="25"/>
                  </a:lnTo>
                  <a:lnTo>
                    <a:pt x="1237" y="25"/>
                  </a:lnTo>
                  <a:lnTo>
                    <a:pt x="1238" y="25"/>
                  </a:lnTo>
                  <a:lnTo>
                    <a:pt x="1238" y="25"/>
                  </a:lnTo>
                  <a:lnTo>
                    <a:pt x="1239" y="25"/>
                  </a:lnTo>
                  <a:lnTo>
                    <a:pt x="1240" y="25"/>
                  </a:lnTo>
                  <a:lnTo>
                    <a:pt x="1241" y="25"/>
                  </a:lnTo>
                  <a:lnTo>
                    <a:pt x="1242" y="25"/>
                  </a:lnTo>
                  <a:lnTo>
                    <a:pt x="1242" y="25"/>
                  </a:lnTo>
                  <a:lnTo>
                    <a:pt x="1243" y="25"/>
                  </a:lnTo>
                  <a:lnTo>
                    <a:pt x="1244" y="25"/>
                  </a:lnTo>
                  <a:lnTo>
                    <a:pt x="1245" y="25"/>
                  </a:lnTo>
                  <a:lnTo>
                    <a:pt x="1246" y="25"/>
                  </a:lnTo>
                  <a:lnTo>
                    <a:pt x="1246" y="25"/>
                  </a:lnTo>
                  <a:lnTo>
                    <a:pt x="1247" y="25"/>
                  </a:lnTo>
                  <a:lnTo>
                    <a:pt x="1248" y="25"/>
                  </a:lnTo>
                  <a:lnTo>
                    <a:pt x="1249" y="25"/>
                  </a:lnTo>
                  <a:lnTo>
                    <a:pt x="1250" y="25"/>
                  </a:lnTo>
                  <a:lnTo>
                    <a:pt x="1250" y="25"/>
                  </a:lnTo>
                  <a:lnTo>
                    <a:pt x="1251" y="25"/>
                  </a:lnTo>
                  <a:lnTo>
                    <a:pt x="1252" y="25"/>
                  </a:lnTo>
                  <a:lnTo>
                    <a:pt x="1253" y="25"/>
                  </a:lnTo>
                  <a:lnTo>
                    <a:pt x="1254" y="25"/>
                  </a:lnTo>
                  <a:lnTo>
                    <a:pt x="1254" y="25"/>
                  </a:lnTo>
                  <a:lnTo>
                    <a:pt x="1255" y="25"/>
                  </a:lnTo>
                  <a:lnTo>
                    <a:pt x="1256" y="25"/>
                  </a:lnTo>
                  <a:lnTo>
                    <a:pt x="1257" y="25"/>
                  </a:lnTo>
                  <a:lnTo>
                    <a:pt x="1258" y="25"/>
                  </a:lnTo>
                  <a:lnTo>
                    <a:pt x="1259" y="25"/>
                  </a:lnTo>
                  <a:lnTo>
                    <a:pt x="1259" y="25"/>
                  </a:lnTo>
                  <a:lnTo>
                    <a:pt x="1260" y="25"/>
                  </a:lnTo>
                  <a:lnTo>
                    <a:pt x="1261" y="25"/>
                  </a:lnTo>
                  <a:lnTo>
                    <a:pt x="1262" y="25"/>
                  </a:lnTo>
                  <a:lnTo>
                    <a:pt x="1263" y="25"/>
                  </a:lnTo>
                  <a:lnTo>
                    <a:pt x="1263" y="25"/>
                  </a:lnTo>
                  <a:lnTo>
                    <a:pt x="1264" y="25"/>
                  </a:lnTo>
                  <a:lnTo>
                    <a:pt x="1265" y="25"/>
                  </a:lnTo>
                  <a:lnTo>
                    <a:pt x="1266" y="25"/>
                  </a:lnTo>
                  <a:lnTo>
                    <a:pt x="1267" y="25"/>
                  </a:lnTo>
                  <a:lnTo>
                    <a:pt x="1267" y="25"/>
                  </a:lnTo>
                  <a:lnTo>
                    <a:pt x="1268" y="25"/>
                  </a:lnTo>
                  <a:lnTo>
                    <a:pt x="1269" y="25"/>
                  </a:lnTo>
                  <a:lnTo>
                    <a:pt x="1270" y="25"/>
                  </a:lnTo>
                  <a:lnTo>
                    <a:pt x="1271" y="25"/>
                  </a:lnTo>
                  <a:lnTo>
                    <a:pt x="1271" y="25"/>
                  </a:lnTo>
                  <a:lnTo>
                    <a:pt x="1272" y="25"/>
                  </a:lnTo>
                  <a:lnTo>
                    <a:pt x="1273" y="25"/>
                  </a:lnTo>
                  <a:lnTo>
                    <a:pt x="1274" y="25"/>
                  </a:lnTo>
                  <a:lnTo>
                    <a:pt x="1275" y="25"/>
                  </a:lnTo>
                  <a:lnTo>
                    <a:pt x="1275" y="25"/>
                  </a:lnTo>
                  <a:lnTo>
                    <a:pt x="1276" y="25"/>
                  </a:lnTo>
                  <a:lnTo>
                    <a:pt x="1277" y="25"/>
                  </a:lnTo>
                  <a:lnTo>
                    <a:pt x="1278" y="25"/>
                  </a:lnTo>
                  <a:lnTo>
                    <a:pt x="1279" y="25"/>
                  </a:lnTo>
                  <a:lnTo>
                    <a:pt x="1280" y="25"/>
                  </a:lnTo>
                  <a:lnTo>
                    <a:pt x="1280" y="25"/>
                  </a:lnTo>
                  <a:lnTo>
                    <a:pt x="1281" y="25"/>
                  </a:lnTo>
                  <a:lnTo>
                    <a:pt x="1282" y="25"/>
                  </a:lnTo>
                  <a:lnTo>
                    <a:pt x="1283" y="25"/>
                  </a:lnTo>
                  <a:lnTo>
                    <a:pt x="1284" y="25"/>
                  </a:lnTo>
                  <a:lnTo>
                    <a:pt x="1284" y="25"/>
                  </a:lnTo>
                  <a:lnTo>
                    <a:pt x="1285" y="25"/>
                  </a:lnTo>
                  <a:lnTo>
                    <a:pt x="1286" y="25"/>
                  </a:lnTo>
                  <a:lnTo>
                    <a:pt x="1287" y="25"/>
                  </a:lnTo>
                  <a:lnTo>
                    <a:pt x="1288" y="25"/>
                  </a:lnTo>
                  <a:lnTo>
                    <a:pt x="1288" y="25"/>
                  </a:lnTo>
                  <a:lnTo>
                    <a:pt x="1289" y="25"/>
                  </a:lnTo>
                  <a:lnTo>
                    <a:pt x="1290" y="25"/>
                  </a:lnTo>
                  <a:lnTo>
                    <a:pt x="1291" y="25"/>
                  </a:lnTo>
                  <a:lnTo>
                    <a:pt x="1292" y="25"/>
                  </a:lnTo>
                  <a:lnTo>
                    <a:pt x="1292" y="25"/>
                  </a:lnTo>
                  <a:lnTo>
                    <a:pt x="1293" y="25"/>
                  </a:lnTo>
                  <a:lnTo>
                    <a:pt x="1294" y="25"/>
                  </a:lnTo>
                  <a:lnTo>
                    <a:pt x="1295" y="25"/>
                  </a:lnTo>
                  <a:lnTo>
                    <a:pt x="1296" y="25"/>
                  </a:lnTo>
                  <a:lnTo>
                    <a:pt x="1296" y="25"/>
                  </a:lnTo>
                  <a:lnTo>
                    <a:pt x="1297" y="25"/>
                  </a:lnTo>
                  <a:lnTo>
                    <a:pt x="1298" y="25"/>
                  </a:lnTo>
                  <a:lnTo>
                    <a:pt x="1299" y="25"/>
                  </a:lnTo>
                  <a:lnTo>
                    <a:pt x="1300" y="25"/>
                  </a:lnTo>
                  <a:lnTo>
                    <a:pt x="1301" y="25"/>
                  </a:lnTo>
                  <a:lnTo>
                    <a:pt x="1301" y="25"/>
                  </a:lnTo>
                  <a:lnTo>
                    <a:pt x="1302" y="25"/>
                  </a:lnTo>
                  <a:lnTo>
                    <a:pt x="1303" y="25"/>
                  </a:lnTo>
                  <a:lnTo>
                    <a:pt x="1304" y="25"/>
                  </a:lnTo>
                  <a:lnTo>
                    <a:pt x="1305" y="25"/>
                  </a:lnTo>
                  <a:lnTo>
                    <a:pt x="1305" y="25"/>
                  </a:lnTo>
                  <a:lnTo>
                    <a:pt x="1306" y="25"/>
                  </a:lnTo>
                  <a:lnTo>
                    <a:pt x="1307" y="25"/>
                  </a:lnTo>
                  <a:lnTo>
                    <a:pt x="1308" y="25"/>
                  </a:lnTo>
                  <a:lnTo>
                    <a:pt x="1309" y="25"/>
                  </a:lnTo>
                  <a:lnTo>
                    <a:pt x="1309" y="25"/>
                  </a:lnTo>
                  <a:lnTo>
                    <a:pt x="1310" y="25"/>
                  </a:lnTo>
                  <a:lnTo>
                    <a:pt x="1311" y="25"/>
                  </a:lnTo>
                  <a:lnTo>
                    <a:pt x="1312" y="25"/>
                  </a:lnTo>
                  <a:lnTo>
                    <a:pt x="1313" y="25"/>
                  </a:lnTo>
                  <a:lnTo>
                    <a:pt x="1313" y="25"/>
                  </a:lnTo>
                  <a:lnTo>
                    <a:pt x="1314" y="25"/>
                  </a:lnTo>
                  <a:lnTo>
                    <a:pt x="1315" y="25"/>
                  </a:lnTo>
                  <a:lnTo>
                    <a:pt x="1316" y="25"/>
                  </a:lnTo>
                  <a:lnTo>
                    <a:pt x="1317" y="25"/>
                  </a:lnTo>
                  <a:lnTo>
                    <a:pt x="1317" y="25"/>
                  </a:lnTo>
                  <a:lnTo>
                    <a:pt x="1318" y="25"/>
                  </a:lnTo>
                  <a:lnTo>
                    <a:pt x="1319" y="25"/>
                  </a:lnTo>
                  <a:lnTo>
                    <a:pt x="1320" y="25"/>
                  </a:lnTo>
                  <a:lnTo>
                    <a:pt x="1321" y="25"/>
                  </a:lnTo>
                  <a:lnTo>
                    <a:pt x="1322" y="25"/>
                  </a:lnTo>
                  <a:lnTo>
                    <a:pt x="1322" y="25"/>
                  </a:lnTo>
                  <a:lnTo>
                    <a:pt x="1323" y="25"/>
                  </a:lnTo>
                  <a:lnTo>
                    <a:pt x="1324" y="25"/>
                  </a:lnTo>
                  <a:lnTo>
                    <a:pt x="1325" y="25"/>
                  </a:lnTo>
                  <a:lnTo>
                    <a:pt x="1326" y="25"/>
                  </a:lnTo>
                  <a:lnTo>
                    <a:pt x="1326" y="25"/>
                  </a:lnTo>
                  <a:lnTo>
                    <a:pt x="1327" y="25"/>
                  </a:lnTo>
                  <a:lnTo>
                    <a:pt x="1328" y="25"/>
                  </a:lnTo>
                  <a:lnTo>
                    <a:pt x="1329" y="25"/>
                  </a:lnTo>
                  <a:lnTo>
                    <a:pt x="1330" y="25"/>
                  </a:lnTo>
                  <a:lnTo>
                    <a:pt x="1330" y="25"/>
                  </a:lnTo>
                  <a:lnTo>
                    <a:pt x="1331" y="25"/>
                  </a:lnTo>
                  <a:lnTo>
                    <a:pt x="1332" y="25"/>
                  </a:lnTo>
                  <a:lnTo>
                    <a:pt x="1333" y="25"/>
                  </a:lnTo>
                  <a:lnTo>
                    <a:pt x="1334" y="25"/>
                  </a:lnTo>
                  <a:lnTo>
                    <a:pt x="1334" y="25"/>
                  </a:lnTo>
                  <a:lnTo>
                    <a:pt x="1335" y="25"/>
                  </a:lnTo>
                  <a:lnTo>
                    <a:pt x="1336" y="25"/>
                  </a:lnTo>
                  <a:lnTo>
                    <a:pt x="1337" y="25"/>
                  </a:lnTo>
                  <a:lnTo>
                    <a:pt x="1338" y="25"/>
                  </a:lnTo>
                  <a:lnTo>
                    <a:pt x="1338" y="25"/>
                  </a:lnTo>
                  <a:lnTo>
                    <a:pt x="1339" y="25"/>
                  </a:lnTo>
                  <a:lnTo>
                    <a:pt x="1340" y="25"/>
                  </a:lnTo>
                  <a:lnTo>
                    <a:pt x="1341" y="25"/>
                  </a:lnTo>
                  <a:lnTo>
                    <a:pt x="1342" y="25"/>
                  </a:lnTo>
                  <a:lnTo>
                    <a:pt x="1343" y="25"/>
                  </a:lnTo>
                  <a:lnTo>
                    <a:pt x="1343" y="25"/>
                  </a:lnTo>
                  <a:lnTo>
                    <a:pt x="1344" y="25"/>
                  </a:lnTo>
                  <a:lnTo>
                    <a:pt x="1345" y="25"/>
                  </a:lnTo>
                  <a:lnTo>
                    <a:pt x="1346" y="25"/>
                  </a:lnTo>
                  <a:lnTo>
                    <a:pt x="1347" y="25"/>
                  </a:lnTo>
                  <a:lnTo>
                    <a:pt x="1347" y="25"/>
                  </a:lnTo>
                  <a:lnTo>
                    <a:pt x="1348" y="25"/>
                  </a:lnTo>
                  <a:lnTo>
                    <a:pt x="1349" y="25"/>
                  </a:lnTo>
                  <a:lnTo>
                    <a:pt x="1350" y="25"/>
                  </a:lnTo>
                  <a:lnTo>
                    <a:pt x="1351" y="25"/>
                  </a:lnTo>
                  <a:lnTo>
                    <a:pt x="1351" y="25"/>
                  </a:lnTo>
                  <a:lnTo>
                    <a:pt x="1352" y="25"/>
                  </a:lnTo>
                  <a:lnTo>
                    <a:pt x="1353" y="25"/>
                  </a:lnTo>
                  <a:lnTo>
                    <a:pt x="1354" y="25"/>
                  </a:lnTo>
                  <a:lnTo>
                    <a:pt x="1355" y="25"/>
                  </a:lnTo>
                  <a:lnTo>
                    <a:pt x="1355" y="25"/>
                  </a:lnTo>
                  <a:lnTo>
                    <a:pt x="1356" y="25"/>
                  </a:lnTo>
                  <a:lnTo>
                    <a:pt x="1357" y="25"/>
                  </a:lnTo>
                  <a:lnTo>
                    <a:pt x="1358" y="25"/>
                  </a:lnTo>
                  <a:lnTo>
                    <a:pt x="1359" y="25"/>
                  </a:lnTo>
                  <a:lnTo>
                    <a:pt x="1359" y="25"/>
                  </a:lnTo>
                  <a:lnTo>
                    <a:pt x="1360" y="25"/>
                  </a:lnTo>
                  <a:lnTo>
                    <a:pt x="1361" y="25"/>
                  </a:lnTo>
                  <a:lnTo>
                    <a:pt x="1362" y="25"/>
                  </a:lnTo>
                  <a:lnTo>
                    <a:pt x="1363" y="25"/>
                  </a:lnTo>
                  <a:lnTo>
                    <a:pt x="1364" y="25"/>
                  </a:lnTo>
                  <a:lnTo>
                    <a:pt x="1364" y="25"/>
                  </a:lnTo>
                  <a:lnTo>
                    <a:pt x="1365" y="25"/>
                  </a:lnTo>
                  <a:lnTo>
                    <a:pt x="1366" y="25"/>
                  </a:lnTo>
                  <a:lnTo>
                    <a:pt x="1367" y="25"/>
                  </a:lnTo>
                  <a:lnTo>
                    <a:pt x="1368" y="25"/>
                  </a:lnTo>
                  <a:lnTo>
                    <a:pt x="1368" y="25"/>
                  </a:lnTo>
                  <a:lnTo>
                    <a:pt x="1369" y="25"/>
                  </a:lnTo>
                  <a:lnTo>
                    <a:pt x="1370" y="25"/>
                  </a:lnTo>
                  <a:lnTo>
                    <a:pt x="1371" y="25"/>
                  </a:lnTo>
                  <a:lnTo>
                    <a:pt x="1372" y="25"/>
                  </a:lnTo>
                  <a:lnTo>
                    <a:pt x="1372" y="25"/>
                  </a:lnTo>
                  <a:lnTo>
                    <a:pt x="1373" y="25"/>
                  </a:lnTo>
                  <a:lnTo>
                    <a:pt x="1374" y="25"/>
                  </a:lnTo>
                  <a:lnTo>
                    <a:pt x="1375" y="25"/>
                  </a:lnTo>
                  <a:lnTo>
                    <a:pt x="1376" y="25"/>
                  </a:lnTo>
                  <a:lnTo>
                    <a:pt x="1376" y="25"/>
                  </a:lnTo>
                  <a:lnTo>
                    <a:pt x="1377" y="25"/>
                  </a:lnTo>
                  <a:lnTo>
                    <a:pt x="1378" y="25"/>
                  </a:lnTo>
                  <a:lnTo>
                    <a:pt x="1379" y="25"/>
                  </a:lnTo>
                  <a:lnTo>
                    <a:pt x="1380" y="25"/>
                  </a:lnTo>
                  <a:lnTo>
                    <a:pt x="1380" y="25"/>
                  </a:lnTo>
                  <a:lnTo>
                    <a:pt x="1381" y="25"/>
                  </a:lnTo>
                  <a:lnTo>
                    <a:pt x="1382" y="25"/>
                  </a:lnTo>
                  <a:lnTo>
                    <a:pt x="1383" y="25"/>
                  </a:lnTo>
                  <a:lnTo>
                    <a:pt x="1384" y="25"/>
                  </a:lnTo>
                  <a:lnTo>
                    <a:pt x="1385" y="25"/>
                  </a:lnTo>
                  <a:lnTo>
                    <a:pt x="1385" y="25"/>
                  </a:lnTo>
                  <a:lnTo>
                    <a:pt x="1386" y="25"/>
                  </a:lnTo>
                  <a:lnTo>
                    <a:pt x="1387" y="25"/>
                  </a:lnTo>
                  <a:lnTo>
                    <a:pt x="1388" y="25"/>
                  </a:lnTo>
                  <a:lnTo>
                    <a:pt x="1389" y="25"/>
                  </a:lnTo>
                  <a:lnTo>
                    <a:pt x="1389" y="25"/>
                  </a:lnTo>
                  <a:lnTo>
                    <a:pt x="1390" y="25"/>
                  </a:lnTo>
                  <a:lnTo>
                    <a:pt x="1391" y="25"/>
                  </a:lnTo>
                  <a:lnTo>
                    <a:pt x="1392" y="25"/>
                  </a:lnTo>
                  <a:lnTo>
                    <a:pt x="1393" y="25"/>
                  </a:lnTo>
                  <a:lnTo>
                    <a:pt x="1393" y="25"/>
                  </a:lnTo>
                  <a:lnTo>
                    <a:pt x="1394" y="25"/>
                  </a:lnTo>
                  <a:lnTo>
                    <a:pt x="1395" y="25"/>
                  </a:lnTo>
                  <a:lnTo>
                    <a:pt x="1396" y="25"/>
                  </a:lnTo>
                  <a:lnTo>
                    <a:pt x="1397" y="25"/>
                  </a:lnTo>
                  <a:lnTo>
                    <a:pt x="1397" y="25"/>
                  </a:lnTo>
                  <a:lnTo>
                    <a:pt x="1398" y="25"/>
                  </a:lnTo>
                  <a:lnTo>
                    <a:pt x="1399" y="25"/>
                  </a:lnTo>
                  <a:lnTo>
                    <a:pt x="1400" y="25"/>
                  </a:lnTo>
                  <a:lnTo>
                    <a:pt x="1401" y="25"/>
                  </a:lnTo>
                  <a:lnTo>
                    <a:pt x="1401" y="25"/>
                  </a:lnTo>
                  <a:lnTo>
                    <a:pt x="1402" y="25"/>
                  </a:lnTo>
                  <a:lnTo>
                    <a:pt x="1403" y="25"/>
                  </a:lnTo>
                  <a:lnTo>
                    <a:pt x="1404" y="25"/>
                  </a:lnTo>
                  <a:lnTo>
                    <a:pt x="1405" y="25"/>
                  </a:lnTo>
                  <a:lnTo>
                    <a:pt x="1406" y="25"/>
                  </a:lnTo>
                  <a:lnTo>
                    <a:pt x="1406" y="25"/>
                  </a:lnTo>
                  <a:lnTo>
                    <a:pt x="1407" y="25"/>
                  </a:lnTo>
                  <a:lnTo>
                    <a:pt x="1408" y="25"/>
                  </a:lnTo>
                  <a:lnTo>
                    <a:pt x="1409" y="25"/>
                  </a:lnTo>
                  <a:lnTo>
                    <a:pt x="1410" y="25"/>
                  </a:lnTo>
                  <a:lnTo>
                    <a:pt x="1410" y="25"/>
                  </a:lnTo>
                  <a:lnTo>
                    <a:pt x="1411" y="25"/>
                  </a:lnTo>
                  <a:lnTo>
                    <a:pt x="1412" y="25"/>
                  </a:lnTo>
                  <a:lnTo>
                    <a:pt x="1413" y="25"/>
                  </a:lnTo>
                  <a:lnTo>
                    <a:pt x="1414" y="25"/>
                  </a:lnTo>
                  <a:lnTo>
                    <a:pt x="1414" y="25"/>
                  </a:lnTo>
                  <a:lnTo>
                    <a:pt x="1415" y="25"/>
                  </a:lnTo>
                  <a:lnTo>
                    <a:pt x="1416" y="25"/>
                  </a:lnTo>
                  <a:lnTo>
                    <a:pt x="1417" y="25"/>
                  </a:lnTo>
                  <a:lnTo>
                    <a:pt x="1418" y="25"/>
                  </a:lnTo>
                  <a:lnTo>
                    <a:pt x="1418" y="25"/>
                  </a:lnTo>
                  <a:lnTo>
                    <a:pt x="1419" y="25"/>
                  </a:lnTo>
                  <a:lnTo>
                    <a:pt x="1420" y="25"/>
                  </a:lnTo>
                  <a:lnTo>
                    <a:pt x="1421" y="25"/>
                  </a:lnTo>
                  <a:lnTo>
                    <a:pt x="1422" y="25"/>
                  </a:lnTo>
                  <a:lnTo>
                    <a:pt x="1422" y="25"/>
                  </a:lnTo>
                  <a:lnTo>
                    <a:pt x="1423" y="25"/>
                  </a:lnTo>
                  <a:lnTo>
                    <a:pt x="1424" y="25"/>
                  </a:lnTo>
                  <a:lnTo>
                    <a:pt x="1425" y="25"/>
                  </a:lnTo>
                  <a:lnTo>
                    <a:pt x="1426" y="25"/>
                  </a:lnTo>
                  <a:lnTo>
                    <a:pt x="1427" y="25"/>
                  </a:lnTo>
                  <a:lnTo>
                    <a:pt x="1427" y="25"/>
                  </a:lnTo>
                  <a:lnTo>
                    <a:pt x="1428" y="25"/>
                  </a:lnTo>
                  <a:lnTo>
                    <a:pt x="1429" y="25"/>
                  </a:lnTo>
                  <a:lnTo>
                    <a:pt x="1430" y="25"/>
                  </a:lnTo>
                  <a:lnTo>
                    <a:pt x="1431" y="25"/>
                  </a:lnTo>
                  <a:lnTo>
                    <a:pt x="1431" y="25"/>
                  </a:lnTo>
                  <a:lnTo>
                    <a:pt x="1432" y="25"/>
                  </a:lnTo>
                  <a:lnTo>
                    <a:pt x="1433" y="25"/>
                  </a:lnTo>
                  <a:lnTo>
                    <a:pt x="1434" y="25"/>
                  </a:lnTo>
                  <a:lnTo>
                    <a:pt x="1435" y="25"/>
                  </a:lnTo>
                  <a:lnTo>
                    <a:pt x="1435" y="25"/>
                  </a:lnTo>
                  <a:lnTo>
                    <a:pt x="1436" y="25"/>
                  </a:lnTo>
                  <a:lnTo>
                    <a:pt x="1437" y="25"/>
                  </a:lnTo>
                  <a:lnTo>
                    <a:pt x="1438" y="25"/>
                  </a:lnTo>
                  <a:lnTo>
                    <a:pt x="1439" y="25"/>
                  </a:lnTo>
                  <a:lnTo>
                    <a:pt x="1439" y="25"/>
                  </a:lnTo>
                  <a:lnTo>
                    <a:pt x="1440" y="25"/>
                  </a:lnTo>
                  <a:lnTo>
                    <a:pt x="1441" y="25"/>
                  </a:lnTo>
                  <a:lnTo>
                    <a:pt x="1442" y="25"/>
                  </a:lnTo>
                  <a:lnTo>
                    <a:pt x="1443" y="25"/>
                  </a:lnTo>
                  <a:lnTo>
                    <a:pt x="1443" y="25"/>
                  </a:lnTo>
                  <a:lnTo>
                    <a:pt x="1444" y="25"/>
                  </a:lnTo>
                  <a:lnTo>
                    <a:pt x="1445" y="25"/>
                  </a:lnTo>
                  <a:lnTo>
                    <a:pt x="1446" y="25"/>
                  </a:lnTo>
                  <a:lnTo>
                    <a:pt x="1447" y="25"/>
                  </a:lnTo>
                  <a:lnTo>
                    <a:pt x="1448" y="25"/>
                  </a:lnTo>
                  <a:lnTo>
                    <a:pt x="1448" y="25"/>
                  </a:lnTo>
                  <a:lnTo>
                    <a:pt x="1449" y="25"/>
                  </a:lnTo>
                  <a:lnTo>
                    <a:pt x="1450" y="25"/>
                  </a:lnTo>
                  <a:lnTo>
                    <a:pt x="1451" y="25"/>
                  </a:lnTo>
                  <a:lnTo>
                    <a:pt x="1452" y="25"/>
                  </a:lnTo>
                  <a:lnTo>
                    <a:pt x="1452" y="25"/>
                  </a:lnTo>
                  <a:lnTo>
                    <a:pt x="1453" y="25"/>
                  </a:lnTo>
                  <a:lnTo>
                    <a:pt x="1454" y="25"/>
                  </a:lnTo>
                  <a:lnTo>
                    <a:pt x="1455" y="25"/>
                  </a:lnTo>
                  <a:lnTo>
                    <a:pt x="1456" y="25"/>
                  </a:lnTo>
                  <a:lnTo>
                    <a:pt x="1456" y="25"/>
                  </a:lnTo>
                  <a:lnTo>
                    <a:pt x="1457" y="25"/>
                  </a:lnTo>
                  <a:lnTo>
                    <a:pt x="1458" y="25"/>
                  </a:lnTo>
                  <a:lnTo>
                    <a:pt x="1459" y="25"/>
                  </a:lnTo>
                  <a:lnTo>
                    <a:pt x="1460" y="25"/>
                  </a:lnTo>
                  <a:lnTo>
                    <a:pt x="1460" y="25"/>
                  </a:lnTo>
                  <a:lnTo>
                    <a:pt x="1461" y="25"/>
                  </a:lnTo>
                  <a:lnTo>
                    <a:pt x="1462" y="25"/>
                  </a:lnTo>
                  <a:lnTo>
                    <a:pt x="1463" y="25"/>
                  </a:lnTo>
                  <a:lnTo>
                    <a:pt x="1464" y="25"/>
                  </a:lnTo>
                  <a:lnTo>
                    <a:pt x="1464" y="25"/>
                  </a:lnTo>
                  <a:lnTo>
                    <a:pt x="1465" y="25"/>
                  </a:lnTo>
                  <a:lnTo>
                    <a:pt x="1466" y="25"/>
                  </a:lnTo>
                  <a:lnTo>
                    <a:pt x="1467" y="25"/>
                  </a:lnTo>
                  <a:lnTo>
                    <a:pt x="1468" y="25"/>
                  </a:lnTo>
                  <a:lnTo>
                    <a:pt x="1469" y="25"/>
                  </a:lnTo>
                  <a:lnTo>
                    <a:pt x="1469" y="25"/>
                  </a:lnTo>
                  <a:lnTo>
                    <a:pt x="1470" y="25"/>
                  </a:lnTo>
                  <a:lnTo>
                    <a:pt x="1471" y="25"/>
                  </a:lnTo>
                  <a:lnTo>
                    <a:pt x="1472" y="25"/>
                  </a:lnTo>
                  <a:lnTo>
                    <a:pt x="1473" y="25"/>
                  </a:lnTo>
                  <a:lnTo>
                    <a:pt x="1473" y="25"/>
                  </a:lnTo>
                  <a:lnTo>
                    <a:pt x="1474" y="25"/>
                  </a:lnTo>
                  <a:lnTo>
                    <a:pt x="1475" y="25"/>
                  </a:lnTo>
                  <a:lnTo>
                    <a:pt x="1476" y="25"/>
                  </a:lnTo>
                  <a:lnTo>
                    <a:pt x="1477" y="25"/>
                  </a:lnTo>
                  <a:lnTo>
                    <a:pt x="1477" y="25"/>
                  </a:lnTo>
                  <a:lnTo>
                    <a:pt x="1478" y="25"/>
                  </a:lnTo>
                  <a:lnTo>
                    <a:pt x="1479" y="25"/>
                  </a:lnTo>
                  <a:lnTo>
                    <a:pt x="1480" y="25"/>
                  </a:lnTo>
                  <a:lnTo>
                    <a:pt x="1481" y="25"/>
                  </a:lnTo>
                  <a:lnTo>
                    <a:pt x="1481" y="25"/>
                  </a:lnTo>
                  <a:lnTo>
                    <a:pt x="1482" y="25"/>
                  </a:lnTo>
                  <a:lnTo>
                    <a:pt x="1483" y="25"/>
                  </a:lnTo>
                  <a:lnTo>
                    <a:pt x="1484" y="25"/>
                  </a:lnTo>
                  <a:lnTo>
                    <a:pt x="1485" y="25"/>
                  </a:lnTo>
                  <a:lnTo>
                    <a:pt x="1485" y="25"/>
                  </a:lnTo>
                  <a:lnTo>
                    <a:pt x="1486" y="25"/>
                  </a:lnTo>
                  <a:lnTo>
                    <a:pt x="1487" y="25"/>
                  </a:lnTo>
                  <a:lnTo>
                    <a:pt x="1488" y="25"/>
                  </a:lnTo>
                  <a:lnTo>
                    <a:pt x="1489" y="25"/>
                  </a:lnTo>
                  <a:lnTo>
                    <a:pt x="1490" y="25"/>
                  </a:lnTo>
                  <a:lnTo>
                    <a:pt x="1490" y="25"/>
                  </a:lnTo>
                  <a:lnTo>
                    <a:pt x="1491" y="25"/>
                  </a:lnTo>
                  <a:lnTo>
                    <a:pt x="1492" y="25"/>
                  </a:lnTo>
                  <a:lnTo>
                    <a:pt x="1493" y="25"/>
                  </a:lnTo>
                  <a:lnTo>
                    <a:pt x="1494" y="25"/>
                  </a:lnTo>
                  <a:lnTo>
                    <a:pt x="1494" y="25"/>
                  </a:lnTo>
                  <a:lnTo>
                    <a:pt x="1495" y="25"/>
                  </a:lnTo>
                  <a:lnTo>
                    <a:pt x="1496" y="25"/>
                  </a:lnTo>
                  <a:lnTo>
                    <a:pt x="1497" y="25"/>
                  </a:lnTo>
                  <a:lnTo>
                    <a:pt x="1498" y="25"/>
                  </a:lnTo>
                  <a:lnTo>
                    <a:pt x="1498" y="25"/>
                  </a:lnTo>
                  <a:lnTo>
                    <a:pt x="1499" y="25"/>
                  </a:lnTo>
                  <a:lnTo>
                    <a:pt x="1500" y="25"/>
                  </a:lnTo>
                  <a:lnTo>
                    <a:pt x="1501" y="25"/>
                  </a:lnTo>
                  <a:lnTo>
                    <a:pt x="1502" y="25"/>
                  </a:lnTo>
                  <a:lnTo>
                    <a:pt x="1502" y="25"/>
                  </a:lnTo>
                  <a:lnTo>
                    <a:pt x="1503" y="25"/>
                  </a:lnTo>
                  <a:lnTo>
                    <a:pt x="1504" y="25"/>
                  </a:lnTo>
                  <a:lnTo>
                    <a:pt x="1505" y="25"/>
                  </a:lnTo>
                  <a:lnTo>
                    <a:pt x="1506" y="25"/>
                  </a:lnTo>
                  <a:lnTo>
                    <a:pt x="1506" y="25"/>
                  </a:lnTo>
                  <a:lnTo>
                    <a:pt x="1507" y="25"/>
                  </a:lnTo>
                  <a:lnTo>
                    <a:pt x="1508" y="25"/>
                  </a:lnTo>
                  <a:lnTo>
                    <a:pt x="1509" y="25"/>
                  </a:lnTo>
                  <a:lnTo>
                    <a:pt x="1510" y="25"/>
                  </a:lnTo>
                  <a:lnTo>
                    <a:pt x="1510" y="25"/>
                  </a:lnTo>
                  <a:lnTo>
                    <a:pt x="1511" y="25"/>
                  </a:lnTo>
                  <a:lnTo>
                    <a:pt x="1512" y="25"/>
                  </a:lnTo>
                  <a:lnTo>
                    <a:pt x="1513" y="25"/>
                  </a:lnTo>
                  <a:lnTo>
                    <a:pt x="1514" y="25"/>
                  </a:lnTo>
                  <a:lnTo>
                    <a:pt x="1515" y="25"/>
                  </a:lnTo>
                  <a:lnTo>
                    <a:pt x="1515" y="25"/>
                  </a:lnTo>
                  <a:lnTo>
                    <a:pt x="1516" y="25"/>
                  </a:lnTo>
                  <a:lnTo>
                    <a:pt x="1517" y="25"/>
                  </a:lnTo>
                  <a:lnTo>
                    <a:pt x="1518" y="25"/>
                  </a:lnTo>
                  <a:lnTo>
                    <a:pt x="1519" y="25"/>
                  </a:lnTo>
                  <a:lnTo>
                    <a:pt x="1519" y="25"/>
                  </a:lnTo>
                  <a:lnTo>
                    <a:pt x="1520" y="25"/>
                  </a:lnTo>
                  <a:lnTo>
                    <a:pt x="1521" y="25"/>
                  </a:lnTo>
                  <a:lnTo>
                    <a:pt x="1522" y="25"/>
                  </a:lnTo>
                  <a:lnTo>
                    <a:pt x="1523" y="25"/>
                  </a:lnTo>
                  <a:lnTo>
                    <a:pt x="1523" y="25"/>
                  </a:lnTo>
                  <a:lnTo>
                    <a:pt x="1524" y="25"/>
                  </a:lnTo>
                  <a:lnTo>
                    <a:pt x="1525" y="25"/>
                  </a:lnTo>
                  <a:lnTo>
                    <a:pt x="1526" y="25"/>
                  </a:lnTo>
                  <a:lnTo>
                    <a:pt x="1527" y="25"/>
                  </a:lnTo>
                  <a:lnTo>
                    <a:pt x="1527" y="25"/>
                  </a:lnTo>
                  <a:lnTo>
                    <a:pt x="1528" y="25"/>
                  </a:lnTo>
                  <a:lnTo>
                    <a:pt x="1529" y="25"/>
                  </a:lnTo>
                  <a:lnTo>
                    <a:pt x="1530" y="25"/>
                  </a:lnTo>
                  <a:lnTo>
                    <a:pt x="1531" y="25"/>
                  </a:lnTo>
                  <a:lnTo>
                    <a:pt x="1531" y="25"/>
                  </a:lnTo>
                  <a:lnTo>
                    <a:pt x="1532" y="25"/>
                  </a:lnTo>
                  <a:lnTo>
                    <a:pt x="1533" y="25"/>
                  </a:lnTo>
                  <a:lnTo>
                    <a:pt x="1534" y="25"/>
                  </a:lnTo>
                  <a:lnTo>
                    <a:pt x="1535" y="25"/>
                  </a:lnTo>
                  <a:lnTo>
                    <a:pt x="1536" y="25"/>
                  </a:lnTo>
                  <a:lnTo>
                    <a:pt x="1536" y="25"/>
                  </a:lnTo>
                  <a:lnTo>
                    <a:pt x="1537" y="25"/>
                  </a:lnTo>
                  <a:lnTo>
                    <a:pt x="1538" y="25"/>
                  </a:lnTo>
                  <a:lnTo>
                    <a:pt x="1539" y="25"/>
                  </a:lnTo>
                  <a:lnTo>
                    <a:pt x="1540" y="25"/>
                  </a:lnTo>
                  <a:lnTo>
                    <a:pt x="1540" y="25"/>
                  </a:lnTo>
                  <a:lnTo>
                    <a:pt x="1541" y="25"/>
                  </a:lnTo>
                  <a:lnTo>
                    <a:pt x="1542" y="25"/>
                  </a:lnTo>
                  <a:lnTo>
                    <a:pt x="1543" y="25"/>
                  </a:lnTo>
                  <a:lnTo>
                    <a:pt x="1544" y="25"/>
                  </a:lnTo>
                  <a:lnTo>
                    <a:pt x="1544" y="25"/>
                  </a:lnTo>
                  <a:lnTo>
                    <a:pt x="1545" y="25"/>
                  </a:lnTo>
                  <a:lnTo>
                    <a:pt x="1546" y="25"/>
                  </a:lnTo>
                  <a:lnTo>
                    <a:pt x="1547" y="25"/>
                  </a:lnTo>
                  <a:lnTo>
                    <a:pt x="1548" y="25"/>
                  </a:lnTo>
                  <a:lnTo>
                    <a:pt x="1548" y="25"/>
                  </a:lnTo>
                  <a:lnTo>
                    <a:pt x="1549" y="25"/>
                  </a:lnTo>
                  <a:lnTo>
                    <a:pt x="1550" y="25"/>
                  </a:lnTo>
                  <a:lnTo>
                    <a:pt x="1551" y="25"/>
                  </a:lnTo>
                  <a:lnTo>
                    <a:pt x="1552" y="25"/>
                  </a:lnTo>
                  <a:lnTo>
                    <a:pt x="1552" y="25"/>
                  </a:lnTo>
                  <a:lnTo>
                    <a:pt x="1553" y="25"/>
                  </a:lnTo>
                  <a:lnTo>
                    <a:pt x="1554" y="25"/>
                  </a:lnTo>
                  <a:lnTo>
                    <a:pt x="1555" y="25"/>
                  </a:lnTo>
                  <a:lnTo>
                    <a:pt x="1556" y="25"/>
                  </a:lnTo>
                  <a:lnTo>
                    <a:pt x="1557" y="25"/>
                  </a:lnTo>
                  <a:lnTo>
                    <a:pt x="1557" y="25"/>
                  </a:lnTo>
                  <a:lnTo>
                    <a:pt x="1558" y="25"/>
                  </a:lnTo>
                  <a:lnTo>
                    <a:pt x="1559" y="25"/>
                  </a:lnTo>
                  <a:lnTo>
                    <a:pt x="1560" y="25"/>
                  </a:lnTo>
                  <a:lnTo>
                    <a:pt x="1561" y="25"/>
                  </a:lnTo>
                  <a:lnTo>
                    <a:pt x="1561" y="25"/>
                  </a:lnTo>
                  <a:lnTo>
                    <a:pt x="1562" y="25"/>
                  </a:lnTo>
                  <a:lnTo>
                    <a:pt x="1563" y="25"/>
                  </a:lnTo>
                  <a:lnTo>
                    <a:pt x="1564" y="25"/>
                  </a:lnTo>
                  <a:lnTo>
                    <a:pt x="1565" y="25"/>
                  </a:lnTo>
                  <a:lnTo>
                    <a:pt x="1565" y="25"/>
                  </a:lnTo>
                  <a:lnTo>
                    <a:pt x="1566" y="25"/>
                  </a:lnTo>
                  <a:lnTo>
                    <a:pt x="1567" y="25"/>
                  </a:lnTo>
                  <a:lnTo>
                    <a:pt x="1568" y="25"/>
                  </a:lnTo>
                  <a:lnTo>
                    <a:pt x="1569" y="25"/>
                  </a:lnTo>
                  <a:lnTo>
                    <a:pt x="1569" y="25"/>
                  </a:lnTo>
                  <a:lnTo>
                    <a:pt x="1570" y="25"/>
                  </a:lnTo>
                  <a:lnTo>
                    <a:pt x="1571" y="25"/>
                  </a:lnTo>
                  <a:lnTo>
                    <a:pt x="1572" y="25"/>
                  </a:lnTo>
                  <a:lnTo>
                    <a:pt x="1573" y="25"/>
                  </a:lnTo>
                  <a:lnTo>
                    <a:pt x="1573" y="25"/>
                  </a:lnTo>
                  <a:lnTo>
                    <a:pt x="1574" y="25"/>
                  </a:lnTo>
                  <a:lnTo>
                    <a:pt x="1575" y="25"/>
                  </a:lnTo>
                  <a:lnTo>
                    <a:pt x="1576" y="25"/>
                  </a:lnTo>
                  <a:lnTo>
                    <a:pt x="1577" y="25"/>
                  </a:lnTo>
                  <a:lnTo>
                    <a:pt x="1578" y="25"/>
                  </a:lnTo>
                  <a:lnTo>
                    <a:pt x="1578" y="25"/>
                  </a:lnTo>
                  <a:lnTo>
                    <a:pt x="1579" y="25"/>
                  </a:lnTo>
                  <a:lnTo>
                    <a:pt x="1580" y="25"/>
                  </a:lnTo>
                  <a:lnTo>
                    <a:pt x="1581" y="25"/>
                  </a:lnTo>
                  <a:lnTo>
                    <a:pt x="1582" y="25"/>
                  </a:lnTo>
                  <a:lnTo>
                    <a:pt x="1582" y="25"/>
                  </a:lnTo>
                  <a:lnTo>
                    <a:pt x="1583" y="25"/>
                  </a:lnTo>
                  <a:lnTo>
                    <a:pt x="1584" y="25"/>
                  </a:lnTo>
                  <a:lnTo>
                    <a:pt x="1585" y="25"/>
                  </a:lnTo>
                  <a:lnTo>
                    <a:pt x="1586" y="25"/>
                  </a:lnTo>
                  <a:lnTo>
                    <a:pt x="1586" y="25"/>
                  </a:lnTo>
                </a:path>
              </a:pathLst>
            </a:cu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216" name="Freeform 335">
              <a:extLst>
                <a:ext uri="{FF2B5EF4-FFF2-40B4-BE49-F238E27FC236}">
                  <a16:creationId xmlns:a16="http://schemas.microsoft.com/office/drawing/2014/main" id="{C5DADB17-B5B1-48C0-98F0-A55086B1D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3570288"/>
              <a:ext cx="7226300" cy="387350"/>
            </a:xfrm>
            <a:custGeom>
              <a:avLst/>
              <a:gdLst>
                <a:gd name="T0" fmla="*/ 24 w 1586"/>
                <a:gd name="T1" fmla="*/ 26 h 26"/>
                <a:gd name="T2" fmla="*/ 49 w 1586"/>
                <a:gd name="T3" fmla="*/ 26 h 26"/>
                <a:gd name="T4" fmla="*/ 74 w 1586"/>
                <a:gd name="T5" fmla="*/ 26 h 26"/>
                <a:gd name="T6" fmla="*/ 99 w 1586"/>
                <a:gd name="T7" fmla="*/ 26 h 26"/>
                <a:gd name="T8" fmla="*/ 124 w 1586"/>
                <a:gd name="T9" fmla="*/ 26 h 26"/>
                <a:gd name="T10" fmla="*/ 149 w 1586"/>
                <a:gd name="T11" fmla="*/ 26 h 26"/>
                <a:gd name="T12" fmla="*/ 174 w 1586"/>
                <a:gd name="T13" fmla="*/ 26 h 26"/>
                <a:gd name="T14" fmla="*/ 199 w 1586"/>
                <a:gd name="T15" fmla="*/ 26 h 26"/>
                <a:gd name="T16" fmla="*/ 224 w 1586"/>
                <a:gd name="T17" fmla="*/ 26 h 26"/>
                <a:gd name="T18" fmla="*/ 249 w 1586"/>
                <a:gd name="T19" fmla="*/ 26 h 26"/>
                <a:gd name="T20" fmla="*/ 274 w 1586"/>
                <a:gd name="T21" fmla="*/ 26 h 26"/>
                <a:gd name="T22" fmla="*/ 299 w 1586"/>
                <a:gd name="T23" fmla="*/ 26 h 26"/>
                <a:gd name="T24" fmla="*/ 324 w 1586"/>
                <a:gd name="T25" fmla="*/ 26 h 26"/>
                <a:gd name="T26" fmla="*/ 350 w 1586"/>
                <a:gd name="T27" fmla="*/ 26 h 26"/>
                <a:gd name="T28" fmla="*/ 375 w 1586"/>
                <a:gd name="T29" fmla="*/ 26 h 26"/>
                <a:gd name="T30" fmla="*/ 400 w 1586"/>
                <a:gd name="T31" fmla="*/ 26 h 26"/>
                <a:gd name="T32" fmla="*/ 425 w 1586"/>
                <a:gd name="T33" fmla="*/ 26 h 26"/>
                <a:gd name="T34" fmla="*/ 450 w 1586"/>
                <a:gd name="T35" fmla="*/ 26 h 26"/>
                <a:gd name="T36" fmla="*/ 475 w 1586"/>
                <a:gd name="T37" fmla="*/ 26 h 26"/>
                <a:gd name="T38" fmla="*/ 500 w 1586"/>
                <a:gd name="T39" fmla="*/ 26 h 26"/>
                <a:gd name="T40" fmla="*/ 525 w 1586"/>
                <a:gd name="T41" fmla="*/ 26 h 26"/>
                <a:gd name="T42" fmla="*/ 550 w 1586"/>
                <a:gd name="T43" fmla="*/ 26 h 26"/>
                <a:gd name="T44" fmla="*/ 575 w 1586"/>
                <a:gd name="T45" fmla="*/ 20 h 26"/>
                <a:gd name="T46" fmla="*/ 600 w 1586"/>
                <a:gd name="T47" fmla="*/ 26 h 26"/>
                <a:gd name="T48" fmla="*/ 625 w 1586"/>
                <a:gd name="T49" fmla="*/ 25 h 26"/>
                <a:gd name="T50" fmla="*/ 650 w 1586"/>
                <a:gd name="T51" fmla="*/ 26 h 26"/>
                <a:gd name="T52" fmla="*/ 675 w 1586"/>
                <a:gd name="T53" fmla="*/ 26 h 26"/>
                <a:gd name="T54" fmla="*/ 700 w 1586"/>
                <a:gd name="T55" fmla="*/ 26 h 26"/>
                <a:gd name="T56" fmla="*/ 725 w 1586"/>
                <a:gd name="T57" fmla="*/ 26 h 26"/>
                <a:gd name="T58" fmla="*/ 750 w 1586"/>
                <a:gd name="T59" fmla="*/ 26 h 26"/>
                <a:gd name="T60" fmla="*/ 775 w 1586"/>
                <a:gd name="T61" fmla="*/ 26 h 26"/>
                <a:gd name="T62" fmla="*/ 800 w 1586"/>
                <a:gd name="T63" fmla="*/ 26 h 26"/>
                <a:gd name="T64" fmla="*/ 825 w 1586"/>
                <a:gd name="T65" fmla="*/ 26 h 26"/>
                <a:gd name="T66" fmla="*/ 850 w 1586"/>
                <a:gd name="T67" fmla="*/ 26 h 26"/>
                <a:gd name="T68" fmla="*/ 875 w 1586"/>
                <a:gd name="T69" fmla="*/ 26 h 26"/>
                <a:gd name="T70" fmla="*/ 900 w 1586"/>
                <a:gd name="T71" fmla="*/ 26 h 26"/>
                <a:gd name="T72" fmla="*/ 925 w 1586"/>
                <a:gd name="T73" fmla="*/ 26 h 26"/>
                <a:gd name="T74" fmla="*/ 950 w 1586"/>
                <a:gd name="T75" fmla="*/ 26 h 26"/>
                <a:gd name="T76" fmla="*/ 975 w 1586"/>
                <a:gd name="T77" fmla="*/ 26 h 26"/>
                <a:gd name="T78" fmla="*/ 1000 w 1586"/>
                <a:gd name="T79" fmla="*/ 26 h 26"/>
                <a:gd name="T80" fmla="*/ 1026 w 1586"/>
                <a:gd name="T81" fmla="*/ 26 h 26"/>
                <a:gd name="T82" fmla="*/ 1051 w 1586"/>
                <a:gd name="T83" fmla="*/ 26 h 26"/>
                <a:gd name="T84" fmla="*/ 1076 w 1586"/>
                <a:gd name="T85" fmla="*/ 26 h 26"/>
                <a:gd name="T86" fmla="*/ 1101 w 1586"/>
                <a:gd name="T87" fmla="*/ 26 h 26"/>
                <a:gd name="T88" fmla="*/ 1126 w 1586"/>
                <a:gd name="T89" fmla="*/ 26 h 26"/>
                <a:gd name="T90" fmla="*/ 1151 w 1586"/>
                <a:gd name="T91" fmla="*/ 26 h 26"/>
                <a:gd name="T92" fmla="*/ 1176 w 1586"/>
                <a:gd name="T93" fmla="*/ 26 h 26"/>
                <a:gd name="T94" fmla="*/ 1201 w 1586"/>
                <a:gd name="T95" fmla="*/ 26 h 26"/>
                <a:gd name="T96" fmla="*/ 1226 w 1586"/>
                <a:gd name="T97" fmla="*/ 26 h 26"/>
                <a:gd name="T98" fmla="*/ 1251 w 1586"/>
                <a:gd name="T99" fmla="*/ 26 h 26"/>
                <a:gd name="T100" fmla="*/ 1276 w 1586"/>
                <a:gd name="T101" fmla="*/ 26 h 26"/>
                <a:gd name="T102" fmla="*/ 1301 w 1586"/>
                <a:gd name="T103" fmla="*/ 26 h 26"/>
                <a:gd name="T104" fmla="*/ 1326 w 1586"/>
                <a:gd name="T105" fmla="*/ 26 h 26"/>
                <a:gd name="T106" fmla="*/ 1351 w 1586"/>
                <a:gd name="T107" fmla="*/ 26 h 26"/>
                <a:gd name="T108" fmla="*/ 1376 w 1586"/>
                <a:gd name="T109" fmla="*/ 26 h 26"/>
                <a:gd name="T110" fmla="*/ 1401 w 1586"/>
                <a:gd name="T111" fmla="*/ 26 h 26"/>
                <a:gd name="T112" fmla="*/ 1426 w 1586"/>
                <a:gd name="T113" fmla="*/ 26 h 26"/>
                <a:gd name="T114" fmla="*/ 1451 w 1586"/>
                <a:gd name="T115" fmla="*/ 26 h 26"/>
                <a:gd name="T116" fmla="*/ 1476 w 1586"/>
                <a:gd name="T117" fmla="*/ 26 h 26"/>
                <a:gd name="T118" fmla="*/ 1501 w 1586"/>
                <a:gd name="T119" fmla="*/ 26 h 26"/>
                <a:gd name="T120" fmla="*/ 1526 w 1586"/>
                <a:gd name="T121" fmla="*/ 26 h 26"/>
                <a:gd name="T122" fmla="*/ 1551 w 1586"/>
                <a:gd name="T123" fmla="*/ 26 h 26"/>
                <a:gd name="T124" fmla="*/ 1576 w 1586"/>
                <a:gd name="T12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86" h="26">
                  <a:moveTo>
                    <a:pt x="0" y="26"/>
                  </a:moveTo>
                  <a:lnTo>
                    <a:pt x="1" y="26"/>
                  </a:lnTo>
                  <a:lnTo>
                    <a:pt x="1" y="26"/>
                  </a:lnTo>
                  <a:lnTo>
                    <a:pt x="2" y="26"/>
                  </a:lnTo>
                  <a:lnTo>
                    <a:pt x="3" y="26"/>
                  </a:lnTo>
                  <a:lnTo>
                    <a:pt x="4" y="26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7" y="26"/>
                  </a:lnTo>
                  <a:lnTo>
                    <a:pt x="8" y="26"/>
                  </a:lnTo>
                  <a:lnTo>
                    <a:pt x="9" y="26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1" y="26"/>
                  </a:lnTo>
                  <a:lnTo>
                    <a:pt x="12" y="26"/>
                  </a:lnTo>
                  <a:lnTo>
                    <a:pt x="13" y="26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5" y="26"/>
                  </a:lnTo>
                  <a:lnTo>
                    <a:pt x="16" y="26"/>
                  </a:lnTo>
                  <a:lnTo>
                    <a:pt x="17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9" y="26"/>
                  </a:lnTo>
                  <a:lnTo>
                    <a:pt x="20" y="26"/>
                  </a:lnTo>
                  <a:lnTo>
                    <a:pt x="21" y="26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5" y="26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7" y="26"/>
                  </a:lnTo>
                  <a:lnTo>
                    <a:pt x="28" y="26"/>
                  </a:lnTo>
                  <a:lnTo>
                    <a:pt x="29" y="26"/>
                  </a:lnTo>
                  <a:lnTo>
                    <a:pt x="30" y="26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2" y="26"/>
                  </a:lnTo>
                  <a:lnTo>
                    <a:pt x="33" y="26"/>
                  </a:lnTo>
                  <a:lnTo>
                    <a:pt x="34" y="26"/>
                  </a:lnTo>
                  <a:lnTo>
                    <a:pt x="35" y="26"/>
                  </a:lnTo>
                  <a:lnTo>
                    <a:pt x="35" y="26"/>
                  </a:lnTo>
                  <a:lnTo>
                    <a:pt x="36" y="26"/>
                  </a:lnTo>
                  <a:lnTo>
                    <a:pt x="37" y="26"/>
                  </a:lnTo>
                  <a:lnTo>
                    <a:pt x="38" y="2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40" y="26"/>
                  </a:lnTo>
                  <a:lnTo>
                    <a:pt x="41" y="26"/>
                  </a:lnTo>
                  <a:lnTo>
                    <a:pt x="42" y="26"/>
                  </a:lnTo>
                  <a:lnTo>
                    <a:pt x="43" y="26"/>
                  </a:lnTo>
                  <a:lnTo>
                    <a:pt x="43" y="26"/>
                  </a:lnTo>
                  <a:lnTo>
                    <a:pt x="44" y="26"/>
                  </a:lnTo>
                  <a:lnTo>
                    <a:pt x="45" y="26"/>
                  </a:lnTo>
                  <a:lnTo>
                    <a:pt x="46" y="26"/>
                  </a:lnTo>
                  <a:lnTo>
                    <a:pt x="47" y="26"/>
                  </a:lnTo>
                  <a:lnTo>
                    <a:pt x="47" y="26"/>
                  </a:lnTo>
                  <a:lnTo>
                    <a:pt x="48" y="26"/>
                  </a:lnTo>
                  <a:lnTo>
                    <a:pt x="49" y="26"/>
                  </a:lnTo>
                  <a:lnTo>
                    <a:pt x="50" y="26"/>
                  </a:lnTo>
                  <a:lnTo>
                    <a:pt x="51" y="26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3" y="26"/>
                  </a:lnTo>
                  <a:lnTo>
                    <a:pt x="54" y="26"/>
                  </a:lnTo>
                  <a:lnTo>
                    <a:pt x="55" y="26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7" y="26"/>
                  </a:lnTo>
                  <a:lnTo>
                    <a:pt x="58" y="26"/>
                  </a:lnTo>
                  <a:lnTo>
                    <a:pt x="59" y="26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1" y="26"/>
                  </a:lnTo>
                  <a:lnTo>
                    <a:pt x="62" y="26"/>
                  </a:lnTo>
                  <a:lnTo>
                    <a:pt x="63" y="26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65" y="26"/>
                  </a:lnTo>
                  <a:lnTo>
                    <a:pt x="66" y="26"/>
                  </a:lnTo>
                  <a:lnTo>
                    <a:pt x="67" y="26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69" y="26"/>
                  </a:lnTo>
                  <a:lnTo>
                    <a:pt x="70" y="26"/>
                  </a:lnTo>
                  <a:lnTo>
                    <a:pt x="71" y="26"/>
                  </a:lnTo>
                  <a:lnTo>
                    <a:pt x="72" y="26"/>
                  </a:lnTo>
                  <a:lnTo>
                    <a:pt x="73" y="26"/>
                  </a:lnTo>
                  <a:lnTo>
                    <a:pt x="73" y="26"/>
                  </a:lnTo>
                  <a:lnTo>
                    <a:pt x="74" y="26"/>
                  </a:lnTo>
                  <a:lnTo>
                    <a:pt x="75" y="26"/>
                  </a:lnTo>
                  <a:lnTo>
                    <a:pt x="76" y="26"/>
                  </a:lnTo>
                  <a:lnTo>
                    <a:pt x="77" y="26"/>
                  </a:lnTo>
                  <a:lnTo>
                    <a:pt x="77" y="26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80" y="26"/>
                  </a:lnTo>
                  <a:lnTo>
                    <a:pt x="81" y="26"/>
                  </a:lnTo>
                  <a:lnTo>
                    <a:pt x="81" y="26"/>
                  </a:lnTo>
                  <a:lnTo>
                    <a:pt x="82" y="26"/>
                  </a:lnTo>
                  <a:lnTo>
                    <a:pt x="83" y="26"/>
                  </a:lnTo>
                  <a:lnTo>
                    <a:pt x="84" y="26"/>
                  </a:lnTo>
                  <a:lnTo>
                    <a:pt x="85" y="26"/>
                  </a:lnTo>
                  <a:lnTo>
                    <a:pt x="85" y="26"/>
                  </a:lnTo>
                  <a:lnTo>
                    <a:pt x="86" y="26"/>
                  </a:lnTo>
                  <a:lnTo>
                    <a:pt x="87" y="26"/>
                  </a:lnTo>
                  <a:lnTo>
                    <a:pt x="88" y="26"/>
                  </a:lnTo>
                  <a:lnTo>
                    <a:pt x="89" y="26"/>
                  </a:lnTo>
                  <a:lnTo>
                    <a:pt x="89" y="26"/>
                  </a:lnTo>
                  <a:lnTo>
                    <a:pt x="90" y="26"/>
                  </a:lnTo>
                  <a:lnTo>
                    <a:pt x="91" y="26"/>
                  </a:lnTo>
                  <a:lnTo>
                    <a:pt x="92" y="26"/>
                  </a:lnTo>
                  <a:lnTo>
                    <a:pt x="93" y="26"/>
                  </a:lnTo>
                  <a:lnTo>
                    <a:pt x="94" y="26"/>
                  </a:lnTo>
                  <a:lnTo>
                    <a:pt x="94" y="26"/>
                  </a:lnTo>
                  <a:lnTo>
                    <a:pt x="95" y="26"/>
                  </a:lnTo>
                  <a:lnTo>
                    <a:pt x="96" y="26"/>
                  </a:lnTo>
                  <a:lnTo>
                    <a:pt x="97" y="26"/>
                  </a:lnTo>
                  <a:lnTo>
                    <a:pt x="98" y="26"/>
                  </a:lnTo>
                  <a:lnTo>
                    <a:pt x="98" y="26"/>
                  </a:lnTo>
                  <a:lnTo>
                    <a:pt x="99" y="26"/>
                  </a:lnTo>
                  <a:lnTo>
                    <a:pt x="100" y="26"/>
                  </a:lnTo>
                  <a:lnTo>
                    <a:pt x="101" y="26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3" y="26"/>
                  </a:lnTo>
                  <a:lnTo>
                    <a:pt x="104" y="26"/>
                  </a:lnTo>
                  <a:lnTo>
                    <a:pt x="105" y="26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7" y="26"/>
                  </a:lnTo>
                  <a:lnTo>
                    <a:pt x="108" y="26"/>
                  </a:lnTo>
                  <a:lnTo>
                    <a:pt x="109" y="26"/>
                  </a:lnTo>
                  <a:lnTo>
                    <a:pt x="110" y="26"/>
                  </a:lnTo>
                  <a:lnTo>
                    <a:pt x="110" y="26"/>
                  </a:lnTo>
                  <a:lnTo>
                    <a:pt x="111" y="26"/>
                  </a:lnTo>
                  <a:lnTo>
                    <a:pt x="112" y="26"/>
                  </a:lnTo>
                  <a:lnTo>
                    <a:pt x="113" y="26"/>
                  </a:lnTo>
                  <a:lnTo>
                    <a:pt x="114" y="26"/>
                  </a:lnTo>
                  <a:lnTo>
                    <a:pt x="115" y="26"/>
                  </a:lnTo>
                  <a:lnTo>
                    <a:pt x="115" y="26"/>
                  </a:lnTo>
                  <a:lnTo>
                    <a:pt x="116" y="26"/>
                  </a:lnTo>
                  <a:lnTo>
                    <a:pt x="117" y="26"/>
                  </a:lnTo>
                  <a:lnTo>
                    <a:pt x="118" y="26"/>
                  </a:lnTo>
                  <a:lnTo>
                    <a:pt x="119" y="26"/>
                  </a:lnTo>
                  <a:lnTo>
                    <a:pt x="119" y="26"/>
                  </a:lnTo>
                  <a:lnTo>
                    <a:pt x="120" y="26"/>
                  </a:lnTo>
                  <a:lnTo>
                    <a:pt x="121" y="26"/>
                  </a:lnTo>
                  <a:lnTo>
                    <a:pt x="122" y="26"/>
                  </a:lnTo>
                  <a:lnTo>
                    <a:pt x="123" y="26"/>
                  </a:lnTo>
                  <a:lnTo>
                    <a:pt x="123" y="26"/>
                  </a:lnTo>
                  <a:lnTo>
                    <a:pt x="124" y="26"/>
                  </a:lnTo>
                  <a:lnTo>
                    <a:pt x="125" y="26"/>
                  </a:lnTo>
                  <a:lnTo>
                    <a:pt x="126" y="26"/>
                  </a:lnTo>
                  <a:lnTo>
                    <a:pt x="127" y="26"/>
                  </a:lnTo>
                  <a:lnTo>
                    <a:pt x="127" y="26"/>
                  </a:lnTo>
                  <a:lnTo>
                    <a:pt x="128" y="26"/>
                  </a:lnTo>
                  <a:lnTo>
                    <a:pt x="129" y="26"/>
                  </a:lnTo>
                  <a:lnTo>
                    <a:pt x="130" y="26"/>
                  </a:lnTo>
                  <a:lnTo>
                    <a:pt x="131" y="26"/>
                  </a:lnTo>
                  <a:lnTo>
                    <a:pt x="131" y="26"/>
                  </a:lnTo>
                  <a:lnTo>
                    <a:pt x="132" y="26"/>
                  </a:lnTo>
                  <a:lnTo>
                    <a:pt x="133" y="26"/>
                  </a:lnTo>
                  <a:lnTo>
                    <a:pt x="134" y="26"/>
                  </a:lnTo>
                  <a:lnTo>
                    <a:pt x="135" y="26"/>
                  </a:lnTo>
                  <a:lnTo>
                    <a:pt x="136" y="26"/>
                  </a:lnTo>
                  <a:lnTo>
                    <a:pt x="136" y="26"/>
                  </a:lnTo>
                  <a:lnTo>
                    <a:pt x="137" y="26"/>
                  </a:lnTo>
                  <a:lnTo>
                    <a:pt x="138" y="26"/>
                  </a:lnTo>
                  <a:lnTo>
                    <a:pt x="139" y="26"/>
                  </a:lnTo>
                  <a:lnTo>
                    <a:pt x="140" y="26"/>
                  </a:lnTo>
                  <a:lnTo>
                    <a:pt x="140" y="26"/>
                  </a:lnTo>
                  <a:lnTo>
                    <a:pt x="141" y="26"/>
                  </a:lnTo>
                  <a:lnTo>
                    <a:pt x="142" y="26"/>
                  </a:lnTo>
                  <a:lnTo>
                    <a:pt x="143" y="26"/>
                  </a:lnTo>
                  <a:lnTo>
                    <a:pt x="144" y="26"/>
                  </a:lnTo>
                  <a:lnTo>
                    <a:pt x="144" y="26"/>
                  </a:lnTo>
                  <a:lnTo>
                    <a:pt x="145" y="26"/>
                  </a:lnTo>
                  <a:lnTo>
                    <a:pt x="146" y="26"/>
                  </a:lnTo>
                  <a:lnTo>
                    <a:pt x="147" y="26"/>
                  </a:lnTo>
                  <a:lnTo>
                    <a:pt x="148" y="26"/>
                  </a:lnTo>
                  <a:lnTo>
                    <a:pt x="148" y="26"/>
                  </a:lnTo>
                  <a:lnTo>
                    <a:pt x="149" y="26"/>
                  </a:lnTo>
                  <a:lnTo>
                    <a:pt x="150" y="26"/>
                  </a:lnTo>
                  <a:lnTo>
                    <a:pt x="151" y="26"/>
                  </a:lnTo>
                  <a:lnTo>
                    <a:pt x="152" y="26"/>
                  </a:lnTo>
                  <a:lnTo>
                    <a:pt x="152" y="26"/>
                  </a:lnTo>
                  <a:lnTo>
                    <a:pt x="153" y="26"/>
                  </a:lnTo>
                  <a:lnTo>
                    <a:pt x="154" y="26"/>
                  </a:lnTo>
                  <a:lnTo>
                    <a:pt x="155" y="26"/>
                  </a:lnTo>
                  <a:lnTo>
                    <a:pt x="156" y="26"/>
                  </a:lnTo>
                  <a:lnTo>
                    <a:pt x="157" y="26"/>
                  </a:lnTo>
                  <a:lnTo>
                    <a:pt x="157" y="26"/>
                  </a:lnTo>
                  <a:lnTo>
                    <a:pt x="158" y="26"/>
                  </a:lnTo>
                  <a:lnTo>
                    <a:pt x="159" y="26"/>
                  </a:lnTo>
                  <a:lnTo>
                    <a:pt x="160" y="26"/>
                  </a:lnTo>
                  <a:lnTo>
                    <a:pt x="161" y="26"/>
                  </a:lnTo>
                  <a:lnTo>
                    <a:pt x="161" y="26"/>
                  </a:lnTo>
                  <a:lnTo>
                    <a:pt x="162" y="26"/>
                  </a:lnTo>
                  <a:lnTo>
                    <a:pt x="163" y="26"/>
                  </a:lnTo>
                  <a:lnTo>
                    <a:pt x="164" y="26"/>
                  </a:lnTo>
                  <a:lnTo>
                    <a:pt x="165" y="26"/>
                  </a:lnTo>
                  <a:lnTo>
                    <a:pt x="165" y="26"/>
                  </a:lnTo>
                  <a:lnTo>
                    <a:pt x="166" y="26"/>
                  </a:lnTo>
                  <a:lnTo>
                    <a:pt x="167" y="26"/>
                  </a:lnTo>
                  <a:lnTo>
                    <a:pt x="168" y="26"/>
                  </a:lnTo>
                  <a:lnTo>
                    <a:pt x="169" y="26"/>
                  </a:lnTo>
                  <a:lnTo>
                    <a:pt x="169" y="26"/>
                  </a:lnTo>
                  <a:lnTo>
                    <a:pt x="170" y="26"/>
                  </a:lnTo>
                  <a:lnTo>
                    <a:pt x="171" y="26"/>
                  </a:lnTo>
                  <a:lnTo>
                    <a:pt x="172" y="26"/>
                  </a:lnTo>
                  <a:lnTo>
                    <a:pt x="173" y="26"/>
                  </a:lnTo>
                  <a:lnTo>
                    <a:pt x="173" y="26"/>
                  </a:lnTo>
                  <a:lnTo>
                    <a:pt x="174" y="26"/>
                  </a:lnTo>
                  <a:lnTo>
                    <a:pt x="175" y="26"/>
                  </a:lnTo>
                  <a:lnTo>
                    <a:pt x="176" y="26"/>
                  </a:lnTo>
                  <a:lnTo>
                    <a:pt x="177" y="26"/>
                  </a:lnTo>
                  <a:lnTo>
                    <a:pt x="178" y="26"/>
                  </a:lnTo>
                  <a:lnTo>
                    <a:pt x="178" y="26"/>
                  </a:lnTo>
                  <a:lnTo>
                    <a:pt x="179" y="26"/>
                  </a:lnTo>
                  <a:lnTo>
                    <a:pt x="180" y="26"/>
                  </a:lnTo>
                  <a:lnTo>
                    <a:pt x="181" y="26"/>
                  </a:lnTo>
                  <a:lnTo>
                    <a:pt x="182" y="26"/>
                  </a:lnTo>
                  <a:lnTo>
                    <a:pt x="182" y="26"/>
                  </a:lnTo>
                  <a:lnTo>
                    <a:pt x="183" y="26"/>
                  </a:lnTo>
                  <a:lnTo>
                    <a:pt x="184" y="26"/>
                  </a:lnTo>
                  <a:lnTo>
                    <a:pt x="185" y="26"/>
                  </a:lnTo>
                  <a:lnTo>
                    <a:pt x="186" y="26"/>
                  </a:lnTo>
                  <a:lnTo>
                    <a:pt x="186" y="26"/>
                  </a:lnTo>
                  <a:lnTo>
                    <a:pt x="187" y="26"/>
                  </a:lnTo>
                  <a:lnTo>
                    <a:pt x="188" y="26"/>
                  </a:lnTo>
                  <a:lnTo>
                    <a:pt x="189" y="26"/>
                  </a:lnTo>
                  <a:lnTo>
                    <a:pt x="190" y="26"/>
                  </a:lnTo>
                  <a:lnTo>
                    <a:pt x="190" y="26"/>
                  </a:lnTo>
                  <a:lnTo>
                    <a:pt x="191" y="26"/>
                  </a:lnTo>
                  <a:lnTo>
                    <a:pt x="192" y="26"/>
                  </a:lnTo>
                  <a:lnTo>
                    <a:pt x="193" y="26"/>
                  </a:lnTo>
                  <a:lnTo>
                    <a:pt x="194" y="26"/>
                  </a:lnTo>
                  <a:lnTo>
                    <a:pt x="194" y="26"/>
                  </a:lnTo>
                  <a:lnTo>
                    <a:pt x="195" y="26"/>
                  </a:lnTo>
                  <a:lnTo>
                    <a:pt x="196" y="26"/>
                  </a:lnTo>
                  <a:lnTo>
                    <a:pt x="197" y="26"/>
                  </a:lnTo>
                  <a:lnTo>
                    <a:pt x="198" y="26"/>
                  </a:lnTo>
                  <a:lnTo>
                    <a:pt x="198" y="26"/>
                  </a:lnTo>
                  <a:lnTo>
                    <a:pt x="199" y="26"/>
                  </a:lnTo>
                  <a:lnTo>
                    <a:pt x="200" y="26"/>
                  </a:lnTo>
                  <a:lnTo>
                    <a:pt x="201" y="26"/>
                  </a:lnTo>
                  <a:lnTo>
                    <a:pt x="202" y="26"/>
                  </a:lnTo>
                  <a:lnTo>
                    <a:pt x="203" y="26"/>
                  </a:lnTo>
                  <a:lnTo>
                    <a:pt x="203" y="26"/>
                  </a:lnTo>
                  <a:lnTo>
                    <a:pt x="204" y="26"/>
                  </a:lnTo>
                  <a:lnTo>
                    <a:pt x="205" y="26"/>
                  </a:lnTo>
                  <a:lnTo>
                    <a:pt x="206" y="26"/>
                  </a:lnTo>
                  <a:lnTo>
                    <a:pt x="207" y="26"/>
                  </a:lnTo>
                  <a:lnTo>
                    <a:pt x="207" y="26"/>
                  </a:lnTo>
                  <a:lnTo>
                    <a:pt x="208" y="26"/>
                  </a:lnTo>
                  <a:lnTo>
                    <a:pt x="209" y="26"/>
                  </a:lnTo>
                  <a:lnTo>
                    <a:pt x="210" y="26"/>
                  </a:lnTo>
                  <a:lnTo>
                    <a:pt x="211" y="26"/>
                  </a:lnTo>
                  <a:lnTo>
                    <a:pt x="211" y="26"/>
                  </a:lnTo>
                  <a:lnTo>
                    <a:pt x="212" y="26"/>
                  </a:lnTo>
                  <a:lnTo>
                    <a:pt x="213" y="26"/>
                  </a:lnTo>
                  <a:lnTo>
                    <a:pt x="214" y="26"/>
                  </a:lnTo>
                  <a:lnTo>
                    <a:pt x="215" y="26"/>
                  </a:lnTo>
                  <a:lnTo>
                    <a:pt x="215" y="26"/>
                  </a:lnTo>
                  <a:lnTo>
                    <a:pt x="216" y="26"/>
                  </a:lnTo>
                  <a:lnTo>
                    <a:pt x="217" y="26"/>
                  </a:lnTo>
                  <a:lnTo>
                    <a:pt x="218" y="26"/>
                  </a:lnTo>
                  <a:lnTo>
                    <a:pt x="219" y="26"/>
                  </a:lnTo>
                  <a:lnTo>
                    <a:pt x="219" y="26"/>
                  </a:lnTo>
                  <a:lnTo>
                    <a:pt x="220" y="26"/>
                  </a:lnTo>
                  <a:lnTo>
                    <a:pt x="221" y="26"/>
                  </a:lnTo>
                  <a:lnTo>
                    <a:pt x="222" y="26"/>
                  </a:lnTo>
                  <a:lnTo>
                    <a:pt x="223" y="26"/>
                  </a:lnTo>
                  <a:lnTo>
                    <a:pt x="224" y="26"/>
                  </a:lnTo>
                  <a:lnTo>
                    <a:pt x="224" y="26"/>
                  </a:lnTo>
                  <a:lnTo>
                    <a:pt x="225" y="26"/>
                  </a:lnTo>
                  <a:lnTo>
                    <a:pt x="226" y="26"/>
                  </a:lnTo>
                  <a:lnTo>
                    <a:pt x="227" y="26"/>
                  </a:lnTo>
                  <a:lnTo>
                    <a:pt x="228" y="26"/>
                  </a:lnTo>
                  <a:lnTo>
                    <a:pt x="228" y="26"/>
                  </a:lnTo>
                  <a:lnTo>
                    <a:pt x="229" y="26"/>
                  </a:lnTo>
                  <a:lnTo>
                    <a:pt x="230" y="26"/>
                  </a:lnTo>
                  <a:lnTo>
                    <a:pt x="231" y="26"/>
                  </a:lnTo>
                  <a:lnTo>
                    <a:pt x="232" y="26"/>
                  </a:lnTo>
                  <a:lnTo>
                    <a:pt x="232" y="26"/>
                  </a:lnTo>
                  <a:lnTo>
                    <a:pt x="233" y="26"/>
                  </a:lnTo>
                  <a:lnTo>
                    <a:pt x="234" y="26"/>
                  </a:lnTo>
                  <a:lnTo>
                    <a:pt x="235" y="26"/>
                  </a:lnTo>
                  <a:lnTo>
                    <a:pt x="236" y="26"/>
                  </a:lnTo>
                  <a:lnTo>
                    <a:pt x="236" y="26"/>
                  </a:lnTo>
                  <a:lnTo>
                    <a:pt x="237" y="26"/>
                  </a:lnTo>
                  <a:lnTo>
                    <a:pt x="238" y="26"/>
                  </a:lnTo>
                  <a:lnTo>
                    <a:pt x="239" y="26"/>
                  </a:lnTo>
                  <a:lnTo>
                    <a:pt x="240" y="26"/>
                  </a:lnTo>
                  <a:lnTo>
                    <a:pt x="240" y="26"/>
                  </a:lnTo>
                  <a:lnTo>
                    <a:pt x="241" y="26"/>
                  </a:lnTo>
                  <a:lnTo>
                    <a:pt x="242" y="26"/>
                  </a:lnTo>
                  <a:lnTo>
                    <a:pt x="243" y="26"/>
                  </a:lnTo>
                  <a:lnTo>
                    <a:pt x="244" y="26"/>
                  </a:lnTo>
                  <a:lnTo>
                    <a:pt x="245" y="26"/>
                  </a:lnTo>
                  <a:lnTo>
                    <a:pt x="245" y="26"/>
                  </a:lnTo>
                  <a:lnTo>
                    <a:pt x="246" y="26"/>
                  </a:lnTo>
                  <a:lnTo>
                    <a:pt x="247" y="26"/>
                  </a:lnTo>
                  <a:lnTo>
                    <a:pt x="248" y="26"/>
                  </a:lnTo>
                  <a:lnTo>
                    <a:pt x="249" y="26"/>
                  </a:lnTo>
                  <a:lnTo>
                    <a:pt x="249" y="26"/>
                  </a:lnTo>
                  <a:lnTo>
                    <a:pt x="250" y="26"/>
                  </a:lnTo>
                  <a:lnTo>
                    <a:pt x="251" y="26"/>
                  </a:lnTo>
                  <a:lnTo>
                    <a:pt x="252" y="26"/>
                  </a:lnTo>
                  <a:lnTo>
                    <a:pt x="253" y="26"/>
                  </a:lnTo>
                  <a:lnTo>
                    <a:pt x="253" y="26"/>
                  </a:lnTo>
                  <a:lnTo>
                    <a:pt x="254" y="26"/>
                  </a:lnTo>
                  <a:lnTo>
                    <a:pt x="255" y="26"/>
                  </a:lnTo>
                  <a:lnTo>
                    <a:pt x="256" y="26"/>
                  </a:lnTo>
                  <a:lnTo>
                    <a:pt x="257" y="26"/>
                  </a:lnTo>
                  <a:lnTo>
                    <a:pt x="257" y="26"/>
                  </a:lnTo>
                  <a:lnTo>
                    <a:pt x="258" y="26"/>
                  </a:lnTo>
                  <a:lnTo>
                    <a:pt x="259" y="26"/>
                  </a:lnTo>
                  <a:lnTo>
                    <a:pt x="260" y="26"/>
                  </a:lnTo>
                  <a:lnTo>
                    <a:pt x="261" y="26"/>
                  </a:lnTo>
                  <a:lnTo>
                    <a:pt x="261" y="26"/>
                  </a:lnTo>
                  <a:lnTo>
                    <a:pt x="262" y="26"/>
                  </a:lnTo>
                  <a:lnTo>
                    <a:pt x="263" y="26"/>
                  </a:lnTo>
                  <a:lnTo>
                    <a:pt x="264" y="26"/>
                  </a:lnTo>
                  <a:lnTo>
                    <a:pt x="265" y="26"/>
                  </a:lnTo>
                  <a:lnTo>
                    <a:pt x="266" y="26"/>
                  </a:lnTo>
                  <a:lnTo>
                    <a:pt x="266" y="26"/>
                  </a:lnTo>
                  <a:lnTo>
                    <a:pt x="267" y="26"/>
                  </a:lnTo>
                  <a:lnTo>
                    <a:pt x="268" y="26"/>
                  </a:lnTo>
                  <a:lnTo>
                    <a:pt x="269" y="26"/>
                  </a:lnTo>
                  <a:lnTo>
                    <a:pt x="270" y="26"/>
                  </a:lnTo>
                  <a:lnTo>
                    <a:pt x="270" y="26"/>
                  </a:lnTo>
                  <a:lnTo>
                    <a:pt x="271" y="26"/>
                  </a:lnTo>
                  <a:lnTo>
                    <a:pt x="272" y="26"/>
                  </a:lnTo>
                  <a:lnTo>
                    <a:pt x="273" y="26"/>
                  </a:lnTo>
                  <a:lnTo>
                    <a:pt x="274" y="26"/>
                  </a:lnTo>
                  <a:lnTo>
                    <a:pt x="274" y="26"/>
                  </a:lnTo>
                  <a:lnTo>
                    <a:pt x="275" y="26"/>
                  </a:lnTo>
                  <a:lnTo>
                    <a:pt x="276" y="26"/>
                  </a:lnTo>
                  <a:lnTo>
                    <a:pt x="277" y="26"/>
                  </a:lnTo>
                  <a:lnTo>
                    <a:pt x="278" y="26"/>
                  </a:lnTo>
                  <a:lnTo>
                    <a:pt x="278" y="26"/>
                  </a:lnTo>
                  <a:lnTo>
                    <a:pt x="279" y="26"/>
                  </a:lnTo>
                  <a:lnTo>
                    <a:pt x="280" y="26"/>
                  </a:lnTo>
                  <a:lnTo>
                    <a:pt x="281" y="26"/>
                  </a:lnTo>
                  <a:lnTo>
                    <a:pt x="282" y="26"/>
                  </a:lnTo>
                  <a:lnTo>
                    <a:pt x="282" y="26"/>
                  </a:lnTo>
                  <a:lnTo>
                    <a:pt x="283" y="26"/>
                  </a:lnTo>
                  <a:lnTo>
                    <a:pt x="284" y="26"/>
                  </a:lnTo>
                  <a:lnTo>
                    <a:pt x="285" y="26"/>
                  </a:lnTo>
                  <a:lnTo>
                    <a:pt x="286" y="26"/>
                  </a:lnTo>
                  <a:lnTo>
                    <a:pt x="287" y="26"/>
                  </a:lnTo>
                  <a:lnTo>
                    <a:pt x="287" y="26"/>
                  </a:lnTo>
                  <a:lnTo>
                    <a:pt x="288" y="26"/>
                  </a:lnTo>
                  <a:lnTo>
                    <a:pt x="289" y="26"/>
                  </a:lnTo>
                  <a:lnTo>
                    <a:pt x="290" y="26"/>
                  </a:lnTo>
                  <a:lnTo>
                    <a:pt x="291" y="26"/>
                  </a:lnTo>
                  <a:lnTo>
                    <a:pt x="291" y="26"/>
                  </a:lnTo>
                  <a:lnTo>
                    <a:pt x="292" y="26"/>
                  </a:lnTo>
                  <a:lnTo>
                    <a:pt x="293" y="26"/>
                  </a:lnTo>
                  <a:lnTo>
                    <a:pt x="294" y="26"/>
                  </a:lnTo>
                  <a:lnTo>
                    <a:pt x="295" y="26"/>
                  </a:lnTo>
                  <a:lnTo>
                    <a:pt x="295" y="26"/>
                  </a:lnTo>
                  <a:lnTo>
                    <a:pt x="296" y="26"/>
                  </a:lnTo>
                  <a:lnTo>
                    <a:pt x="297" y="26"/>
                  </a:lnTo>
                  <a:lnTo>
                    <a:pt x="298" y="26"/>
                  </a:lnTo>
                  <a:lnTo>
                    <a:pt x="299" y="26"/>
                  </a:lnTo>
                  <a:lnTo>
                    <a:pt x="299" y="26"/>
                  </a:lnTo>
                  <a:lnTo>
                    <a:pt x="300" y="26"/>
                  </a:lnTo>
                  <a:lnTo>
                    <a:pt x="301" y="26"/>
                  </a:lnTo>
                  <a:lnTo>
                    <a:pt x="302" y="26"/>
                  </a:lnTo>
                  <a:lnTo>
                    <a:pt x="303" y="26"/>
                  </a:lnTo>
                  <a:lnTo>
                    <a:pt x="303" y="26"/>
                  </a:lnTo>
                  <a:lnTo>
                    <a:pt x="304" y="26"/>
                  </a:lnTo>
                  <a:lnTo>
                    <a:pt x="305" y="26"/>
                  </a:lnTo>
                  <a:lnTo>
                    <a:pt x="306" y="26"/>
                  </a:lnTo>
                  <a:lnTo>
                    <a:pt x="307" y="26"/>
                  </a:lnTo>
                  <a:lnTo>
                    <a:pt x="308" y="26"/>
                  </a:lnTo>
                  <a:lnTo>
                    <a:pt x="308" y="26"/>
                  </a:lnTo>
                  <a:lnTo>
                    <a:pt x="309" y="26"/>
                  </a:lnTo>
                  <a:lnTo>
                    <a:pt x="310" y="26"/>
                  </a:lnTo>
                  <a:lnTo>
                    <a:pt x="311" y="26"/>
                  </a:lnTo>
                  <a:lnTo>
                    <a:pt x="312" y="26"/>
                  </a:lnTo>
                  <a:lnTo>
                    <a:pt x="312" y="26"/>
                  </a:lnTo>
                  <a:lnTo>
                    <a:pt x="313" y="26"/>
                  </a:lnTo>
                  <a:lnTo>
                    <a:pt x="314" y="26"/>
                  </a:lnTo>
                  <a:lnTo>
                    <a:pt x="315" y="26"/>
                  </a:lnTo>
                  <a:lnTo>
                    <a:pt x="316" y="26"/>
                  </a:lnTo>
                  <a:lnTo>
                    <a:pt x="316" y="26"/>
                  </a:lnTo>
                  <a:lnTo>
                    <a:pt x="317" y="26"/>
                  </a:lnTo>
                  <a:lnTo>
                    <a:pt x="318" y="26"/>
                  </a:lnTo>
                  <a:lnTo>
                    <a:pt x="319" y="26"/>
                  </a:lnTo>
                  <a:lnTo>
                    <a:pt x="320" y="26"/>
                  </a:lnTo>
                  <a:lnTo>
                    <a:pt x="320" y="26"/>
                  </a:lnTo>
                  <a:lnTo>
                    <a:pt x="321" y="26"/>
                  </a:lnTo>
                  <a:lnTo>
                    <a:pt x="322" y="26"/>
                  </a:lnTo>
                  <a:lnTo>
                    <a:pt x="323" y="26"/>
                  </a:lnTo>
                  <a:lnTo>
                    <a:pt x="324" y="26"/>
                  </a:lnTo>
                  <a:lnTo>
                    <a:pt x="324" y="26"/>
                  </a:lnTo>
                  <a:lnTo>
                    <a:pt x="325" y="26"/>
                  </a:lnTo>
                  <a:lnTo>
                    <a:pt x="326" y="26"/>
                  </a:lnTo>
                  <a:lnTo>
                    <a:pt x="327" y="26"/>
                  </a:lnTo>
                  <a:lnTo>
                    <a:pt x="328" y="26"/>
                  </a:lnTo>
                  <a:lnTo>
                    <a:pt x="329" y="26"/>
                  </a:lnTo>
                  <a:lnTo>
                    <a:pt x="329" y="26"/>
                  </a:lnTo>
                  <a:lnTo>
                    <a:pt x="330" y="26"/>
                  </a:lnTo>
                  <a:lnTo>
                    <a:pt x="331" y="26"/>
                  </a:lnTo>
                  <a:lnTo>
                    <a:pt x="332" y="26"/>
                  </a:lnTo>
                  <a:lnTo>
                    <a:pt x="333" y="26"/>
                  </a:lnTo>
                  <a:lnTo>
                    <a:pt x="333" y="26"/>
                  </a:lnTo>
                  <a:lnTo>
                    <a:pt x="334" y="26"/>
                  </a:lnTo>
                  <a:lnTo>
                    <a:pt x="335" y="26"/>
                  </a:lnTo>
                  <a:lnTo>
                    <a:pt x="336" y="26"/>
                  </a:lnTo>
                  <a:lnTo>
                    <a:pt x="337" y="26"/>
                  </a:lnTo>
                  <a:lnTo>
                    <a:pt x="337" y="26"/>
                  </a:lnTo>
                  <a:lnTo>
                    <a:pt x="338" y="26"/>
                  </a:lnTo>
                  <a:lnTo>
                    <a:pt x="339" y="26"/>
                  </a:lnTo>
                  <a:lnTo>
                    <a:pt x="340" y="26"/>
                  </a:lnTo>
                  <a:lnTo>
                    <a:pt x="341" y="26"/>
                  </a:lnTo>
                  <a:lnTo>
                    <a:pt x="341" y="26"/>
                  </a:lnTo>
                  <a:lnTo>
                    <a:pt x="342" y="26"/>
                  </a:lnTo>
                  <a:lnTo>
                    <a:pt x="343" y="26"/>
                  </a:lnTo>
                  <a:lnTo>
                    <a:pt x="344" y="26"/>
                  </a:lnTo>
                  <a:lnTo>
                    <a:pt x="345" y="26"/>
                  </a:lnTo>
                  <a:lnTo>
                    <a:pt x="345" y="26"/>
                  </a:lnTo>
                  <a:lnTo>
                    <a:pt x="346" y="26"/>
                  </a:lnTo>
                  <a:lnTo>
                    <a:pt x="347" y="26"/>
                  </a:lnTo>
                  <a:lnTo>
                    <a:pt x="348" y="26"/>
                  </a:lnTo>
                  <a:lnTo>
                    <a:pt x="349" y="26"/>
                  </a:lnTo>
                  <a:lnTo>
                    <a:pt x="350" y="26"/>
                  </a:lnTo>
                  <a:lnTo>
                    <a:pt x="350" y="26"/>
                  </a:lnTo>
                  <a:lnTo>
                    <a:pt x="351" y="26"/>
                  </a:lnTo>
                  <a:lnTo>
                    <a:pt x="352" y="26"/>
                  </a:lnTo>
                  <a:lnTo>
                    <a:pt x="353" y="26"/>
                  </a:lnTo>
                  <a:lnTo>
                    <a:pt x="354" y="26"/>
                  </a:lnTo>
                  <a:lnTo>
                    <a:pt x="354" y="26"/>
                  </a:lnTo>
                  <a:lnTo>
                    <a:pt x="355" y="26"/>
                  </a:lnTo>
                  <a:lnTo>
                    <a:pt x="356" y="26"/>
                  </a:lnTo>
                  <a:lnTo>
                    <a:pt x="357" y="26"/>
                  </a:lnTo>
                  <a:lnTo>
                    <a:pt x="358" y="26"/>
                  </a:lnTo>
                  <a:lnTo>
                    <a:pt x="358" y="26"/>
                  </a:lnTo>
                  <a:lnTo>
                    <a:pt x="359" y="26"/>
                  </a:lnTo>
                  <a:lnTo>
                    <a:pt x="360" y="26"/>
                  </a:lnTo>
                  <a:lnTo>
                    <a:pt x="361" y="26"/>
                  </a:lnTo>
                  <a:lnTo>
                    <a:pt x="362" y="26"/>
                  </a:lnTo>
                  <a:lnTo>
                    <a:pt x="362" y="26"/>
                  </a:lnTo>
                  <a:lnTo>
                    <a:pt x="363" y="26"/>
                  </a:lnTo>
                  <a:lnTo>
                    <a:pt x="364" y="26"/>
                  </a:lnTo>
                  <a:lnTo>
                    <a:pt x="365" y="26"/>
                  </a:lnTo>
                  <a:lnTo>
                    <a:pt x="366" y="26"/>
                  </a:lnTo>
                  <a:lnTo>
                    <a:pt x="366" y="26"/>
                  </a:lnTo>
                  <a:lnTo>
                    <a:pt x="367" y="26"/>
                  </a:lnTo>
                  <a:lnTo>
                    <a:pt x="368" y="26"/>
                  </a:lnTo>
                  <a:lnTo>
                    <a:pt x="369" y="26"/>
                  </a:lnTo>
                  <a:lnTo>
                    <a:pt x="370" y="26"/>
                  </a:lnTo>
                  <a:lnTo>
                    <a:pt x="371" y="26"/>
                  </a:lnTo>
                  <a:lnTo>
                    <a:pt x="371" y="26"/>
                  </a:lnTo>
                  <a:lnTo>
                    <a:pt x="372" y="26"/>
                  </a:lnTo>
                  <a:lnTo>
                    <a:pt x="373" y="26"/>
                  </a:lnTo>
                  <a:lnTo>
                    <a:pt x="374" y="26"/>
                  </a:lnTo>
                  <a:lnTo>
                    <a:pt x="375" y="26"/>
                  </a:lnTo>
                  <a:lnTo>
                    <a:pt x="375" y="26"/>
                  </a:lnTo>
                  <a:lnTo>
                    <a:pt x="376" y="26"/>
                  </a:lnTo>
                  <a:lnTo>
                    <a:pt x="377" y="26"/>
                  </a:lnTo>
                  <a:lnTo>
                    <a:pt x="378" y="26"/>
                  </a:lnTo>
                  <a:lnTo>
                    <a:pt x="379" y="26"/>
                  </a:lnTo>
                  <a:lnTo>
                    <a:pt x="379" y="26"/>
                  </a:lnTo>
                  <a:lnTo>
                    <a:pt x="380" y="26"/>
                  </a:lnTo>
                  <a:lnTo>
                    <a:pt x="381" y="26"/>
                  </a:lnTo>
                  <a:lnTo>
                    <a:pt x="382" y="26"/>
                  </a:lnTo>
                  <a:lnTo>
                    <a:pt x="383" y="26"/>
                  </a:lnTo>
                  <a:lnTo>
                    <a:pt x="383" y="26"/>
                  </a:lnTo>
                  <a:lnTo>
                    <a:pt x="384" y="26"/>
                  </a:lnTo>
                  <a:lnTo>
                    <a:pt x="385" y="26"/>
                  </a:lnTo>
                  <a:lnTo>
                    <a:pt x="386" y="26"/>
                  </a:lnTo>
                  <a:lnTo>
                    <a:pt x="387" y="26"/>
                  </a:lnTo>
                  <a:lnTo>
                    <a:pt x="387" y="26"/>
                  </a:lnTo>
                  <a:lnTo>
                    <a:pt x="388" y="26"/>
                  </a:lnTo>
                  <a:lnTo>
                    <a:pt x="389" y="26"/>
                  </a:lnTo>
                  <a:lnTo>
                    <a:pt x="390" y="26"/>
                  </a:lnTo>
                  <a:lnTo>
                    <a:pt x="391" y="26"/>
                  </a:lnTo>
                  <a:lnTo>
                    <a:pt x="392" y="26"/>
                  </a:lnTo>
                  <a:lnTo>
                    <a:pt x="392" y="26"/>
                  </a:lnTo>
                  <a:lnTo>
                    <a:pt x="393" y="26"/>
                  </a:lnTo>
                  <a:lnTo>
                    <a:pt x="394" y="26"/>
                  </a:lnTo>
                  <a:lnTo>
                    <a:pt x="395" y="26"/>
                  </a:lnTo>
                  <a:lnTo>
                    <a:pt x="396" y="26"/>
                  </a:lnTo>
                  <a:lnTo>
                    <a:pt x="396" y="26"/>
                  </a:lnTo>
                  <a:lnTo>
                    <a:pt x="397" y="26"/>
                  </a:lnTo>
                  <a:lnTo>
                    <a:pt x="398" y="26"/>
                  </a:lnTo>
                  <a:lnTo>
                    <a:pt x="399" y="26"/>
                  </a:lnTo>
                  <a:lnTo>
                    <a:pt x="400" y="26"/>
                  </a:lnTo>
                  <a:lnTo>
                    <a:pt x="400" y="26"/>
                  </a:lnTo>
                  <a:lnTo>
                    <a:pt x="401" y="26"/>
                  </a:lnTo>
                  <a:lnTo>
                    <a:pt x="402" y="26"/>
                  </a:lnTo>
                  <a:lnTo>
                    <a:pt x="403" y="26"/>
                  </a:lnTo>
                  <a:lnTo>
                    <a:pt x="404" y="26"/>
                  </a:lnTo>
                  <a:lnTo>
                    <a:pt x="404" y="26"/>
                  </a:lnTo>
                  <a:lnTo>
                    <a:pt x="405" y="26"/>
                  </a:lnTo>
                  <a:lnTo>
                    <a:pt x="406" y="26"/>
                  </a:lnTo>
                  <a:lnTo>
                    <a:pt x="407" y="26"/>
                  </a:lnTo>
                  <a:lnTo>
                    <a:pt x="408" y="26"/>
                  </a:lnTo>
                  <a:lnTo>
                    <a:pt x="408" y="26"/>
                  </a:lnTo>
                  <a:lnTo>
                    <a:pt x="409" y="26"/>
                  </a:lnTo>
                  <a:lnTo>
                    <a:pt x="410" y="26"/>
                  </a:lnTo>
                  <a:lnTo>
                    <a:pt x="411" y="26"/>
                  </a:lnTo>
                  <a:lnTo>
                    <a:pt x="412" y="26"/>
                  </a:lnTo>
                  <a:lnTo>
                    <a:pt x="413" y="26"/>
                  </a:lnTo>
                  <a:lnTo>
                    <a:pt x="413" y="26"/>
                  </a:lnTo>
                  <a:lnTo>
                    <a:pt x="414" y="26"/>
                  </a:lnTo>
                  <a:lnTo>
                    <a:pt x="415" y="26"/>
                  </a:lnTo>
                  <a:lnTo>
                    <a:pt x="416" y="26"/>
                  </a:lnTo>
                  <a:lnTo>
                    <a:pt x="417" y="26"/>
                  </a:lnTo>
                  <a:lnTo>
                    <a:pt x="417" y="26"/>
                  </a:lnTo>
                  <a:lnTo>
                    <a:pt x="418" y="26"/>
                  </a:lnTo>
                  <a:lnTo>
                    <a:pt x="419" y="26"/>
                  </a:lnTo>
                  <a:lnTo>
                    <a:pt x="420" y="26"/>
                  </a:lnTo>
                  <a:lnTo>
                    <a:pt x="421" y="26"/>
                  </a:lnTo>
                  <a:lnTo>
                    <a:pt x="421" y="26"/>
                  </a:lnTo>
                  <a:lnTo>
                    <a:pt x="422" y="26"/>
                  </a:lnTo>
                  <a:lnTo>
                    <a:pt x="423" y="26"/>
                  </a:lnTo>
                  <a:lnTo>
                    <a:pt x="424" y="26"/>
                  </a:lnTo>
                  <a:lnTo>
                    <a:pt x="425" y="26"/>
                  </a:lnTo>
                  <a:lnTo>
                    <a:pt x="425" y="26"/>
                  </a:lnTo>
                  <a:lnTo>
                    <a:pt x="426" y="26"/>
                  </a:lnTo>
                  <a:lnTo>
                    <a:pt x="427" y="26"/>
                  </a:lnTo>
                  <a:lnTo>
                    <a:pt x="428" y="26"/>
                  </a:lnTo>
                  <a:lnTo>
                    <a:pt x="429" y="26"/>
                  </a:lnTo>
                  <a:lnTo>
                    <a:pt x="429" y="26"/>
                  </a:lnTo>
                  <a:lnTo>
                    <a:pt x="430" y="26"/>
                  </a:lnTo>
                  <a:lnTo>
                    <a:pt x="431" y="26"/>
                  </a:lnTo>
                  <a:lnTo>
                    <a:pt x="432" y="26"/>
                  </a:lnTo>
                  <a:lnTo>
                    <a:pt x="433" y="26"/>
                  </a:lnTo>
                  <a:lnTo>
                    <a:pt x="434" y="26"/>
                  </a:lnTo>
                  <a:lnTo>
                    <a:pt x="434" y="26"/>
                  </a:lnTo>
                  <a:lnTo>
                    <a:pt x="435" y="26"/>
                  </a:lnTo>
                  <a:lnTo>
                    <a:pt x="436" y="26"/>
                  </a:lnTo>
                  <a:lnTo>
                    <a:pt x="437" y="26"/>
                  </a:lnTo>
                  <a:lnTo>
                    <a:pt x="438" y="26"/>
                  </a:lnTo>
                  <a:lnTo>
                    <a:pt x="438" y="26"/>
                  </a:lnTo>
                  <a:lnTo>
                    <a:pt x="439" y="26"/>
                  </a:lnTo>
                  <a:lnTo>
                    <a:pt x="440" y="26"/>
                  </a:lnTo>
                  <a:lnTo>
                    <a:pt x="441" y="26"/>
                  </a:lnTo>
                  <a:lnTo>
                    <a:pt x="442" y="26"/>
                  </a:lnTo>
                  <a:lnTo>
                    <a:pt x="442" y="26"/>
                  </a:lnTo>
                  <a:lnTo>
                    <a:pt x="443" y="26"/>
                  </a:lnTo>
                  <a:lnTo>
                    <a:pt x="444" y="26"/>
                  </a:lnTo>
                  <a:lnTo>
                    <a:pt x="445" y="26"/>
                  </a:lnTo>
                  <a:lnTo>
                    <a:pt x="446" y="26"/>
                  </a:lnTo>
                  <a:lnTo>
                    <a:pt x="446" y="26"/>
                  </a:lnTo>
                  <a:lnTo>
                    <a:pt x="447" y="26"/>
                  </a:lnTo>
                  <a:lnTo>
                    <a:pt x="448" y="26"/>
                  </a:lnTo>
                  <a:lnTo>
                    <a:pt x="449" y="26"/>
                  </a:lnTo>
                  <a:lnTo>
                    <a:pt x="450" y="26"/>
                  </a:lnTo>
                  <a:lnTo>
                    <a:pt x="450" y="26"/>
                  </a:lnTo>
                  <a:lnTo>
                    <a:pt x="451" y="26"/>
                  </a:lnTo>
                  <a:lnTo>
                    <a:pt x="452" y="26"/>
                  </a:lnTo>
                  <a:lnTo>
                    <a:pt x="453" y="26"/>
                  </a:lnTo>
                  <a:lnTo>
                    <a:pt x="454" y="26"/>
                  </a:lnTo>
                  <a:lnTo>
                    <a:pt x="455" y="26"/>
                  </a:lnTo>
                  <a:lnTo>
                    <a:pt x="455" y="26"/>
                  </a:lnTo>
                  <a:lnTo>
                    <a:pt x="456" y="26"/>
                  </a:lnTo>
                  <a:lnTo>
                    <a:pt x="457" y="26"/>
                  </a:lnTo>
                  <a:lnTo>
                    <a:pt x="458" y="26"/>
                  </a:lnTo>
                  <a:lnTo>
                    <a:pt x="459" y="26"/>
                  </a:lnTo>
                  <a:lnTo>
                    <a:pt x="459" y="26"/>
                  </a:lnTo>
                  <a:lnTo>
                    <a:pt x="460" y="26"/>
                  </a:lnTo>
                  <a:lnTo>
                    <a:pt x="461" y="26"/>
                  </a:lnTo>
                  <a:lnTo>
                    <a:pt x="462" y="26"/>
                  </a:lnTo>
                  <a:lnTo>
                    <a:pt x="463" y="26"/>
                  </a:lnTo>
                  <a:lnTo>
                    <a:pt x="463" y="26"/>
                  </a:lnTo>
                  <a:lnTo>
                    <a:pt x="464" y="26"/>
                  </a:lnTo>
                  <a:lnTo>
                    <a:pt x="465" y="26"/>
                  </a:lnTo>
                  <a:lnTo>
                    <a:pt x="466" y="26"/>
                  </a:lnTo>
                  <a:lnTo>
                    <a:pt x="467" y="26"/>
                  </a:lnTo>
                  <a:lnTo>
                    <a:pt x="467" y="26"/>
                  </a:lnTo>
                  <a:lnTo>
                    <a:pt x="468" y="26"/>
                  </a:lnTo>
                  <a:lnTo>
                    <a:pt x="469" y="26"/>
                  </a:lnTo>
                  <a:lnTo>
                    <a:pt x="470" y="26"/>
                  </a:lnTo>
                  <a:lnTo>
                    <a:pt x="471" y="26"/>
                  </a:lnTo>
                  <a:lnTo>
                    <a:pt x="471" y="26"/>
                  </a:lnTo>
                  <a:lnTo>
                    <a:pt x="472" y="26"/>
                  </a:lnTo>
                  <a:lnTo>
                    <a:pt x="473" y="26"/>
                  </a:lnTo>
                  <a:lnTo>
                    <a:pt x="474" y="26"/>
                  </a:lnTo>
                  <a:lnTo>
                    <a:pt x="475" y="26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7" y="26"/>
                  </a:lnTo>
                  <a:lnTo>
                    <a:pt x="478" y="26"/>
                  </a:lnTo>
                  <a:lnTo>
                    <a:pt x="479" y="26"/>
                  </a:lnTo>
                  <a:lnTo>
                    <a:pt x="480" y="26"/>
                  </a:lnTo>
                  <a:lnTo>
                    <a:pt x="480" y="26"/>
                  </a:lnTo>
                  <a:lnTo>
                    <a:pt x="481" y="26"/>
                  </a:lnTo>
                  <a:lnTo>
                    <a:pt x="482" y="26"/>
                  </a:lnTo>
                  <a:lnTo>
                    <a:pt x="483" y="26"/>
                  </a:lnTo>
                  <a:lnTo>
                    <a:pt x="484" y="26"/>
                  </a:lnTo>
                  <a:lnTo>
                    <a:pt x="484" y="26"/>
                  </a:lnTo>
                  <a:lnTo>
                    <a:pt x="485" y="26"/>
                  </a:lnTo>
                  <a:lnTo>
                    <a:pt x="486" y="26"/>
                  </a:lnTo>
                  <a:lnTo>
                    <a:pt x="487" y="26"/>
                  </a:lnTo>
                  <a:lnTo>
                    <a:pt x="488" y="26"/>
                  </a:lnTo>
                  <a:lnTo>
                    <a:pt x="488" y="26"/>
                  </a:lnTo>
                  <a:lnTo>
                    <a:pt x="489" y="26"/>
                  </a:lnTo>
                  <a:lnTo>
                    <a:pt x="490" y="26"/>
                  </a:lnTo>
                  <a:lnTo>
                    <a:pt x="491" y="26"/>
                  </a:lnTo>
                  <a:lnTo>
                    <a:pt x="492" y="26"/>
                  </a:lnTo>
                  <a:lnTo>
                    <a:pt x="492" y="26"/>
                  </a:lnTo>
                  <a:lnTo>
                    <a:pt x="493" y="26"/>
                  </a:lnTo>
                  <a:lnTo>
                    <a:pt x="494" y="26"/>
                  </a:lnTo>
                  <a:lnTo>
                    <a:pt x="495" y="26"/>
                  </a:lnTo>
                  <a:lnTo>
                    <a:pt x="496" y="26"/>
                  </a:lnTo>
                  <a:lnTo>
                    <a:pt x="497" y="26"/>
                  </a:lnTo>
                  <a:lnTo>
                    <a:pt x="497" y="26"/>
                  </a:lnTo>
                  <a:lnTo>
                    <a:pt x="498" y="26"/>
                  </a:lnTo>
                  <a:lnTo>
                    <a:pt x="499" y="26"/>
                  </a:lnTo>
                  <a:lnTo>
                    <a:pt x="500" y="26"/>
                  </a:lnTo>
                  <a:lnTo>
                    <a:pt x="501" y="26"/>
                  </a:lnTo>
                  <a:lnTo>
                    <a:pt x="501" y="26"/>
                  </a:lnTo>
                  <a:lnTo>
                    <a:pt x="502" y="26"/>
                  </a:lnTo>
                  <a:lnTo>
                    <a:pt x="503" y="26"/>
                  </a:lnTo>
                  <a:lnTo>
                    <a:pt x="504" y="26"/>
                  </a:lnTo>
                  <a:lnTo>
                    <a:pt x="505" y="26"/>
                  </a:lnTo>
                  <a:lnTo>
                    <a:pt x="505" y="26"/>
                  </a:lnTo>
                  <a:lnTo>
                    <a:pt x="506" y="26"/>
                  </a:lnTo>
                  <a:lnTo>
                    <a:pt x="507" y="26"/>
                  </a:lnTo>
                  <a:lnTo>
                    <a:pt x="508" y="26"/>
                  </a:lnTo>
                  <a:lnTo>
                    <a:pt x="509" y="26"/>
                  </a:lnTo>
                  <a:lnTo>
                    <a:pt x="509" y="26"/>
                  </a:lnTo>
                  <a:lnTo>
                    <a:pt x="510" y="26"/>
                  </a:lnTo>
                  <a:lnTo>
                    <a:pt x="511" y="26"/>
                  </a:lnTo>
                  <a:lnTo>
                    <a:pt x="512" y="26"/>
                  </a:lnTo>
                  <a:lnTo>
                    <a:pt x="513" y="26"/>
                  </a:lnTo>
                  <a:lnTo>
                    <a:pt x="513" y="26"/>
                  </a:lnTo>
                  <a:lnTo>
                    <a:pt x="514" y="26"/>
                  </a:lnTo>
                  <a:lnTo>
                    <a:pt x="515" y="26"/>
                  </a:lnTo>
                  <a:lnTo>
                    <a:pt x="516" y="26"/>
                  </a:lnTo>
                  <a:lnTo>
                    <a:pt x="517" y="26"/>
                  </a:lnTo>
                  <a:lnTo>
                    <a:pt x="518" y="26"/>
                  </a:lnTo>
                  <a:lnTo>
                    <a:pt x="518" y="26"/>
                  </a:lnTo>
                  <a:lnTo>
                    <a:pt x="519" y="26"/>
                  </a:lnTo>
                  <a:lnTo>
                    <a:pt x="520" y="26"/>
                  </a:lnTo>
                  <a:lnTo>
                    <a:pt x="521" y="26"/>
                  </a:lnTo>
                  <a:lnTo>
                    <a:pt x="522" y="26"/>
                  </a:lnTo>
                  <a:lnTo>
                    <a:pt x="522" y="26"/>
                  </a:lnTo>
                  <a:lnTo>
                    <a:pt x="523" y="26"/>
                  </a:lnTo>
                  <a:lnTo>
                    <a:pt x="524" y="26"/>
                  </a:lnTo>
                  <a:lnTo>
                    <a:pt x="525" y="26"/>
                  </a:lnTo>
                  <a:lnTo>
                    <a:pt x="526" y="26"/>
                  </a:lnTo>
                  <a:lnTo>
                    <a:pt x="526" y="26"/>
                  </a:lnTo>
                  <a:lnTo>
                    <a:pt x="527" y="26"/>
                  </a:lnTo>
                  <a:lnTo>
                    <a:pt x="528" y="26"/>
                  </a:lnTo>
                  <a:lnTo>
                    <a:pt x="529" y="26"/>
                  </a:lnTo>
                  <a:lnTo>
                    <a:pt x="530" y="26"/>
                  </a:lnTo>
                  <a:lnTo>
                    <a:pt x="530" y="26"/>
                  </a:lnTo>
                  <a:lnTo>
                    <a:pt x="531" y="26"/>
                  </a:lnTo>
                  <a:lnTo>
                    <a:pt x="532" y="26"/>
                  </a:lnTo>
                  <a:lnTo>
                    <a:pt x="533" y="26"/>
                  </a:lnTo>
                  <a:lnTo>
                    <a:pt x="534" y="26"/>
                  </a:lnTo>
                  <a:lnTo>
                    <a:pt x="534" y="26"/>
                  </a:lnTo>
                  <a:lnTo>
                    <a:pt x="535" y="26"/>
                  </a:lnTo>
                  <a:lnTo>
                    <a:pt x="536" y="26"/>
                  </a:lnTo>
                  <a:lnTo>
                    <a:pt x="537" y="26"/>
                  </a:lnTo>
                  <a:lnTo>
                    <a:pt x="538" y="26"/>
                  </a:lnTo>
                  <a:lnTo>
                    <a:pt x="539" y="26"/>
                  </a:lnTo>
                  <a:lnTo>
                    <a:pt x="539" y="26"/>
                  </a:lnTo>
                  <a:lnTo>
                    <a:pt x="540" y="26"/>
                  </a:lnTo>
                  <a:lnTo>
                    <a:pt x="541" y="26"/>
                  </a:lnTo>
                  <a:lnTo>
                    <a:pt x="542" y="26"/>
                  </a:lnTo>
                  <a:lnTo>
                    <a:pt x="543" y="26"/>
                  </a:lnTo>
                  <a:lnTo>
                    <a:pt x="543" y="26"/>
                  </a:lnTo>
                  <a:lnTo>
                    <a:pt x="544" y="26"/>
                  </a:lnTo>
                  <a:lnTo>
                    <a:pt x="545" y="26"/>
                  </a:lnTo>
                  <a:lnTo>
                    <a:pt x="546" y="26"/>
                  </a:lnTo>
                  <a:lnTo>
                    <a:pt x="547" y="26"/>
                  </a:lnTo>
                  <a:lnTo>
                    <a:pt x="547" y="26"/>
                  </a:lnTo>
                  <a:lnTo>
                    <a:pt x="548" y="26"/>
                  </a:lnTo>
                  <a:lnTo>
                    <a:pt x="549" y="26"/>
                  </a:lnTo>
                  <a:lnTo>
                    <a:pt x="550" y="26"/>
                  </a:lnTo>
                  <a:lnTo>
                    <a:pt x="551" y="26"/>
                  </a:lnTo>
                  <a:lnTo>
                    <a:pt x="551" y="26"/>
                  </a:lnTo>
                  <a:lnTo>
                    <a:pt x="552" y="26"/>
                  </a:lnTo>
                  <a:lnTo>
                    <a:pt x="553" y="26"/>
                  </a:lnTo>
                  <a:lnTo>
                    <a:pt x="554" y="26"/>
                  </a:lnTo>
                  <a:lnTo>
                    <a:pt x="555" y="26"/>
                  </a:lnTo>
                  <a:lnTo>
                    <a:pt x="555" y="26"/>
                  </a:lnTo>
                  <a:lnTo>
                    <a:pt x="556" y="26"/>
                  </a:lnTo>
                  <a:lnTo>
                    <a:pt x="557" y="26"/>
                  </a:lnTo>
                  <a:lnTo>
                    <a:pt x="558" y="26"/>
                  </a:lnTo>
                  <a:lnTo>
                    <a:pt x="559" y="26"/>
                  </a:lnTo>
                  <a:lnTo>
                    <a:pt x="560" y="26"/>
                  </a:lnTo>
                  <a:lnTo>
                    <a:pt x="560" y="26"/>
                  </a:lnTo>
                  <a:lnTo>
                    <a:pt x="561" y="26"/>
                  </a:lnTo>
                  <a:lnTo>
                    <a:pt x="562" y="26"/>
                  </a:lnTo>
                  <a:lnTo>
                    <a:pt x="563" y="26"/>
                  </a:lnTo>
                  <a:lnTo>
                    <a:pt x="564" y="26"/>
                  </a:lnTo>
                  <a:lnTo>
                    <a:pt x="564" y="26"/>
                  </a:lnTo>
                  <a:lnTo>
                    <a:pt x="565" y="26"/>
                  </a:lnTo>
                  <a:lnTo>
                    <a:pt x="566" y="26"/>
                  </a:lnTo>
                  <a:lnTo>
                    <a:pt x="567" y="26"/>
                  </a:lnTo>
                  <a:lnTo>
                    <a:pt x="568" y="26"/>
                  </a:lnTo>
                  <a:lnTo>
                    <a:pt x="568" y="26"/>
                  </a:lnTo>
                  <a:lnTo>
                    <a:pt x="569" y="25"/>
                  </a:lnTo>
                  <a:lnTo>
                    <a:pt x="570" y="23"/>
                  </a:lnTo>
                  <a:lnTo>
                    <a:pt x="571" y="22"/>
                  </a:lnTo>
                  <a:lnTo>
                    <a:pt x="572" y="21"/>
                  </a:lnTo>
                  <a:lnTo>
                    <a:pt x="572" y="20"/>
                  </a:lnTo>
                  <a:lnTo>
                    <a:pt x="573" y="20"/>
                  </a:lnTo>
                  <a:lnTo>
                    <a:pt x="574" y="20"/>
                  </a:lnTo>
                  <a:lnTo>
                    <a:pt x="575" y="20"/>
                  </a:lnTo>
                  <a:lnTo>
                    <a:pt x="576" y="21"/>
                  </a:lnTo>
                  <a:lnTo>
                    <a:pt x="576" y="22"/>
                  </a:lnTo>
                  <a:lnTo>
                    <a:pt x="577" y="22"/>
                  </a:lnTo>
                  <a:lnTo>
                    <a:pt x="578" y="23"/>
                  </a:lnTo>
                  <a:lnTo>
                    <a:pt x="579" y="23"/>
                  </a:lnTo>
                  <a:lnTo>
                    <a:pt x="580" y="23"/>
                  </a:lnTo>
                  <a:lnTo>
                    <a:pt x="581" y="23"/>
                  </a:lnTo>
                  <a:lnTo>
                    <a:pt x="581" y="23"/>
                  </a:lnTo>
                  <a:lnTo>
                    <a:pt x="582" y="24"/>
                  </a:lnTo>
                  <a:lnTo>
                    <a:pt x="583" y="24"/>
                  </a:lnTo>
                  <a:lnTo>
                    <a:pt x="584" y="24"/>
                  </a:lnTo>
                  <a:lnTo>
                    <a:pt x="585" y="25"/>
                  </a:lnTo>
                  <a:lnTo>
                    <a:pt x="585" y="25"/>
                  </a:lnTo>
                  <a:lnTo>
                    <a:pt x="586" y="26"/>
                  </a:lnTo>
                  <a:lnTo>
                    <a:pt x="587" y="26"/>
                  </a:lnTo>
                  <a:lnTo>
                    <a:pt x="588" y="26"/>
                  </a:lnTo>
                  <a:lnTo>
                    <a:pt x="589" y="26"/>
                  </a:lnTo>
                  <a:lnTo>
                    <a:pt x="589" y="26"/>
                  </a:lnTo>
                  <a:lnTo>
                    <a:pt x="590" y="26"/>
                  </a:lnTo>
                  <a:lnTo>
                    <a:pt x="591" y="26"/>
                  </a:lnTo>
                  <a:lnTo>
                    <a:pt x="592" y="26"/>
                  </a:lnTo>
                  <a:lnTo>
                    <a:pt x="593" y="26"/>
                  </a:lnTo>
                  <a:lnTo>
                    <a:pt x="593" y="26"/>
                  </a:lnTo>
                  <a:lnTo>
                    <a:pt x="594" y="26"/>
                  </a:lnTo>
                  <a:lnTo>
                    <a:pt x="595" y="26"/>
                  </a:lnTo>
                  <a:lnTo>
                    <a:pt x="596" y="26"/>
                  </a:lnTo>
                  <a:lnTo>
                    <a:pt x="597" y="26"/>
                  </a:lnTo>
                  <a:lnTo>
                    <a:pt x="597" y="26"/>
                  </a:lnTo>
                  <a:lnTo>
                    <a:pt x="598" y="26"/>
                  </a:lnTo>
                  <a:lnTo>
                    <a:pt x="599" y="26"/>
                  </a:lnTo>
                  <a:lnTo>
                    <a:pt x="600" y="26"/>
                  </a:lnTo>
                  <a:lnTo>
                    <a:pt x="601" y="26"/>
                  </a:lnTo>
                  <a:lnTo>
                    <a:pt x="602" y="26"/>
                  </a:lnTo>
                  <a:lnTo>
                    <a:pt x="602" y="26"/>
                  </a:lnTo>
                  <a:lnTo>
                    <a:pt x="603" y="26"/>
                  </a:lnTo>
                  <a:lnTo>
                    <a:pt x="604" y="26"/>
                  </a:lnTo>
                  <a:lnTo>
                    <a:pt x="605" y="26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7" y="26"/>
                  </a:lnTo>
                  <a:lnTo>
                    <a:pt x="608" y="26"/>
                  </a:lnTo>
                  <a:lnTo>
                    <a:pt x="609" y="26"/>
                  </a:lnTo>
                  <a:lnTo>
                    <a:pt x="610" y="25"/>
                  </a:lnTo>
                  <a:lnTo>
                    <a:pt x="610" y="22"/>
                  </a:lnTo>
                  <a:lnTo>
                    <a:pt x="611" y="19"/>
                  </a:lnTo>
                  <a:lnTo>
                    <a:pt x="612" y="14"/>
                  </a:lnTo>
                  <a:lnTo>
                    <a:pt x="613" y="10"/>
                  </a:lnTo>
                  <a:lnTo>
                    <a:pt x="614" y="6"/>
                  </a:lnTo>
                  <a:lnTo>
                    <a:pt x="614" y="4"/>
                  </a:lnTo>
                  <a:lnTo>
                    <a:pt x="615" y="0"/>
                  </a:lnTo>
                  <a:lnTo>
                    <a:pt x="616" y="2"/>
                  </a:lnTo>
                  <a:lnTo>
                    <a:pt x="617" y="2"/>
                  </a:lnTo>
                  <a:lnTo>
                    <a:pt x="618" y="6"/>
                  </a:lnTo>
                  <a:lnTo>
                    <a:pt x="618" y="9"/>
                  </a:lnTo>
                  <a:lnTo>
                    <a:pt x="619" y="13"/>
                  </a:lnTo>
                  <a:lnTo>
                    <a:pt x="620" y="17"/>
                  </a:lnTo>
                  <a:lnTo>
                    <a:pt x="621" y="20"/>
                  </a:lnTo>
                  <a:lnTo>
                    <a:pt x="622" y="22"/>
                  </a:lnTo>
                  <a:lnTo>
                    <a:pt x="623" y="23"/>
                  </a:lnTo>
                  <a:lnTo>
                    <a:pt x="623" y="24"/>
                  </a:lnTo>
                  <a:lnTo>
                    <a:pt x="624" y="25"/>
                  </a:lnTo>
                  <a:lnTo>
                    <a:pt x="625" y="25"/>
                  </a:lnTo>
                  <a:lnTo>
                    <a:pt x="626" y="25"/>
                  </a:lnTo>
                  <a:lnTo>
                    <a:pt x="627" y="26"/>
                  </a:lnTo>
                  <a:lnTo>
                    <a:pt x="627" y="26"/>
                  </a:lnTo>
                  <a:lnTo>
                    <a:pt x="628" y="26"/>
                  </a:lnTo>
                  <a:lnTo>
                    <a:pt x="629" y="26"/>
                  </a:lnTo>
                  <a:lnTo>
                    <a:pt x="630" y="26"/>
                  </a:lnTo>
                  <a:lnTo>
                    <a:pt x="631" y="26"/>
                  </a:lnTo>
                  <a:lnTo>
                    <a:pt x="631" y="26"/>
                  </a:lnTo>
                  <a:lnTo>
                    <a:pt x="632" y="26"/>
                  </a:lnTo>
                  <a:lnTo>
                    <a:pt x="633" y="26"/>
                  </a:lnTo>
                  <a:lnTo>
                    <a:pt x="634" y="26"/>
                  </a:lnTo>
                  <a:lnTo>
                    <a:pt x="635" y="26"/>
                  </a:lnTo>
                  <a:lnTo>
                    <a:pt x="635" y="26"/>
                  </a:lnTo>
                  <a:lnTo>
                    <a:pt x="636" y="26"/>
                  </a:lnTo>
                  <a:lnTo>
                    <a:pt x="637" y="26"/>
                  </a:lnTo>
                  <a:lnTo>
                    <a:pt x="638" y="26"/>
                  </a:lnTo>
                  <a:lnTo>
                    <a:pt x="639" y="26"/>
                  </a:lnTo>
                  <a:lnTo>
                    <a:pt x="639" y="26"/>
                  </a:lnTo>
                  <a:lnTo>
                    <a:pt x="640" y="26"/>
                  </a:lnTo>
                  <a:lnTo>
                    <a:pt x="641" y="26"/>
                  </a:lnTo>
                  <a:lnTo>
                    <a:pt x="642" y="26"/>
                  </a:lnTo>
                  <a:lnTo>
                    <a:pt x="643" y="26"/>
                  </a:lnTo>
                  <a:lnTo>
                    <a:pt x="644" y="26"/>
                  </a:lnTo>
                  <a:lnTo>
                    <a:pt x="644" y="26"/>
                  </a:lnTo>
                  <a:lnTo>
                    <a:pt x="645" y="26"/>
                  </a:lnTo>
                  <a:lnTo>
                    <a:pt x="646" y="26"/>
                  </a:lnTo>
                  <a:lnTo>
                    <a:pt x="647" y="26"/>
                  </a:lnTo>
                  <a:lnTo>
                    <a:pt x="648" y="26"/>
                  </a:lnTo>
                  <a:lnTo>
                    <a:pt x="648" y="26"/>
                  </a:lnTo>
                  <a:lnTo>
                    <a:pt x="649" y="26"/>
                  </a:lnTo>
                  <a:lnTo>
                    <a:pt x="650" y="26"/>
                  </a:lnTo>
                  <a:lnTo>
                    <a:pt x="651" y="26"/>
                  </a:lnTo>
                  <a:lnTo>
                    <a:pt x="652" y="26"/>
                  </a:lnTo>
                  <a:lnTo>
                    <a:pt x="652" y="26"/>
                  </a:lnTo>
                  <a:lnTo>
                    <a:pt x="653" y="26"/>
                  </a:lnTo>
                  <a:lnTo>
                    <a:pt x="654" y="26"/>
                  </a:lnTo>
                  <a:lnTo>
                    <a:pt x="655" y="26"/>
                  </a:lnTo>
                  <a:lnTo>
                    <a:pt x="656" y="26"/>
                  </a:lnTo>
                  <a:lnTo>
                    <a:pt x="656" y="26"/>
                  </a:lnTo>
                  <a:lnTo>
                    <a:pt x="657" y="26"/>
                  </a:lnTo>
                  <a:lnTo>
                    <a:pt x="658" y="26"/>
                  </a:lnTo>
                  <a:lnTo>
                    <a:pt x="659" y="26"/>
                  </a:lnTo>
                  <a:lnTo>
                    <a:pt x="660" y="26"/>
                  </a:lnTo>
                  <a:lnTo>
                    <a:pt x="660" y="26"/>
                  </a:lnTo>
                  <a:lnTo>
                    <a:pt x="661" y="26"/>
                  </a:lnTo>
                  <a:lnTo>
                    <a:pt x="662" y="26"/>
                  </a:lnTo>
                  <a:lnTo>
                    <a:pt x="663" y="26"/>
                  </a:lnTo>
                  <a:lnTo>
                    <a:pt x="664" y="26"/>
                  </a:lnTo>
                  <a:lnTo>
                    <a:pt x="664" y="26"/>
                  </a:lnTo>
                  <a:lnTo>
                    <a:pt x="665" y="26"/>
                  </a:lnTo>
                  <a:lnTo>
                    <a:pt x="666" y="26"/>
                  </a:lnTo>
                  <a:lnTo>
                    <a:pt x="667" y="26"/>
                  </a:lnTo>
                  <a:lnTo>
                    <a:pt x="668" y="26"/>
                  </a:lnTo>
                  <a:lnTo>
                    <a:pt x="669" y="26"/>
                  </a:lnTo>
                  <a:lnTo>
                    <a:pt x="669" y="26"/>
                  </a:lnTo>
                  <a:lnTo>
                    <a:pt x="670" y="26"/>
                  </a:lnTo>
                  <a:lnTo>
                    <a:pt x="671" y="26"/>
                  </a:lnTo>
                  <a:lnTo>
                    <a:pt x="672" y="26"/>
                  </a:lnTo>
                  <a:lnTo>
                    <a:pt x="673" y="26"/>
                  </a:lnTo>
                  <a:lnTo>
                    <a:pt x="673" y="26"/>
                  </a:lnTo>
                  <a:lnTo>
                    <a:pt x="674" y="26"/>
                  </a:lnTo>
                  <a:lnTo>
                    <a:pt x="675" y="26"/>
                  </a:lnTo>
                  <a:lnTo>
                    <a:pt x="676" y="26"/>
                  </a:lnTo>
                  <a:lnTo>
                    <a:pt x="677" y="26"/>
                  </a:lnTo>
                  <a:lnTo>
                    <a:pt x="677" y="26"/>
                  </a:lnTo>
                  <a:lnTo>
                    <a:pt x="678" y="26"/>
                  </a:lnTo>
                  <a:lnTo>
                    <a:pt x="679" y="26"/>
                  </a:lnTo>
                  <a:lnTo>
                    <a:pt x="680" y="26"/>
                  </a:lnTo>
                  <a:lnTo>
                    <a:pt x="681" y="26"/>
                  </a:lnTo>
                  <a:lnTo>
                    <a:pt x="681" y="26"/>
                  </a:lnTo>
                  <a:lnTo>
                    <a:pt x="682" y="26"/>
                  </a:lnTo>
                  <a:lnTo>
                    <a:pt x="683" y="26"/>
                  </a:lnTo>
                  <a:lnTo>
                    <a:pt x="684" y="26"/>
                  </a:lnTo>
                  <a:lnTo>
                    <a:pt x="685" y="26"/>
                  </a:lnTo>
                  <a:lnTo>
                    <a:pt x="686" y="26"/>
                  </a:lnTo>
                  <a:lnTo>
                    <a:pt x="686" y="26"/>
                  </a:lnTo>
                  <a:lnTo>
                    <a:pt x="687" y="26"/>
                  </a:lnTo>
                  <a:lnTo>
                    <a:pt x="688" y="26"/>
                  </a:lnTo>
                  <a:lnTo>
                    <a:pt x="689" y="26"/>
                  </a:lnTo>
                  <a:lnTo>
                    <a:pt x="690" y="26"/>
                  </a:lnTo>
                  <a:lnTo>
                    <a:pt x="690" y="26"/>
                  </a:lnTo>
                  <a:lnTo>
                    <a:pt x="691" y="26"/>
                  </a:lnTo>
                  <a:lnTo>
                    <a:pt x="692" y="26"/>
                  </a:lnTo>
                  <a:lnTo>
                    <a:pt x="693" y="26"/>
                  </a:lnTo>
                  <a:lnTo>
                    <a:pt x="694" y="26"/>
                  </a:lnTo>
                  <a:lnTo>
                    <a:pt x="694" y="26"/>
                  </a:lnTo>
                  <a:lnTo>
                    <a:pt x="695" y="26"/>
                  </a:lnTo>
                  <a:lnTo>
                    <a:pt x="696" y="26"/>
                  </a:lnTo>
                  <a:lnTo>
                    <a:pt x="697" y="26"/>
                  </a:lnTo>
                  <a:lnTo>
                    <a:pt x="698" y="26"/>
                  </a:lnTo>
                  <a:lnTo>
                    <a:pt x="698" y="26"/>
                  </a:lnTo>
                  <a:lnTo>
                    <a:pt x="699" y="26"/>
                  </a:lnTo>
                  <a:lnTo>
                    <a:pt x="700" y="26"/>
                  </a:lnTo>
                  <a:lnTo>
                    <a:pt x="701" y="26"/>
                  </a:lnTo>
                  <a:lnTo>
                    <a:pt x="702" y="26"/>
                  </a:lnTo>
                  <a:lnTo>
                    <a:pt x="702" y="26"/>
                  </a:lnTo>
                  <a:lnTo>
                    <a:pt x="703" y="26"/>
                  </a:lnTo>
                  <a:lnTo>
                    <a:pt x="704" y="26"/>
                  </a:lnTo>
                  <a:lnTo>
                    <a:pt x="705" y="26"/>
                  </a:lnTo>
                  <a:lnTo>
                    <a:pt x="706" y="26"/>
                  </a:lnTo>
                  <a:lnTo>
                    <a:pt x="707" y="26"/>
                  </a:lnTo>
                  <a:lnTo>
                    <a:pt x="707" y="26"/>
                  </a:lnTo>
                  <a:lnTo>
                    <a:pt x="708" y="26"/>
                  </a:lnTo>
                  <a:lnTo>
                    <a:pt x="709" y="26"/>
                  </a:lnTo>
                  <a:lnTo>
                    <a:pt x="710" y="26"/>
                  </a:lnTo>
                  <a:lnTo>
                    <a:pt x="711" y="26"/>
                  </a:lnTo>
                  <a:lnTo>
                    <a:pt x="711" y="26"/>
                  </a:lnTo>
                  <a:lnTo>
                    <a:pt x="712" y="26"/>
                  </a:lnTo>
                  <a:lnTo>
                    <a:pt x="713" y="26"/>
                  </a:lnTo>
                  <a:lnTo>
                    <a:pt x="714" y="26"/>
                  </a:lnTo>
                  <a:lnTo>
                    <a:pt x="715" y="26"/>
                  </a:lnTo>
                  <a:lnTo>
                    <a:pt x="715" y="26"/>
                  </a:lnTo>
                  <a:lnTo>
                    <a:pt x="716" y="26"/>
                  </a:lnTo>
                  <a:lnTo>
                    <a:pt x="717" y="26"/>
                  </a:lnTo>
                  <a:lnTo>
                    <a:pt x="718" y="26"/>
                  </a:lnTo>
                  <a:lnTo>
                    <a:pt x="719" y="26"/>
                  </a:lnTo>
                  <a:lnTo>
                    <a:pt x="719" y="26"/>
                  </a:lnTo>
                  <a:lnTo>
                    <a:pt x="720" y="26"/>
                  </a:lnTo>
                  <a:lnTo>
                    <a:pt x="721" y="26"/>
                  </a:lnTo>
                  <a:lnTo>
                    <a:pt x="722" y="26"/>
                  </a:lnTo>
                  <a:lnTo>
                    <a:pt x="723" y="26"/>
                  </a:lnTo>
                  <a:lnTo>
                    <a:pt x="723" y="26"/>
                  </a:lnTo>
                  <a:lnTo>
                    <a:pt x="724" y="26"/>
                  </a:lnTo>
                  <a:lnTo>
                    <a:pt x="725" y="26"/>
                  </a:lnTo>
                  <a:lnTo>
                    <a:pt x="726" y="26"/>
                  </a:lnTo>
                  <a:lnTo>
                    <a:pt x="727" y="26"/>
                  </a:lnTo>
                  <a:lnTo>
                    <a:pt x="727" y="26"/>
                  </a:lnTo>
                  <a:lnTo>
                    <a:pt x="728" y="26"/>
                  </a:lnTo>
                  <a:lnTo>
                    <a:pt x="729" y="26"/>
                  </a:lnTo>
                  <a:lnTo>
                    <a:pt x="730" y="26"/>
                  </a:lnTo>
                  <a:lnTo>
                    <a:pt x="731" y="26"/>
                  </a:lnTo>
                  <a:lnTo>
                    <a:pt x="732" y="26"/>
                  </a:lnTo>
                  <a:lnTo>
                    <a:pt x="732" y="26"/>
                  </a:lnTo>
                  <a:lnTo>
                    <a:pt x="733" y="26"/>
                  </a:lnTo>
                  <a:lnTo>
                    <a:pt x="734" y="26"/>
                  </a:lnTo>
                  <a:lnTo>
                    <a:pt x="735" y="26"/>
                  </a:lnTo>
                  <a:lnTo>
                    <a:pt x="736" y="26"/>
                  </a:lnTo>
                  <a:lnTo>
                    <a:pt x="736" y="26"/>
                  </a:lnTo>
                  <a:lnTo>
                    <a:pt x="737" y="26"/>
                  </a:lnTo>
                  <a:lnTo>
                    <a:pt x="738" y="26"/>
                  </a:lnTo>
                  <a:lnTo>
                    <a:pt x="739" y="26"/>
                  </a:lnTo>
                  <a:lnTo>
                    <a:pt x="740" y="26"/>
                  </a:lnTo>
                  <a:lnTo>
                    <a:pt x="740" y="26"/>
                  </a:lnTo>
                  <a:lnTo>
                    <a:pt x="741" y="26"/>
                  </a:lnTo>
                  <a:lnTo>
                    <a:pt x="742" y="26"/>
                  </a:lnTo>
                  <a:lnTo>
                    <a:pt x="743" y="26"/>
                  </a:lnTo>
                  <a:lnTo>
                    <a:pt x="744" y="26"/>
                  </a:lnTo>
                  <a:lnTo>
                    <a:pt x="744" y="26"/>
                  </a:lnTo>
                  <a:lnTo>
                    <a:pt x="745" y="26"/>
                  </a:lnTo>
                  <a:lnTo>
                    <a:pt x="746" y="26"/>
                  </a:lnTo>
                  <a:lnTo>
                    <a:pt x="747" y="26"/>
                  </a:lnTo>
                  <a:lnTo>
                    <a:pt x="748" y="26"/>
                  </a:lnTo>
                  <a:lnTo>
                    <a:pt x="748" y="26"/>
                  </a:lnTo>
                  <a:lnTo>
                    <a:pt x="749" y="26"/>
                  </a:lnTo>
                  <a:lnTo>
                    <a:pt x="750" y="26"/>
                  </a:lnTo>
                  <a:lnTo>
                    <a:pt x="751" y="26"/>
                  </a:lnTo>
                  <a:lnTo>
                    <a:pt x="752" y="26"/>
                  </a:lnTo>
                  <a:lnTo>
                    <a:pt x="753" y="26"/>
                  </a:lnTo>
                  <a:lnTo>
                    <a:pt x="753" y="26"/>
                  </a:lnTo>
                  <a:lnTo>
                    <a:pt x="754" y="26"/>
                  </a:lnTo>
                  <a:lnTo>
                    <a:pt x="755" y="26"/>
                  </a:lnTo>
                  <a:lnTo>
                    <a:pt x="756" y="26"/>
                  </a:lnTo>
                  <a:lnTo>
                    <a:pt x="757" y="26"/>
                  </a:lnTo>
                  <a:lnTo>
                    <a:pt x="757" y="26"/>
                  </a:lnTo>
                  <a:lnTo>
                    <a:pt x="758" y="26"/>
                  </a:lnTo>
                  <a:lnTo>
                    <a:pt x="759" y="26"/>
                  </a:lnTo>
                  <a:lnTo>
                    <a:pt x="760" y="26"/>
                  </a:lnTo>
                  <a:lnTo>
                    <a:pt x="761" y="26"/>
                  </a:lnTo>
                  <a:lnTo>
                    <a:pt x="761" y="26"/>
                  </a:lnTo>
                  <a:lnTo>
                    <a:pt x="762" y="26"/>
                  </a:lnTo>
                  <a:lnTo>
                    <a:pt x="763" y="26"/>
                  </a:lnTo>
                  <a:lnTo>
                    <a:pt x="764" y="26"/>
                  </a:lnTo>
                  <a:lnTo>
                    <a:pt x="765" y="26"/>
                  </a:lnTo>
                  <a:lnTo>
                    <a:pt x="765" y="26"/>
                  </a:lnTo>
                  <a:lnTo>
                    <a:pt x="766" y="26"/>
                  </a:lnTo>
                  <a:lnTo>
                    <a:pt x="767" y="26"/>
                  </a:lnTo>
                  <a:lnTo>
                    <a:pt x="768" y="26"/>
                  </a:lnTo>
                  <a:lnTo>
                    <a:pt x="769" y="26"/>
                  </a:lnTo>
                  <a:lnTo>
                    <a:pt x="769" y="26"/>
                  </a:lnTo>
                  <a:lnTo>
                    <a:pt x="770" y="26"/>
                  </a:lnTo>
                  <a:lnTo>
                    <a:pt x="771" y="26"/>
                  </a:lnTo>
                  <a:lnTo>
                    <a:pt x="772" y="26"/>
                  </a:lnTo>
                  <a:lnTo>
                    <a:pt x="773" y="26"/>
                  </a:lnTo>
                  <a:lnTo>
                    <a:pt x="774" y="26"/>
                  </a:lnTo>
                  <a:lnTo>
                    <a:pt x="774" y="26"/>
                  </a:lnTo>
                  <a:lnTo>
                    <a:pt x="775" y="26"/>
                  </a:lnTo>
                  <a:lnTo>
                    <a:pt x="776" y="26"/>
                  </a:lnTo>
                  <a:lnTo>
                    <a:pt x="777" y="26"/>
                  </a:lnTo>
                  <a:lnTo>
                    <a:pt x="778" y="26"/>
                  </a:lnTo>
                  <a:lnTo>
                    <a:pt x="778" y="26"/>
                  </a:lnTo>
                  <a:lnTo>
                    <a:pt x="779" y="26"/>
                  </a:lnTo>
                  <a:lnTo>
                    <a:pt x="780" y="26"/>
                  </a:lnTo>
                  <a:lnTo>
                    <a:pt x="781" y="26"/>
                  </a:lnTo>
                  <a:lnTo>
                    <a:pt x="782" y="26"/>
                  </a:lnTo>
                  <a:lnTo>
                    <a:pt x="782" y="26"/>
                  </a:lnTo>
                  <a:lnTo>
                    <a:pt x="783" y="26"/>
                  </a:lnTo>
                  <a:lnTo>
                    <a:pt x="784" y="26"/>
                  </a:lnTo>
                  <a:lnTo>
                    <a:pt x="785" y="26"/>
                  </a:lnTo>
                  <a:lnTo>
                    <a:pt x="786" y="26"/>
                  </a:lnTo>
                  <a:lnTo>
                    <a:pt x="786" y="26"/>
                  </a:lnTo>
                  <a:lnTo>
                    <a:pt x="787" y="26"/>
                  </a:lnTo>
                  <a:lnTo>
                    <a:pt x="788" y="26"/>
                  </a:lnTo>
                  <a:lnTo>
                    <a:pt x="789" y="26"/>
                  </a:lnTo>
                  <a:lnTo>
                    <a:pt x="790" y="26"/>
                  </a:lnTo>
                  <a:lnTo>
                    <a:pt x="790" y="26"/>
                  </a:lnTo>
                  <a:lnTo>
                    <a:pt x="791" y="26"/>
                  </a:lnTo>
                  <a:lnTo>
                    <a:pt x="792" y="26"/>
                  </a:lnTo>
                  <a:lnTo>
                    <a:pt x="793" y="26"/>
                  </a:lnTo>
                  <a:lnTo>
                    <a:pt x="794" y="26"/>
                  </a:lnTo>
                  <a:lnTo>
                    <a:pt x="795" y="26"/>
                  </a:lnTo>
                  <a:lnTo>
                    <a:pt x="795" y="26"/>
                  </a:lnTo>
                  <a:lnTo>
                    <a:pt x="796" y="26"/>
                  </a:lnTo>
                  <a:lnTo>
                    <a:pt x="797" y="26"/>
                  </a:lnTo>
                  <a:lnTo>
                    <a:pt x="798" y="26"/>
                  </a:lnTo>
                  <a:lnTo>
                    <a:pt x="799" y="26"/>
                  </a:lnTo>
                  <a:lnTo>
                    <a:pt x="799" y="26"/>
                  </a:lnTo>
                  <a:lnTo>
                    <a:pt x="800" y="26"/>
                  </a:lnTo>
                  <a:lnTo>
                    <a:pt x="801" y="26"/>
                  </a:lnTo>
                  <a:lnTo>
                    <a:pt x="802" y="26"/>
                  </a:lnTo>
                  <a:lnTo>
                    <a:pt x="803" y="26"/>
                  </a:lnTo>
                  <a:lnTo>
                    <a:pt x="803" y="26"/>
                  </a:lnTo>
                  <a:lnTo>
                    <a:pt x="804" y="26"/>
                  </a:lnTo>
                  <a:lnTo>
                    <a:pt x="805" y="26"/>
                  </a:lnTo>
                  <a:lnTo>
                    <a:pt x="806" y="26"/>
                  </a:lnTo>
                  <a:lnTo>
                    <a:pt x="807" y="26"/>
                  </a:lnTo>
                  <a:lnTo>
                    <a:pt x="807" y="26"/>
                  </a:lnTo>
                  <a:lnTo>
                    <a:pt x="808" y="26"/>
                  </a:lnTo>
                  <a:lnTo>
                    <a:pt x="809" y="26"/>
                  </a:lnTo>
                  <a:lnTo>
                    <a:pt x="810" y="26"/>
                  </a:lnTo>
                  <a:lnTo>
                    <a:pt x="811" y="26"/>
                  </a:lnTo>
                  <a:lnTo>
                    <a:pt x="811" y="26"/>
                  </a:lnTo>
                  <a:lnTo>
                    <a:pt x="812" y="26"/>
                  </a:lnTo>
                  <a:lnTo>
                    <a:pt x="813" y="26"/>
                  </a:lnTo>
                  <a:lnTo>
                    <a:pt x="814" y="26"/>
                  </a:lnTo>
                  <a:lnTo>
                    <a:pt x="815" y="26"/>
                  </a:lnTo>
                  <a:lnTo>
                    <a:pt x="816" y="26"/>
                  </a:lnTo>
                  <a:lnTo>
                    <a:pt x="816" y="26"/>
                  </a:lnTo>
                  <a:lnTo>
                    <a:pt x="817" y="26"/>
                  </a:lnTo>
                  <a:lnTo>
                    <a:pt x="818" y="26"/>
                  </a:lnTo>
                  <a:lnTo>
                    <a:pt x="819" y="26"/>
                  </a:lnTo>
                  <a:lnTo>
                    <a:pt x="820" y="26"/>
                  </a:lnTo>
                  <a:lnTo>
                    <a:pt x="820" y="26"/>
                  </a:lnTo>
                  <a:lnTo>
                    <a:pt x="821" y="26"/>
                  </a:lnTo>
                  <a:lnTo>
                    <a:pt x="822" y="26"/>
                  </a:lnTo>
                  <a:lnTo>
                    <a:pt x="823" y="26"/>
                  </a:lnTo>
                  <a:lnTo>
                    <a:pt x="824" y="26"/>
                  </a:lnTo>
                  <a:lnTo>
                    <a:pt x="824" y="26"/>
                  </a:lnTo>
                  <a:lnTo>
                    <a:pt x="825" y="26"/>
                  </a:lnTo>
                  <a:lnTo>
                    <a:pt x="826" y="26"/>
                  </a:lnTo>
                  <a:lnTo>
                    <a:pt x="827" y="26"/>
                  </a:lnTo>
                  <a:lnTo>
                    <a:pt x="828" y="26"/>
                  </a:lnTo>
                  <a:lnTo>
                    <a:pt x="828" y="26"/>
                  </a:lnTo>
                  <a:lnTo>
                    <a:pt x="829" y="26"/>
                  </a:lnTo>
                  <a:lnTo>
                    <a:pt x="830" y="26"/>
                  </a:lnTo>
                  <a:lnTo>
                    <a:pt x="831" y="26"/>
                  </a:lnTo>
                  <a:lnTo>
                    <a:pt x="832" y="26"/>
                  </a:lnTo>
                  <a:lnTo>
                    <a:pt x="832" y="26"/>
                  </a:lnTo>
                  <a:lnTo>
                    <a:pt x="833" y="26"/>
                  </a:lnTo>
                  <a:lnTo>
                    <a:pt x="834" y="26"/>
                  </a:lnTo>
                  <a:lnTo>
                    <a:pt x="835" y="26"/>
                  </a:lnTo>
                  <a:lnTo>
                    <a:pt x="836" y="26"/>
                  </a:lnTo>
                  <a:lnTo>
                    <a:pt x="837" y="26"/>
                  </a:lnTo>
                  <a:lnTo>
                    <a:pt x="837" y="26"/>
                  </a:lnTo>
                  <a:lnTo>
                    <a:pt x="838" y="26"/>
                  </a:lnTo>
                  <a:lnTo>
                    <a:pt x="839" y="26"/>
                  </a:lnTo>
                  <a:lnTo>
                    <a:pt x="840" y="26"/>
                  </a:lnTo>
                  <a:lnTo>
                    <a:pt x="841" y="26"/>
                  </a:lnTo>
                  <a:lnTo>
                    <a:pt x="841" y="26"/>
                  </a:lnTo>
                  <a:lnTo>
                    <a:pt x="842" y="26"/>
                  </a:lnTo>
                  <a:lnTo>
                    <a:pt x="843" y="26"/>
                  </a:lnTo>
                  <a:lnTo>
                    <a:pt x="844" y="26"/>
                  </a:lnTo>
                  <a:lnTo>
                    <a:pt x="845" y="26"/>
                  </a:lnTo>
                  <a:lnTo>
                    <a:pt x="845" y="26"/>
                  </a:lnTo>
                  <a:lnTo>
                    <a:pt x="846" y="26"/>
                  </a:lnTo>
                  <a:lnTo>
                    <a:pt x="847" y="26"/>
                  </a:lnTo>
                  <a:lnTo>
                    <a:pt x="848" y="26"/>
                  </a:lnTo>
                  <a:lnTo>
                    <a:pt x="849" y="26"/>
                  </a:lnTo>
                  <a:lnTo>
                    <a:pt x="849" y="26"/>
                  </a:lnTo>
                  <a:lnTo>
                    <a:pt x="850" y="26"/>
                  </a:lnTo>
                  <a:lnTo>
                    <a:pt x="851" y="26"/>
                  </a:lnTo>
                  <a:lnTo>
                    <a:pt x="852" y="26"/>
                  </a:lnTo>
                  <a:lnTo>
                    <a:pt x="853" y="26"/>
                  </a:lnTo>
                  <a:lnTo>
                    <a:pt x="853" y="26"/>
                  </a:lnTo>
                  <a:lnTo>
                    <a:pt x="854" y="26"/>
                  </a:lnTo>
                  <a:lnTo>
                    <a:pt x="855" y="26"/>
                  </a:lnTo>
                  <a:lnTo>
                    <a:pt x="856" y="26"/>
                  </a:lnTo>
                  <a:lnTo>
                    <a:pt x="857" y="26"/>
                  </a:lnTo>
                  <a:lnTo>
                    <a:pt x="858" y="26"/>
                  </a:lnTo>
                  <a:lnTo>
                    <a:pt x="858" y="26"/>
                  </a:lnTo>
                  <a:lnTo>
                    <a:pt x="859" y="26"/>
                  </a:lnTo>
                  <a:lnTo>
                    <a:pt x="860" y="26"/>
                  </a:lnTo>
                  <a:lnTo>
                    <a:pt x="861" y="26"/>
                  </a:lnTo>
                  <a:lnTo>
                    <a:pt x="862" y="26"/>
                  </a:lnTo>
                  <a:lnTo>
                    <a:pt x="862" y="26"/>
                  </a:lnTo>
                  <a:lnTo>
                    <a:pt x="863" y="26"/>
                  </a:lnTo>
                  <a:lnTo>
                    <a:pt x="864" y="26"/>
                  </a:lnTo>
                  <a:lnTo>
                    <a:pt x="865" y="26"/>
                  </a:lnTo>
                  <a:lnTo>
                    <a:pt x="866" y="26"/>
                  </a:lnTo>
                  <a:lnTo>
                    <a:pt x="866" y="26"/>
                  </a:lnTo>
                  <a:lnTo>
                    <a:pt x="867" y="26"/>
                  </a:lnTo>
                  <a:lnTo>
                    <a:pt x="868" y="26"/>
                  </a:lnTo>
                  <a:lnTo>
                    <a:pt x="869" y="26"/>
                  </a:lnTo>
                  <a:lnTo>
                    <a:pt x="870" y="26"/>
                  </a:lnTo>
                  <a:lnTo>
                    <a:pt x="870" y="26"/>
                  </a:lnTo>
                  <a:lnTo>
                    <a:pt x="871" y="26"/>
                  </a:lnTo>
                  <a:lnTo>
                    <a:pt x="872" y="26"/>
                  </a:lnTo>
                  <a:lnTo>
                    <a:pt x="873" y="26"/>
                  </a:lnTo>
                  <a:lnTo>
                    <a:pt x="874" y="26"/>
                  </a:lnTo>
                  <a:lnTo>
                    <a:pt x="874" y="26"/>
                  </a:lnTo>
                  <a:lnTo>
                    <a:pt x="875" y="26"/>
                  </a:lnTo>
                  <a:lnTo>
                    <a:pt x="876" y="26"/>
                  </a:lnTo>
                  <a:lnTo>
                    <a:pt x="877" y="26"/>
                  </a:lnTo>
                  <a:lnTo>
                    <a:pt x="878" y="26"/>
                  </a:lnTo>
                  <a:lnTo>
                    <a:pt x="879" y="26"/>
                  </a:lnTo>
                  <a:lnTo>
                    <a:pt x="879" y="26"/>
                  </a:lnTo>
                  <a:lnTo>
                    <a:pt x="880" y="26"/>
                  </a:lnTo>
                  <a:lnTo>
                    <a:pt x="881" y="26"/>
                  </a:lnTo>
                  <a:lnTo>
                    <a:pt x="882" y="26"/>
                  </a:lnTo>
                  <a:lnTo>
                    <a:pt x="883" y="26"/>
                  </a:lnTo>
                  <a:lnTo>
                    <a:pt x="883" y="26"/>
                  </a:lnTo>
                  <a:lnTo>
                    <a:pt x="884" y="26"/>
                  </a:lnTo>
                  <a:lnTo>
                    <a:pt x="885" y="26"/>
                  </a:lnTo>
                  <a:lnTo>
                    <a:pt x="886" y="26"/>
                  </a:lnTo>
                  <a:lnTo>
                    <a:pt x="887" y="26"/>
                  </a:lnTo>
                  <a:lnTo>
                    <a:pt x="887" y="26"/>
                  </a:lnTo>
                  <a:lnTo>
                    <a:pt x="888" y="26"/>
                  </a:lnTo>
                  <a:lnTo>
                    <a:pt x="889" y="26"/>
                  </a:lnTo>
                  <a:lnTo>
                    <a:pt x="890" y="26"/>
                  </a:lnTo>
                  <a:lnTo>
                    <a:pt x="891" y="26"/>
                  </a:lnTo>
                  <a:lnTo>
                    <a:pt x="891" y="26"/>
                  </a:lnTo>
                  <a:lnTo>
                    <a:pt x="892" y="26"/>
                  </a:lnTo>
                  <a:lnTo>
                    <a:pt x="893" y="26"/>
                  </a:lnTo>
                  <a:lnTo>
                    <a:pt x="894" y="26"/>
                  </a:lnTo>
                  <a:lnTo>
                    <a:pt x="895" y="26"/>
                  </a:lnTo>
                  <a:lnTo>
                    <a:pt x="895" y="26"/>
                  </a:lnTo>
                  <a:lnTo>
                    <a:pt x="896" y="26"/>
                  </a:lnTo>
                  <a:lnTo>
                    <a:pt x="897" y="26"/>
                  </a:lnTo>
                  <a:lnTo>
                    <a:pt x="898" y="26"/>
                  </a:lnTo>
                  <a:lnTo>
                    <a:pt x="899" y="26"/>
                  </a:lnTo>
                  <a:lnTo>
                    <a:pt x="900" y="26"/>
                  </a:lnTo>
                  <a:lnTo>
                    <a:pt x="900" y="26"/>
                  </a:lnTo>
                  <a:lnTo>
                    <a:pt x="901" y="26"/>
                  </a:lnTo>
                  <a:lnTo>
                    <a:pt x="902" y="26"/>
                  </a:lnTo>
                  <a:lnTo>
                    <a:pt x="903" y="26"/>
                  </a:lnTo>
                  <a:lnTo>
                    <a:pt x="904" y="26"/>
                  </a:lnTo>
                  <a:lnTo>
                    <a:pt x="904" y="26"/>
                  </a:lnTo>
                  <a:lnTo>
                    <a:pt x="905" y="26"/>
                  </a:lnTo>
                  <a:lnTo>
                    <a:pt x="906" y="26"/>
                  </a:lnTo>
                  <a:lnTo>
                    <a:pt x="907" y="26"/>
                  </a:lnTo>
                  <a:lnTo>
                    <a:pt x="908" y="26"/>
                  </a:lnTo>
                  <a:lnTo>
                    <a:pt x="908" y="26"/>
                  </a:lnTo>
                  <a:lnTo>
                    <a:pt x="909" y="26"/>
                  </a:lnTo>
                  <a:lnTo>
                    <a:pt x="910" y="26"/>
                  </a:lnTo>
                  <a:lnTo>
                    <a:pt x="911" y="26"/>
                  </a:lnTo>
                  <a:lnTo>
                    <a:pt x="912" y="26"/>
                  </a:lnTo>
                  <a:lnTo>
                    <a:pt x="912" y="26"/>
                  </a:lnTo>
                  <a:lnTo>
                    <a:pt x="913" y="26"/>
                  </a:lnTo>
                  <a:lnTo>
                    <a:pt x="914" y="26"/>
                  </a:lnTo>
                  <a:lnTo>
                    <a:pt x="915" y="26"/>
                  </a:lnTo>
                  <a:lnTo>
                    <a:pt x="916" y="26"/>
                  </a:lnTo>
                  <a:lnTo>
                    <a:pt x="916" y="26"/>
                  </a:lnTo>
                  <a:lnTo>
                    <a:pt x="917" y="26"/>
                  </a:lnTo>
                  <a:lnTo>
                    <a:pt x="918" y="26"/>
                  </a:lnTo>
                  <a:lnTo>
                    <a:pt x="919" y="26"/>
                  </a:lnTo>
                  <a:lnTo>
                    <a:pt x="920" y="26"/>
                  </a:lnTo>
                  <a:lnTo>
                    <a:pt x="921" y="26"/>
                  </a:lnTo>
                  <a:lnTo>
                    <a:pt x="921" y="26"/>
                  </a:lnTo>
                  <a:lnTo>
                    <a:pt x="922" y="26"/>
                  </a:lnTo>
                  <a:lnTo>
                    <a:pt x="923" y="26"/>
                  </a:lnTo>
                  <a:lnTo>
                    <a:pt x="924" y="26"/>
                  </a:lnTo>
                  <a:lnTo>
                    <a:pt x="925" y="26"/>
                  </a:lnTo>
                  <a:lnTo>
                    <a:pt x="925" y="26"/>
                  </a:lnTo>
                  <a:lnTo>
                    <a:pt x="926" y="26"/>
                  </a:lnTo>
                  <a:lnTo>
                    <a:pt x="927" y="26"/>
                  </a:lnTo>
                  <a:lnTo>
                    <a:pt x="928" y="26"/>
                  </a:lnTo>
                  <a:lnTo>
                    <a:pt x="929" y="26"/>
                  </a:lnTo>
                  <a:lnTo>
                    <a:pt x="929" y="26"/>
                  </a:lnTo>
                  <a:lnTo>
                    <a:pt x="930" y="26"/>
                  </a:lnTo>
                  <a:lnTo>
                    <a:pt x="931" y="26"/>
                  </a:lnTo>
                  <a:lnTo>
                    <a:pt x="932" y="26"/>
                  </a:lnTo>
                  <a:lnTo>
                    <a:pt x="933" y="26"/>
                  </a:lnTo>
                  <a:lnTo>
                    <a:pt x="933" y="26"/>
                  </a:lnTo>
                  <a:lnTo>
                    <a:pt x="934" y="26"/>
                  </a:lnTo>
                  <a:lnTo>
                    <a:pt x="935" y="26"/>
                  </a:lnTo>
                  <a:lnTo>
                    <a:pt x="936" y="26"/>
                  </a:lnTo>
                  <a:lnTo>
                    <a:pt x="937" y="26"/>
                  </a:lnTo>
                  <a:lnTo>
                    <a:pt x="937" y="26"/>
                  </a:lnTo>
                  <a:lnTo>
                    <a:pt x="938" y="26"/>
                  </a:lnTo>
                  <a:lnTo>
                    <a:pt x="939" y="26"/>
                  </a:lnTo>
                  <a:lnTo>
                    <a:pt x="940" y="26"/>
                  </a:lnTo>
                  <a:lnTo>
                    <a:pt x="941" y="26"/>
                  </a:lnTo>
                  <a:lnTo>
                    <a:pt x="942" y="26"/>
                  </a:lnTo>
                  <a:lnTo>
                    <a:pt x="942" y="26"/>
                  </a:lnTo>
                  <a:lnTo>
                    <a:pt x="943" y="26"/>
                  </a:lnTo>
                  <a:lnTo>
                    <a:pt x="944" y="26"/>
                  </a:lnTo>
                  <a:lnTo>
                    <a:pt x="945" y="26"/>
                  </a:lnTo>
                  <a:lnTo>
                    <a:pt x="946" y="26"/>
                  </a:lnTo>
                  <a:lnTo>
                    <a:pt x="946" y="26"/>
                  </a:lnTo>
                  <a:lnTo>
                    <a:pt x="947" y="26"/>
                  </a:lnTo>
                  <a:lnTo>
                    <a:pt x="948" y="26"/>
                  </a:lnTo>
                  <a:lnTo>
                    <a:pt x="949" y="26"/>
                  </a:lnTo>
                  <a:lnTo>
                    <a:pt x="950" y="26"/>
                  </a:lnTo>
                  <a:lnTo>
                    <a:pt x="950" y="26"/>
                  </a:lnTo>
                  <a:lnTo>
                    <a:pt x="951" y="26"/>
                  </a:lnTo>
                  <a:lnTo>
                    <a:pt x="952" y="26"/>
                  </a:lnTo>
                  <a:lnTo>
                    <a:pt x="953" y="26"/>
                  </a:lnTo>
                  <a:lnTo>
                    <a:pt x="954" y="26"/>
                  </a:lnTo>
                  <a:lnTo>
                    <a:pt x="954" y="26"/>
                  </a:lnTo>
                  <a:lnTo>
                    <a:pt x="955" y="26"/>
                  </a:lnTo>
                  <a:lnTo>
                    <a:pt x="956" y="26"/>
                  </a:lnTo>
                  <a:lnTo>
                    <a:pt x="957" y="26"/>
                  </a:lnTo>
                  <a:lnTo>
                    <a:pt x="958" y="26"/>
                  </a:lnTo>
                  <a:lnTo>
                    <a:pt x="958" y="26"/>
                  </a:lnTo>
                  <a:lnTo>
                    <a:pt x="959" y="26"/>
                  </a:lnTo>
                  <a:lnTo>
                    <a:pt x="960" y="26"/>
                  </a:lnTo>
                  <a:lnTo>
                    <a:pt x="961" y="26"/>
                  </a:lnTo>
                  <a:lnTo>
                    <a:pt x="962" y="26"/>
                  </a:lnTo>
                  <a:lnTo>
                    <a:pt x="963" y="26"/>
                  </a:lnTo>
                  <a:lnTo>
                    <a:pt x="963" y="26"/>
                  </a:lnTo>
                  <a:lnTo>
                    <a:pt x="964" y="26"/>
                  </a:lnTo>
                  <a:lnTo>
                    <a:pt x="965" y="26"/>
                  </a:lnTo>
                  <a:lnTo>
                    <a:pt x="966" y="26"/>
                  </a:lnTo>
                  <a:lnTo>
                    <a:pt x="967" y="26"/>
                  </a:lnTo>
                  <a:lnTo>
                    <a:pt x="967" y="26"/>
                  </a:lnTo>
                  <a:lnTo>
                    <a:pt x="968" y="26"/>
                  </a:lnTo>
                  <a:lnTo>
                    <a:pt x="969" y="26"/>
                  </a:lnTo>
                  <a:lnTo>
                    <a:pt x="970" y="26"/>
                  </a:lnTo>
                  <a:lnTo>
                    <a:pt x="971" y="26"/>
                  </a:lnTo>
                  <a:lnTo>
                    <a:pt x="971" y="26"/>
                  </a:lnTo>
                  <a:lnTo>
                    <a:pt x="972" y="26"/>
                  </a:lnTo>
                  <a:lnTo>
                    <a:pt x="973" y="26"/>
                  </a:lnTo>
                  <a:lnTo>
                    <a:pt x="974" y="26"/>
                  </a:lnTo>
                  <a:lnTo>
                    <a:pt x="975" y="26"/>
                  </a:lnTo>
                  <a:lnTo>
                    <a:pt x="975" y="26"/>
                  </a:lnTo>
                  <a:lnTo>
                    <a:pt x="976" y="26"/>
                  </a:lnTo>
                  <a:lnTo>
                    <a:pt x="977" y="26"/>
                  </a:lnTo>
                  <a:lnTo>
                    <a:pt x="978" y="26"/>
                  </a:lnTo>
                  <a:lnTo>
                    <a:pt x="979" y="26"/>
                  </a:lnTo>
                  <a:lnTo>
                    <a:pt x="979" y="26"/>
                  </a:lnTo>
                  <a:lnTo>
                    <a:pt x="980" y="26"/>
                  </a:lnTo>
                  <a:lnTo>
                    <a:pt x="981" y="26"/>
                  </a:lnTo>
                  <a:lnTo>
                    <a:pt x="982" y="26"/>
                  </a:lnTo>
                  <a:lnTo>
                    <a:pt x="983" y="26"/>
                  </a:lnTo>
                  <a:lnTo>
                    <a:pt x="984" y="26"/>
                  </a:lnTo>
                  <a:lnTo>
                    <a:pt x="984" y="26"/>
                  </a:lnTo>
                  <a:lnTo>
                    <a:pt x="985" y="26"/>
                  </a:lnTo>
                  <a:lnTo>
                    <a:pt x="986" y="26"/>
                  </a:lnTo>
                  <a:lnTo>
                    <a:pt x="987" y="26"/>
                  </a:lnTo>
                  <a:lnTo>
                    <a:pt x="988" y="26"/>
                  </a:lnTo>
                  <a:lnTo>
                    <a:pt x="988" y="26"/>
                  </a:lnTo>
                  <a:lnTo>
                    <a:pt x="989" y="26"/>
                  </a:lnTo>
                  <a:lnTo>
                    <a:pt x="990" y="26"/>
                  </a:lnTo>
                  <a:lnTo>
                    <a:pt x="991" y="26"/>
                  </a:lnTo>
                  <a:lnTo>
                    <a:pt x="992" y="26"/>
                  </a:lnTo>
                  <a:lnTo>
                    <a:pt x="992" y="26"/>
                  </a:lnTo>
                  <a:lnTo>
                    <a:pt x="993" y="26"/>
                  </a:lnTo>
                  <a:lnTo>
                    <a:pt x="994" y="26"/>
                  </a:lnTo>
                  <a:lnTo>
                    <a:pt x="995" y="26"/>
                  </a:lnTo>
                  <a:lnTo>
                    <a:pt x="996" y="26"/>
                  </a:lnTo>
                  <a:lnTo>
                    <a:pt x="996" y="26"/>
                  </a:lnTo>
                  <a:lnTo>
                    <a:pt x="997" y="26"/>
                  </a:lnTo>
                  <a:lnTo>
                    <a:pt x="998" y="26"/>
                  </a:lnTo>
                  <a:lnTo>
                    <a:pt x="999" y="26"/>
                  </a:lnTo>
                  <a:lnTo>
                    <a:pt x="1000" y="26"/>
                  </a:lnTo>
                  <a:lnTo>
                    <a:pt x="1000" y="26"/>
                  </a:lnTo>
                  <a:lnTo>
                    <a:pt x="1001" y="26"/>
                  </a:lnTo>
                  <a:lnTo>
                    <a:pt x="1002" y="26"/>
                  </a:lnTo>
                  <a:lnTo>
                    <a:pt x="1003" y="26"/>
                  </a:lnTo>
                  <a:lnTo>
                    <a:pt x="1004" y="26"/>
                  </a:lnTo>
                  <a:lnTo>
                    <a:pt x="1005" y="26"/>
                  </a:lnTo>
                  <a:lnTo>
                    <a:pt x="1005" y="26"/>
                  </a:lnTo>
                  <a:lnTo>
                    <a:pt x="1006" y="26"/>
                  </a:lnTo>
                  <a:lnTo>
                    <a:pt x="1007" y="26"/>
                  </a:lnTo>
                  <a:lnTo>
                    <a:pt x="1008" y="26"/>
                  </a:lnTo>
                  <a:lnTo>
                    <a:pt x="1009" y="26"/>
                  </a:lnTo>
                  <a:lnTo>
                    <a:pt x="1009" y="26"/>
                  </a:lnTo>
                  <a:lnTo>
                    <a:pt x="1010" y="26"/>
                  </a:lnTo>
                  <a:lnTo>
                    <a:pt x="1011" y="26"/>
                  </a:lnTo>
                  <a:lnTo>
                    <a:pt x="1012" y="26"/>
                  </a:lnTo>
                  <a:lnTo>
                    <a:pt x="1013" y="26"/>
                  </a:lnTo>
                  <a:lnTo>
                    <a:pt x="1013" y="26"/>
                  </a:lnTo>
                  <a:lnTo>
                    <a:pt x="1014" y="26"/>
                  </a:lnTo>
                  <a:lnTo>
                    <a:pt x="1015" y="26"/>
                  </a:lnTo>
                  <a:lnTo>
                    <a:pt x="1016" y="26"/>
                  </a:lnTo>
                  <a:lnTo>
                    <a:pt x="1017" y="26"/>
                  </a:lnTo>
                  <a:lnTo>
                    <a:pt x="1017" y="26"/>
                  </a:lnTo>
                  <a:lnTo>
                    <a:pt x="1018" y="26"/>
                  </a:lnTo>
                  <a:lnTo>
                    <a:pt x="1019" y="26"/>
                  </a:lnTo>
                  <a:lnTo>
                    <a:pt x="1020" y="26"/>
                  </a:lnTo>
                  <a:lnTo>
                    <a:pt x="1021" y="26"/>
                  </a:lnTo>
                  <a:lnTo>
                    <a:pt x="1021" y="26"/>
                  </a:lnTo>
                  <a:lnTo>
                    <a:pt x="1022" y="26"/>
                  </a:lnTo>
                  <a:lnTo>
                    <a:pt x="1023" y="26"/>
                  </a:lnTo>
                  <a:lnTo>
                    <a:pt x="1024" y="26"/>
                  </a:lnTo>
                  <a:lnTo>
                    <a:pt x="1025" y="26"/>
                  </a:lnTo>
                  <a:lnTo>
                    <a:pt x="1026" y="26"/>
                  </a:lnTo>
                  <a:lnTo>
                    <a:pt x="1026" y="26"/>
                  </a:lnTo>
                  <a:lnTo>
                    <a:pt x="1027" y="26"/>
                  </a:lnTo>
                  <a:lnTo>
                    <a:pt x="1028" y="26"/>
                  </a:lnTo>
                  <a:lnTo>
                    <a:pt x="1029" y="26"/>
                  </a:lnTo>
                  <a:lnTo>
                    <a:pt x="1030" y="26"/>
                  </a:lnTo>
                  <a:lnTo>
                    <a:pt x="1030" y="26"/>
                  </a:lnTo>
                  <a:lnTo>
                    <a:pt x="1031" y="26"/>
                  </a:lnTo>
                  <a:lnTo>
                    <a:pt x="1032" y="26"/>
                  </a:lnTo>
                  <a:lnTo>
                    <a:pt x="1033" y="26"/>
                  </a:lnTo>
                  <a:lnTo>
                    <a:pt x="1034" y="26"/>
                  </a:lnTo>
                  <a:lnTo>
                    <a:pt x="1034" y="26"/>
                  </a:lnTo>
                  <a:lnTo>
                    <a:pt x="1035" y="26"/>
                  </a:lnTo>
                  <a:lnTo>
                    <a:pt x="1036" y="26"/>
                  </a:lnTo>
                  <a:lnTo>
                    <a:pt x="1037" y="26"/>
                  </a:lnTo>
                  <a:lnTo>
                    <a:pt x="1038" y="26"/>
                  </a:lnTo>
                  <a:lnTo>
                    <a:pt x="1038" y="26"/>
                  </a:lnTo>
                  <a:lnTo>
                    <a:pt x="1039" y="26"/>
                  </a:lnTo>
                  <a:lnTo>
                    <a:pt x="1040" y="26"/>
                  </a:lnTo>
                  <a:lnTo>
                    <a:pt x="1041" y="26"/>
                  </a:lnTo>
                  <a:lnTo>
                    <a:pt x="1042" y="26"/>
                  </a:lnTo>
                  <a:lnTo>
                    <a:pt x="1042" y="26"/>
                  </a:lnTo>
                  <a:lnTo>
                    <a:pt x="1043" y="26"/>
                  </a:lnTo>
                  <a:lnTo>
                    <a:pt x="1044" y="26"/>
                  </a:lnTo>
                  <a:lnTo>
                    <a:pt x="1045" y="26"/>
                  </a:lnTo>
                  <a:lnTo>
                    <a:pt x="1046" y="26"/>
                  </a:lnTo>
                  <a:lnTo>
                    <a:pt x="1047" y="26"/>
                  </a:lnTo>
                  <a:lnTo>
                    <a:pt x="1047" y="26"/>
                  </a:lnTo>
                  <a:lnTo>
                    <a:pt x="1048" y="26"/>
                  </a:lnTo>
                  <a:lnTo>
                    <a:pt x="1049" y="26"/>
                  </a:lnTo>
                  <a:lnTo>
                    <a:pt x="1050" y="26"/>
                  </a:lnTo>
                  <a:lnTo>
                    <a:pt x="1051" y="26"/>
                  </a:lnTo>
                  <a:lnTo>
                    <a:pt x="1051" y="26"/>
                  </a:lnTo>
                  <a:lnTo>
                    <a:pt x="1052" y="26"/>
                  </a:lnTo>
                  <a:lnTo>
                    <a:pt x="1053" y="26"/>
                  </a:lnTo>
                  <a:lnTo>
                    <a:pt x="1054" y="26"/>
                  </a:lnTo>
                  <a:lnTo>
                    <a:pt x="1055" y="26"/>
                  </a:lnTo>
                  <a:lnTo>
                    <a:pt x="1055" y="26"/>
                  </a:lnTo>
                  <a:lnTo>
                    <a:pt x="1056" y="26"/>
                  </a:lnTo>
                  <a:lnTo>
                    <a:pt x="1057" y="26"/>
                  </a:lnTo>
                  <a:lnTo>
                    <a:pt x="1058" y="26"/>
                  </a:lnTo>
                  <a:lnTo>
                    <a:pt x="1059" y="26"/>
                  </a:lnTo>
                  <a:lnTo>
                    <a:pt x="1059" y="26"/>
                  </a:lnTo>
                  <a:lnTo>
                    <a:pt x="1060" y="26"/>
                  </a:lnTo>
                  <a:lnTo>
                    <a:pt x="1061" y="26"/>
                  </a:lnTo>
                  <a:lnTo>
                    <a:pt x="1062" y="26"/>
                  </a:lnTo>
                  <a:lnTo>
                    <a:pt x="1063" y="26"/>
                  </a:lnTo>
                  <a:lnTo>
                    <a:pt x="1063" y="26"/>
                  </a:lnTo>
                  <a:lnTo>
                    <a:pt x="1064" y="26"/>
                  </a:lnTo>
                  <a:lnTo>
                    <a:pt x="1065" y="26"/>
                  </a:lnTo>
                  <a:lnTo>
                    <a:pt x="1066" y="26"/>
                  </a:lnTo>
                  <a:lnTo>
                    <a:pt x="1067" y="26"/>
                  </a:lnTo>
                  <a:lnTo>
                    <a:pt x="1068" y="26"/>
                  </a:lnTo>
                  <a:lnTo>
                    <a:pt x="1068" y="26"/>
                  </a:lnTo>
                  <a:lnTo>
                    <a:pt x="1069" y="26"/>
                  </a:lnTo>
                  <a:lnTo>
                    <a:pt x="1070" y="26"/>
                  </a:lnTo>
                  <a:lnTo>
                    <a:pt x="1071" y="26"/>
                  </a:lnTo>
                  <a:lnTo>
                    <a:pt x="1072" y="26"/>
                  </a:lnTo>
                  <a:lnTo>
                    <a:pt x="1072" y="26"/>
                  </a:lnTo>
                  <a:lnTo>
                    <a:pt x="1073" y="26"/>
                  </a:lnTo>
                  <a:lnTo>
                    <a:pt x="1074" y="26"/>
                  </a:lnTo>
                  <a:lnTo>
                    <a:pt x="1075" y="26"/>
                  </a:lnTo>
                  <a:lnTo>
                    <a:pt x="1076" y="26"/>
                  </a:lnTo>
                  <a:lnTo>
                    <a:pt x="1076" y="26"/>
                  </a:lnTo>
                  <a:lnTo>
                    <a:pt x="1077" y="26"/>
                  </a:lnTo>
                  <a:lnTo>
                    <a:pt x="1078" y="26"/>
                  </a:lnTo>
                  <a:lnTo>
                    <a:pt x="1079" y="26"/>
                  </a:lnTo>
                  <a:lnTo>
                    <a:pt x="1080" y="26"/>
                  </a:lnTo>
                  <a:lnTo>
                    <a:pt x="1080" y="26"/>
                  </a:lnTo>
                  <a:lnTo>
                    <a:pt x="1081" y="26"/>
                  </a:lnTo>
                  <a:lnTo>
                    <a:pt x="1082" y="26"/>
                  </a:lnTo>
                  <a:lnTo>
                    <a:pt x="1083" y="26"/>
                  </a:lnTo>
                  <a:lnTo>
                    <a:pt x="1084" y="26"/>
                  </a:lnTo>
                  <a:lnTo>
                    <a:pt x="1084" y="26"/>
                  </a:lnTo>
                  <a:lnTo>
                    <a:pt x="1085" y="26"/>
                  </a:lnTo>
                  <a:lnTo>
                    <a:pt x="1086" y="26"/>
                  </a:lnTo>
                  <a:lnTo>
                    <a:pt x="1087" y="26"/>
                  </a:lnTo>
                  <a:lnTo>
                    <a:pt x="1088" y="26"/>
                  </a:lnTo>
                  <a:lnTo>
                    <a:pt x="1089" y="26"/>
                  </a:lnTo>
                  <a:lnTo>
                    <a:pt x="1089" y="26"/>
                  </a:lnTo>
                  <a:lnTo>
                    <a:pt x="1090" y="26"/>
                  </a:lnTo>
                  <a:lnTo>
                    <a:pt x="1091" y="26"/>
                  </a:lnTo>
                  <a:lnTo>
                    <a:pt x="1092" y="26"/>
                  </a:lnTo>
                  <a:lnTo>
                    <a:pt x="1093" y="26"/>
                  </a:lnTo>
                  <a:lnTo>
                    <a:pt x="1093" y="26"/>
                  </a:lnTo>
                  <a:lnTo>
                    <a:pt x="1094" y="26"/>
                  </a:lnTo>
                  <a:lnTo>
                    <a:pt x="1095" y="26"/>
                  </a:lnTo>
                  <a:lnTo>
                    <a:pt x="1096" y="26"/>
                  </a:lnTo>
                  <a:lnTo>
                    <a:pt x="1097" y="26"/>
                  </a:lnTo>
                  <a:lnTo>
                    <a:pt x="1097" y="26"/>
                  </a:lnTo>
                  <a:lnTo>
                    <a:pt x="1098" y="26"/>
                  </a:lnTo>
                  <a:lnTo>
                    <a:pt x="1099" y="26"/>
                  </a:lnTo>
                  <a:lnTo>
                    <a:pt x="1100" y="26"/>
                  </a:lnTo>
                  <a:lnTo>
                    <a:pt x="1101" y="26"/>
                  </a:lnTo>
                  <a:lnTo>
                    <a:pt x="1101" y="26"/>
                  </a:lnTo>
                  <a:lnTo>
                    <a:pt x="1102" y="26"/>
                  </a:lnTo>
                  <a:lnTo>
                    <a:pt x="1103" y="26"/>
                  </a:lnTo>
                  <a:lnTo>
                    <a:pt x="1104" y="26"/>
                  </a:lnTo>
                  <a:lnTo>
                    <a:pt x="1105" y="26"/>
                  </a:lnTo>
                  <a:lnTo>
                    <a:pt x="1105" y="26"/>
                  </a:lnTo>
                  <a:lnTo>
                    <a:pt x="1106" y="26"/>
                  </a:lnTo>
                  <a:lnTo>
                    <a:pt x="1107" y="26"/>
                  </a:lnTo>
                  <a:lnTo>
                    <a:pt x="1108" y="26"/>
                  </a:lnTo>
                  <a:lnTo>
                    <a:pt x="1109" y="26"/>
                  </a:lnTo>
                  <a:lnTo>
                    <a:pt x="1110" y="26"/>
                  </a:lnTo>
                  <a:lnTo>
                    <a:pt x="1110" y="26"/>
                  </a:lnTo>
                  <a:lnTo>
                    <a:pt x="1111" y="26"/>
                  </a:lnTo>
                  <a:lnTo>
                    <a:pt x="1112" y="26"/>
                  </a:lnTo>
                  <a:lnTo>
                    <a:pt x="1113" y="26"/>
                  </a:lnTo>
                  <a:lnTo>
                    <a:pt x="1114" y="26"/>
                  </a:lnTo>
                  <a:lnTo>
                    <a:pt x="1114" y="26"/>
                  </a:lnTo>
                  <a:lnTo>
                    <a:pt x="1115" y="26"/>
                  </a:lnTo>
                  <a:lnTo>
                    <a:pt x="1116" y="26"/>
                  </a:lnTo>
                  <a:lnTo>
                    <a:pt x="1117" y="26"/>
                  </a:lnTo>
                  <a:lnTo>
                    <a:pt x="1118" y="26"/>
                  </a:lnTo>
                  <a:lnTo>
                    <a:pt x="1118" y="26"/>
                  </a:lnTo>
                  <a:lnTo>
                    <a:pt x="1119" y="26"/>
                  </a:lnTo>
                  <a:lnTo>
                    <a:pt x="1120" y="26"/>
                  </a:lnTo>
                  <a:lnTo>
                    <a:pt x="1121" y="26"/>
                  </a:lnTo>
                  <a:lnTo>
                    <a:pt x="1122" y="26"/>
                  </a:lnTo>
                  <a:lnTo>
                    <a:pt x="1122" y="26"/>
                  </a:lnTo>
                  <a:lnTo>
                    <a:pt x="1123" y="26"/>
                  </a:lnTo>
                  <a:lnTo>
                    <a:pt x="1124" y="26"/>
                  </a:lnTo>
                  <a:lnTo>
                    <a:pt x="1125" y="26"/>
                  </a:lnTo>
                  <a:lnTo>
                    <a:pt x="1126" y="26"/>
                  </a:lnTo>
                  <a:lnTo>
                    <a:pt x="1126" y="26"/>
                  </a:lnTo>
                  <a:lnTo>
                    <a:pt x="1127" y="26"/>
                  </a:lnTo>
                  <a:lnTo>
                    <a:pt x="1128" y="26"/>
                  </a:lnTo>
                  <a:lnTo>
                    <a:pt x="1129" y="26"/>
                  </a:lnTo>
                  <a:lnTo>
                    <a:pt x="1130" y="26"/>
                  </a:lnTo>
                  <a:lnTo>
                    <a:pt x="1131" y="26"/>
                  </a:lnTo>
                  <a:lnTo>
                    <a:pt x="1131" y="26"/>
                  </a:lnTo>
                  <a:lnTo>
                    <a:pt x="1132" y="26"/>
                  </a:lnTo>
                  <a:lnTo>
                    <a:pt x="1133" y="26"/>
                  </a:lnTo>
                  <a:lnTo>
                    <a:pt x="1134" y="26"/>
                  </a:lnTo>
                  <a:lnTo>
                    <a:pt x="1135" y="26"/>
                  </a:lnTo>
                  <a:lnTo>
                    <a:pt x="1135" y="26"/>
                  </a:lnTo>
                  <a:lnTo>
                    <a:pt x="1136" y="26"/>
                  </a:lnTo>
                  <a:lnTo>
                    <a:pt x="1137" y="26"/>
                  </a:lnTo>
                  <a:lnTo>
                    <a:pt x="1138" y="26"/>
                  </a:lnTo>
                  <a:lnTo>
                    <a:pt x="1139" y="26"/>
                  </a:lnTo>
                  <a:lnTo>
                    <a:pt x="1139" y="26"/>
                  </a:lnTo>
                  <a:lnTo>
                    <a:pt x="1140" y="26"/>
                  </a:lnTo>
                  <a:lnTo>
                    <a:pt x="1141" y="26"/>
                  </a:lnTo>
                  <a:lnTo>
                    <a:pt x="1142" y="26"/>
                  </a:lnTo>
                  <a:lnTo>
                    <a:pt x="1143" y="26"/>
                  </a:lnTo>
                  <a:lnTo>
                    <a:pt x="1143" y="26"/>
                  </a:lnTo>
                  <a:lnTo>
                    <a:pt x="1144" y="26"/>
                  </a:lnTo>
                  <a:lnTo>
                    <a:pt x="1145" y="26"/>
                  </a:lnTo>
                  <a:lnTo>
                    <a:pt x="1146" y="26"/>
                  </a:lnTo>
                  <a:lnTo>
                    <a:pt x="1147" y="26"/>
                  </a:lnTo>
                  <a:lnTo>
                    <a:pt x="1147" y="26"/>
                  </a:lnTo>
                  <a:lnTo>
                    <a:pt x="1148" y="26"/>
                  </a:lnTo>
                  <a:lnTo>
                    <a:pt x="1149" y="26"/>
                  </a:lnTo>
                  <a:lnTo>
                    <a:pt x="1150" y="26"/>
                  </a:lnTo>
                  <a:lnTo>
                    <a:pt x="1151" y="26"/>
                  </a:lnTo>
                  <a:lnTo>
                    <a:pt x="1152" y="26"/>
                  </a:lnTo>
                  <a:lnTo>
                    <a:pt x="1152" y="26"/>
                  </a:lnTo>
                  <a:lnTo>
                    <a:pt x="1153" y="26"/>
                  </a:lnTo>
                  <a:lnTo>
                    <a:pt x="1154" y="26"/>
                  </a:lnTo>
                  <a:lnTo>
                    <a:pt x="1155" y="26"/>
                  </a:lnTo>
                  <a:lnTo>
                    <a:pt x="1156" y="26"/>
                  </a:lnTo>
                  <a:lnTo>
                    <a:pt x="1156" y="26"/>
                  </a:lnTo>
                  <a:lnTo>
                    <a:pt x="1157" y="26"/>
                  </a:lnTo>
                  <a:lnTo>
                    <a:pt x="1158" y="26"/>
                  </a:lnTo>
                  <a:lnTo>
                    <a:pt x="1159" y="26"/>
                  </a:lnTo>
                  <a:lnTo>
                    <a:pt x="1160" y="26"/>
                  </a:lnTo>
                  <a:lnTo>
                    <a:pt x="1160" y="26"/>
                  </a:lnTo>
                  <a:lnTo>
                    <a:pt x="1161" y="26"/>
                  </a:lnTo>
                  <a:lnTo>
                    <a:pt x="1162" y="26"/>
                  </a:lnTo>
                  <a:lnTo>
                    <a:pt x="1163" y="26"/>
                  </a:lnTo>
                  <a:lnTo>
                    <a:pt x="1164" y="26"/>
                  </a:lnTo>
                  <a:lnTo>
                    <a:pt x="1164" y="26"/>
                  </a:lnTo>
                  <a:lnTo>
                    <a:pt x="1165" y="26"/>
                  </a:lnTo>
                  <a:lnTo>
                    <a:pt x="1166" y="26"/>
                  </a:lnTo>
                  <a:lnTo>
                    <a:pt x="1167" y="26"/>
                  </a:lnTo>
                  <a:lnTo>
                    <a:pt x="1168" y="26"/>
                  </a:lnTo>
                  <a:lnTo>
                    <a:pt x="1168" y="26"/>
                  </a:lnTo>
                  <a:lnTo>
                    <a:pt x="1169" y="26"/>
                  </a:lnTo>
                  <a:lnTo>
                    <a:pt x="1170" y="26"/>
                  </a:lnTo>
                  <a:lnTo>
                    <a:pt x="1171" y="26"/>
                  </a:lnTo>
                  <a:lnTo>
                    <a:pt x="1172" y="26"/>
                  </a:lnTo>
                  <a:lnTo>
                    <a:pt x="1172" y="26"/>
                  </a:lnTo>
                  <a:lnTo>
                    <a:pt x="1173" y="26"/>
                  </a:lnTo>
                  <a:lnTo>
                    <a:pt x="1174" y="26"/>
                  </a:lnTo>
                  <a:lnTo>
                    <a:pt x="1175" y="26"/>
                  </a:lnTo>
                  <a:lnTo>
                    <a:pt x="1176" y="26"/>
                  </a:lnTo>
                  <a:lnTo>
                    <a:pt x="1177" y="26"/>
                  </a:lnTo>
                  <a:lnTo>
                    <a:pt x="1177" y="26"/>
                  </a:lnTo>
                  <a:lnTo>
                    <a:pt x="1178" y="26"/>
                  </a:lnTo>
                  <a:lnTo>
                    <a:pt x="1179" y="26"/>
                  </a:lnTo>
                  <a:lnTo>
                    <a:pt x="1180" y="26"/>
                  </a:lnTo>
                  <a:lnTo>
                    <a:pt x="1181" y="26"/>
                  </a:lnTo>
                  <a:lnTo>
                    <a:pt x="1181" y="26"/>
                  </a:lnTo>
                  <a:lnTo>
                    <a:pt x="1182" y="26"/>
                  </a:lnTo>
                  <a:lnTo>
                    <a:pt x="1183" y="26"/>
                  </a:lnTo>
                  <a:lnTo>
                    <a:pt x="1184" y="26"/>
                  </a:lnTo>
                  <a:lnTo>
                    <a:pt x="1185" y="26"/>
                  </a:lnTo>
                  <a:lnTo>
                    <a:pt x="1185" y="26"/>
                  </a:lnTo>
                  <a:lnTo>
                    <a:pt x="1186" y="26"/>
                  </a:lnTo>
                  <a:lnTo>
                    <a:pt x="1187" y="26"/>
                  </a:lnTo>
                  <a:lnTo>
                    <a:pt x="1188" y="26"/>
                  </a:lnTo>
                  <a:lnTo>
                    <a:pt x="1189" y="26"/>
                  </a:lnTo>
                  <a:lnTo>
                    <a:pt x="1189" y="26"/>
                  </a:lnTo>
                  <a:lnTo>
                    <a:pt x="1190" y="26"/>
                  </a:lnTo>
                  <a:lnTo>
                    <a:pt x="1191" y="26"/>
                  </a:lnTo>
                  <a:lnTo>
                    <a:pt x="1192" y="26"/>
                  </a:lnTo>
                  <a:lnTo>
                    <a:pt x="1193" y="26"/>
                  </a:lnTo>
                  <a:lnTo>
                    <a:pt x="1193" y="26"/>
                  </a:lnTo>
                  <a:lnTo>
                    <a:pt x="1194" y="26"/>
                  </a:lnTo>
                  <a:lnTo>
                    <a:pt x="1195" y="26"/>
                  </a:lnTo>
                  <a:lnTo>
                    <a:pt x="1196" y="26"/>
                  </a:lnTo>
                  <a:lnTo>
                    <a:pt x="1197" y="26"/>
                  </a:lnTo>
                  <a:lnTo>
                    <a:pt x="1198" y="26"/>
                  </a:lnTo>
                  <a:lnTo>
                    <a:pt x="1198" y="26"/>
                  </a:lnTo>
                  <a:lnTo>
                    <a:pt x="1199" y="26"/>
                  </a:lnTo>
                  <a:lnTo>
                    <a:pt x="1200" y="26"/>
                  </a:lnTo>
                  <a:lnTo>
                    <a:pt x="1201" y="26"/>
                  </a:lnTo>
                  <a:lnTo>
                    <a:pt x="1202" y="26"/>
                  </a:lnTo>
                  <a:lnTo>
                    <a:pt x="1202" y="26"/>
                  </a:lnTo>
                  <a:lnTo>
                    <a:pt x="1203" y="26"/>
                  </a:lnTo>
                  <a:lnTo>
                    <a:pt x="1204" y="26"/>
                  </a:lnTo>
                  <a:lnTo>
                    <a:pt x="1205" y="26"/>
                  </a:lnTo>
                  <a:lnTo>
                    <a:pt x="1206" y="26"/>
                  </a:lnTo>
                  <a:lnTo>
                    <a:pt x="1206" y="26"/>
                  </a:lnTo>
                  <a:lnTo>
                    <a:pt x="1207" y="26"/>
                  </a:lnTo>
                  <a:lnTo>
                    <a:pt x="1208" y="26"/>
                  </a:lnTo>
                  <a:lnTo>
                    <a:pt x="1209" y="26"/>
                  </a:lnTo>
                  <a:lnTo>
                    <a:pt x="1210" y="26"/>
                  </a:lnTo>
                  <a:lnTo>
                    <a:pt x="1210" y="26"/>
                  </a:lnTo>
                  <a:lnTo>
                    <a:pt x="1211" y="26"/>
                  </a:lnTo>
                  <a:lnTo>
                    <a:pt x="1212" y="26"/>
                  </a:lnTo>
                  <a:lnTo>
                    <a:pt x="1213" y="26"/>
                  </a:lnTo>
                  <a:lnTo>
                    <a:pt x="1214" y="26"/>
                  </a:lnTo>
                  <a:lnTo>
                    <a:pt x="1214" y="26"/>
                  </a:lnTo>
                  <a:lnTo>
                    <a:pt x="1215" y="26"/>
                  </a:lnTo>
                  <a:lnTo>
                    <a:pt x="1216" y="26"/>
                  </a:lnTo>
                  <a:lnTo>
                    <a:pt x="1217" y="26"/>
                  </a:lnTo>
                  <a:lnTo>
                    <a:pt x="1218" y="26"/>
                  </a:lnTo>
                  <a:lnTo>
                    <a:pt x="1219" y="26"/>
                  </a:lnTo>
                  <a:lnTo>
                    <a:pt x="1219" y="26"/>
                  </a:lnTo>
                  <a:lnTo>
                    <a:pt x="1220" y="26"/>
                  </a:lnTo>
                  <a:lnTo>
                    <a:pt x="1221" y="26"/>
                  </a:lnTo>
                  <a:lnTo>
                    <a:pt x="1222" y="26"/>
                  </a:lnTo>
                  <a:lnTo>
                    <a:pt x="1223" y="26"/>
                  </a:lnTo>
                  <a:lnTo>
                    <a:pt x="1223" y="26"/>
                  </a:lnTo>
                  <a:lnTo>
                    <a:pt x="1224" y="26"/>
                  </a:lnTo>
                  <a:lnTo>
                    <a:pt x="1225" y="26"/>
                  </a:lnTo>
                  <a:lnTo>
                    <a:pt x="1226" y="26"/>
                  </a:lnTo>
                  <a:lnTo>
                    <a:pt x="1227" y="26"/>
                  </a:lnTo>
                  <a:lnTo>
                    <a:pt x="1227" y="26"/>
                  </a:lnTo>
                  <a:lnTo>
                    <a:pt x="1228" y="26"/>
                  </a:lnTo>
                  <a:lnTo>
                    <a:pt x="1229" y="26"/>
                  </a:lnTo>
                  <a:lnTo>
                    <a:pt x="1230" y="26"/>
                  </a:lnTo>
                  <a:lnTo>
                    <a:pt x="1231" y="26"/>
                  </a:lnTo>
                  <a:lnTo>
                    <a:pt x="1231" y="26"/>
                  </a:lnTo>
                  <a:lnTo>
                    <a:pt x="1232" y="26"/>
                  </a:lnTo>
                  <a:lnTo>
                    <a:pt x="1233" y="26"/>
                  </a:lnTo>
                  <a:lnTo>
                    <a:pt x="1234" y="26"/>
                  </a:lnTo>
                  <a:lnTo>
                    <a:pt x="1235" y="26"/>
                  </a:lnTo>
                  <a:lnTo>
                    <a:pt x="1235" y="26"/>
                  </a:lnTo>
                  <a:lnTo>
                    <a:pt x="1236" y="26"/>
                  </a:lnTo>
                  <a:lnTo>
                    <a:pt x="1237" y="26"/>
                  </a:lnTo>
                  <a:lnTo>
                    <a:pt x="1238" y="26"/>
                  </a:lnTo>
                  <a:lnTo>
                    <a:pt x="1239" y="26"/>
                  </a:lnTo>
                  <a:lnTo>
                    <a:pt x="1240" y="26"/>
                  </a:lnTo>
                  <a:lnTo>
                    <a:pt x="1240" y="26"/>
                  </a:lnTo>
                  <a:lnTo>
                    <a:pt x="1241" y="26"/>
                  </a:lnTo>
                  <a:lnTo>
                    <a:pt x="1242" y="26"/>
                  </a:lnTo>
                  <a:lnTo>
                    <a:pt x="1243" y="26"/>
                  </a:lnTo>
                  <a:lnTo>
                    <a:pt x="1244" y="26"/>
                  </a:lnTo>
                  <a:lnTo>
                    <a:pt x="1244" y="26"/>
                  </a:lnTo>
                  <a:lnTo>
                    <a:pt x="1245" y="26"/>
                  </a:lnTo>
                  <a:lnTo>
                    <a:pt x="1246" y="26"/>
                  </a:lnTo>
                  <a:lnTo>
                    <a:pt x="1247" y="26"/>
                  </a:lnTo>
                  <a:lnTo>
                    <a:pt x="1248" y="26"/>
                  </a:lnTo>
                  <a:lnTo>
                    <a:pt x="1248" y="26"/>
                  </a:lnTo>
                  <a:lnTo>
                    <a:pt x="1249" y="26"/>
                  </a:lnTo>
                  <a:lnTo>
                    <a:pt x="1250" y="26"/>
                  </a:lnTo>
                  <a:lnTo>
                    <a:pt x="1251" y="26"/>
                  </a:lnTo>
                  <a:lnTo>
                    <a:pt x="1252" y="26"/>
                  </a:lnTo>
                  <a:lnTo>
                    <a:pt x="1252" y="26"/>
                  </a:lnTo>
                  <a:lnTo>
                    <a:pt x="1253" y="26"/>
                  </a:lnTo>
                  <a:lnTo>
                    <a:pt x="1254" y="26"/>
                  </a:lnTo>
                  <a:lnTo>
                    <a:pt x="1255" y="26"/>
                  </a:lnTo>
                  <a:lnTo>
                    <a:pt x="1256" y="26"/>
                  </a:lnTo>
                  <a:lnTo>
                    <a:pt x="1256" y="26"/>
                  </a:lnTo>
                  <a:lnTo>
                    <a:pt x="1257" y="26"/>
                  </a:lnTo>
                  <a:lnTo>
                    <a:pt x="1258" y="26"/>
                  </a:lnTo>
                  <a:lnTo>
                    <a:pt x="1259" y="26"/>
                  </a:lnTo>
                  <a:lnTo>
                    <a:pt x="1260" y="26"/>
                  </a:lnTo>
                  <a:lnTo>
                    <a:pt x="1261" y="26"/>
                  </a:lnTo>
                  <a:lnTo>
                    <a:pt x="1261" y="26"/>
                  </a:lnTo>
                  <a:lnTo>
                    <a:pt x="1262" y="26"/>
                  </a:lnTo>
                  <a:lnTo>
                    <a:pt x="1263" y="26"/>
                  </a:lnTo>
                  <a:lnTo>
                    <a:pt x="1264" y="26"/>
                  </a:lnTo>
                  <a:lnTo>
                    <a:pt x="1265" y="26"/>
                  </a:lnTo>
                  <a:lnTo>
                    <a:pt x="1265" y="26"/>
                  </a:lnTo>
                  <a:lnTo>
                    <a:pt x="1266" y="26"/>
                  </a:lnTo>
                  <a:lnTo>
                    <a:pt x="1267" y="26"/>
                  </a:lnTo>
                  <a:lnTo>
                    <a:pt x="1268" y="26"/>
                  </a:lnTo>
                  <a:lnTo>
                    <a:pt x="1269" y="26"/>
                  </a:lnTo>
                  <a:lnTo>
                    <a:pt x="1269" y="26"/>
                  </a:lnTo>
                  <a:lnTo>
                    <a:pt x="1270" y="26"/>
                  </a:lnTo>
                  <a:lnTo>
                    <a:pt x="1271" y="26"/>
                  </a:lnTo>
                  <a:lnTo>
                    <a:pt x="1272" y="26"/>
                  </a:lnTo>
                  <a:lnTo>
                    <a:pt x="1273" y="26"/>
                  </a:lnTo>
                  <a:lnTo>
                    <a:pt x="1273" y="26"/>
                  </a:lnTo>
                  <a:lnTo>
                    <a:pt x="1274" y="26"/>
                  </a:lnTo>
                  <a:lnTo>
                    <a:pt x="1275" y="26"/>
                  </a:lnTo>
                  <a:lnTo>
                    <a:pt x="1276" y="26"/>
                  </a:lnTo>
                  <a:lnTo>
                    <a:pt x="1277" y="26"/>
                  </a:lnTo>
                  <a:lnTo>
                    <a:pt x="1277" y="26"/>
                  </a:lnTo>
                  <a:lnTo>
                    <a:pt x="1278" y="26"/>
                  </a:lnTo>
                  <a:lnTo>
                    <a:pt x="1279" y="26"/>
                  </a:lnTo>
                  <a:lnTo>
                    <a:pt x="1280" y="26"/>
                  </a:lnTo>
                  <a:lnTo>
                    <a:pt x="1281" y="26"/>
                  </a:lnTo>
                  <a:lnTo>
                    <a:pt x="1282" y="26"/>
                  </a:lnTo>
                  <a:lnTo>
                    <a:pt x="1282" y="26"/>
                  </a:lnTo>
                  <a:lnTo>
                    <a:pt x="1283" y="26"/>
                  </a:lnTo>
                  <a:lnTo>
                    <a:pt x="1284" y="26"/>
                  </a:lnTo>
                  <a:lnTo>
                    <a:pt x="1285" y="26"/>
                  </a:lnTo>
                  <a:lnTo>
                    <a:pt x="1286" y="26"/>
                  </a:lnTo>
                  <a:lnTo>
                    <a:pt x="1286" y="26"/>
                  </a:lnTo>
                  <a:lnTo>
                    <a:pt x="1287" y="26"/>
                  </a:lnTo>
                  <a:lnTo>
                    <a:pt x="1288" y="26"/>
                  </a:lnTo>
                  <a:lnTo>
                    <a:pt x="1289" y="26"/>
                  </a:lnTo>
                  <a:lnTo>
                    <a:pt x="1290" y="26"/>
                  </a:lnTo>
                  <a:lnTo>
                    <a:pt x="1290" y="26"/>
                  </a:lnTo>
                  <a:lnTo>
                    <a:pt x="1291" y="26"/>
                  </a:lnTo>
                  <a:lnTo>
                    <a:pt x="1292" y="26"/>
                  </a:lnTo>
                  <a:lnTo>
                    <a:pt x="1293" y="26"/>
                  </a:lnTo>
                  <a:lnTo>
                    <a:pt x="1294" y="26"/>
                  </a:lnTo>
                  <a:lnTo>
                    <a:pt x="1294" y="26"/>
                  </a:lnTo>
                  <a:lnTo>
                    <a:pt x="1295" y="26"/>
                  </a:lnTo>
                  <a:lnTo>
                    <a:pt x="1296" y="26"/>
                  </a:lnTo>
                  <a:lnTo>
                    <a:pt x="1297" y="26"/>
                  </a:lnTo>
                  <a:lnTo>
                    <a:pt x="1298" y="26"/>
                  </a:lnTo>
                  <a:lnTo>
                    <a:pt x="1298" y="26"/>
                  </a:lnTo>
                  <a:lnTo>
                    <a:pt x="1299" y="26"/>
                  </a:lnTo>
                  <a:lnTo>
                    <a:pt x="1300" y="26"/>
                  </a:lnTo>
                  <a:lnTo>
                    <a:pt x="1301" y="26"/>
                  </a:lnTo>
                  <a:lnTo>
                    <a:pt x="1302" y="26"/>
                  </a:lnTo>
                  <a:lnTo>
                    <a:pt x="1303" y="26"/>
                  </a:lnTo>
                  <a:lnTo>
                    <a:pt x="1303" y="26"/>
                  </a:lnTo>
                  <a:lnTo>
                    <a:pt x="1304" y="26"/>
                  </a:lnTo>
                  <a:lnTo>
                    <a:pt x="1305" y="26"/>
                  </a:lnTo>
                  <a:lnTo>
                    <a:pt x="1306" y="26"/>
                  </a:lnTo>
                  <a:lnTo>
                    <a:pt x="1307" y="26"/>
                  </a:lnTo>
                  <a:lnTo>
                    <a:pt x="1307" y="26"/>
                  </a:lnTo>
                  <a:lnTo>
                    <a:pt x="1308" y="26"/>
                  </a:lnTo>
                  <a:lnTo>
                    <a:pt x="1309" y="26"/>
                  </a:lnTo>
                  <a:lnTo>
                    <a:pt x="1310" y="26"/>
                  </a:lnTo>
                  <a:lnTo>
                    <a:pt x="1311" y="26"/>
                  </a:lnTo>
                  <a:lnTo>
                    <a:pt x="1311" y="26"/>
                  </a:lnTo>
                  <a:lnTo>
                    <a:pt x="1312" y="26"/>
                  </a:lnTo>
                  <a:lnTo>
                    <a:pt x="1313" y="26"/>
                  </a:lnTo>
                  <a:lnTo>
                    <a:pt x="1314" y="26"/>
                  </a:lnTo>
                  <a:lnTo>
                    <a:pt x="1315" y="26"/>
                  </a:lnTo>
                  <a:lnTo>
                    <a:pt x="1315" y="26"/>
                  </a:lnTo>
                  <a:lnTo>
                    <a:pt x="1316" y="26"/>
                  </a:lnTo>
                  <a:lnTo>
                    <a:pt x="1317" y="26"/>
                  </a:lnTo>
                  <a:lnTo>
                    <a:pt x="1318" y="26"/>
                  </a:lnTo>
                  <a:lnTo>
                    <a:pt x="1319" y="26"/>
                  </a:lnTo>
                  <a:lnTo>
                    <a:pt x="1319" y="26"/>
                  </a:lnTo>
                  <a:lnTo>
                    <a:pt x="1320" y="26"/>
                  </a:lnTo>
                  <a:lnTo>
                    <a:pt x="1321" y="26"/>
                  </a:lnTo>
                  <a:lnTo>
                    <a:pt x="1322" y="26"/>
                  </a:lnTo>
                  <a:lnTo>
                    <a:pt x="1323" y="26"/>
                  </a:lnTo>
                  <a:lnTo>
                    <a:pt x="1324" y="26"/>
                  </a:lnTo>
                  <a:lnTo>
                    <a:pt x="1324" y="26"/>
                  </a:lnTo>
                  <a:lnTo>
                    <a:pt x="1325" y="26"/>
                  </a:lnTo>
                  <a:lnTo>
                    <a:pt x="1326" y="26"/>
                  </a:lnTo>
                  <a:lnTo>
                    <a:pt x="1327" y="26"/>
                  </a:lnTo>
                  <a:lnTo>
                    <a:pt x="1328" y="26"/>
                  </a:lnTo>
                  <a:lnTo>
                    <a:pt x="1328" y="26"/>
                  </a:lnTo>
                  <a:lnTo>
                    <a:pt x="1329" y="26"/>
                  </a:lnTo>
                  <a:lnTo>
                    <a:pt x="1330" y="26"/>
                  </a:lnTo>
                  <a:lnTo>
                    <a:pt x="1331" y="26"/>
                  </a:lnTo>
                  <a:lnTo>
                    <a:pt x="1332" y="26"/>
                  </a:lnTo>
                  <a:lnTo>
                    <a:pt x="1332" y="26"/>
                  </a:lnTo>
                  <a:lnTo>
                    <a:pt x="1333" y="26"/>
                  </a:lnTo>
                  <a:lnTo>
                    <a:pt x="1334" y="26"/>
                  </a:lnTo>
                  <a:lnTo>
                    <a:pt x="1335" y="26"/>
                  </a:lnTo>
                  <a:lnTo>
                    <a:pt x="1336" y="26"/>
                  </a:lnTo>
                  <a:lnTo>
                    <a:pt x="1336" y="26"/>
                  </a:lnTo>
                  <a:lnTo>
                    <a:pt x="1337" y="26"/>
                  </a:lnTo>
                  <a:lnTo>
                    <a:pt x="1338" y="26"/>
                  </a:lnTo>
                  <a:lnTo>
                    <a:pt x="1339" y="26"/>
                  </a:lnTo>
                  <a:lnTo>
                    <a:pt x="1340" y="26"/>
                  </a:lnTo>
                  <a:lnTo>
                    <a:pt x="1340" y="26"/>
                  </a:lnTo>
                  <a:lnTo>
                    <a:pt x="1341" y="26"/>
                  </a:lnTo>
                  <a:lnTo>
                    <a:pt x="1342" y="26"/>
                  </a:lnTo>
                  <a:lnTo>
                    <a:pt x="1343" y="26"/>
                  </a:lnTo>
                  <a:lnTo>
                    <a:pt x="1344" y="26"/>
                  </a:lnTo>
                  <a:lnTo>
                    <a:pt x="1345" y="26"/>
                  </a:lnTo>
                  <a:lnTo>
                    <a:pt x="1345" y="26"/>
                  </a:lnTo>
                  <a:lnTo>
                    <a:pt x="1346" y="26"/>
                  </a:lnTo>
                  <a:lnTo>
                    <a:pt x="1347" y="26"/>
                  </a:lnTo>
                  <a:lnTo>
                    <a:pt x="1348" y="26"/>
                  </a:lnTo>
                  <a:lnTo>
                    <a:pt x="1349" y="26"/>
                  </a:lnTo>
                  <a:lnTo>
                    <a:pt x="1349" y="26"/>
                  </a:lnTo>
                  <a:lnTo>
                    <a:pt x="1350" y="26"/>
                  </a:lnTo>
                  <a:lnTo>
                    <a:pt x="1351" y="26"/>
                  </a:lnTo>
                  <a:lnTo>
                    <a:pt x="1352" y="26"/>
                  </a:lnTo>
                  <a:lnTo>
                    <a:pt x="1353" y="26"/>
                  </a:lnTo>
                  <a:lnTo>
                    <a:pt x="1353" y="26"/>
                  </a:lnTo>
                  <a:lnTo>
                    <a:pt x="1354" y="26"/>
                  </a:lnTo>
                  <a:lnTo>
                    <a:pt x="1355" y="26"/>
                  </a:lnTo>
                  <a:lnTo>
                    <a:pt x="1356" y="26"/>
                  </a:lnTo>
                  <a:lnTo>
                    <a:pt x="1357" y="26"/>
                  </a:lnTo>
                  <a:lnTo>
                    <a:pt x="1357" y="26"/>
                  </a:lnTo>
                  <a:lnTo>
                    <a:pt x="1358" y="26"/>
                  </a:lnTo>
                  <a:lnTo>
                    <a:pt x="1359" y="26"/>
                  </a:lnTo>
                  <a:lnTo>
                    <a:pt x="1360" y="26"/>
                  </a:lnTo>
                  <a:lnTo>
                    <a:pt x="1361" y="26"/>
                  </a:lnTo>
                  <a:lnTo>
                    <a:pt x="1361" y="26"/>
                  </a:lnTo>
                  <a:lnTo>
                    <a:pt x="1362" y="26"/>
                  </a:lnTo>
                  <a:lnTo>
                    <a:pt x="1363" y="26"/>
                  </a:lnTo>
                  <a:lnTo>
                    <a:pt x="1364" y="26"/>
                  </a:lnTo>
                  <a:lnTo>
                    <a:pt x="1365" y="26"/>
                  </a:lnTo>
                  <a:lnTo>
                    <a:pt x="1366" y="26"/>
                  </a:lnTo>
                  <a:lnTo>
                    <a:pt x="1366" y="26"/>
                  </a:lnTo>
                  <a:lnTo>
                    <a:pt x="1367" y="26"/>
                  </a:lnTo>
                  <a:lnTo>
                    <a:pt x="1368" y="26"/>
                  </a:lnTo>
                  <a:lnTo>
                    <a:pt x="1369" y="26"/>
                  </a:lnTo>
                  <a:lnTo>
                    <a:pt x="1370" y="26"/>
                  </a:lnTo>
                  <a:lnTo>
                    <a:pt x="1370" y="26"/>
                  </a:lnTo>
                  <a:lnTo>
                    <a:pt x="1371" y="26"/>
                  </a:lnTo>
                  <a:lnTo>
                    <a:pt x="1372" y="26"/>
                  </a:lnTo>
                  <a:lnTo>
                    <a:pt x="1373" y="26"/>
                  </a:lnTo>
                  <a:lnTo>
                    <a:pt x="1374" y="26"/>
                  </a:lnTo>
                  <a:lnTo>
                    <a:pt x="1374" y="26"/>
                  </a:lnTo>
                  <a:lnTo>
                    <a:pt x="1375" y="26"/>
                  </a:lnTo>
                  <a:lnTo>
                    <a:pt x="1376" y="26"/>
                  </a:lnTo>
                  <a:lnTo>
                    <a:pt x="1377" y="26"/>
                  </a:lnTo>
                  <a:lnTo>
                    <a:pt x="1378" y="26"/>
                  </a:lnTo>
                  <a:lnTo>
                    <a:pt x="1378" y="26"/>
                  </a:lnTo>
                  <a:lnTo>
                    <a:pt x="1379" y="26"/>
                  </a:lnTo>
                  <a:lnTo>
                    <a:pt x="1380" y="26"/>
                  </a:lnTo>
                  <a:lnTo>
                    <a:pt x="1381" y="26"/>
                  </a:lnTo>
                  <a:lnTo>
                    <a:pt x="1382" y="26"/>
                  </a:lnTo>
                  <a:lnTo>
                    <a:pt x="1382" y="26"/>
                  </a:lnTo>
                  <a:lnTo>
                    <a:pt x="1383" y="26"/>
                  </a:lnTo>
                  <a:lnTo>
                    <a:pt x="1384" y="26"/>
                  </a:lnTo>
                  <a:lnTo>
                    <a:pt x="1385" y="26"/>
                  </a:lnTo>
                  <a:lnTo>
                    <a:pt x="1386" y="26"/>
                  </a:lnTo>
                  <a:lnTo>
                    <a:pt x="1387" y="26"/>
                  </a:lnTo>
                  <a:lnTo>
                    <a:pt x="1387" y="26"/>
                  </a:lnTo>
                  <a:lnTo>
                    <a:pt x="1388" y="26"/>
                  </a:lnTo>
                  <a:lnTo>
                    <a:pt x="1389" y="26"/>
                  </a:lnTo>
                  <a:lnTo>
                    <a:pt x="1390" y="26"/>
                  </a:lnTo>
                  <a:lnTo>
                    <a:pt x="1391" y="26"/>
                  </a:lnTo>
                  <a:lnTo>
                    <a:pt x="1391" y="26"/>
                  </a:lnTo>
                  <a:lnTo>
                    <a:pt x="1392" y="26"/>
                  </a:lnTo>
                  <a:lnTo>
                    <a:pt x="1393" y="26"/>
                  </a:lnTo>
                  <a:lnTo>
                    <a:pt x="1394" y="26"/>
                  </a:lnTo>
                  <a:lnTo>
                    <a:pt x="1395" y="26"/>
                  </a:lnTo>
                  <a:lnTo>
                    <a:pt x="1395" y="26"/>
                  </a:lnTo>
                  <a:lnTo>
                    <a:pt x="1396" y="26"/>
                  </a:lnTo>
                  <a:lnTo>
                    <a:pt x="1397" y="26"/>
                  </a:lnTo>
                  <a:lnTo>
                    <a:pt x="1398" y="26"/>
                  </a:lnTo>
                  <a:lnTo>
                    <a:pt x="1399" y="26"/>
                  </a:lnTo>
                  <a:lnTo>
                    <a:pt x="1399" y="26"/>
                  </a:lnTo>
                  <a:lnTo>
                    <a:pt x="1400" y="26"/>
                  </a:lnTo>
                  <a:lnTo>
                    <a:pt x="1401" y="26"/>
                  </a:lnTo>
                  <a:lnTo>
                    <a:pt x="1402" y="26"/>
                  </a:lnTo>
                  <a:lnTo>
                    <a:pt x="1403" y="26"/>
                  </a:lnTo>
                  <a:lnTo>
                    <a:pt x="1403" y="26"/>
                  </a:lnTo>
                  <a:lnTo>
                    <a:pt x="1404" y="26"/>
                  </a:lnTo>
                  <a:lnTo>
                    <a:pt x="1405" y="26"/>
                  </a:lnTo>
                  <a:lnTo>
                    <a:pt x="1406" y="26"/>
                  </a:lnTo>
                  <a:lnTo>
                    <a:pt x="1407" y="26"/>
                  </a:lnTo>
                  <a:lnTo>
                    <a:pt x="1408" y="26"/>
                  </a:lnTo>
                  <a:lnTo>
                    <a:pt x="1408" y="26"/>
                  </a:lnTo>
                  <a:lnTo>
                    <a:pt x="1409" y="26"/>
                  </a:lnTo>
                  <a:lnTo>
                    <a:pt x="1410" y="26"/>
                  </a:lnTo>
                  <a:lnTo>
                    <a:pt x="1411" y="26"/>
                  </a:lnTo>
                  <a:lnTo>
                    <a:pt x="1412" y="26"/>
                  </a:lnTo>
                  <a:lnTo>
                    <a:pt x="1412" y="26"/>
                  </a:lnTo>
                  <a:lnTo>
                    <a:pt x="1413" y="26"/>
                  </a:lnTo>
                  <a:lnTo>
                    <a:pt x="1414" y="26"/>
                  </a:lnTo>
                  <a:lnTo>
                    <a:pt x="1415" y="26"/>
                  </a:lnTo>
                  <a:lnTo>
                    <a:pt x="1416" y="26"/>
                  </a:lnTo>
                  <a:lnTo>
                    <a:pt x="1416" y="26"/>
                  </a:lnTo>
                  <a:lnTo>
                    <a:pt x="1417" y="26"/>
                  </a:lnTo>
                  <a:lnTo>
                    <a:pt x="1418" y="26"/>
                  </a:lnTo>
                  <a:lnTo>
                    <a:pt x="1419" y="26"/>
                  </a:lnTo>
                  <a:lnTo>
                    <a:pt x="1420" y="26"/>
                  </a:lnTo>
                  <a:lnTo>
                    <a:pt x="1420" y="26"/>
                  </a:lnTo>
                  <a:lnTo>
                    <a:pt x="1421" y="26"/>
                  </a:lnTo>
                  <a:lnTo>
                    <a:pt x="1422" y="26"/>
                  </a:lnTo>
                  <a:lnTo>
                    <a:pt x="1423" y="26"/>
                  </a:lnTo>
                  <a:lnTo>
                    <a:pt x="1424" y="26"/>
                  </a:lnTo>
                  <a:lnTo>
                    <a:pt x="1424" y="26"/>
                  </a:lnTo>
                  <a:lnTo>
                    <a:pt x="1425" y="26"/>
                  </a:lnTo>
                  <a:lnTo>
                    <a:pt x="1426" y="26"/>
                  </a:lnTo>
                  <a:lnTo>
                    <a:pt x="1427" y="26"/>
                  </a:lnTo>
                  <a:lnTo>
                    <a:pt x="1428" y="26"/>
                  </a:lnTo>
                  <a:lnTo>
                    <a:pt x="1429" y="26"/>
                  </a:lnTo>
                  <a:lnTo>
                    <a:pt x="1429" y="26"/>
                  </a:lnTo>
                  <a:lnTo>
                    <a:pt x="1430" y="26"/>
                  </a:lnTo>
                  <a:lnTo>
                    <a:pt x="1431" y="26"/>
                  </a:lnTo>
                  <a:lnTo>
                    <a:pt x="1432" y="26"/>
                  </a:lnTo>
                  <a:lnTo>
                    <a:pt x="1433" y="26"/>
                  </a:lnTo>
                  <a:lnTo>
                    <a:pt x="1433" y="26"/>
                  </a:lnTo>
                  <a:lnTo>
                    <a:pt x="1434" y="26"/>
                  </a:lnTo>
                  <a:lnTo>
                    <a:pt x="1435" y="26"/>
                  </a:lnTo>
                  <a:lnTo>
                    <a:pt x="1436" y="26"/>
                  </a:lnTo>
                  <a:lnTo>
                    <a:pt x="1437" y="26"/>
                  </a:lnTo>
                  <a:lnTo>
                    <a:pt x="1437" y="26"/>
                  </a:lnTo>
                  <a:lnTo>
                    <a:pt x="1438" y="26"/>
                  </a:lnTo>
                  <a:lnTo>
                    <a:pt x="1439" y="26"/>
                  </a:lnTo>
                  <a:lnTo>
                    <a:pt x="1440" y="26"/>
                  </a:lnTo>
                  <a:lnTo>
                    <a:pt x="1441" y="26"/>
                  </a:lnTo>
                  <a:lnTo>
                    <a:pt x="1441" y="26"/>
                  </a:lnTo>
                  <a:lnTo>
                    <a:pt x="1442" y="26"/>
                  </a:lnTo>
                  <a:lnTo>
                    <a:pt x="1443" y="26"/>
                  </a:lnTo>
                  <a:lnTo>
                    <a:pt x="1444" y="26"/>
                  </a:lnTo>
                  <a:lnTo>
                    <a:pt x="1445" y="26"/>
                  </a:lnTo>
                  <a:lnTo>
                    <a:pt x="1445" y="26"/>
                  </a:lnTo>
                  <a:lnTo>
                    <a:pt x="1446" y="26"/>
                  </a:lnTo>
                  <a:lnTo>
                    <a:pt x="1447" y="26"/>
                  </a:lnTo>
                  <a:lnTo>
                    <a:pt x="1448" y="26"/>
                  </a:lnTo>
                  <a:lnTo>
                    <a:pt x="1449" y="26"/>
                  </a:lnTo>
                  <a:lnTo>
                    <a:pt x="1450" y="26"/>
                  </a:lnTo>
                  <a:lnTo>
                    <a:pt x="1450" y="26"/>
                  </a:lnTo>
                  <a:lnTo>
                    <a:pt x="1451" y="26"/>
                  </a:lnTo>
                  <a:lnTo>
                    <a:pt x="1452" y="26"/>
                  </a:lnTo>
                  <a:lnTo>
                    <a:pt x="1453" y="26"/>
                  </a:lnTo>
                  <a:lnTo>
                    <a:pt x="1454" y="26"/>
                  </a:lnTo>
                  <a:lnTo>
                    <a:pt x="1454" y="26"/>
                  </a:lnTo>
                  <a:lnTo>
                    <a:pt x="1455" y="26"/>
                  </a:lnTo>
                  <a:lnTo>
                    <a:pt x="1456" y="26"/>
                  </a:lnTo>
                  <a:lnTo>
                    <a:pt x="1457" y="26"/>
                  </a:lnTo>
                  <a:lnTo>
                    <a:pt x="1458" y="26"/>
                  </a:lnTo>
                  <a:lnTo>
                    <a:pt x="1458" y="26"/>
                  </a:lnTo>
                  <a:lnTo>
                    <a:pt x="1459" y="26"/>
                  </a:lnTo>
                  <a:lnTo>
                    <a:pt x="1460" y="26"/>
                  </a:lnTo>
                  <a:lnTo>
                    <a:pt x="1461" y="26"/>
                  </a:lnTo>
                  <a:lnTo>
                    <a:pt x="1462" y="26"/>
                  </a:lnTo>
                  <a:lnTo>
                    <a:pt x="1462" y="26"/>
                  </a:lnTo>
                  <a:lnTo>
                    <a:pt x="1463" y="26"/>
                  </a:lnTo>
                  <a:lnTo>
                    <a:pt x="1464" y="26"/>
                  </a:lnTo>
                  <a:lnTo>
                    <a:pt x="1465" y="26"/>
                  </a:lnTo>
                  <a:lnTo>
                    <a:pt x="1466" y="26"/>
                  </a:lnTo>
                  <a:lnTo>
                    <a:pt x="1466" y="26"/>
                  </a:lnTo>
                  <a:lnTo>
                    <a:pt x="1467" y="26"/>
                  </a:lnTo>
                  <a:lnTo>
                    <a:pt x="1468" y="26"/>
                  </a:lnTo>
                  <a:lnTo>
                    <a:pt x="1469" y="26"/>
                  </a:lnTo>
                  <a:lnTo>
                    <a:pt x="1470" y="26"/>
                  </a:lnTo>
                  <a:lnTo>
                    <a:pt x="1471" y="26"/>
                  </a:lnTo>
                  <a:lnTo>
                    <a:pt x="1471" y="26"/>
                  </a:lnTo>
                  <a:lnTo>
                    <a:pt x="1472" y="26"/>
                  </a:lnTo>
                  <a:lnTo>
                    <a:pt x="1473" y="26"/>
                  </a:lnTo>
                  <a:lnTo>
                    <a:pt x="1474" y="26"/>
                  </a:lnTo>
                  <a:lnTo>
                    <a:pt x="1475" y="26"/>
                  </a:lnTo>
                  <a:lnTo>
                    <a:pt x="1475" y="26"/>
                  </a:lnTo>
                  <a:lnTo>
                    <a:pt x="1476" y="26"/>
                  </a:lnTo>
                  <a:lnTo>
                    <a:pt x="1477" y="26"/>
                  </a:lnTo>
                  <a:lnTo>
                    <a:pt x="1478" y="26"/>
                  </a:lnTo>
                  <a:lnTo>
                    <a:pt x="1479" y="26"/>
                  </a:lnTo>
                  <a:lnTo>
                    <a:pt x="1479" y="26"/>
                  </a:lnTo>
                  <a:lnTo>
                    <a:pt x="1480" y="26"/>
                  </a:lnTo>
                  <a:lnTo>
                    <a:pt x="1481" y="26"/>
                  </a:lnTo>
                  <a:lnTo>
                    <a:pt x="1482" y="26"/>
                  </a:lnTo>
                  <a:lnTo>
                    <a:pt x="1483" y="26"/>
                  </a:lnTo>
                  <a:lnTo>
                    <a:pt x="1483" y="26"/>
                  </a:lnTo>
                  <a:lnTo>
                    <a:pt x="1484" y="26"/>
                  </a:lnTo>
                  <a:lnTo>
                    <a:pt x="1485" y="26"/>
                  </a:lnTo>
                  <a:lnTo>
                    <a:pt x="1486" y="26"/>
                  </a:lnTo>
                  <a:lnTo>
                    <a:pt x="1487" y="26"/>
                  </a:lnTo>
                  <a:lnTo>
                    <a:pt x="1487" y="26"/>
                  </a:lnTo>
                  <a:lnTo>
                    <a:pt x="1488" y="26"/>
                  </a:lnTo>
                  <a:lnTo>
                    <a:pt x="1489" y="26"/>
                  </a:lnTo>
                  <a:lnTo>
                    <a:pt x="1490" y="26"/>
                  </a:lnTo>
                  <a:lnTo>
                    <a:pt x="1491" y="26"/>
                  </a:lnTo>
                  <a:lnTo>
                    <a:pt x="1492" y="26"/>
                  </a:lnTo>
                  <a:lnTo>
                    <a:pt x="1492" y="26"/>
                  </a:lnTo>
                  <a:lnTo>
                    <a:pt x="1493" y="26"/>
                  </a:lnTo>
                  <a:lnTo>
                    <a:pt x="1494" y="26"/>
                  </a:lnTo>
                  <a:lnTo>
                    <a:pt x="1495" y="26"/>
                  </a:lnTo>
                  <a:lnTo>
                    <a:pt x="1496" y="26"/>
                  </a:lnTo>
                  <a:lnTo>
                    <a:pt x="1496" y="26"/>
                  </a:lnTo>
                  <a:lnTo>
                    <a:pt x="1497" y="26"/>
                  </a:lnTo>
                  <a:lnTo>
                    <a:pt x="1498" y="26"/>
                  </a:lnTo>
                  <a:lnTo>
                    <a:pt x="1499" y="26"/>
                  </a:lnTo>
                  <a:lnTo>
                    <a:pt x="1500" y="26"/>
                  </a:lnTo>
                  <a:lnTo>
                    <a:pt x="1500" y="26"/>
                  </a:lnTo>
                  <a:lnTo>
                    <a:pt x="1501" y="26"/>
                  </a:lnTo>
                  <a:lnTo>
                    <a:pt x="1502" y="26"/>
                  </a:lnTo>
                  <a:lnTo>
                    <a:pt x="1503" y="26"/>
                  </a:lnTo>
                  <a:lnTo>
                    <a:pt x="1504" y="26"/>
                  </a:lnTo>
                  <a:lnTo>
                    <a:pt x="1504" y="26"/>
                  </a:lnTo>
                  <a:lnTo>
                    <a:pt x="1505" y="26"/>
                  </a:lnTo>
                  <a:lnTo>
                    <a:pt x="1506" y="26"/>
                  </a:lnTo>
                  <a:lnTo>
                    <a:pt x="1507" y="26"/>
                  </a:lnTo>
                  <a:lnTo>
                    <a:pt x="1508" y="26"/>
                  </a:lnTo>
                  <a:lnTo>
                    <a:pt x="1508" y="26"/>
                  </a:lnTo>
                  <a:lnTo>
                    <a:pt x="1509" y="26"/>
                  </a:lnTo>
                  <a:lnTo>
                    <a:pt x="1510" y="26"/>
                  </a:lnTo>
                  <a:lnTo>
                    <a:pt x="1511" y="26"/>
                  </a:lnTo>
                  <a:lnTo>
                    <a:pt x="1512" y="26"/>
                  </a:lnTo>
                  <a:lnTo>
                    <a:pt x="1513" y="26"/>
                  </a:lnTo>
                  <a:lnTo>
                    <a:pt x="1513" y="26"/>
                  </a:lnTo>
                  <a:lnTo>
                    <a:pt x="1514" y="26"/>
                  </a:lnTo>
                  <a:lnTo>
                    <a:pt x="1515" y="26"/>
                  </a:lnTo>
                  <a:lnTo>
                    <a:pt x="1516" y="26"/>
                  </a:lnTo>
                  <a:lnTo>
                    <a:pt x="1517" y="26"/>
                  </a:lnTo>
                  <a:lnTo>
                    <a:pt x="1517" y="26"/>
                  </a:lnTo>
                  <a:lnTo>
                    <a:pt x="1518" y="26"/>
                  </a:lnTo>
                  <a:lnTo>
                    <a:pt x="1519" y="26"/>
                  </a:lnTo>
                  <a:lnTo>
                    <a:pt x="1520" y="26"/>
                  </a:lnTo>
                  <a:lnTo>
                    <a:pt x="1521" y="26"/>
                  </a:lnTo>
                  <a:lnTo>
                    <a:pt x="1521" y="26"/>
                  </a:lnTo>
                  <a:lnTo>
                    <a:pt x="1522" y="26"/>
                  </a:lnTo>
                  <a:lnTo>
                    <a:pt x="1523" y="26"/>
                  </a:lnTo>
                  <a:lnTo>
                    <a:pt x="1524" y="26"/>
                  </a:lnTo>
                  <a:lnTo>
                    <a:pt x="1525" y="26"/>
                  </a:lnTo>
                  <a:lnTo>
                    <a:pt x="1525" y="26"/>
                  </a:lnTo>
                  <a:lnTo>
                    <a:pt x="1526" y="26"/>
                  </a:lnTo>
                  <a:lnTo>
                    <a:pt x="1527" y="26"/>
                  </a:lnTo>
                  <a:lnTo>
                    <a:pt x="1528" y="26"/>
                  </a:lnTo>
                  <a:lnTo>
                    <a:pt x="1529" y="26"/>
                  </a:lnTo>
                  <a:lnTo>
                    <a:pt x="1529" y="26"/>
                  </a:lnTo>
                  <a:lnTo>
                    <a:pt x="1530" y="26"/>
                  </a:lnTo>
                  <a:lnTo>
                    <a:pt x="1531" y="26"/>
                  </a:lnTo>
                  <a:lnTo>
                    <a:pt x="1532" y="26"/>
                  </a:lnTo>
                  <a:lnTo>
                    <a:pt x="1533" y="26"/>
                  </a:lnTo>
                  <a:lnTo>
                    <a:pt x="1534" y="26"/>
                  </a:lnTo>
                  <a:lnTo>
                    <a:pt x="1534" y="26"/>
                  </a:lnTo>
                  <a:lnTo>
                    <a:pt x="1535" y="26"/>
                  </a:lnTo>
                  <a:lnTo>
                    <a:pt x="1536" y="26"/>
                  </a:lnTo>
                  <a:lnTo>
                    <a:pt x="1537" y="26"/>
                  </a:lnTo>
                  <a:lnTo>
                    <a:pt x="1538" y="26"/>
                  </a:lnTo>
                  <a:lnTo>
                    <a:pt x="1538" y="26"/>
                  </a:lnTo>
                  <a:lnTo>
                    <a:pt x="1539" y="26"/>
                  </a:lnTo>
                  <a:lnTo>
                    <a:pt x="1540" y="26"/>
                  </a:lnTo>
                  <a:lnTo>
                    <a:pt x="1541" y="26"/>
                  </a:lnTo>
                  <a:lnTo>
                    <a:pt x="1542" y="26"/>
                  </a:lnTo>
                  <a:lnTo>
                    <a:pt x="1542" y="26"/>
                  </a:lnTo>
                  <a:lnTo>
                    <a:pt x="1543" y="26"/>
                  </a:lnTo>
                  <a:lnTo>
                    <a:pt x="1544" y="26"/>
                  </a:lnTo>
                  <a:lnTo>
                    <a:pt x="1545" y="26"/>
                  </a:lnTo>
                  <a:lnTo>
                    <a:pt x="1546" y="26"/>
                  </a:lnTo>
                  <a:lnTo>
                    <a:pt x="1546" y="26"/>
                  </a:lnTo>
                  <a:lnTo>
                    <a:pt x="1547" y="26"/>
                  </a:lnTo>
                  <a:lnTo>
                    <a:pt x="1548" y="26"/>
                  </a:lnTo>
                  <a:lnTo>
                    <a:pt x="1549" y="26"/>
                  </a:lnTo>
                  <a:lnTo>
                    <a:pt x="1550" y="26"/>
                  </a:lnTo>
                  <a:lnTo>
                    <a:pt x="1550" y="26"/>
                  </a:lnTo>
                  <a:lnTo>
                    <a:pt x="1551" y="26"/>
                  </a:lnTo>
                  <a:lnTo>
                    <a:pt x="1552" y="26"/>
                  </a:lnTo>
                  <a:lnTo>
                    <a:pt x="1553" y="26"/>
                  </a:lnTo>
                  <a:lnTo>
                    <a:pt x="1554" y="26"/>
                  </a:lnTo>
                  <a:lnTo>
                    <a:pt x="1555" y="26"/>
                  </a:lnTo>
                  <a:lnTo>
                    <a:pt x="1555" y="26"/>
                  </a:lnTo>
                  <a:lnTo>
                    <a:pt x="1556" y="26"/>
                  </a:lnTo>
                  <a:lnTo>
                    <a:pt x="1557" y="26"/>
                  </a:lnTo>
                  <a:lnTo>
                    <a:pt x="1558" y="26"/>
                  </a:lnTo>
                  <a:lnTo>
                    <a:pt x="1559" y="26"/>
                  </a:lnTo>
                  <a:lnTo>
                    <a:pt x="1559" y="26"/>
                  </a:lnTo>
                  <a:lnTo>
                    <a:pt x="1560" y="26"/>
                  </a:lnTo>
                  <a:lnTo>
                    <a:pt x="1561" y="26"/>
                  </a:lnTo>
                  <a:lnTo>
                    <a:pt x="1562" y="26"/>
                  </a:lnTo>
                  <a:lnTo>
                    <a:pt x="1563" y="26"/>
                  </a:lnTo>
                  <a:lnTo>
                    <a:pt x="1563" y="26"/>
                  </a:lnTo>
                  <a:lnTo>
                    <a:pt x="1564" y="26"/>
                  </a:lnTo>
                  <a:lnTo>
                    <a:pt x="1565" y="26"/>
                  </a:lnTo>
                  <a:lnTo>
                    <a:pt x="1566" y="26"/>
                  </a:lnTo>
                  <a:lnTo>
                    <a:pt x="1567" y="26"/>
                  </a:lnTo>
                  <a:lnTo>
                    <a:pt x="1567" y="26"/>
                  </a:lnTo>
                  <a:lnTo>
                    <a:pt x="1568" y="26"/>
                  </a:lnTo>
                  <a:lnTo>
                    <a:pt x="1569" y="26"/>
                  </a:lnTo>
                  <a:lnTo>
                    <a:pt x="1570" y="26"/>
                  </a:lnTo>
                  <a:lnTo>
                    <a:pt x="1571" y="26"/>
                  </a:lnTo>
                  <a:lnTo>
                    <a:pt x="1571" y="26"/>
                  </a:lnTo>
                  <a:lnTo>
                    <a:pt x="1572" y="26"/>
                  </a:lnTo>
                  <a:lnTo>
                    <a:pt x="1573" y="26"/>
                  </a:lnTo>
                  <a:lnTo>
                    <a:pt x="1574" y="26"/>
                  </a:lnTo>
                  <a:lnTo>
                    <a:pt x="1575" y="26"/>
                  </a:lnTo>
                  <a:lnTo>
                    <a:pt x="1576" y="26"/>
                  </a:lnTo>
                  <a:lnTo>
                    <a:pt x="1576" y="26"/>
                  </a:lnTo>
                  <a:lnTo>
                    <a:pt x="1577" y="26"/>
                  </a:lnTo>
                  <a:lnTo>
                    <a:pt x="1578" y="26"/>
                  </a:lnTo>
                  <a:lnTo>
                    <a:pt x="1579" y="26"/>
                  </a:lnTo>
                  <a:lnTo>
                    <a:pt x="1580" y="26"/>
                  </a:lnTo>
                  <a:lnTo>
                    <a:pt x="1580" y="26"/>
                  </a:lnTo>
                  <a:lnTo>
                    <a:pt x="1581" y="26"/>
                  </a:lnTo>
                  <a:lnTo>
                    <a:pt x="1582" y="26"/>
                  </a:lnTo>
                  <a:lnTo>
                    <a:pt x="1583" y="26"/>
                  </a:lnTo>
                  <a:lnTo>
                    <a:pt x="1584" y="26"/>
                  </a:lnTo>
                  <a:lnTo>
                    <a:pt x="1584" y="26"/>
                  </a:lnTo>
                  <a:lnTo>
                    <a:pt x="1585" y="26"/>
                  </a:lnTo>
                  <a:lnTo>
                    <a:pt x="1586" y="26"/>
                  </a:lnTo>
                </a:path>
              </a:pathLst>
            </a:custGeom>
            <a:noFill/>
            <a:ln w="0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217" name="Rectangle 350">
              <a:extLst>
                <a:ext uri="{FF2B5EF4-FFF2-40B4-BE49-F238E27FC236}">
                  <a16:creationId xmlns:a16="http://schemas.microsoft.com/office/drawing/2014/main" id="{EB788EF2-F303-44C4-8443-1BAA1803B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5726" y="2016125"/>
              <a:ext cx="100013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mall fonts" charset="0"/>
                </a:rPr>
                <a:t>NL: 6.94E7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8" name="Rectangle 351">
              <a:extLst>
                <a:ext uri="{FF2B5EF4-FFF2-40B4-BE49-F238E27FC236}">
                  <a16:creationId xmlns:a16="http://schemas.microsoft.com/office/drawing/2014/main" id="{4A04EC06-08DC-4D3B-84CE-8743D6140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5726" y="2195513"/>
              <a:ext cx="474663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mall fonts" charset="0"/>
                </a:rPr>
                <a:t>Base Peak m/z= 760.5800-760.5876  MS 0_pp_d20_pos_1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9" name="Rectangle 352">
              <a:extLst>
                <a:ext uri="{FF2B5EF4-FFF2-40B4-BE49-F238E27FC236}">
                  <a16:creationId xmlns:a16="http://schemas.microsoft.com/office/drawing/2014/main" id="{0580C5A1-69F8-4F5A-BB56-33108E608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5726" y="2508250"/>
              <a:ext cx="100013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800000"/>
                  </a:solidFill>
                  <a:effectLst/>
                  <a:latin typeface="small fonts" charset="0"/>
                </a:rPr>
                <a:t>NL: 2.78E6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0" name="Rectangle 353">
              <a:extLst>
                <a:ext uri="{FF2B5EF4-FFF2-40B4-BE49-F238E27FC236}">
                  <a16:creationId xmlns:a16="http://schemas.microsoft.com/office/drawing/2014/main" id="{3BC39D66-0968-43B1-B187-BEB46C0B4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5726" y="2687638"/>
              <a:ext cx="474663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800000"/>
                  </a:solidFill>
                  <a:effectLst/>
                  <a:latin typeface="small fonts" charset="0"/>
                </a:rPr>
                <a:t>Base Peak m/z= 804.5725-804.5805  MS 0_pp_d20_neg_1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1" name="Rectangle 354">
              <a:extLst>
                <a:ext uri="{FF2B5EF4-FFF2-40B4-BE49-F238E27FC236}">
                  <a16:creationId xmlns:a16="http://schemas.microsoft.com/office/drawing/2014/main" id="{94EE5FDE-8AAD-4100-B1C1-E23144E36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5726" y="3001963"/>
              <a:ext cx="100013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mall fonts" charset="0"/>
                </a:rPr>
                <a:t>NL: 2.59E7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2" name="Rectangle 355">
              <a:extLst>
                <a:ext uri="{FF2B5EF4-FFF2-40B4-BE49-F238E27FC236}">
                  <a16:creationId xmlns:a16="http://schemas.microsoft.com/office/drawing/2014/main" id="{A42D7BE7-7A62-4F03-BBF7-59CEC7476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5726" y="3181350"/>
              <a:ext cx="492125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mall fonts" charset="0"/>
                </a:rPr>
                <a:t>Base Peak m/z= 760.5800-760.5876  MS 120_pp_d20_pos_1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3" name="Rectangle 356">
              <a:extLst>
                <a:ext uri="{FF2B5EF4-FFF2-40B4-BE49-F238E27FC236}">
                  <a16:creationId xmlns:a16="http://schemas.microsoft.com/office/drawing/2014/main" id="{086F3818-40DB-4144-9CD0-E7E90F3A5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5726" y="3479800"/>
              <a:ext cx="95250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mall fonts" charset="0"/>
                </a:rPr>
                <a:t>NL: 1.22E6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4" name="Rectangle 357">
              <a:extLst>
                <a:ext uri="{FF2B5EF4-FFF2-40B4-BE49-F238E27FC236}">
                  <a16:creationId xmlns:a16="http://schemas.microsoft.com/office/drawing/2014/main" id="{F46AE9C2-E82B-40F5-8381-69E19355D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5726" y="3659188"/>
              <a:ext cx="492125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mall fonts" charset="0"/>
                </a:rPr>
                <a:t>Base Peak m/z= 804.5725-804.5805  MS 120_pp_d20_neg_1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56179DD-1D9C-4C56-A5E7-600319962147}"/>
                </a:ext>
              </a:extLst>
            </p:cNvPr>
            <p:cNvSpPr txBox="1"/>
            <p:nvPr/>
          </p:nvSpPr>
          <p:spPr>
            <a:xfrm>
              <a:off x="6519807" y="2054968"/>
              <a:ext cx="1775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/>
                <a:t>T= 0, positive ion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D678E06E-D93C-4FF1-A29F-EAEED3158F21}"/>
                </a:ext>
              </a:extLst>
            </p:cNvPr>
            <p:cNvSpPr txBox="1"/>
            <p:nvPr/>
          </p:nvSpPr>
          <p:spPr>
            <a:xfrm>
              <a:off x="6519807" y="2531743"/>
              <a:ext cx="1839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/>
                <a:t>T= 0, negative ion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234FE6E2-0944-4CE8-A003-D244CC6A98F9}"/>
                </a:ext>
              </a:extLst>
            </p:cNvPr>
            <p:cNvSpPr txBox="1"/>
            <p:nvPr/>
          </p:nvSpPr>
          <p:spPr>
            <a:xfrm>
              <a:off x="6519807" y="3008518"/>
              <a:ext cx="2009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/>
                <a:t>T= 120, positive ion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303EB0E1-71D5-455C-A3FD-371425FA54DA}"/>
                </a:ext>
              </a:extLst>
            </p:cNvPr>
            <p:cNvSpPr txBox="1"/>
            <p:nvPr/>
          </p:nvSpPr>
          <p:spPr>
            <a:xfrm>
              <a:off x="6519807" y="3485292"/>
              <a:ext cx="2009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/>
                <a:t>T= 120, positive ion</a:t>
              </a: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3FFD84CA-6FA1-4DE8-A415-E350D33DF20D}"/>
                </a:ext>
              </a:extLst>
            </p:cNvPr>
            <p:cNvSpPr/>
            <p:nvPr/>
          </p:nvSpPr>
          <p:spPr>
            <a:xfrm>
              <a:off x="4095751" y="1616704"/>
              <a:ext cx="10342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PC (34:1)</a:t>
              </a:r>
              <a:endParaRPr lang="en-IE" dirty="0"/>
            </a:p>
          </p:txBody>
        </p:sp>
      </p:grpSp>
      <p:sp>
        <p:nvSpPr>
          <p:cNvPr id="230" name="TextBox 229">
            <a:extLst>
              <a:ext uri="{FF2B5EF4-FFF2-40B4-BE49-F238E27FC236}">
                <a16:creationId xmlns:a16="http://schemas.microsoft.com/office/drawing/2014/main" id="{8E5FA8FA-349E-459A-A478-2421EB137F80}"/>
              </a:ext>
            </a:extLst>
          </p:cNvPr>
          <p:cNvSpPr txBox="1"/>
          <p:nvPr/>
        </p:nvSpPr>
        <p:spPr>
          <a:xfrm>
            <a:off x="54781" y="88378"/>
            <a:ext cx="2978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Condition 1</a:t>
            </a:r>
          </a:p>
          <a:p>
            <a:r>
              <a:rPr lang="en-GB" dirty="0"/>
              <a:t>Extracted Ion Chromatograms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D4A32E59-C5C8-4AD3-9637-5F4F3BD2E7CD}"/>
              </a:ext>
            </a:extLst>
          </p:cNvPr>
          <p:cNvSpPr txBox="1"/>
          <p:nvPr/>
        </p:nvSpPr>
        <p:spPr>
          <a:xfrm>
            <a:off x="11079195" y="606422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0_d20_pos_1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E3F7298F-8D17-47E6-AC76-8044D1A1FF44}"/>
              </a:ext>
            </a:extLst>
          </p:cNvPr>
          <p:cNvSpPr txBox="1"/>
          <p:nvPr/>
        </p:nvSpPr>
        <p:spPr>
          <a:xfrm>
            <a:off x="11079195" y="797597"/>
            <a:ext cx="968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0_d20_neg_1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E72FCCA-CF0F-4D8E-9B09-2A2C0C5E84B0}"/>
              </a:ext>
            </a:extLst>
          </p:cNvPr>
          <p:cNvSpPr txBox="1"/>
          <p:nvPr/>
        </p:nvSpPr>
        <p:spPr>
          <a:xfrm>
            <a:off x="11079195" y="1007296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120_d20_pos_1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63D51CF2-9971-497B-A5C1-5359F3AF5892}"/>
              </a:ext>
            </a:extLst>
          </p:cNvPr>
          <p:cNvSpPr txBox="1"/>
          <p:nvPr/>
        </p:nvSpPr>
        <p:spPr>
          <a:xfrm>
            <a:off x="11079195" y="1254281"/>
            <a:ext cx="11128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120_d20_neg_1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7BB4A099-7F4E-4069-8619-54C96B6D83DE}"/>
              </a:ext>
            </a:extLst>
          </p:cNvPr>
          <p:cNvSpPr txBox="1"/>
          <p:nvPr/>
        </p:nvSpPr>
        <p:spPr>
          <a:xfrm>
            <a:off x="11029322" y="344812"/>
            <a:ext cx="8322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File names:</a:t>
            </a:r>
          </a:p>
        </p:txBody>
      </p:sp>
    </p:spTree>
    <p:extLst>
      <p:ext uri="{BB962C8B-B14F-4D97-AF65-F5344CB8AC3E}">
        <p14:creationId xmlns:p14="http://schemas.microsoft.com/office/powerpoint/2010/main" val="3205054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C7EFF6-D3F6-4060-991A-C44881F96158}"/>
              </a:ext>
            </a:extLst>
          </p:cNvPr>
          <p:cNvSpPr txBox="1"/>
          <p:nvPr/>
        </p:nvSpPr>
        <p:spPr>
          <a:xfrm>
            <a:off x="247996" y="86640"/>
            <a:ext cx="497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Condition 1</a:t>
            </a:r>
          </a:p>
          <a:p>
            <a:r>
              <a:rPr lang="en-GB" dirty="0"/>
              <a:t>Spectra of unlabelled (0H) and labelled (120H) lipid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C39BCD-A5AC-46B6-AC70-6EFB5373F826}"/>
              </a:ext>
            </a:extLst>
          </p:cNvPr>
          <p:cNvGrpSpPr/>
          <p:nvPr/>
        </p:nvGrpSpPr>
        <p:grpSpPr>
          <a:xfrm>
            <a:off x="147006" y="1232525"/>
            <a:ext cx="731290" cy="931375"/>
            <a:chOff x="-50284" y="2526966"/>
            <a:chExt cx="731290" cy="9313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7A381B4-AA49-4EFE-8648-5B26444D87A9}"/>
                </a:ext>
              </a:extLst>
            </p:cNvPr>
            <p:cNvSpPr txBox="1"/>
            <p:nvPr/>
          </p:nvSpPr>
          <p:spPr>
            <a:xfrm>
              <a:off x="30240" y="2526966"/>
              <a:ext cx="5102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Pos</a:t>
              </a:r>
              <a:endParaRPr lang="en-GB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41B5FE-9446-4F01-9B1E-862335FDB18D}"/>
                </a:ext>
              </a:extLst>
            </p:cNvPr>
            <p:cNvSpPr txBox="1"/>
            <p:nvPr/>
          </p:nvSpPr>
          <p:spPr>
            <a:xfrm>
              <a:off x="-50284" y="3089009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0 D20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EB0D577-490E-4E3D-8535-8FCDDCD43EFB}"/>
              </a:ext>
            </a:extLst>
          </p:cNvPr>
          <p:cNvGrpSpPr/>
          <p:nvPr/>
        </p:nvGrpSpPr>
        <p:grpSpPr>
          <a:xfrm>
            <a:off x="103123" y="3747411"/>
            <a:ext cx="731290" cy="883410"/>
            <a:chOff x="112726" y="4469432"/>
            <a:chExt cx="731290" cy="8834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38CF75-DA49-403C-BBFA-DF165C0C8658}"/>
                </a:ext>
              </a:extLst>
            </p:cNvPr>
            <p:cNvSpPr txBox="1"/>
            <p:nvPr/>
          </p:nvSpPr>
          <p:spPr>
            <a:xfrm>
              <a:off x="166253" y="4469432"/>
              <a:ext cx="558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Neg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B581B3-283B-44CE-899D-F0BBDCE7732A}"/>
                </a:ext>
              </a:extLst>
            </p:cNvPr>
            <p:cNvSpPr txBox="1"/>
            <p:nvPr/>
          </p:nvSpPr>
          <p:spPr>
            <a:xfrm>
              <a:off x="112726" y="4983510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0 D20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6D962A-61ED-4EBD-A626-3A50DD48E90C}"/>
              </a:ext>
            </a:extLst>
          </p:cNvPr>
          <p:cNvGrpSpPr/>
          <p:nvPr/>
        </p:nvGrpSpPr>
        <p:grpSpPr>
          <a:xfrm>
            <a:off x="60570" y="2515320"/>
            <a:ext cx="965329" cy="994316"/>
            <a:chOff x="-174882" y="3455063"/>
            <a:chExt cx="965329" cy="99431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8A450C-768A-4D40-B310-2E00E70E1437}"/>
                </a:ext>
              </a:extLst>
            </p:cNvPr>
            <p:cNvSpPr txBox="1"/>
            <p:nvPr/>
          </p:nvSpPr>
          <p:spPr>
            <a:xfrm>
              <a:off x="0" y="3455063"/>
              <a:ext cx="5102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Pos</a:t>
              </a:r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A2794C-7435-4EAF-AC6E-E4A679B81E09}"/>
                </a:ext>
              </a:extLst>
            </p:cNvPr>
            <p:cNvSpPr txBox="1"/>
            <p:nvPr/>
          </p:nvSpPr>
          <p:spPr>
            <a:xfrm>
              <a:off x="-174882" y="4080047"/>
              <a:ext cx="9653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120 D20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2600BE0-6073-4A64-A21F-C0E84958B2C3}"/>
              </a:ext>
            </a:extLst>
          </p:cNvPr>
          <p:cNvSpPr txBox="1"/>
          <p:nvPr/>
        </p:nvSpPr>
        <p:spPr>
          <a:xfrm>
            <a:off x="23895" y="4053467"/>
            <a:ext cx="854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M+FA-H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BC9F28-5256-4B9D-8829-F78CF1362B90}"/>
              </a:ext>
            </a:extLst>
          </p:cNvPr>
          <p:cNvSpPr txBox="1"/>
          <p:nvPr/>
        </p:nvSpPr>
        <p:spPr>
          <a:xfrm>
            <a:off x="160725" y="1541332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M+H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9C8441-3A9C-42ED-8934-2BA7A2342EEA}"/>
              </a:ext>
            </a:extLst>
          </p:cNvPr>
          <p:cNvSpPr txBox="1"/>
          <p:nvPr/>
        </p:nvSpPr>
        <p:spPr>
          <a:xfrm>
            <a:off x="173655" y="2827082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M+H</a:t>
            </a: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E515A0D7-B786-4C66-9BC7-117CD3F8AE14}"/>
              </a:ext>
            </a:extLst>
          </p:cNvPr>
          <p:cNvSpPr txBox="1"/>
          <p:nvPr/>
        </p:nvSpPr>
        <p:spPr>
          <a:xfrm>
            <a:off x="189685" y="4934029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Neg</a:t>
            </a:r>
          </a:p>
        </p:txBody>
      </p:sp>
      <p:sp>
        <p:nvSpPr>
          <p:cNvPr id="497" name="TextBox 496">
            <a:extLst>
              <a:ext uri="{FF2B5EF4-FFF2-40B4-BE49-F238E27FC236}">
                <a16:creationId xmlns:a16="http://schemas.microsoft.com/office/drawing/2014/main" id="{688931B3-E5B9-47E0-8A39-A6CFCC4B6E72}"/>
              </a:ext>
            </a:extLst>
          </p:cNvPr>
          <p:cNvSpPr txBox="1"/>
          <p:nvPr/>
        </p:nvSpPr>
        <p:spPr>
          <a:xfrm>
            <a:off x="0" y="5556597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120 D20</a:t>
            </a:r>
          </a:p>
        </p:txBody>
      </p:sp>
      <p:sp>
        <p:nvSpPr>
          <p:cNvPr id="498" name="TextBox 497">
            <a:extLst>
              <a:ext uri="{FF2B5EF4-FFF2-40B4-BE49-F238E27FC236}">
                <a16:creationId xmlns:a16="http://schemas.microsoft.com/office/drawing/2014/main" id="{B93C6A92-815D-4B99-A42A-1A0F143956EF}"/>
              </a:ext>
            </a:extLst>
          </p:cNvPr>
          <p:cNvSpPr txBox="1"/>
          <p:nvPr/>
        </p:nvSpPr>
        <p:spPr>
          <a:xfrm>
            <a:off x="1191" y="5274406"/>
            <a:ext cx="854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M+FA-H</a:t>
            </a:r>
          </a:p>
        </p:txBody>
      </p:sp>
      <p:sp>
        <p:nvSpPr>
          <p:cNvPr id="500" name="TextBox 499">
            <a:extLst>
              <a:ext uri="{FF2B5EF4-FFF2-40B4-BE49-F238E27FC236}">
                <a16:creationId xmlns:a16="http://schemas.microsoft.com/office/drawing/2014/main" id="{38B3F540-AD9B-4A65-98FB-0501D5D6CB30}"/>
              </a:ext>
            </a:extLst>
          </p:cNvPr>
          <p:cNvSpPr txBox="1"/>
          <p:nvPr/>
        </p:nvSpPr>
        <p:spPr>
          <a:xfrm>
            <a:off x="2758778" y="2459724"/>
            <a:ext cx="568887" cy="297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10.48</a:t>
            </a:r>
          </a:p>
        </p:txBody>
      </p:sp>
      <p:sp>
        <p:nvSpPr>
          <p:cNvPr id="501" name="TextBox 500">
            <a:extLst>
              <a:ext uri="{FF2B5EF4-FFF2-40B4-BE49-F238E27FC236}">
                <a16:creationId xmlns:a16="http://schemas.microsoft.com/office/drawing/2014/main" id="{054B06EB-1F59-47C4-9D27-928996CD64AB}"/>
              </a:ext>
            </a:extLst>
          </p:cNvPr>
          <p:cNvSpPr txBox="1"/>
          <p:nvPr/>
        </p:nvSpPr>
        <p:spPr>
          <a:xfrm>
            <a:off x="2751010" y="4088174"/>
            <a:ext cx="568887" cy="297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10.47</a:t>
            </a:r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D968073F-FFFF-46F4-A99D-F9094AD5C39D}"/>
              </a:ext>
            </a:extLst>
          </p:cNvPr>
          <p:cNvSpPr txBox="1"/>
          <p:nvPr/>
        </p:nvSpPr>
        <p:spPr>
          <a:xfrm>
            <a:off x="2729762" y="5528971"/>
            <a:ext cx="568887" cy="297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10.47</a:t>
            </a:r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0A03048C-C9D9-4587-A0BA-B044BC664DB8}"/>
              </a:ext>
            </a:extLst>
          </p:cNvPr>
          <p:cNvSpPr txBox="1"/>
          <p:nvPr/>
        </p:nvSpPr>
        <p:spPr>
          <a:xfrm>
            <a:off x="2811997" y="1143222"/>
            <a:ext cx="568887" cy="297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10.44</a:t>
            </a:r>
          </a:p>
        </p:txBody>
      </p:sp>
      <p:sp>
        <p:nvSpPr>
          <p:cNvPr id="1899" name="Rectangle 358">
            <a:extLst>
              <a:ext uri="{FF2B5EF4-FFF2-40B4-BE49-F238E27FC236}">
                <a16:creationId xmlns:a16="http://schemas.microsoft.com/office/drawing/2014/main" id="{CE669960-2A31-4D65-B7B0-A55B69D03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066" y="1238616"/>
            <a:ext cx="490231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000096"/>
                </a:solidFill>
                <a:effectLst/>
                <a:latin typeface="Arial" panose="020B0604020202020204" pitchFamily="34" charset="0"/>
              </a:rPr>
              <a:t>0_pp_d20_pos_1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00" name="Rectangle 359">
            <a:extLst>
              <a:ext uri="{FF2B5EF4-FFF2-40B4-BE49-F238E27FC236}">
                <a16:creationId xmlns:a16="http://schemas.microsoft.com/office/drawing/2014/main" id="{EFA07691-AD53-44F8-8FB5-32BFCCE0C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282" y="1238616"/>
            <a:ext cx="44015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01" name="Rectangle 360">
            <a:extLst>
              <a:ext uri="{FF2B5EF4-FFF2-40B4-BE49-F238E27FC236}">
                <a16:creationId xmlns:a16="http://schemas.microsoft.com/office/drawing/2014/main" id="{0F9391CB-31DE-4411-8B1D-5E1BEFD39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977" y="1238616"/>
            <a:ext cx="59192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02" name="Rectangle 361">
            <a:extLst>
              <a:ext uri="{FF2B5EF4-FFF2-40B4-BE49-F238E27FC236}">
                <a16:creationId xmlns:a16="http://schemas.microsoft.com/office/drawing/2014/main" id="{2F648D42-0D7D-468C-B71C-484A96A89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849" y="1238616"/>
            <a:ext cx="124455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96"/>
                </a:solidFill>
                <a:effectLst/>
                <a:latin typeface="Arial" panose="020B0604020202020204" pitchFamily="34" charset="0"/>
              </a:rPr>
              <a:t>761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03" name="Rectangle 362">
            <a:extLst>
              <a:ext uri="{FF2B5EF4-FFF2-40B4-BE49-F238E27FC236}">
                <a16:creationId xmlns:a16="http://schemas.microsoft.com/office/drawing/2014/main" id="{D3F695DA-CB18-414F-BD38-725883127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517" y="1238616"/>
            <a:ext cx="124455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RT: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04" name="Rectangle 363">
            <a:extLst>
              <a:ext uri="{FF2B5EF4-FFF2-40B4-BE49-F238E27FC236}">
                <a16:creationId xmlns:a16="http://schemas.microsoft.com/office/drawing/2014/main" id="{3F7B3B0B-1C0A-4C57-BA78-FDDF96BC8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348" y="1238616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96"/>
                </a:solidFill>
                <a:effectLst/>
                <a:latin typeface="Arial" panose="020B0604020202020204" pitchFamily="34" charset="0"/>
              </a:rPr>
              <a:t>10.44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05" name="Rectangle 364">
            <a:extLst>
              <a:ext uri="{FF2B5EF4-FFF2-40B4-BE49-F238E27FC236}">
                <a16:creationId xmlns:a16="http://schemas.microsoft.com/office/drawing/2014/main" id="{A50C51B0-124B-41F8-8407-F65612AF1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6065" y="1238616"/>
            <a:ext cx="124455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06" name="Rectangle 365">
            <a:extLst>
              <a:ext uri="{FF2B5EF4-FFF2-40B4-BE49-F238E27FC236}">
                <a16:creationId xmlns:a16="http://schemas.microsoft.com/office/drawing/2014/main" id="{F68C2330-EDE0-400A-90E6-35EE2E1E1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1413" y="1238616"/>
            <a:ext cx="59192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96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07" name="Rectangle 366">
            <a:extLst>
              <a:ext uri="{FF2B5EF4-FFF2-40B4-BE49-F238E27FC236}">
                <a16:creationId xmlns:a16="http://schemas.microsoft.com/office/drawing/2014/main" id="{EA5F45C7-859D-4323-B5F7-C77E1A188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300" y="1238616"/>
            <a:ext cx="119902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NL: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08" name="Rectangle 367">
            <a:extLst>
              <a:ext uri="{FF2B5EF4-FFF2-40B4-BE49-F238E27FC236}">
                <a16:creationId xmlns:a16="http://schemas.microsoft.com/office/drawing/2014/main" id="{79D93AB6-6F1E-412D-B63F-BE0EDFC93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060" y="1238616"/>
            <a:ext cx="217037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96"/>
                </a:solidFill>
                <a:effectLst/>
                <a:latin typeface="Arial" panose="020B0604020202020204" pitchFamily="34" charset="0"/>
              </a:rPr>
              <a:t>5.62E7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09" name="Rectangle 368">
            <a:extLst>
              <a:ext uri="{FF2B5EF4-FFF2-40B4-BE49-F238E27FC236}">
                <a16:creationId xmlns:a16="http://schemas.microsoft.com/office/drawing/2014/main" id="{061830F9-1247-4FBF-B930-B445D3242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066" y="1310816"/>
            <a:ext cx="81958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10" name="Rectangle 369">
            <a:extLst>
              <a:ext uri="{FF2B5EF4-FFF2-40B4-BE49-F238E27FC236}">
                <a16:creationId xmlns:a16="http://schemas.microsoft.com/office/drawing/2014/main" id="{F4EB1D50-1E9B-4410-AE18-92A17DE85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953" y="1310816"/>
            <a:ext cx="1239994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96"/>
                </a:solidFill>
                <a:effectLst/>
                <a:latin typeface="Arial" panose="020B0604020202020204" pitchFamily="34" charset="0"/>
              </a:rPr>
              <a:t>FTMS {1,1}  + p ESI Full ms [250.00-2000.00]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11" name="Line 370">
            <a:extLst>
              <a:ext uri="{FF2B5EF4-FFF2-40B4-BE49-F238E27FC236}">
                <a16:creationId xmlns:a16="http://schemas.microsoft.com/office/drawing/2014/main" id="{907D65A8-1F3E-4701-83AD-67363F9AC9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3621" y="2034347"/>
            <a:ext cx="10042888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12" name="Line 371">
            <a:extLst>
              <a:ext uri="{FF2B5EF4-FFF2-40B4-BE49-F238E27FC236}">
                <a16:creationId xmlns:a16="http://schemas.microsoft.com/office/drawing/2014/main" id="{9A8ABA30-AEF1-4A97-A8BA-4D9CB09FE2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6827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13" name="Line 372">
            <a:extLst>
              <a:ext uri="{FF2B5EF4-FFF2-40B4-BE49-F238E27FC236}">
                <a16:creationId xmlns:a16="http://schemas.microsoft.com/office/drawing/2014/main" id="{2322C958-5E53-4D23-BF33-DCC6916616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0033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14" name="Line 373">
            <a:extLst>
              <a:ext uri="{FF2B5EF4-FFF2-40B4-BE49-F238E27FC236}">
                <a16:creationId xmlns:a16="http://schemas.microsoft.com/office/drawing/2014/main" id="{35A04120-35BE-49A1-BB81-81C2FDF9D1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3240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15" name="Line 374">
            <a:extLst>
              <a:ext uri="{FF2B5EF4-FFF2-40B4-BE49-F238E27FC236}">
                <a16:creationId xmlns:a16="http://schemas.microsoft.com/office/drawing/2014/main" id="{5E37D045-FD9A-4AFC-90C6-5CC45E587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5723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16" name="Line 375">
            <a:extLst>
              <a:ext uri="{FF2B5EF4-FFF2-40B4-BE49-F238E27FC236}">
                <a16:creationId xmlns:a16="http://schemas.microsoft.com/office/drawing/2014/main" id="{B5545674-2649-49AF-B218-F6BBCA2393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8930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17" name="Line 376">
            <a:extLst>
              <a:ext uri="{FF2B5EF4-FFF2-40B4-BE49-F238E27FC236}">
                <a16:creationId xmlns:a16="http://schemas.microsoft.com/office/drawing/2014/main" id="{CD86E0C9-4C64-4E7C-8CB7-74A09835CB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2136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18" name="Line 377">
            <a:extLst>
              <a:ext uri="{FF2B5EF4-FFF2-40B4-BE49-F238E27FC236}">
                <a16:creationId xmlns:a16="http://schemas.microsoft.com/office/drawing/2014/main" id="{979620AD-20AC-4255-9C55-D61DAB235E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4620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19" name="Line 378">
            <a:extLst>
              <a:ext uri="{FF2B5EF4-FFF2-40B4-BE49-F238E27FC236}">
                <a16:creationId xmlns:a16="http://schemas.microsoft.com/office/drawing/2014/main" id="{024742F0-AE12-4ABA-824C-9D7DB8DBE8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7826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20" name="Line 379">
            <a:extLst>
              <a:ext uri="{FF2B5EF4-FFF2-40B4-BE49-F238E27FC236}">
                <a16:creationId xmlns:a16="http://schemas.microsoft.com/office/drawing/2014/main" id="{3E2C5E96-5FF1-4680-B75B-58931B198F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1032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21" name="Line 380">
            <a:extLst>
              <a:ext uri="{FF2B5EF4-FFF2-40B4-BE49-F238E27FC236}">
                <a16:creationId xmlns:a16="http://schemas.microsoft.com/office/drawing/2014/main" id="{ECFC0AF7-2253-463E-BF79-A507F1428E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7445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22" name="Line 381">
            <a:extLst>
              <a:ext uri="{FF2B5EF4-FFF2-40B4-BE49-F238E27FC236}">
                <a16:creationId xmlns:a16="http://schemas.microsoft.com/office/drawing/2014/main" id="{E6035769-FDD9-4207-92C2-58A533D17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6722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23" name="Line 382">
            <a:extLst>
              <a:ext uri="{FF2B5EF4-FFF2-40B4-BE49-F238E27FC236}">
                <a16:creationId xmlns:a16="http://schemas.microsoft.com/office/drawing/2014/main" id="{028CCB97-2193-4245-9C5E-F750C45CA2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9929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24" name="Line 383">
            <a:extLst>
              <a:ext uri="{FF2B5EF4-FFF2-40B4-BE49-F238E27FC236}">
                <a16:creationId xmlns:a16="http://schemas.microsoft.com/office/drawing/2014/main" id="{82E49343-0C83-4509-8709-11F3F44FA8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6341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25" name="Line 384">
            <a:extLst>
              <a:ext uri="{FF2B5EF4-FFF2-40B4-BE49-F238E27FC236}">
                <a16:creationId xmlns:a16="http://schemas.microsoft.com/office/drawing/2014/main" id="{E8A25934-B160-4A55-91F3-D81E35231B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5619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26" name="Line 385">
            <a:extLst>
              <a:ext uri="{FF2B5EF4-FFF2-40B4-BE49-F238E27FC236}">
                <a16:creationId xmlns:a16="http://schemas.microsoft.com/office/drawing/2014/main" id="{0DB38342-64CC-4B60-90AA-C4CB244613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8825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27" name="Line 386">
            <a:extLst>
              <a:ext uri="{FF2B5EF4-FFF2-40B4-BE49-F238E27FC236}">
                <a16:creationId xmlns:a16="http://schemas.microsoft.com/office/drawing/2014/main" id="{3BABC239-99A8-4102-AA17-8C166752E1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5238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28" name="Line 387">
            <a:extLst>
              <a:ext uri="{FF2B5EF4-FFF2-40B4-BE49-F238E27FC236}">
                <a16:creationId xmlns:a16="http://schemas.microsoft.com/office/drawing/2014/main" id="{6789B167-2CF8-4550-9AB7-1750A17EAC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4515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29" name="Line 388">
            <a:extLst>
              <a:ext uri="{FF2B5EF4-FFF2-40B4-BE49-F238E27FC236}">
                <a16:creationId xmlns:a16="http://schemas.microsoft.com/office/drawing/2014/main" id="{4591217E-3303-4666-8218-333B2EB7D9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7721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30" name="Line 389">
            <a:extLst>
              <a:ext uri="{FF2B5EF4-FFF2-40B4-BE49-F238E27FC236}">
                <a16:creationId xmlns:a16="http://schemas.microsoft.com/office/drawing/2014/main" id="{367C359D-E376-458B-87D6-3BD7F52EF0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4134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31" name="Line 390">
            <a:extLst>
              <a:ext uri="{FF2B5EF4-FFF2-40B4-BE49-F238E27FC236}">
                <a16:creationId xmlns:a16="http://schemas.microsoft.com/office/drawing/2014/main" id="{713A395F-7E3C-4F7E-A8EB-CC181C35D8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7340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32" name="Line 391">
            <a:extLst>
              <a:ext uri="{FF2B5EF4-FFF2-40B4-BE49-F238E27FC236}">
                <a16:creationId xmlns:a16="http://schemas.microsoft.com/office/drawing/2014/main" id="{34729094-A335-4224-A80F-0D00E6C34A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618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33" name="Line 392">
            <a:extLst>
              <a:ext uri="{FF2B5EF4-FFF2-40B4-BE49-F238E27FC236}">
                <a16:creationId xmlns:a16="http://schemas.microsoft.com/office/drawing/2014/main" id="{D63CBE82-F036-402D-B228-18FF189DA5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3030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34" name="Line 393">
            <a:extLst>
              <a:ext uri="{FF2B5EF4-FFF2-40B4-BE49-F238E27FC236}">
                <a16:creationId xmlns:a16="http://schemas.microsoft.com/office/drawing/2014/main" id="{5B41B31F-E28C-4FA4-A57E-998F1829DA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6237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35" name="Line 394">
            <a:extLst>
              <a:ext uri="{FF2B5EF4-FFF2-40B4-BE49-F238E27FC236}">
                <a16:creationId xmlns:a16="http://schemas.microsoft.com/office/drawing/2014/main" id="{01A2CDE4-A84A-4040-AF57-74E425B293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5514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36" name="Line 395">
            <a:extLst>
              <a:ext uri="{FF2B5EF4-FFF2-40B4-BE49-F238E27FC236}">
                <a16:creationId xmlns:a16="http://schemas.microsoft.com/office/drawing/2014/main" id="{8511565D-F7A3-4757-A703-18257C8598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1927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37" name="Line 396">
            <a:extLst>
              <a:ext uri="{FF2B5EF4-FFF2-40B4-BE49-F238E27FC236}">
                <a16:creationId xmlns:a16="http://schemas.microsoft.com/office/drawing/2014/main" id="{40187695-562B-4B31-91F0-5163D7C7E0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5133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38" name="Line 397">
            <a:extLst>
              <a:ext uri="{FF2B5EF4-FFF2-40B4-BE49-F238E27FC236}">
                <a16:creationId xmlns:a16="http://schemas.microsoft.com/office/drawing/2014/main" id="{E104548C-BAE4-48AE-8091-13A0A6ADD1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4410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39" name="Line 398">
            <a:extLst>
              <a:ext uri="{FF2B5EF4-FFF2-40B4-BE49-F238E27FC236}">
                <a16:creationId xmlns:a16="http://schemas.microsoft.com/office/drawing/2014/main" id="{BFE98CA8-7F25-43C7-98EC-DE1CC74814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0823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40" name="Line 399">
            <a:extLst>
              <a:ext uri="{FF2B5EF4-FFF2-40B4-BE49-F238E27FC236}">
                <a16:creationId xmlns:a16="http://schemas.microsoft.com/office/drawing/2014/main" id="{7E4D66FA-586E-49C9-A22B-2492357108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4029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41" name="Line 400">
            <a:extLst>
              <a:ext uri="{FF2B5EF4-FFF2-40B4-BE49-F238E27FC236}">
                <a16:creationId xmlns:a16="http://schemas.microsoft.com/office/drawing/2014/main" id="{5989761D-2BD5-4EF6-86E9-DFA8586809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7236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42" name="Line 401">
            <a:extLst>
              <a:ext uri="{FF2B5EF4-FFF2-40B4-BE49-F238E27FC236}">
                <a16:creationId xmlns:a16="http://schemas.microsoft.com/office/drawing/2014/main" id="{0342EE64-6ADB-49A0-8ACF-B2EDB4534CA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9719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43" name="Line 402">
            <a:extLst>
              <a:ext uri="{FF2B5EF4-FFF2-40B4-BE49-F238E27FC236}">
                <a16:creationId xmlns:a16="http://schemas.microsoft.com/office/drawing/2014/main" id="{3043A4A6-6CD3-4C71-AA8B-EE84C8FA5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2926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44" name="Line 403">
            <a:extLst>
              <a:ext uri="{FF2B5EF4-FFF2-40B4-BE49-F238E27FC236}">
                <a16:creationId xmlns:a16="http://schemas.microsoft.com/office/drawing/2014/main" id="{7EF5D4A0-E624-45A0-B4FD-538E0C70649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6132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45" name="Line 404">
            <a:extLst>
              <a:ext uri="{FF2B5EF4-FFF2-40B4-BE49-F238E27FC236}">
                <a16:creationId xmlns:a16="http://schemas.microsoft.com/office/drawing/2014/main" id="{4750B308-B55D-4609-928E-ACA386E9AE4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8616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46" name="Line 405">
            <a:extLst>
              <a:ext uri="{FF2B5EF4-FFF2-40B4-BE49-F238E27FC236}">
                <a16:creationId xmlns:a16="http://schemas.microsoft.com/office/drawing/2014/main" id="{0B87F40F-C724-49FA-B10A-E317B78A0A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1822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47" name="Line 407">
            <a:extLst>
              <a:ext uri="{FF2B5EF4-FFF2-40B4-BE49-F238E27FC236}">
                <a16:creationId xmlns:a16="http://schemas.microsoft.com/office/drawing/2014/main" id="{2F16DC21-97FA-4C2E-9647-5AC064C980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5028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48" name="Line 408">
            <a:extLst>
              <a:ext uri="{FF2B5EF4-FFF2-40B4-BE49-F238E27FC236}">
                <a16:creationId xmlns:a16="http://schemas.microsoft.com/office/drawing/2014/main" id="{009D855B-4927-438C-B582-2FC2EF9580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7512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49" name="Line 409">
            <a:extLst>
              <a:ext uri="{FF2B5EF4-FFF2-40B4-BE49-F238E27FC236}">
                <a16:creationId xmlns:a16="http://schemas.microsoft.com/office/drawing/2014/main" id="{58943000-E68F-4E07-9FDF-6518FA2727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0718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50" name="Line 410">
            <a:extLst>
              <a:ext uri="{FF2B5EF4-FFF2-40B4-BE49-F238E27FC236}">
                <a16:creationId xmlns:a16="http://schemas.microsoft.com/office/drawing/2014/main" id="{5574CB92-8A11-4926-8B2B-1D40A5F296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3925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51" name="Line 411">
            <a:extLst>
              <a:ext uri="{FF2B5EF4-FFF2-40B4-BE49-F238E27FC236}">
                <a16:creationId xmlns:a16="http://schemas.microsoft.com/office/drawing/2014/main" id="{1572AA4C-5135-4E84-8CC5-4173DCAA0E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6408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52" name="Line 412">
            <a:extLst>
              <a:ext uri="{FF2B5EF4-FFF2-40B4-BE49-F238E27FC236}">
                <a16:creationId xmlns:a16="http://schemas.microsoft.com/office/drawing/2014/main" id="{6FA4698D-1CB9-4A31-9D6C-CE63ADAE220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9615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53" name="Line 413">
            <a:extLst>
              <a:ext uri="{FF2B5EF4-FFF2-40B4-BE49-F238E27FC236}">
                <a16:creationId xmlns:a16="http://schemas.microsoft.com/office/drawing/2014/main" id="{EFE04E63-1393-4209-911E-7639B6674DB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2821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54" name="Line 414">
            <a:extLst>
              <a:ext uri="{FF2B5EF4-FFF2-40B4-BE49-F238E27FC236}">
                <a16:creationId xmlns:a16="http://schemas.microsoft.com/office/drawing/2014/main" id="{16545EAC-747E-44B6-8146-A9244E9DB5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5305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55" name="Line 415">
            <a:extLst>
              <a:ext uri="{FF2B5EF4-FFF2-40B4-BE49-F238E27FC236}">
                <a16:creationId xmlns:a16="http://schemas.microsoft.com/office/drawing/2014/main" id="{FC6139FF-618E-458A-B7F8-526BEB13A85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8511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56" name="Line 416">
            <a:extLst>
              <a:ext uri="{FF2B5EF4-FFF2-40B4-BE49-F238E27FC236}">
                <a16:creationId xmlns:a16="http://schemas.microsoft.com/office/drawing/2014/main" id="{262EBBF7-41FA-47ED-BAEF-40724EEE6C7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01717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57" name="Line 417">
            <a:extLst>
              <a:ext uri="{FF2B5EF4-FFF2-40B4-BE49-F238E27FC236}">
                <a16:creationId xmlns:a16="http://schemas.microsoft.com/office/drawing/2014/main" id="{756158D9-84A1-4A48-9BA0-726301632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9648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58" name="Line 418">
            <a:extLst>
              <a:ext uri="{FF2B5EF4-FFF2-40B4-BE49-F238E27FC236}">
                <a16:creationId xmlns:a16="http://schemas.microsoft.com/office/drawing/2014/main" id="{AFC245C8-AA94-414B-A908-DA7D3581B00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7407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59" name="Line 419">
            <a:extLst>
              <a:ext uri="{FF2B5EF4-FFF2-40B4-BE49-F238E27FC236}">
                <a16:creationId xmlns:a16="http://schemas.microsoft.com/office/drawing/2014/main" id="{63D90ACF-D37E-4E67-875F-87855EF4351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0614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60" name="Line 420">
            <a:extLst>
              <a:ext uri="{FF2B5EF4-FFF2-40B4-BE49-F238E27FC236}">
                <a16:creationId xmlns:a16="http://schemas.microsoft.com/office/drawing/2014/main" id="{7E4478A3-BE7D-471D-9EF8-105E5F722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8544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61" name="Line 421">
            <a:extLst>
              <a:ext uri="{FF2B5EF4-FFF2-40B4-BE49-F238E27FC236}">
                <a16:creationId xmlns:a16="http://schemas.microsoft.com/office/drawing/2014/main" id="{16E76A0E-63F5-400D-A684-6489597D2DFE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6304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62" name="Line 422">
            <a:extLst>
              <a:ext uri="{FF2B5EF4-FFF2-40B4-BE49-F238E27FC236}">
                <a16:creationId xmlns:a16="http://schemas.microsoft.com/office/drawing/2014/main" id="{193D7D95-C8B0-4C8F-8ACA-8641363AAAB9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9510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63" name="Line 423">
            <a:extLst>
              <a:ext uri="{FF2B5EF4-FFF2-40B4-BE49-F238E27FC236}">
                <a16:creationId xmlns:a16="http://schemas.microsoft.com/office/drawing/2014/main" id="{6745468A-10FA-4F31-AF9B-27915072879B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7440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64" name="Line 424">
            <a:extLst>
              <a:ext uri="{FF2B5EF4-FFF2-40B4-BE49-F238E27FC236}">
                <a16:creationId xmlns:a16="http://schemas.microsoft.com/office/drawing/2014/main" id="{7BF12395-3BB9-4873-8C3E-10958A583332}"/>
              </a:ext>
            </a:extLst>
          </p:cNvPr>
          <p:cNvSpPr>
            <a:spLocks noChangeShapeType="1"/>
          </p:cNvSpPr>
          <p:nvPr/>
        </p:nvSpPr>
        <p:spPr bwMode="auto">
          <a:xfrm>
            <a:off x="8855200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65" name="Line 425">
            <a:extLst>
              <a:ext uri="{FF2B5EF4-FFF2-40B4-BE49-F238E27FC236}">
                <a16:creationId xmlns:a16="http://schemas.microsoft.com/office/drawing/2014/main" id="{99E66E22-B4F8-4751-B37A-46CA134DBAC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58406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66" name="Line 426">
            <a:extLst>
              <a:ext uri="{FF2B5EF4-FFF2-40B4-BE49-F238E27FC236}">
                <a16:creationId xmlns:a16="http://schemas.microsoft.com/office/drawing/2014/main" id="{DE006A7F-24D4-4FAD-995F-AE63AD034F4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66337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67" name="Line 427">
            <a:extLst>
              <a:ext uri="{FF2B5EF4-FFF2-40B4-BE49-F238E27FC236}">
                <a16:creationId xmlns:a16="http://schemas.microsoft.com/office/drawing/2014/main" id="{A9F29C3A-F6B2-4182-A88F-31C183AF1588}"/>
              </a:ext>
            </a:extLst>
          </p:cNvPr>
          <p:cNvSpPr>
            <a:spLocks noChangeShapeType="1"/>
          </p:cNvSpPr>
          <p:nvPr/>
        </p:nvSpPr>
        <p:spPr bwMode="auto">
          <a:xfrm>
            <a:off x="9269543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68" name="Line 428">
            <a:extLst>
              <a:ext uri="{FF2B5EF4-FFF2-40B4-BE49-F238E27FC236}">
                <a16:creationId xmlns:a16="http://schemas.microsoft.com/office/drawing/2014/main" id="{B438052E-72C7-45CF-8FDE-06C47A0F26CB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7303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69" name="Line 429">
            <a:extLst>
              <a:ext uri="{FF2B5EF4-FFF2-40B4-BE49-F238E27FC236}">
                <a16:creationId xmlns:a16="http://schemas.microsoft.com/office/drawing/2014/main" id="{A42C90BD-A3B1-4BD1-A346-13E3B55C3781}"/>
              </a:ext>
            </a:extLst>
          </p:cNvPr>
          <p:cNvSpPr>
            <a:spLocks noChangeShapeType="1"/>
          </p:cNvSpPr>
          <p:nvPr/>
        </p:nvSpPr>
        <p:spPr bwMode="auto">
          <a:xfrm>
            <a:off x="9585233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70" name="Line 430">
            <a:extLst>
              <a:ext uri="{FF2B5EF4-FFF2-40B4-BE49-F238E27FC236}">
                <a16:creationId xmlns:a16="http://schemas.microsoft.com/office/drawing/2014/main" id="{E13A4F4D-6F41-4620-BF94-DCB1475EC93B}"/>
              </a:ext>
            </a:extLst>
          </p:cNvPr>
          <p:cNvSpPr>
            <a:spLocks noChangeShapeType="1"/>
          </p:cNvSpPr>
          <p:nvPr/>
        </p:nvSpPr>
        <p:spPr bwMode="auto">
          <a:xfrm>
            <a:off x="9688439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71" name="Line 431">
            <a:extLst>
              <a:ext uri="{FF2B5EF4-FFF2-40B4-BE49-F238E27FC236}">
                <a16:creationId xmlns:a16="http://schemas.microsoft.com/office/drawing/2014/main" id="{63B7800B-6069-4B65-BB85-67334AC50EA8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6199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72" name="Line 432">
            <a:extLst>
              <a:ext uri="{FF2B5EF4-FFF2-40B4-BE49-F238E27FC236}">
                <a16:creationId xmlns:a16="http://schemas.microsoft.com/office/drawing/2014/main" id="{2DB8CEE3-C6F4-4099-BC92-CC89372EF9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4129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73" name="Line 433">
            <a:extLst>
              <a:ext uri="{FF2B5EF4-FFF2-40B4-BE49-F238E27FC236}">
                <a16:creationId xmlns:a16="http://schemas.microsoft.com/office/drawing/2014/main" id="{6B4ECBB2-0893-4720-AD3A-D43EA6F708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07336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74" name="Line 434">
            <a:extLst>
              <a:ext uri="{FF2B5EF4-FFF2-40B4-BE49-F238E27FC236}">
                <a16:creationId xmlns:a16="http://schemas.microsoft.com/office/drawing/2014/main" id="{F9B5528B-ECE1-4AAA-A65E-4A4CC1113B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16613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75" name="Line 435">
            <a:extLst>
              <a:ext uri="{FF2B5EF4-FFF2-40B4-BE49-F238E27FC236}">
                <a16:creationId xmlns:a16="http://schemas.microsoft.com/office/drawing/2014/main" id="{B846A14A-CB71-41F2-9EA2-CEE74E28DD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3026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76" name="Line 436">
            <a:extLst>
              <a:ext uri="{FF2B5EF4-FFF2-40B4-BE49-F238E27FC236}">
                <a16:creationId xmlns:a16="http://schemas.microsoft.com/office/drawing/2014/main" id="{AE83767C-11D9-4A5A-AC4B-00A261FCA8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26232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77" name="Line 437">
            <a:extLst>
              <a:ext uri="{FF2B5EF4-FFF2-40B4-BE49-F238E27FC236}">
                <a16:creationId xmlns:a16="http://schemas.microsoft.com/office/drawing/2014/main" id="{5E5FC086-0C04-4A2E-847E-066897202F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29438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78" name="Line 438">
            <a:extLst>
              <a:ext uri="{FF2B5EF4-FFF2-40B4-BE49-F238E27FC236}">
                <a16:creationId xmlns:a16="http://schemas.microsoft.com/office/drawing/2014/main" id="{197F6F9C-02A2-4A16-AD72-212E86BAA1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41922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79" name="Line 439">
            <a:extLst>
              <a:ext uri="{FF2B5EF4-FFF2-40B4-BE49-F238E27FC236}">
                <a16:creationId xmlns:a16="http://schemas.microsoft.com/office/drawing/2014/main" id="{3E9B6DAB-9062-49C9-A58B-FFC3C0066F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45128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80" name="Line 440">
            <a:extLst>
              <a:ext uri="{FF2B5EF4-FFF2-40B4-BE49-F238E27FC236}">
                <a16:creationId xmlns:a16="http://schemas.microsoft.com/office/drawing/2014/main" id="{5B4051C3-D5BE-46FD-AC2B-0C3134B83C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48335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81" name="Line 441">
            <a:extLst>
              <a:ext uri="{FF2B5EF4-FFF2-40B4-BE49-F238E27FC236}">
                <a16:creationId xmlns:a16="http://schemas.microsoft.com/office/drawing/2014/main" id="{A6D7C13A-8A1F-4461-B581-2FF3915BF3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60818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82" name="Line 442">
            <a:extLst>
              <a:ext uri="{FF2B5EF4-FFF2-40B4-BE49-F238E27FC236}">
                <a16:creationId xmlns:a16="http://schemas.microsoft.com/office/drawing/2014/main" id="{F12946EA-0964-429A-981B-DA8CE4DB09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64025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83" name="Line 443">
            <a:extLst>
              <a:ext uri="{FF2B5EF4-FFF2-40B4-BE49-F238E27FC236}">
                <a16:creationId xmlns:a16="http://schemas.microsoft.com/office/drawing/2014/main" id="{756A3EF4-6200-481B-B26B-C0745195B4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67231" y="2034347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84" name="Line 444">
            <a:extLst>
              <a:ext uri="{FF2B5EF4-FFF2-40B4-BE49-F238E27FC236}">
                <a16:creationId xmlns:a16="http://schemas.microsoft.com/office/drawing/2014/main" id="{EBB5E622-8F02-4EF6-BE63-EBE4DBCE6B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3621" y="2034347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85" name="Rectangle 445">
            <a:extLst>
              <a:ext uri="{FF2B5EF4-FFF2-40B4-BE49-F238E27FC236}">
                <a16:creationId xmlns:a16="http://schemas.microsoft.com/office/drawing/2014/main" id="{B27D6F32-2102-4B00-9399-7FBC37CCA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074" y="2072751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759.2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86" name="Line 446">
            <a:extLst>
              <a:ext uri="{FF2B5EF4-FFF2-40B4-BE49-F238E27FC236}">
                <a16:creationId xmlns:a16="http://schemas.microsoft.com/office/drawing/2014/main" id="{DCD84B8E-42BF-4EC4-967E-FF2DCA9122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6446" y="2034347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87" name="Rectangle 447">
            <a:extLst>
              <a:ext uri="{FF2B5EF4-FFF2-40B4-BE49-F238E27FC236}">
                <a16:creationId xmlns:a16="http://schemas.microsoft.com/office/drawing/2014/main" id="{829BD6ED-9ADC-4509-9D69-5AE3DAA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899" y="2072751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759.4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88" name="Line 448">
            <a:extLst>
              <a:ext uri="{FF2B5EF4-FFF2-40B4-BE49-F238E27FC236}">
                <a16:creationId xmlns:a16="http://schemas.microsoft.com/office/drawing/2014/main" id="{17D23F50-EC50-4C6C-BECB-A256C6422D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5342" y="2034347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89" name="Rectangle 449">
            <a:extLst>
              <a:ext uri="{FF2B5EF4-FFF2-40B4-BE49-F238E27FC236}">
                <a16:creationId xmlns:a16="http://schemas.microsoft.com/office/drawing/2014/main" id="{F5D0965F-40B5-4648-9D9E-7209AE388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5796" y="2072751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759.6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90" name="Line 450">
            <a:extLst>
              <a:ext uri="{FF2B5EF4-FFF2-40B4-BE49-F238E27FC236}">
                <a16:creationId xmlns:a16="http://schemas.microsoft.com/office/drawing/2014/main" id="{7001D3FB-4327-49E3-8CC4-1C4160326A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4239" y="2034347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91" name="Rectangle 451">
            <a:extLst>
              <a:ext uri="{FF2B5EF4-FFF2-40B4-BE49-F238E27FC236}">
                <a16:creationId xmlns:a16="http://schemas.microsoft.com/office/drawing/2014/main" id="{A02FF11C-3308-4A7F-9972-7FA478D17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4692" y="2072751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759.8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92" name="Line 452">
            <a:extLst>
              <a:ext uri="{FF2B5EF4-FFF2-40B4-BE49-F238E27FC236}">
                <a16:creationId xmlns:a16="http://schemas.microsoft.com/office/drawing/2014/main" id="{846EEBC0-29D1-4407-A303-2DA2EEBD64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135" y="2034347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93" name="Rectangle 453">
            <a:extLst>
              <a:ext uri="{FF2B5EF4-FFF2-40B4-BE49-F238E27FC236}">
                <a16:creationId xmlns:a16="http://schemas.microsoft.com/office/drawing/2014/main" id="{37ACF2C5-B9E4-417D-B983-50B6366A8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88" y="2072751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760.0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94" name="Line 454">
            <a:extLst>
              <a:ext uri="{FF2B5EF4-FFF2-40B4-BE49-F238E27FC236}">
                <a16:creationId xmlns:a16="http://schemas.microsoft.com/office/drawing/2014/main" id="{D15DFC5B-00DF-47F8-8325-A11B71435F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2031" y="2034347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95" name="Rectangle 455">
            <a:extLst>
              <a:ext uri="{FF2B5EF4-FFF2-40B4-BE49-F238E27FC236}">
                <a16:creationId xmlns:a16="http://schemas.microsoft.com/office/drawing/2014/main" id="{90579AF4-6FE1-4701-9833-3A8DDDBB1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2485" y="2072751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760.2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96" name="Line 456">
            <a:extLst>
              <a:ext uri="{FF2B5EF4-FFF2-40B4-BE49-F238E27FC236}">
                <a16:creationId xmlns:a16="http://schemas.microsoft.com/office/drawing/2014/main" id="{E3242EF2-3A0A-4536-BFA6-94F8F98BA9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0928" y="2034347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97" name="Rectangle 457">
            <a:extLst>
              <a:ext uri="{FF2B5EF4-FFF2-40B4-BE49-F238E27FC236}">
                <a16:creationId xmlns:a16="http://schemas.microsoft.com/office/drawing/2014/main" id="{F8366E22-F680-46A4-AF3F-19B5C5517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1381" y="2072751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760.4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98" name="Line 458">
            <a:extLst>
              <a:ext uri="{FF2B5EF4-FFF2-40B4-BE49-F238E27FC236}">
                <a16:creationId xmlns:a16="http://schemas.microsoft.com/office/drawing/2014/main" id="{5BE62354-45C6-4765-BB99-8B85653921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9824" y="2034347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99" name="Rectangle 459">
            <a:extLst>
              <a:ext uri="{FF2B5EF4-FFF2-40B4-BE49-F238E27FC236}">
                <a16:creationId xmlns:a16="http://schemas.microsoft.com/office/drawing/2014/main" id="{1CDF412E-373E-4BF6-A2E6-6338EDF4A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277" y="2072751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760.6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00" name="Line 460">
            <a:extLst>
              <a:ext uri="{FF2B5EF4-FFF2-40B4-BE49-F238E27FC236}">
                <a16:creationId xmlns:a16="http://schemas.microsoft.com/office/drawing/2014/main" id="{E4D75A55-CB89-43A1-B09E-A5DBE09507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8720" y="2034347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01" name="Rectangle 461">
            <a:extLst>
              <a:ext uri="{FF2B5EF4-FFF2-40B4-BE49-F238E27FC236}">
                <a16:creationId xmlns:a16="http://schemas.microsoft.com/office/drawing/2014/main" id="{135B8DA9-094A-4E51-AE2B-B8B5A3939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9174" y="2072751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760.8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02" name="Line 462">
            <a:extLst>
              <a:ext uri="{FF2B5EF4-FFF2-40B4-BE49-F238E27FC236}">
                <a16:creationId xmlns:a16="http://schemas.microsoft.com/office/drawing/2014/main" id="{F9A21FAE-3A58-4E6E-91EF-21347B24D5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7617" y="2034347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03" name="Rectangle 463">
            <a:extLst>
              <a:ext uri="{FF2B5EF4-FFF2-40B4-BE49-F238E27FC236}">
                <a16:creationId xmlns:a16="http://schemas.microsoft.com/office/drawing/2014/main" id="{E6436C5B-91A9-4911-8213-1E7FC49D5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070" y="2072751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761.0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04" name="Line 464">
            <a:extLst>
              <a:ext uri="{FF2B5EF4-FFF2-40B4-BE49-F238E27FC236}">
                <a16:creationId xmlns:a16="http://schemas.microsoft.com/office/drawing/2014/main" id="{524A5502-F923-43DD-8D7A-6700A9BBBF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6513" y="2034347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05" name="Rectangle 465">
            <a:extLst>
              <a:ext uri="{FF2B5EF4-FFF2-40B4-BE49-F238E27FC236}">
                <a16:creationId xmlns:a16="http://schemas.microsoft.com/office/drawing/2014/main" id="{02A3435C-B59C-4222-8229-93001C081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6966" y="2072751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761.2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06" name="Line 466">
            <a:extLst>
              <a:ext uri="{FF2B5EF4-FFF2-40B4-BE49-F238E27FC236}">
                <a16:creationId xmlns:a16="http://schemas.microsoft.com/office/drawing/2014/main" id="{FF43DA69-1FB3-4BA5-A25F-45FE0828734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5409" y="2034347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07" name="Rectangle 467">
            <a:extLst>
              <a:ext uri="{FF2B5EF4-FFF2-40B4-BE49-F238E27FC236}">
                <a16:creationId xmlns:a16="http://schemas.microsoft.com/office/drawing/2014/main" id="{124D79C6-4EC6-444F-B5B7-140EDB190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863" y="2072751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761.4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08" name="Line 468">
            <a:extLst>
              <a:ext uri="{FF2B5EF4-FFF2-40B4-BE49-F238E27FC236}">
                <a16:creationId xmlns:a16="http://schemas.microsoft.com/office/drawing/2014/main" id="{46BF2B94-1307-4A49-9B96-AF537DAF77D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4306" y="2034347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09" name="Rectangle 469">
            <a:extLst>
              <a:ext uri="{FF2B5EF4-FFF2-40B4-BE49-F238E27FC236}">
                <a16:creationId xmlns:a16="http://schemas.microsoft.com/office/drawing/2014/main" id="{5278C2EB-D92A-4AC7-8CB4-46CE0BC35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759" y="2072751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761.6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10" name="Line 470">
            <a:extLst>
              <a:ext uri="{FF2B5EF4-FFF2-40B4-BE49-F238E27FC236}">
                <a16:creationId xmlns:a16="http://schemas.microsoft.com/office/drawing/2014/main" id="{1488DD2F-3EE1-4858-B950-F0A91BF32C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8649" y="2034347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11" name="Rectangle 471">
            <a:extLst>
              <a:ext uri="{FF2B5EF4-FFF2-40B4-BE49-F238E27FC236}">
                <a16:creationId xmlns:a16="http://schemas.microsoft.com/office/drawing/2014/main" id="{8546A8ED-3262-4758-AC2D-CCCE48C06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9102" y="2072751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761.8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12" name="Line 472">
            <a:extLst>
              <a:ext uri="{FF2B5EF4-FFF2-40B4-BE49-F238E27FC236}">
                <a16:creationId xmlns:a16="http://schemas.microsoft.com/office/drawing/2014/main" id="{FE8ED6ED-9F17-4F1F-BACF-F8CFD096C8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7545" y="2034347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13" name="Rectangle 473">
            <a:extLst>
              <a:ext uri="{FF2B5EF4-FFF2-40B4-BE49-F238E27FC236}">
                <a16:creationId xmlns:a16="http://schemas.microsoft.com/office/drawing/2014/main" id="{33E7578C-6FC4-4C53-9056-E4E23ED71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7998" y="2072751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762.0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14" name="Line 474">
            <a:extLst>
              <a:ext uri="{FF2B5EF4-FFF2-40B4-BE49-F238E27FC236}">
                <a16:creationId xmlns:a16="http://schemas.microsoft.com/office/drawing/2014/main" id="{C619A098-B92D-4A86-AEE9-CE393826E95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6441" y="2034347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15" name="Rectangle 475">
            <a:extLst>
              <a:ext uri="{FF2B5EF4-FFF2-40B4-BE49-F238E27FC236}">
                <a16:creationId xmlns:a16="http://schemas.microsoft.com/office/drawing/2014/main" id="{0AC79EA0-AAEB-41C2-9905-03567160D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6895" y="2072751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762.2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16" name="Line 476">
            <a:extLst>
              <a:ext uri="{FF2B5EF4-FFF2-40B4-BE49-F238E27FC236}">
                <a16:creationId xmlns:a16="http://schemas.microsoft.com/office/drawing/2014/main" id="{9C6E9DDE-E06B-42A4-9528-A0688683CEB6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5338" y="2034347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17" name="Rectangle 477">
            <a:extLst>
              <a:ext uri="{FF2B5EF4-FFF2-40B4-BE49-F238E27FC236}">
                <a16:creationId xmlns:a16="http://schemas.microsoft.com/office/drawing/2014/main" id="{CA8CC1C0-9C3F-441B-BBF4-3911E5384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5791" y="2072751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762.4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18" name="Line 478">
            <a:extLst>
              <a:ext uri="{FF2B5EF4-FFF2-40B4-BE49-F238E27FC236}">
                <a16:creationId xmlns:a16="http://schemas.microsoft.com/office/drawing/2014/main" id="{BC194EAD-A657-4758-A99D-A72B9158E191}"/>
              </a:ext>
            </a:extLst>
          </p:cNvPr>
          <p:cNvSpPr>
            <a:spLocks noChangeShapeType="1"/>
          </p:cNvSpPr>
          <p:nvPr/>
        </p:nvSpPr>
        <p:spPr bwMode="auto">
          <a:xfrm>
            <a:off x="8644234" y="2034347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19" name="Rectangle 479">
            <a:extLst>
              <a:ext uri="{FF2B5EF4-FFF2-40B4-BE49-F238E27FC236}">
                <a16:creationId xmlns:a16="http://schemas.microsoft.com/office/drawing/2014/main" id="{F2BF4E21-CE2B-4BD4-B6EB-D008A8970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4687" y="2072751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762.6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20" name="Line 480">
            <a:extLst>
              <a:ext uri="{FF2B5EF4-FFF2-40B4-BE49-F238E27FC236}">
                <a16:creationId xmlns:a16="http://schemas.microsoft.com/office/drawing/2014/main" id="{88E0320D-D2E5-429D-BAF5-840A09DD8A42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3130" y="2034347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21" name="Rectangle 481">
            <a:extLst>
              <a:ext uri="{FF2B5EF4-FFF2-40B4-BE49-F238E27FC236}">
                <a16:creationId xmlns:a16="http://schemas.microsoft.com/office/drawing/2014/main" id="{FD242F9D-E6D4-4B65-95F8-EA4B4FD95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3584" y="2072751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762.8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22" name="Line 482">
            <a:extLst>
              <a:ext uri="{FF2B5EF4-FFF2-40B4-BE49-F238E27FC236}">
                <a16:creationId xmlns:a16="http://schemas.microsoft.com/office/drawing/2014/main" id="{B7BB2737-B3B8-40E0-BA4E-38B20034B8DF}"/>
              </a:ext>
            </a:extLst>
          </p:cNvPr>
          <p:cNvSpPr>
            <a:spLocks noChangeShapeType="1"/>
          </p:cNvSpPr>
          <p:nvPr/>
        </p:nvSpPr>
        <p:spPr bwMode="auto">
          <a:xfrm>
            <a:off x="9482027" y="2034347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23" name="Rectangle 483">
            <a:extLst>
              <a:ext uri="{FF2B5EF4-FFF2-40B4-BE49-F238E27FC236}">
                <a16:creationId xmlns:a16="http://schemas.microsoft.com/office/drawing/2014/main" id="{94286956-5D66-44C8-9662-A6ECCFE66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2480" y="2072751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763.0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24" name="Line 484">
            <a:extLst>
              <a:ext uri="{FF2B5EF4-FFF2-40B4-BE49-F238E27FC236}">
                <a16:creationId xmlns:a16="http://schemas.microsoft.com/office/drawing/2014/main" id="{5BA8340A-4ABE-4AD2-BA1E-9D2BC15B5A1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0923" y="2034347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25" name="Rectangle 485">
            <a:extLst>
              <a:ext uri="{FF2B5EF4-FFF2-40B4-BE49-F238E27FC236}">
                <a16:creationId xmlns:a16="http://schemas.microsoft.com/office/drawing/2014/main" id="{8E8F9E00-9AE6-41CE-9C02-38407F5B8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1376" y="2072751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763.2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26" name="Line 486">
            <a:extLst>
              <a:ext uri="{FF2B5EF4-FFF2-40B4-BE49-F238E27FC236}">
                <a16:creationId xmlns:a16="http://schemas.microsoft.com/office/drawing/2014/main" id="{55501B47-8583-4B87-A544-F769A84612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19819" y="2034347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27" name="Rectangle 487">
            <a:extLst>
              <a:ext uri="{FF2B5EF4-FFF2-40B4-BE49-F238E27FC236}">
                <a16:creationId xmlns:a16="http://schemas.microsoft.com/office/drawing/2014/main" id="{D3F8449B-8F34-43D0-BF50-591E8EFEB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0273" y="2072751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763.4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28" name="Line 488">
            <a:extLst>
              <a:ext uri="{FF2B5EF4-FFF2-40B4-BE49-F238E27FC236}">
                <a16:creationId xmlns:a16="http://schemas.microsoft.com/office/drawing/2014/main" id="{42AD9F01-59F6-4A2D-8F1D-9842A6B31A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38716" y="2034347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29" name="Rectangle 489">
            <a:extLst>
              <a:ext uri="{FF2B5EF4-FFF2-40B4-BE49-F238E27FC236}">
                <a16:creationId xmlns:a16="http://schemas.microsoft.com/office/drawing/2014/main" id="{15ED33A8-0E8B-43BC-ACB4-5F06690C9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9169" y="2072751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763.6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30" name="Line 490">
            <a:extLst>
              <a:ext uri="{FF2B5EF4-FFF2-40B4-BE49-F238E27FC236}">
                <a16:creationId xmlns:a16="http://schemas.microsoft.com/office/drawing/2014/main" id="{7FCA6CEA-07E4-4832-9776-E2BD3E4B78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57612" y="2034347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31" name="Rectangle 491">
            <a:extLst>
              <a:ext uri="{FF2B5EF4-FFF2-40B4-BE49-F238E27FC236}">
                <a16:creationId xmlns:a16="http://schemas.microsoft.com/office/drawing/2014/main" id="{CE145AD4-0979-46AE-9161-C08CB9E50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8065" y="2072751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763.8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32" name="Line 492">
            <a:extLst>
              <a:ext uri="{FF2B5EF4-FFF2-40B4-BE49-F238E27FC236}">
                <a16:creationId xmlns:a16="http://schemas.microsoft.com/office/drawing/2014/main" id="{F6A2C7F6-9D33-41F2-8C93-267CC2F79C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76508" y="2034347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33" name="Rectangle 493">
            <a:extLst>
              <a:ext uri="{FF2B5EF4-FFF2-40B4-BE49-F238E27FC236}">
                <a16:creationId xmlns:a16="http://schemas.microsoft.com/office/drawing/2014/main" id="{81F9E5B8-A2BF-42C3-A51E-55FCAE102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6962" y="2072751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764.0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34" name="Rectangle 494">
            <a:extLst>
              <a:ext uri="{FF2B5EF4-FFF2-40B4-BE49-F238E27FC236}">
                <a16:creationId xmlns:a16="http://schemas.microsoft.com/office/drawing/2014/main" id="{9ACF4294-7DC5-4B95-87FF-E6593F70B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078" y="2155704"/>
            <a:ext cx="124455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m/z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35" name="Line 495">
            <a:extLst>
              <a:ext uri="{FF2B5EF4-FFF2-40B4-BE49-F238E27FC236}">
                <a16:creationId xmlns:a16="http://schemas.microsoft.com/office/drawing/2014/main" id="{2F56597B-ED08-4F78-A26D-8B925308AD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33621" y="1453678"/>
            <a:ext cx="0" cy="57452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36" name="Line 496">
            <a:extLst>
              <a:ext uri="{FF2B5EF4-FFF2-40B4-BE49-F238E27FC236}">
                <a16:creationId xmlns:a16="http://schemas.microsoft.com/office/drawing/2014/main" id="{E418BE4D-83DD-40C8-97EE-F536DF1FE4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6301" y="2000552"/>
            <a:ext cx="2731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37" name="Line 497">
            <a:extLst>
              <a:ext uri="{FF2B5EF4-FFF2-40B4-BE49-F238E27FC236}">
                <a16:creationId xmlns:a16="http://schemas.microsoft.com/office/drawing/2014/main" id="{C51FA585-3783-4AC9-AE09-26A4C66374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6301" y="1972901"/>
            <a:ext cx="2731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38" name="Line 498">
            <a:extLst>
              <a:ext uri="{FF2B5EF4-FFF2-40B4-BE49-F238E27FC236}">
                <a16:creationId xmlns:a16="http://schemas.microsoft.com/office/drawing/2014/main" id="{F9F27DE8-BD6A-434C-A7CC-451D054A67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6301" y="1945250"/>
            <a:ext cx="2731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39" name="Line 499">
            <a:extLst>
              <a:ext uri="{FF2B5EF4-FFF2-40B4-BE49-F238E27FC236}">
                <a16:creationId xmlns:a16="http://schemas.microsoft.com/office/drawing/2014/main" id="{F6E3A6C5-552C-4D37-8618-00DB6EBA4F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6301" y="1885340"/>
            <a:ext cx="2731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40" name="Line 500">
            <a:extLst>
              <a:ext uri="{FF2B5EF4-FFF2-40B4-BE49-F238E27FC236}">
                <a16:creationId xmlns:a16="http://schemas.microsoft.com/office/drawing/2014/main" id="{1AF23678-E20E-4426-A5BF-C15033925E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6301" y="1857689"/>
            <a:ext cx="2731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41" name="Line 501">
            <a:extLst>
              <a:ext uri="{FF2B5EF4-FFF2-40B4-BE49-F238E27FC236}">
                <a16:creationId xmlns:a16="http://schemas.microsoft.com/office/drawing/2014/main" id="{02B0A2D1-E570-4D0B-938A-EE865B42FC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6301" y="1830038"/>
            <a:ext cx="2731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42" name="Line 502">
            <a:extLst>
              <a:ext uri="{FF2B5EF4-FFF2-40B4-BE49-F238E27FC236}">
                <a16:creationId xmlns:a16="http://schemas.microsoft.com/office/drawing/2014/main" id="{C532D9F5-2CC1-4DC0-9CE2-BC6BE76181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6301" y="1774736"/>
            <a:ext cx="2731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43" name="Line 503">
            <a:extLst>
              <a:ext uri="{FF2B5EF4-FFF2-40B4-BE49-F238E27FC236}">
                <a16:creationId xmlns:a16="http://schemas.microsoft.com/office/drawing/2014/main" id="{5FE99EE0-48B3-4150-AA35-72CA6D035C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6301" y="1740940"/>
            <a:ext cx="2731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44" name="Line 504">
            <a:extLst>
              <a:ext uri="{FF2B5EF4-FFF2-40B4-BE49-F238E27FC236}">
                <a16:creationId xmlns:a16="http://schemas.microsoft.com/office/drawing/2014/main" id="{71AADDB9-3F92-4A93-AB63-E65A140811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6301" y="1713290"/>
            <a:ext cx="2731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45" name="Line 505">
            <a:extLst>
              <a:ext uri="{FF2B5EF4-FFF2-40B4-BE49-F238E27FC236}">
                <a16:creationId xmlns:a16="http://schemas.microsoft.com/office/drawing/2014/main" id="{AE6C5913-47FB-45E4-9CD5-01522C7459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6301" y="1657988"/>
            <a:ext cx="2731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46" name="Line 506">
            <a:extLst>
              <a:ext uri="{FF2B5EF4-FFF2-40B4-BE49-F238E27FC236}">
                <a16:creationId xmlns:a16="http://schemas.microsoft.com/office/drawing/2014/main" id="{D45C3891-1133-45C5-88B2-7B0831D805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6301" y="1630337"/>
            <a:ext cx="2731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47" name="Line 507">
            <a:extLst>
              <a:ext uri="{FF2B5EF4-FFF2-40B4-BE49-F238E27FC236}">
                <a16:creationId xmlns:a16="http://schemas.microsoft.com/office/drawing/2014/main" id="{8E95E200-CD45-4F71-8D4F-1C300CAB10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6301" y="1598078"/>
            <a:ext cx="2731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48" name="Line 508">
            <a:extLst>
              <a:ext uri="{FF2B5EF4-FFF2-40B4-BE49-F238E27FC236}">
                <a16:creationId xmlns:a16="http://schemas.microsoft.com/office/drawing/2014/main" id="{0EF98DE5-7830-4052-A0D4-D52B37EE1D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6301" y="1542776"/>
            <a:ext cx="2731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49" name="Line 509">
            <a:extLst>
              <a:ext uri="{FF2B5EF4-FFF2-40B4-BE49-F238E27FC236}">
                <a16:creationId xmlns:a16="http://schemas.microsoft.com/office/drawing/2014/main" id="{2ED77BA8-FCAE-4C0C-8982-BC0B57DC15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6301" y="1515125"/>
            <a:ext cx="2731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50" name="Line 510">
            <a:extLst>
              <a:ext uri="{FF2B5EF4-FFF2-40B4-BE49-F238E27FC236}">
                <a16:creationId xmlns:a16="http://schemas.microsoft.com/office/drawing/2014/main" id="{76B100E6-3709-4381-B433-C7AA83E930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6301" y="1487474"/>
            <a:ext cx="2731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51" name="Line 511">
            <a:extLst>
              <a:ext uri="{FF2B5EF4-FFF2-40B4-BE49-F238E27FC236}">
                <a16:creationId xmlns:a16="http://schemas.microsoft.com/office/drawing/2014/main" id="{AF059B82-0B04-4EC1-A98E-3D091EF0F0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94159" y="2028203"/>
            <a:ext cx="3946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52" name="Rectangle 512">
            <a:extLst>
              <a:ext uri="{FF2B5EF4-FFF2-40B4-BE49-F238E27FC236}">
                <a16:creationId xmlns:a16="http://schemas.microsoft.com/office/drawing/2014/main" id="{9649E999-B4D5-4963-A988-469D6F447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967" y="2002088"/>
            <a:ext cx="59192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53" name="Line 513">
            <a:extLst>
              <a:ext uri="{FF2B5EF4-FFF2-40B4-BE49-F238E27FC236}">
                <a16:creationId xmlns:a16="http://schemas.microsoft.com/office/drawing/2014/main" id="{21549ED1-A03A-420C-BDA9-942EB814CD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94159" y="1917599"/>
            <a:ext cx="3946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54" name="Rectangle 514">
            <a:extLst>
              <a:ext uri="{FF2B5EF4-FFF2-40B4-BE49-F238E27FC236}">
                <a16:creationId xmlns:a16="http://schemas.microsoft.com/office/drawing/2014/main" id="{B4EA8F68-8AE4-41C6-AC63-9C364FD49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577" y="1891484"/>
            <a:ext cx="92582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55" name="Line 515">
            <a:extLst>
              <a:ext uri="{FF2B5EF4-FFF2-40B4-BE49-F238E27FC236}">
                <a16:creationId xmlns:a16="http://schemas.microsoft.com/office/drawing/2014/main" id="{42A997AC-50B1-4AF6-9ED7-EC58B41B58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94159" y="1802387"/>
            <a:ext cx="3946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56" name="Rectangle 516">
            <a:extLst>
              <a:ext uri="{FF2B5EF4-FFF2-40B4-BE49-F238E27FC236}">
                <a16:creationId xmlns:a16="http://schemas.microsoft.com/office/drawing/2014/main" id="{7A0CAE8B-9D49-4B09-A797-FAFF60823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577" y="1774736"/>
            <a:ext cx="92582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57" name="Line 517">
            <a:extLst>
              <a:ext uri="{FF2B5EF4-FFF2-40B4-BE49-F238E27FC236}">
                <a16:creationId xmlns:a16="http://schemas.microsoft.com/office/drawing/2014/main" id="{0B5B0813-BC41-49E4-A92D-245A413457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94159" y="1685639"/>
            <a:ext cx="3946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58" name="Rectangle 518">
            <a:extLst>
              <a:ext uri="{FF2B5EF4-FFF2-40B4-BE49-F238E27FC236}">
                <a16:creationId xmlns:a16="http://schemas.microsoft.com/office/drawing/2014/main" id="{9E576E28-8C33-4609-B43E-93F85D0BD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577" y="1659524"/>
            <a:ext cx="92582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59" name="Line 519">
            <a:extLst>
              <a:ext uri="{FF2B5EF4-FFF2-40B4-BE49-F238E27FC236}">
                <a16:creationId xmlns:a16="http://schemas.microsoft.com/office/drawing/2014/main" id="{71D4B4D2-A2FA-4074-AF4D-90A827A1D9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94159" y="1570427"/>
            <a:ext cx="3946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60" name="Rectangle 520">
            <a:extLst>
              <a:ext uri="{FF2B5EF4-FFF2-40B4-BE49-F238E27FC236}">
                <a16:creationId xmlns:a16="http://schemas.microsoft.com/office/drawing/2014/main" id="{31B88B1F-15A4-4335-AEC7-E25B00EC6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577" y="1542776"/>
            <a:ext cx="92582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61" name="Line 521">
            <a:extLst>
              <a:ext uri="{FF2B5EF4-FFF2-40B4-BE49-F238E27FC236}">
                <a16:creationId xmlns:a16="http://schemas.microsoft.com/office/drawing/2014/main" id="{2B049129-146F-465A-8B22-0B4121C83D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94159" y="1453678"/>
            <a:ext cx="3946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62" name="Rectangle 522">
            <a:extLst>
              <a:ext uri="{FF2B5EF4-FFF2-40B4-BE49-F238E27FC236}">
                <a16:creationId xmlns:a16="http://schemas.microsoft.com/office/drawing/2014/main" id="{D356197E-7607-42EC-8607-6C977878B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705" y="1427564"/>
            <a:ext cx="124455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63" name="Rectangle 523">
            <a:extLst>
              <a:ext uri="{FF2B5EF4-FFF2-40B4-BE49-F238E27FC236}">
                <a16:creationId xmlns:a16="http://schemas.microsoft.com/office/drawing/2014/main" id="{A18C4469-AD5F-4182-B11E-8C254E431B8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087051" y="1696926"/>
            <a:ext cx="565307" cy="88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Relative Abundance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64" name="Freeform 524">
            <a:extLst>
              <a:ext uri="{FF2B5EF4-FFF2-40B4-BE49-F238E27FC236}">
                <a16:creationId xmlns:a16="http://schemas.microsoft.com/office/drawing/2014/main" id="{073D6917-ED70-4B29-9046-6C590F9BACF1}"/>
              </a:ext>
            </a:extLst>
          </p:cNvPr>
          <p:cNvSpPr>
            <a:spLocks/>
          </p:cNvSpPr>
          <p:nvPr/>
        </p:nvSpPr>
        <p:spPr bwMode="auto">
          <a:xfrm>
            <a:off x="1533621" y="1453678"/>
            <a:ext cx="10042888" cy="574524"/>
          </a:xfrm>
          <a:custGeom>
            <a:avLst/>
            <a:gdLst>
              <a:gd name="T0" fmla="*/ 135 w 1846"/>
              <a:gd name="T1" fmla="*/ 104 h 104"/>
              <a:gd name="T2" fmla="*/ 161 w 1846"/>
              <a:gd name="T3" fmla="*/ 104 h 104"/>
              <a:gd name="T4" fmla="*/ 203 w 1846"/>
              <a:gd name="T5" fmla="*/ 104 h 104"/>
              <a:gd name="T6" fmla="*/ 288 w 1846"/>
              <a:gd name="T7" fmla="*/ 104 h 104"/>
              <a:gd name="T8" fmla="*/ 314 w 1846"/>
              <a:gd name="T9" fmla="*/ 104 h 104"/>
              <a:gd name="T10" fmla="*/ 335 w 1846"/>
              <a:gd name="T11" fmla="*/ 104 h 104"/>
              <a:gd name="T12" fmla="*/ 357 w 1846"/>
              <a:gd name="T13" fmla="*/ 104 h 104"/>
              <a:gd name="T14" fmla="*/ 379 w 1846"/>
              <a:gd name="T15" fmla="*/ 104 h 104"/>
              <a:gd name="T16" fmla="*/ 400 w 1846"/>
              <a:gd name="T17" fmla="*/ 104 h 104"/>
              <a:gd name="T18" fmla="*/ 422 w 1846"/>
              <a:gd name="T19" fmla="*/ 104 h 104"/>
              <a:gd name="T20" fmla="*/ 444 w 1846"/>
              <a:gd name="T21" fmla="*/ 104 h 104"/>
              <a:gd name="T22" fmla="*/ 465 w 1846"/>
              <a:gd name="T23" fmla="*/ 104 h 104"/>
              <a:gd name="T24" fmla="*/ 487 w 1846"/>
              <a:gd name="T25" fmla="*/ 104 h 104"/>
              <a:gd name="T26" fmla="*/ 508 w 1846"/>
              <a:gd name="T27" fmla="*/ 104 h 104"/>
              <a:gd name="T28" fmla="*/ 530 w 1846"/>
              <a:gd name="T29" fmla="*/ 21 h 104"/>
              <a:gd name="T30" fmla="*/ 552 w 1846"/>
              <a:gd name="T31" fmla="*/ 104 h 104"/>
              <a:gd name="T32" fmla="*/ 573 w 1846"/>
              <a:gd name="T33" fmla="*/ 104 h 104"/>
              <a:gd name="T34" fmla="*/ 595 w 1846"/>
              <a:gd name="T35" fmla="*/ 104 h 104"/>
              <a:gd name="T36" fmla="*/ 617 w 1846"/>
              <a:gd name="T37" fmla="*/ 104 h 104"/>
              <a:gd name="T38" fmla="*/ 638 w 1846"/>
              <a:gd name="T39" fmla="*/ 104 h 104"/>
              <a:gd name="T40" fmla="*/ 660 w 1846"/>
              <a:gd name="T41" fmla="*/ 104 h 104"/>
              <a:gd name="T42" fmla="*/ 682 w 1846"/>
              <a:gd name="T43" fmla="*/ 104 h 104"/>
              <a:gd name="T44" fmla="*/ 703 w 1846"/>
              <a:gd name="T45" fmla="*/ 104 h 104"/>
              <a:gd name="T46" fmla="*/ 725 w 1846"/>
              <a:gd name="T47" fmla="*/ 104 h 104"/>
              <a:gd name="T48" fmla="*/ 747 w 1846"/>
              <a:gd name="T49" fmla="*/ 104 h 104"/>
              <a:gd name="T50" fmla="*/ 768 w 1846"/>
              <a:gd name="T51" fmla="*/ 104 h 104"/>
              <a:gd name="T52" fmla="*/ 790 w 1846"/>
              <a:gd name="T53" fmla="*/ 104 h 104"/>
              <a:gd name="T54" fmla="*/ 812 w 1846"/>
              <a:gd name="T55" fmla="*/ 104 h 104"/>
              <a:gd name="T56" fmla="*/ 833 w 1846"/>
              <a:gd name="T57" fmla="*/ 104 h 104"/>
              <a:gd name="T58" fmla="*/ 855 w 1846"/>
              <a:gd name="T59" fmla="*/ 104 h 104"/>
              <a:gd name="T60" fmla="*/ 877 w 1846"/>
              <a:gd name="T61" fmla="*/ 104 h 104"/>
              <a:gd name="T62" fmla="*/ 898 w 1846"/>
              <a:gd name="T63" fmla="*/ 104 h 104"/>
              <a:gd name="T64" fmla="*/ 920 w 1846"/>
              <a:gd name="T65" fmla="*/ 83 h 104"/>
              <a:gd name="T66" fmla="*/ 942 w 1846"/>
              <a:gd name="T67" fmla="*/ 104 h 104"/>
              <a:gd name="T68" fmla="*/ 963 w 1846"/>
              <a:gd name="T69" fmla="*/ 104 h 104"/>
              <a:gd name="T70" fmla="*/ 985 w 1846"/>
              <a:gd name="T71" fmla="*/ 104 h 104"/>
              <a:gd name="T72" fmla="*/ 1007 w 1846"/>
              <a:gd name="T73" fmla="*/ 104 h 104"/>
              <a:gd name="T74" fmla="*/ 1029 w 1846"/>
              <a:gd name="T75" fmla="*/ 104 h 104"/>
              <a:gd name="T76" fmla="*/ 1050 w 1846"/>
              <a:gd name="T77" fmla="*/ 104 h 104"/>
              <a:gd name="T78" fmla="*/ 1072 w 1846"/>
              <a:gd name="T79" fmla="*/ 104 h 104"/>
              <a:gd name="T80" fmla="*/ 1094 w 1846"/>
              <a:gd name="T81" fmla="*/ 104 h 104"/>
              <a:gd name="T82" fmla="*/ 1115 w 1846"/>
              <a:gd name="T83" fmla="*/ 104 h 104"/>
              <a:gd name="T84" fmla="*/ 1137 w 1846"/>
              <a:gd name="T85" fmla="*/ 104 h 104"/>
              <a:gd name="T86" fmla="*/ 1159 w 1846"/>
              <a:gd name="T87" fmla="*/ 104 h 104"/>
              <a:gd name="T88" fmla="*/ 1193 w 1846"/>
              <a:gd name="T89" fmla="*/ 104 h 104"/>
              <a:gd name="T90" fmla="*/ 1257 w 1846"/>
              <a:gd name="T91" fmla="*/ 104 h 104"/>
              <a:gd name="T92" fmla="*/ 1278 w 1846"/>
              <a:gd name="T93" fmla="*/ 104 h 104"/>
              <a:gd name="T94" fmla="*/ 1300 w 1846"/>
              <a:gd name="T95" fmla="*/ 100 h 104"/>
              <a:gd name="T96" fmla="*/ 1322 w 1846"/>
              <a:gd name="T97" fmla="*/ 104 h 104"/>
              <a:gd name="T98" fmla="*/ 1344 w 1846"/>
              <a:gd name="T99" fmla="*/ 104 h 104"/>
              <a:gd name="T100" fmla="*/ 1365 w 1846"/>
              <a:gd name="T101" fmla="*/ 104 h 104"/>
              <a:gd name="T102" fmla="*/ 1387 w 1846"/>
              <a:gd name="T103" fmla="*/ 104 h 104"/>
              <a:gd name="T104" fmla="*/ 1409 w 1846"/>
              <a:gd name="T105" fmla="*/ 104 h 104"/>
              <a:gd name="T106" fmla="*/ 1430 w 1846"/>
              <a:gd name="T107" fmla="*/ 104 h 104"/>
              <a:gd name="T108" fmla="*/ 1452 w 1846"/>
              <a:gd name="T109" fmla="*/ 104 h 104"/>
              <a:gd name="T110" fmla="*/ 1474 w 1846"/>
              <a:gd name="T111" fmla="*/ 104 h 104"/>
              <a:gd name="T112" fmla="*/ 1496 w 1846"/>
              <a:gd name="T113" fmla="*/ 104 h 104"/>
              <a:gd name="T114" fmla="*/ 1517 w 1846"/>
              <a:gd name="T115" fmla="*/ 104 h 104"/>
              <a:gd name="T116" fmla="*/ 1539 w 1846"/>
              <a:gd name="T117" fmla="*/ 104 h 104"/>
              <a:gd name="T118" fmla="*/ 1692 w 1846"/>
              <a:gd name="T119" fmla="*/ 104 h 104"/>
              <a:gd name="T120" fmla="*/ 1799 w 1846"/>
              <a:gd name="T121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846" h="104">
                <a:moveTo>
                  <a:pt x="0" y="104"/>
                </a:moveTo>
                <a:lnTo>
                  <a:pt x="50" y="104"/>
                </a:lnTo>
                <a:lnTo>
                  <a:pt x="52" y="104"/>
                </a:lnTo>
                <a:lnTo>
                  <a:pt x="53" y="104"/>
                </a:lnTo>
                <a:lnTo>
                  <a:pt x="54" y="104"/>
                </a:lnTo>
                <a:lnTo>
                  <a:pt x="56" y="104"/>
                </a:lnTo>
                <a:lnTo>
                  <a:pt x="57" y="104"/>
                </a:lnTo>
                <a:lnTo>
                  <a:pt x="59" y="104"/>
                </a:lnTo>
                <a:lnTo>
                  <a:pt x="60" y="104"/>
                </a:lnTo>
                <a:lnTo>
                  <a:pt x="61" y="104"/>
                </a:lnTo>
                <a:lnTo>
                  <a:pt x="63" y="104"/>
                </a:lnTo>
                <a:lnTo>
                  <a:pt x="64" y="104"/>
                </a:lnTo>
                <a:lnTo>
                  <a:pt x="65" y="104"/>
                </a:lnTo>
                <a:lnTo>
                  <a:pt x="67" y="104"/>
                </a:lnTo>
                <a:lnTo>
                  <a:pt x="134" y="104"/>
                </a:lnTo>
                <a:lnTo>
                  <a:pt x="135" y="104"/>
                </a:lnTo>
                <a:lnTo>
                  <a:pt x="137" y="104"/>
                </a:lnTo>
                <a:lnTo>
                  <a:pt x="138" y="104"/>
                </a:lnTo>
                <a:lnTo>
                  <a:pt x="140" y="104"/>
                </a:lnTo>
                <a:lnTo>
                  <a:pt x="141" y="104"/>
                </a:lnTo>
                <a:lnTo>
                  <a:pt x="142" y="104"/>
                </a:lnTo>
                <a:lnTo>
                  <a:pt x="144" y="104"/>
                </a:lnTo>
                <a:lnTo>
                  <a:pt x="145" y="104"/>
                </a:lnTo>
                <a:lnTo>
                  <a:pt x="146" y="104"/>
                </a:lnTo>
                <a:lnTo>
                  <a:pt x="148" y="104"/>
                </a:lnTo>
                <a:lnTo>
                  <a:pt x="149" y="104"/>
                </a:lnTo>
                <a:lnTo>
                  <a:pt x="150" y="104"/>
                </a:lnTo>
                <a:lnTo>
                  <a:pt x="156" y="104"/>
                </a:lnTo>
                <a:lnTo>
                  <a:pt x="157" y="104"/>
                </a:lnTo>
                <a:lnTo>
                  <a:pt x="158" y="104"/>
                </a:lnTo>
                <a:lnTo>
                  <a:pt x="160" y="104"/>
                </a:lnTo>
                <a:lnTo>
                  <a:pt x="161" y="104"/>
                </a:lnTo>
                <a:lnTo>
                  <a:pt x="162" y="104"/>
                </a:lnTo>
                <a:lnTo>
                  <a:pt x="164" y="104"/>
                </a:lnTo>
                <a:lnTo>
                  <a:pt x="165" y="104"/>
                </a:lnTo>
                <a:lnTo>
                  <a:pt x="167" y="104"/>
                </a:lnTo>
                <a:lnTo>
                  <a:pt x="168" y="104"/>
                </a:lnTo>
                <a:lnTo>
                  <a:pt x="169" y="104"/>
                </a:lnTo>
                <a:lnTo>
                  <a:pt x="171" y="104"/>
                </a:lnTo>
                <a:lnTo>
                  <a:pt x="172" y="104"/>
                </a:lnTo>
                <a:lnTo>
                  <a:pt x="194" y="104"/>
                </a:lnTo>
                <a:lnTo>
                  <a:pt x="195" y="104"/>
                </a:lnTo>
                <a:lnTo>
                  <a:pt x="196" y="104"/>
                </a:lnTo>
                <a:lnTo>
                  <a:pt x="198" y="104"/>
                </a:lnTo>
                <a:lnTo>
                  <a:pt x="199" y="104"/>
                </a:lnTo>
                <a:lnTo>
                  <a:pt x="200" y="104"/>
                </a:lnTo>
                <a:lnTo>
                  <a:pt x="202" y="104"/>
                </a:lnTo>
                <a:lnTo>
                  <a:pt x="203" y="104"/>
                </a:lnTo>
                <a:lnTo>
                  <a:pt x="204" y="104"/>
                </a:lnTo>
                <a:lnTo>
                  <a:pt x="206" y="104"/>
                </a:lnTo>
                <a:lnTo>
                  <a:pt x="207" y="104"/>
                </a:lnTo>
                <a:lnTo>
                  <a:pt x="208" y="104"/>
                </a:lnTo>
                <a:lnTo>
                  <a:pt x="210" y="104"/>
                </a:lnTo>
                <a:lnTo>
                  <a:pt x="275" y="104"/>
                </a:lnTo>
                <a:lnTo>
                  <a:pt x="276" y="104"/>
                </a:lnTo>
                <a:lnTo>
                  <a:pt x="277" y="104"/>
                </a:lnTo>
                <a:lnTo>
                  <a:pt x="279" y="104"/>
                </a:lnTo>
                <a:lnTo>
                  <a:pt x="280" y="104"/>
                </a:lnTo>
                <a:lnTo>
                  <a:pt x="281" y="104"/>
                </a:lnTo>
                <a:lnTo>
                  <a:pt x="283" y="104"/>
                </a:lnTo>
                <a:lnTo>
                  <a:pt x="284" y="104"/>
                </a:lnTo>
                <a:lnTo>
                  <a:pt x="285" y="104"/>
                </a:lnTo>
                <a:lnTo>
                  <a:pt x="287" y="104"/>
                </a:lnTo>
                <a:lnTo>
                  <a:pt x="288" y="104"/>
                </a:lnTo>
                <a:lnTo>
                  <a:pt x="289" y="104"/>
                </a:lnTo>
                <a:lnTo>
                  <a:pt x="291" y="104"/>
                </a:lnTo>
                <a:lnTo>
                  <a:pt x="292" y="104"/>
                </a:lnTo>
                <a:lnTo>
                  <a:pt x="294" y="104"/>
                </a:lnTo>
                <a:lnTo>
                  <a:pt x="295" y="104"/>
                </a:lnTo>
                <a:lnTo>
                  <a:pt x="296" y="104"/>
                </a:lnTo>
                <a:lnTo>
                  <a:pt x="298" y="104"/>
                </a:lnTo>
                <a:lnTo>
                  <a:pt x="299" y="104"/>
                </a:lnTo>
                <a:lnTo>
                  <a:pt x="300" y="104"/>
                </a:lnTo>
                <a:lnTo>
                  <a:pt x="302" y="104"/>
                </a:lnTo>
                <a:lnTo>
                  <a:pt x="307" y="104"/>
                </a:lnTo>
                <a:lnTo>
                  <a:pt x="308" y="104"/>
                </a:lnTo>
                <a:lnTo>
                  <a:pt x="310" y="104"/>
                </a:lnTo>
                <a:lnTo>
                  <a:pt x="311" y="104"/>
                </a:lnTo>
                <a:lnTo>
                  <a:pt x="312" y="104"/>
                </a:lnTo>
                <a:lnTo>
                  <a:pt x="314" y="104"/>
                </a:lnTo>
                <a:lnTo>
                  <a:pt x="315" y="104"/>
                </a:lnTo>
                <a:lnTo>
                  <a:pt x="316" y="104"/>
                </a:lnTo>
                <a:lnTo>
                  <a:pt x="318" y="104"/>
                </a:lnTo>
                <a:lnTo>
                  <a:pt x="319" y="104"/>
                </a:lnTo>
                <a:lnTo>
                  <a:pt x="321" y="104"/>
                </a:lnTo>
                <a:lnTo>
                  <a:pt x="322" y="104"/>
                </a:lnTo>
                <a:lnTo>
                  <a:pt x="323" y="104"/>
                </a:lnTo>
                <a:lnTo>
                  <a:pt x="325" y="104"/>
                </a:lnTo>
                <a:lnTo>
                  <a:pt x="326" y="104"/>
                </a:lnTo>
                <a:lnTo>
                  <a:pt x="327" y="104"/>
                </a:lnTo>
                <a:lnTo>
                  <a:pt x="329" y="104"/>
                </a:lnTo>
                <a:lnTo>
                  <a:pt x="330" y="104"/>
                </a:lnTo>
                <a:lnTo>
                  <a:pt x="331" y="104"/>
                </a:lnTo>
                <a:lnTo>
                  <a:pt x="333" y="104"/>
                </a:lnTo>
                <a:lnTo>
                  <a:pt x="334" y="104"/>
                </a:lnTo>
                <a:lnTo>
                  <a:pt x="335" y="104"/>
                </a:lnTo>
                <a:lnTo>
                  <a:pt x="337" y="104"/>
                </a:lnTo>
                <a:lnTo>
                  <a:pt x="338" y="104"/>
                </a:lnTo>
                <a:lnTo>
                  <a:pt x="339" y="104"/>
                </a:lnTo>
                <a:lnTo>
                  <a:pt x="341" y="104"/>
                </a:lnTo>
                <a:lnTo>
                  <a:pt x="342" y="104"/>
                </a:lnTo>
                <a:lnTo>
                  <a:pt x="344" y="104"/>
                </a:lnTo>
                <a:lnTo>
                  <a:pt x="345" y="104"/>
                </a:lnTo>
                <a:lnTo>
                  <a:pt x="346" y="104"/>
                </a:lnTo>
                <a:lnTo>
                  <a:pt x="348" y="104"/>
                </a:lnTo>
                <a:lnTo>
                  <a:pt x="349" y="104"/>
                </a:lnTo>
                <a:lnTo>
                  <a:pt x="350" y="104"/>
                </a:lnTo>
                <a:lnTo>
                  <a:pt x="352" y="104"/>
                </a:lnTo>
                <a:lnTo>
                  <a:pt x="353" y="104"/>
                </a:lnTo>
                <a:lnTo>
                  <a:pt x="354" y="104"/>
                </a:lnTo>
                <a:lnTo>
                  <a:pt x="356" y="104"/>
                </a:lnTo>
                <a:lnTo>
                  <a:pt x="357" y="104"/>
                </a:lnTo>
                <a:lnTo>
                  <a:pt x="358" y="104"/>
                </a:lnTo>
                <a:lnTo>
                  <a:pt x="360" y="104"/>
                </a:lnTo>
                <a:lnTo>
                  <a:pt x="361" y="104"/>
                </a:lnTo>
                <a:lnTo>
                  <a:pt x="362" y="104"/>
                </a:lnTo>
                <a:lnTo>
                  <a:pt x="364" y="104"/>
                </a:lnTo>
                <a:lnTo>
                  <a:pt x="365" y="104"/>
                </a:lnTo>
                <a:lnTo>
                  <a:pt x="366" y="104"/>
                </a:lnTo>
                <a:lnTo>
                  <a:pt x="368" y="104"/>
                </a:lnTo>
                <a:lnTo>
                  <a:pt x="369" y="104"/>
                </a:lnTo>
                <a:lnTo>
                  <a:pt x="371" y="104"/>
                </a:lnTo>
                <a:lnTo>
                  <a:pt x="372" y="104"/>
                </a:lnTo>
                <a:lnTo>
                  <a:pt x="373" y="104"/>
                </a:lnTo>
                <a:lnTo>
                  <a:pt x="375" y="104"/>
                </a:lnTo>
                <a:lnTo>
                  <a:pt x="376" y="104"/>
                </a:lnTo>
                <a:lnTo>
                  <a:pt x="377" y="104"/>
                </a:lnTo>
                <a:lnTo>
                  <a:pt x="379" y="104"/>
                </a:lnTo>
                <a:lnTo>
                  <a:pt x="380" y="104"/>
                </a:lnTo>
                <a:lnTo>
                  <a:pt x="381" y="104"/>
                </a:lnTo>
                <a:lnTo>
                  <a:pt x="383" y="104"/>
                </a:lnTo>
                <a:lnTo>
                  <a:pt x="384" y="104"/>
                </a:lnTo>
                <a:lnTo>
                  <a:pt x="385" y="104"/>
                </a:lnTo>
                <a:lnTo>
                  <a:pt x="387" y="104"/>
                </a:lnTo>
                <a:lnTo>
                  <a:pt x="388" y="104"/>
                </a:lnTo>
                <a:lnTo>
                  <a:pt x="389" y="104"/>
                </a:lnTo>
                <a:lnTo>
                  <a:pt x="391" y="104"/>
                </a:lnTo>
                <a:lnTo>
                  <a:pt x="392" y="104"/>
                </a:lnTo>
                <a:lnTo>
                  <a:pt x="394" y="104"/>
                </a:lnTo>
                <a:lnTo>
                  <a:pt x="395" y="104"/>
                </a:lnTo>
                <a:lnTo>
                  <a:pt x="396" y="104"/>
                </a:lnTo>
                <a:lnTo>
                  <a:pt x="398" y="104"/>
                </a:lnTo>
                <a:lnTo>
                  <a:pt x="399" y="104"/>
                </a:lnTo>
                <a:lnTo>
                  <a:pt x="400" y="104"/>
                </a:lnTo>
                <a:lnTo>
                  <a:pt x="402" y="104"/>
                </a:lnTo>
                <a:lnTo>
                  <a:pt x="403" y="104"/>
                </a:lnTo>
                <a:lnTo>
                  <a:pt x="404" y="104"/>
                </a:lnTo>
                <a:lnTo>
                  <a:pt x="406" y="104"/>
                </a:lnTo>
                <a:lnTo>
                  <a:pt x="407" y="104"/>
                </a:lnTo>
                <a:lnTo>
                  <a:pt x="408" y="104"/>
                </a:lnTo>
                <a:lnTo>
                  <a:pt x="410" y="104"/>
                </a:lnTo>
                <a:lnTo>
                  <a:pt x="411" y="104"/>
                </a:lnTo>
                <a:lnTo>
                  <a:pt x="412" y="104"/>
                </a:lnTo>
                <a:lnTo>
                  <a:pt x="414" y="104"/>
                </a:lnTo>
                <a:lnTo>
                  <a:pt x="415" y="104"/>
                </a:lnTo>
                <a:lnTo>
                  <a:pt x="416" y="104"/>
                </a:lnTo>
                <a:lnTo>
                  <a:pt x="418" y="104"/>
                </a:lnTo>
                <a:lnTo>
                  <a:pt x="419" y="104"/>
                </a:lnTo>
                <a:lnTo>
                  <a:pt x="421" y="104"/>
                </a:lnTo>
                <a:lnTo>
                  <a:pt x="422" y="104"/>
                </a:lnTo>
                <a:lnTo>
                  <a:pt x="423" y="104"/>
                </a:lnTo>
                <a:lnTo>
                  <a:pt x="425" y="104"/>
                </a:lnTo>
                <a:lnTo>
                  <a:pt x="426" y="104"/>
                </a:lnTo>
                <a:lnTo>
                  <a:pt x="427" y="104"/>
                </a:lnTo>
                <a:lnTo>
                  <a:pt x="429" y="104"/>
                </a:lnTo>
                <a:lnTo>
                  <a:pt x="430" y="104"/>
                </a:lnTo>
                <a:lnTo>
                  <a:pt x="431" y="104"/>
                </a:lnTo>
                <a:lnTo>
                  <a:pt x="433" y="104"/>
                </a:lnTo>
                <a:lnTo>
                  <a:pt x="434" y="104"/>
                </a:lnTo>
                <a:lnTo>
                  <a:pt x="435" y="104"/>
                </a:lnTo>
                <a:lnTo>
                  <a:pt x="437" y="104"/>
                </a:lnTo>
                <a:lnTo>
                  <a:pt x="438" y="104"/>
                </a:lnTo>
                <a:lnTo>
                  <a:pt x="439" y="104"/>
                </a:lnTo>
                <a:lnTo>
                  <a:pt x="441" y="104"/>
                </a:lnTo>
                <a:lnTo>
                  <a:pt x="442" y="104"/>
                </a:lnTo>
                <a:lnTo>
                  <a:pt x="444" y="104"/>
                </a:lnTo>
                <a:lnTo>
                  <a:pt x="445" y="104"/>
                </a:lnTo>
                <a:lnTo>
                  <a:pt x="446" y="104"/>
                </a:lnTo>
                <a:lnTo>
                  <a:pt x="448" y="104"/>
                </a:lnTo>
                <a:lnTo>
                  <a:pt x="449" y="104"/>
                </a:lnTo>
                <a:lnTo>
                  <a:pt x="450" y="104"/>
                </a:lnTo>
                <a:lnTo>
                  <a:pt x="452" y="104"/>
                </a:lnTo>
                <a:lnTo>
                  <a:pt x="453" y="104"/>
                </a:lnTo>
                <a:lnTo>
                  <a:pt x="454" y="104"/>
                </a:lnTo>
                <a:lnTo>
                  <a:pt x="456" y="104"/>
                </a:lnTo>
                <a:lnTo>
                  <a:pt x="457" y="104"/>
                </a:lnTo>
                <a:lnTo>
                  <a:pt x="458" y="104"/>
                </a:lnTo>
                <a:lnTo>
                  <a:pt x="460" y="104"/>
                </a:lnTo>
                <a:lnTo>
                  <a:pt x="461" y="104"/>
                </a:lnTo>
                <a:lnTo>
                  <a:pt x="462" y="104"/>
                </a:lnTo>
                <a:lnTo>
                  <a:pt x="464" y="104"/>
                </a:lnTo>
                <a:lnTo>
                  <a:pt x="465" y="104"/>
                </a:lnTo>
                <a:lnTo>
                  <a:pt x="467" y="104"/>
                </a:lnTo>
                <a:lnTo>
                  <a:pt x="468" y="104"/>
                </a:lnTo>
                <a:lnTo>
                  <a:pt x="469" y="104"/>
                </a:lnTo>
                <a:lnTo>
                  <a:pt x="471" y="104"/>
                </a:lnTo>
                <a:lnTo>
                  <a:pt x="472" y="104"/>
                </a:lnTo>
                <a:lnTo>
                  <a:pt x="473" y="104"/>
                </a:lnTo>
                <a:lnTo>
                  <a:pt x="475" y="104"/>
                </a:lnTo>
                <a:lnTo>
                  <a:pt x="476" y="104"/>
                </a:lnTo>
                <a:lnTo>
                  <a:pt x="477" y="104"/>
                </a:lnTo>
                <a:lnTo>
                  <a:pt x="479" y="104"/>
                </a:lnTo>
                <a:lnTo>
                  <a:pt x="480" y="104"/>
                </a:lnTo>
                <a:lnTo>
                  <a:pt x="481" y="104"/>
                </a:lnTo>
                <a:lnTo>
                  <a:pt x="483" y="104"/>
                </a:lnTo>
                <a:lnTo>
                  <a:pt x="484" y="104"/>
                </a:lnTo>
                <a:lnTo>
                  <a:pt x="485" y="104"/>
                </a:lnTo>
                <a:lnTo>
                  <a:pt x="487" y="104"/>
                </a:lnTo>
                <a:lnTo>
                  <a:pt x="488" y="104"/>
                </a:lnTo>
                <a:lnTo>
                  <a:pt x="490" y="104"/>
                </a:lnTo>
                <a:lnTo>
                  <a:pt x="491" y="104"/>
                </a:lnTo>
                <a:lnTo>
                  <a:pt x="492" y="104"/>
                </a:lnTo>
                <a:lnTo>
                  <a:pt x="494" y="104"/>
                </a:lnTo>
                <a:lnTo>
                  <a:pt x="495" y="104"/>
                </a:lnTo>
                <a:lnTo>
                  <a:pt x="496" y="104"/>
                </a:lnTo>
                <a:lnTo>
                  <a:pt x="498" y="104"/>
                </a:lnTo>
                <a:lnTo>
                  <a:pt x="499" y="104"/>
                </a:lnTo>
                <a:lnTo>
                  <a:pt x="500" y="104"/>
                </a:lnTo>
                <a:lnTo>
                  <a:pt x="502" y="104"/>
                </a:lnTo>
                <a:lnTo>
                  <a:pt x="503" y="104"/>
                </a:lnTo>
                <a:lnTo>
                  <a:pt x="504" y="104"/>
                </a:lnTo>
                <a:lnTo>
                  <a:pt x="506" y="104"/>
                </a:lnTo>
                <a:lnTo>
                  <a:pt x="507" y="104"/>
                </a:lnTo>
                <a:lnTo>
                  <a:pt x="508" y="104"/>
                </a:lnTo>
                <a:lnTo>
                  <a:pt x="510" y="104"/>
                </a:lnTo>
                <a:lnTo>
                  <a:pt x="511" y="104"/>
                </a:lnTo>
                <a:lnTo>
                  <a:pt x="513" y="104"/>
                </a:lnTo>
                <a:lnTo>
                  <a:pt x="514" y="104"/>
                </a:lnTo>
                <a:lnTo>
                  <a:pt x="515" y="104"/>
                </a:lnTo>
                <a:lnTo>
                  <a:pt x="517" y="104"/>
                </a:lnTo>
                <a:lnTo>
                  <a:pt x="518" y="104"/>
                </a:lnTo>
                <a:lnTo>
                  <a:pt x="519" y="104"/>
                </a:lnTo>
                <a:lnTo>
                  <a:pt x="521" y="104"/>
                </a:lnTo>
                <a:lnTo>
                  <a:pt x="522" y="104"/>
                </a:lnTo>
                <a:lnTo>
                  <a:pt x="523" y="104"/>
                </a:lnTo>
                <a:lnTo>
                  <a:pt x="525" y="104"/>
                </a:lnTo>
                <a:lnTo>
                  <a:pt x="526" y="104"/>
                </a:lnTo>
                <a:lnTo>
                  <a:pt x="527" y="94"/>
                </a:lnTo>
                <a:lnTo>
                  <a:pt x="529" y="62"/>
                </a:lnTo>
                <a:lnTo>
                  <a:pt x="530" y="21"/>
                </a:lnTo>
                <a:lnTo>
                  <a:pt x="531" y="0"/>
                </a:lnTo>
                <a:lnTo>
                  <a:pt x="533" y="18"/>
                </a:lnTo>
                <a:lnTo>
                  <a:pt x="534" y="58"/>
                </a:lnTo>
                <a:lnTo>
                  <a:pt x="536" y="92"/>
                </a:lnTo>
                <a:lnTo>
                  <a:pt x="537" y="104"/>
                </a:lnTo>
                <a:lnTo>
                  <a:pt x="538" y="104"/>
                </a:lnTo>
                <a:lnTo>
                  <a:pt x="540" y="104"/>
                </a:lnTo>
                <a:lnTo>
                  <a:pt x="541" y="104"/>
                </a:lnTo>
                <a:lnTo>
                  <a:pt x="542" y="104"/>
                </a:lnTo>
                <a:lnTo>
                  <a:pt x="544" y="104"/>
                </a:lnTo>
                <a:lnTo>
                  <a:pt x="545" y="104"/>
                </a:lnTo>
                <a:lnTo>
                  <a:pt x="546" y="104"/>
                </a:lnTo>
                <a:lnTo>
                  <a:pt x="548" y="104"/>
                </a:lnTo>
                <a:lnTo>
                  <a:pt x="549" y="104"/>
                </a:lnTo>
                <a:lnTo>
                  <a:pt x="550" y="104"/>
                </a:lnTo>
                <a:lnTo>
                  <a:pt x="552" y="104"/>
                </a:lnTo>
                <a:lnTo>
                  <a:pt x="553" y="104"/>
                </a:lnTo>
                <a:lnTo>
                  <a:pt x="554" y="104"/>
                </a:lnTo>
                <a:lnTo>
                  <a:pt x="556" y="104"/>
                </a:lnTo>
                <a:lnTo>
                  <a:pt x="557" y="104"/>
                </a:lnTo>
                <a:lnTo>
                  <a:pt x="559" y="104"/>
                </a:lnTo>
                <a:lnTo>
                  <a:pt x="560" y="104"/>
                </a:lnTo>
                <a:lnTo>
                  <a:pt x="561" y="104"/>
                </a:lnTo>
                <a:lnTo>
                  <a:pt x="563" y="104"/>
                </a:lnTo>
                <a:lnTo>
                  <a:pt x="564" y="104"/>
                </a:lnTo>
                <a:lnTo>
                  <a:pt x="565" y="104"/>
                </a:lnTo>
                <a:lnTo>
                  <a:pt x="567" y="104"/>
                </a:lnTo>
                <a:lnTo>
                  <a:pt x="568" y="104"/>
                </a:lnTo>
                <a:lnTo>
                  <a:pt x="569" y="104"/>
                </a:lnTo>
                <a:lnTo>
                  <a:pt x="571" y="104"/>
                </a:lnTo>
                <a:lnTo>
                  <a:pt x="572" y="104"/>
                </a:lnTo>
                <a:lnTo>
                  <a:pt x="573" y="104"/>
                </a:lnTo>
                <a:lnTo>
                  <a:pt x="575" y="104"/>
                </a:lnTo>
                <a:lnTo>
                  <a:pt x="576" y="104"/>
                </a:lnTo>
                <a:lnTo>
                  <a:pt x="577" y="104"/>
                </a:lnTo>
                <a:lnTo>
                  <a:pt x="579" y="104"/>
                </a:lnTo>
                <a:lnTo>
                  <a:pt x="580" y="104"/>
                </a:lnTo>
                <a:lnTo>
                  <a:pt x="582" y="104"/>
                </a:lnTo>
                <a:lnTo>
                  <a:pt x="583" y="104"/>
                </a:lnTo>
                <a:lnTo>
                  <a:pt x="584" y="104"/>
                </a:lnTo>
                <a:lnTo>
                  <a:pt x="586" y="104"/>
                </a:lnTo>
                <a:lnTo>
                  <a:pt x="587" y="104"/>
                </a:lnTo>
                <a:lnTo>
                  <a:pt x="588" y="104"/>
                </a:lnTo>
                <a:lnTo>
                  <a:pt x="590" y="104"/>
                </a:lnTo>
                <a:lnTo>
                  <a:pt x="591" y="104"/>
                </a:lnTo>
                <a:lnTo>
                  <a:pt x="592" y="104"/>
                </a:lnTo>
                <a:lnTo>
                  <a:pt x="594" y="104"/>
                </a:lnTo>
                <a:lnTo>
                  <a:pt x="595" y="104"/>
                </a:lnTo>
                <a:lnTo>
                  <a:pt x="596" y="104"/>
                </a:lnTo>
                <a:lnTo>
                  <a:pt x="598" y="104"/>
                </a:lnTo>
                <a:lnTo>
                  <a:pt x="599" y="104"/>
                </a:lnTo>
                <a:lnTo>
                  <a:pt x="600" y="104"/>
                </a:lnTo>
                <a:lnTo>
                  <a:pt x="602" y="104"/>
                </a:lnTo>
                <a:lnTo>
                  <a:pt x="603" y="104"/>
                </a:lnTo>
                <a:lnTo>
                  <a:pt x="605" y="104"/>
                </a:lnTo>
                <a:lnTo>
                  <a:pt x="606" y="104"/>
                </a:lnTo>
                <a:lnTo>
                  <a:pt x="607" y="104"/>
                </a:lnTo>
                <a:lnTo>
                  <a:pt x="609" y="104"/>
                </a:lnTo>
                <a:lnTo>
                  <a:pt x="610" y="104"/>
                </a:lnTo>
                <a:lnTo>
                  <a:pt x="611" y="104"/>
                </a:lnTo>
                <a:lnTo>
                  <a:pt x="613" y="104"/>
                </a:lnTo>
                <a:lnTo>
                  <a:pt x="614" y="104"/>
                </a:lnTo>
                <a:lnTo>
                  <a:pt x="615" y="104"/>
                </a:lnTo>
                <a:lnTo>
                  <a:pt x="617" y="104"/>
                </a:lnTo>
                <a:lnTo>
                  <a:pt x="618" y="104"/>
                </a:lnTo>
                <a:lnTo>
                  <a:pt x="619" y="104"/>
                </a:lnTo>
                <a:lnTo>
                  <a:pt x="621" y="104"/>
                </a:lnTo>
                <a:lnTo>
                  <a:pt x="622" y="104"/>
                </a:lnTo>
                <a:lnTo>
                  <a:pt x="623" y="104"/>
                </a:lnTo>
                <a:lnTo>
                  <a:pt x="625" y="104"/>
                </a:lnTo>
                <a:lnTo>
                  <a:pt x="626" y="104"/>
                </a:lnTo>
                <a:lnTo>
                  <a:pt x="628" y="104"/>
                </a:lnTo>
                <a:lnTo>
                  <a:pt x="629" y="104"/>
                </a:lnTo>
                <a:lnTo>
                  <a:pt x="630" y="104"/>
                </a:lnTo>
                <a:lnTo>
                  <a:pt x="632" y="104"/>
                </a:lnTo>
                <a:lnTo>
                  <a:pt x="633" y="104"/>
                </a:lnTo>
                <a:lnTo>
                  <a:pt x="634" y="104"/>
                </a:lnTo>
                <a:lnTo>
                  <a:pt x="636" y="104"/>
                </a:lnTo>
                <a:lnTo>
                  <a:pt x="637" y="104"/>
                </a:lnTo>
                <a:lnTo>
                  <a:pt x="638" y="104"/>
                </a:lnTo>
                <a:lnTo>
                  <a:pt x="640" y="104"/>
                </a:lnTo>
                <a:lnTo>
                  <a:pt x="641" y="104"/>
                </a:lnTo>
                <a:lnTo>
                  <a:pt x="642" y="104"/>
                </a:lnTo>
                <a:lnTo>
                  <a:pt x="644" y="104"/>
                </a:lnTo>
                <a:lnTo>
                  <a:pt x="645" y="104"/>
                </a:lnTo>
                <a:lnTo>
                  <a:pt x="646" y="104"/>
                </a:lnTo>
                <a:lnTo>
                  <a:pt x="648" y="104"/>
                </a:lnTo>
                <a:lnTo>
                  <a:pt x="649" y="104"/>
                </a:lnTo>
                <a:lnTo>
                  <a:pt x="651" y="104"/>
                </a:lnTo>
                <a:lnTo>
                  <a:pt x="652" y="104"/>
                </a:lnTo>
                <a:lnTo>
                  <a:pt x="653" y="104"/>
                </a:lnTo>
                <a:lnTo>
                  <a:pt x="655" y="104"/>
                </a:lnTo>
                <a:lnTo>
                  <a:pt x="656" y="104"/>
                </a:lnTo>
                <a:lnTo>
                  <a:pt x="657" y="104"/>
                </a:lnTo>
                <a:lnTo>
                  <a:pt x="659" y="104"/>
                </a:lnTo>
                <a:lnTo>
                  <a:pt x="660" y="104"/>
                </a:lnTo>
                <a:lnTo>
                  <a:pt x="661" y="104"/>
                </a:lnTo>
                <a:lnTo>
                  <a:pt x="663" y="104"/>
                </a:lnTo>
                <a:lnTo>
                  <a:pt x="664" y="104"/>
                </a:lnTo>
                <a:lnTo>
                  <a:pt x="665" y="104"/>
                </a:lnTo>
                <a:lnTo>
                  <a:pt x="667" y="104"/>
                </a:lnTo>
                <a:lnTo>
                  <a:pt x="668" y="104"/>
                </a:lnTo>
                <a:lnTo>
                  <a:pt x="669" y="104"/>
                </a:lnTo>
                <a:lnTo>
                  <a:pt x="671" y="104"/>
                </a:lnTo>
                <a:lnTo>
                  <a:pt x="672" y="104"/>
                </a:lnTo>
                <a:lnTo>
                  <a:pt x="674" y="104"/>
                </a:lnTo>
                <a:lnTo>
                  <a:pt x="675" y="104"/>
                </a:lnTo>
                <a:lnTo>
                  <a:pt x="676" y="104"/>
                </a:lnTo>
                <a:lnTo>
                  <a:pt x="678" y="104"/>
                </a:lnTo>
                <a:lnTo>
                  <a:pt x="679" y="104"/>
                </a:lnTo>
                <a:lnTo>
                  <a:pt x="680" y="104"/>
                </a:lnTo>
                <a:lnTo>
                  <a:pt x="682" y="104"/>
                </a:lnTo>
                <a:lnTo>
                  <a:pt x="683" y="104"/>
                </a:lnTo>
                <a:lnTo>
                  <a:pt x="684" y="104"/>
                </a:lnTo>
                <a:lnTo>
                  <a:pt x="686" y="104"/>
                </a:lnTo>
                <a:lnTo>
                  <a:pt x="687" y="104"/>
                </a:lnTo>
                <a:lnTo>
                  <a:pt x="688" y="104"/>
                </a:lnTo>
                <a:lnTo>
                  <a:pt x="690" y="104"/>
                </a:lnTo>
                <a:lnTo>
                  <a:pt x="691" y="104"/>
                </a:lnTo>
                <a:lnTo>
                  <a:pt x="693" y="104"/>
                </a:lnTo>
                <a:lnTo>
                  <a:pt x="694" y="104"/>
                </a:lnTo>
                <a:lnTo>
                  <a:pt x="695" y="104"/>
                </a:lnTo>
                <a:lnTo>
                  <a:pt x="697" y="104"/>
                </a:lnTo>
                <a:lnTo>
                  <a:pt x="698" y="104"/>
                </a:lnTo>
                <a:lnTo>
                  <a:pt x="699" y="104"/>
                </a:lnTo>
                <a:lnTo>
                  <a:pt x="701" y="104"/>
                </a:lnTo>
                <a:lnTo>
                  <a:pt x="702" y="104"/>
                </a:lnTo>
                <a:lnTo>
                  <a:pt x="703" y="104"/>
                </a:lnTo>
                <a:lnTo>
                  <a:pt x="705" y="104"/>
                </a:lnTo>
                <a:lnTo>
                  <a:pt x="706" y="104"/>
                </a:lnTo>
                <a:lnTo>
                  <a:pt x="707" y="104"/>
                </a:lnTo>
                <a:lnTo>
                  <a:pt x="709" y="104"/>
                </a:lnTo>
                <a:lnTo>
                  <a:pt x="710" y="104"/>
                </a:lnTo>
                <a:lnTo>
                  <a:pt x="711" y="104"/>
                </a:lnTo>
                <a:lnTo>
                  <a:pt x="713" y="104"/>
                </a:lnTo>
                <a:lnTo>
                  <a:pt x="714" y="104"/>
                </a:lnTo>
                <a:lnTo>
                  <a:pt x="716" y="104"/>
                </a:lnTo>
                <a:lnTo>
                  <a:pt x="717" y="104"/>
                </a:lnTo>
                <a:lnTo>
                  <a:pt x="718" y="104"/>
                </a:lnTo>
                <a:lnTo>
                  <a:pt x="720" y="104"/>
                </a:lnTo>
                <a:lnTo>
                  <a:pt x="721" y="104"/>
                </a:lnTo>
                <a:lnTo>
                  <a:pt x="722" y="104"/>
                </a:lnTo>
                <a:lnTo>
                  <a:pt x="724" y="104"/>
                </a:lnTo>
                <a:lnTo>
                  <a:pt x="725" y="104"/>
                </a:lnTo>
                <a:lnTo>
                  <a:pt x="726" y="104"/>
                </a:lnTo>
                <a:lnTo>
                  <a:pt x="728" y="104"/>
                </a:lnTo>
                <a:lnTo>
                  <a:pt x="729" y="104"/>
                </a:lnTo>
                <a:lnTo>
                  <a:pt x="730" y="104"/>
                </a:lnTo>
                <a:lnTo>
                  <a:pt x="732" y="104"/>
                </a:lnTo>
                <a:lnTo>
                  <a:pt x="733" y="104"/>
                </a:lnTo>
                <a:lnTo>
                  <a:pt x="734" y="104"/>
                </a:lnTo>
                <a:lnTo>
                  <a:pt x="736" y="104"/>
                </a:lnTo>
                <a:lnTo>
                  <a:pt x="737" y="104"/>
                </a:lnTo>
                <a:lnTo>
                  <a:pt x="739" y="104"/>
                </a:lnTo>
                <a:lnTo>
                  <a:pt x="740" y="104"/>
                </a:lnTo>
                <a:lnTo>
                  <a:pt x="741" y="104"/>
                </a:lnTo>
                <a:lnTo>
                  <a:pt x="743" y="104"/>
                </a:lnTo>
                <a:lnTo>
                  <a:pt x="744" y="104"/>
                </a:lnTo>
                <a:lnTo>
                  <a:pt x="745" y="104"/>
                </a:lnTo>
                <a:lnTo>
                  <a:pt x="747" y="104"/>
                </a:lnTo>
                <a:lnTo>
                  <a:pt x="748" y="104"/>
                </a:lnTo>
                <a:lnTo>
                  <a:pt x="749" y="104"/>
                </a:lnTo>
                <a:lnTo>
                  <a:pt x="751" y="104"/>
                </a:lnTo>
                <a:lnTo>
                  <a:pt x="752" y="104"/>
                </a:lnTo>
                <a:lnTo>
                  <a:pt x="753" y="104"/>
                </a:lnTo>
                <a:lnTo>
                  <a:pt x="755" y="104"/>
                </a:lnTo>
                <a:lnTo>
                  <a:pt x="756" y="104"/>
                </a:lnTo>
                <a:lnTo>
                  <a:pt x="758" y="104"/>
                </a:lnTo>
                <a:lnTo>
                  <a:pt x="759" y="104"/>
                </a:lnTo>
                <a:lnTo>
                  <a:pt x="760" y="104"/>
                </a:lnTo>
                <a:lnTo>
                  <a:pt x="762" y="104"/>
                </a:lnTo>
                <a:lnTo>
                  <a:pt x="763" y="104"/>
                </a:lnTo>
                <a:lnTo>
                  <a:pt x="764" y="104"/>
                </a:lnTo>
                <a:lnTo>
                  <a:pt x="766" y="104"/>
                </a:lnTo>
                <a:lnTo>
                  <a:pt x="767" y="104"/>
                </a:lnTo>
                <a:lnTo>
                  <a:pt x="768" y="104"/>
                </a:lnTo>
                <a:lnTo>
                  <a:pt x="770" y="104"/>
                </a:lnTo>
                <a:lnTo>
                  <a:pt x="771" y="104"/>
                </a:lnTo>
                <a:lnTo>
                  <a:pt x="772" y="104"/>
                </a:lnTo>
                <a:lnTo>
                  <a:pt x="774" y="104"/>
                </a:lnTo>
                <a:lnTo>
                  <a:pt x="775" y="104"/>
                </a:lnTo>
                <a:lnTo>
                  <a:pt x="776" y="104"/>
                </a:lnTo>
                <a:lnTo>
                  <a:pt x="778" y="104"/>
                </a:lnTo>
                <a:lnTo>
                  <a:pt x="779" y="104"/>
                </a:lnTo>
                <a:lnTo>
                  <a:pt x="781" y="104"/>
                </a:lnTo>
                <a:lnTo>
                  <a:pt x="782" y="104"/>
                </a:lnTo>
                <a:lnTo>
                  <a:pt x="783" y="104"/>
                </a:lnTo>
                <a:lnTo>
                  <a:pt x="785" y="104"/>
                </a:lnTo>
                <a:lnTo>
                  <a:pt x="786" y="104"/>
                </a:lnTo>
                <a:lnTo>
                  <a:pt x="787" y="104"/>
                </a:lnTo>
                <a:lnTo>
                  <a:pt x="789" y="104"/>
                </a:lnTo>
                <a:lnTo>
                  <a:pt x="790" y="104"/>
                </a:lnTo>
                <a:lnTo>
                  <a:pt x="791" y="104"/>
                </a:lnTo>
                <a:lnTo>
                  <a:pt x="793" y="104"/>
                </a:lnTo>
                <a:lnTo>
                  <a:pt x="794" y="104"/>
                </a:lnTo>
                <a:lnTo>
                  <a:pt x="795" y="104"/>
                </a:lnTo>
                <a:lnTo>
                  <a:pt x="797" y="104"/>
                </a:lnTo>
                <a:lnTo>
                  <a:pt x="798" y="104"/>
                </a:lnTo>
                <a:lnTo>
                  <a:pt x="800" y="104"/>
                </a:lnTo>
                <a:lnTo>
                  <a:pt x="801" y="104"/>
                </a:lnTo>
                <a:lnTo>
                  <a:pt x="802" y="104"/>
                </a:lnTo>
                <a:lnTo>
                  <a:pt x="804" y="104"/>
                </a:lnTo>
                <a:lnTo>
                  <a:pt x="805" y="104"/>
                </a:lnTo>
                <a:lnTo>
                  <a:pt x="806" y="104"/>
                </a:lnTo>
                <a:lnTo>
                  <a:pt x="808" y="104"/>
                </a:lnTo>
                <a:lnTo>
                  <a:pt x="809" y="104"/>
                </a:lnTo>
                <a:lnTo>
                  <a:pt x="810" y="104"/>
                </a:lnTo>
                <a:lnTo>
                  <a:pt x="812" y="104"/>
                </a:lnTo>
                <a:lnTo>
                  <a:pt x="813" y="104"/>
                </a:lnTo>
                <a:lnTo>
                  <a:pt x="814" y="104"/>
                </a:lnTo>
                <a:lnTo>
                  <a:pt x="816" y="104"/>
                </a:lnTo>
                <a:lnTo>
                  <a:pt x="817" y="104"/>
                </a:lnTo>
                <a:lnTo>
                  <a:pt x="818" y="104"/>
                </a:lnTo>
                <a:lnTo>
                  <a:pt x="820" y="104"/>
                </a:lnTo>
                <a:lnTo>
                  <a:pt x="821" y="104"/>
                </a:lnTo>
                <a:lnTo>
                  <a:pt x="823" y="104"/>
                </a:lnTo>
                <a:lnTo>
                  <a:pt x="824" y="104"/>
                </a:lnTo>
                <a:lnTo>
                  <a:pt x="825" y="104"/>
                </a:lnTo>
                <a:lnTo>
                  <a:pt x="827" y="104"/>
                </a:lnTo>
                <a:lnTo>
                  <a:pt x="828" y="104"/>
                </a:lnTo>
                <a:lnTo>
                  <a:pt x="829" y="104"/>
                </a:lnTo>
                <a:lnTo>
                  <a:pt x="831" y="104"/>
                </a:lnTo>
                <a:lnTo>
                  <a:pt x="832" y="104"/>
                </a:lnTo>
                <a:lnTo>
                  <a:pt x="833" y="104"/>
                </a:lnTo>
                <a:lnTo>
                  <a:pt x="835" y="104"/>
                </a:lnTo>
                <a:lnTo>
                  <a:pt x="836" y="104"/>
                </a:lnTo>
                <a:lnTo>
                  <a:pt x="837" y="104"/>
                </a:lnTo>
                <a:lnTo>
                  <a:pt x="839" y="104"/>
                </a:lnTo>
                <a:lnTo>
                  <a:pt x="840" y="104"/>
                </a:lnTo>
                <a:lnTo>
                  <a:pt x="842" y="104"/>
                </a:lnTo>
                <a:lnTo>
                  <a:pt x="843" y="104"/>
                </a:lnTo>
                <a:lnTo>
                  <a:pt x="844" y="104"/>
                </a:lnTo>
                <a:lnTo>
                  <a:pt x="846" y="104"/>
                </a:lnTo>
                <a:lnTo>
                  <a:pt x="847" y="104"/>
                </a:lnTo>
                <a:lnTo>
                  <a:pt x="848" y="104"/>
                </a:lnTo>
                <a:lnTo>
                  <a:pt x="850" y="104"/>
                </a:lnTo>
                <a:lnTo>
                  <a:pt x="851" y="104"/>
                </a:lnTo>
                <a:lnTo>
                  <a:pt x="852" y="104"/>
                </a:lnTo>
                <a:lnTo>
                  <a:pt x="854" y="104"/>
                </a:lnTo>
                <a:lnTo>
                  <a:pt x="855" y="104"/>
                </a:lnTo>
                <a:lnTo>
                  <a:pt x="856" y="104"/>
                </a:lnTo>
                <a:lnTo>
                  <a:pt x="858" y="104"/>
                </a:lnTo>
                <a:lnTo>
                  <a:pt x="859" y="104"/>
                </a:lnTo>
                <a:lnTo>
                  <a:pt x="860" y="104"/>
                </a:lnTo>
                <a:lnTo>
                  <a:pt x="862" y="104"/>
                </a:lnTo>
                <a:lnTo>
                  <a:pt x="863" y="104"/>
                </a:lnTo>
                <a:lnTo>
                  <a:pt x="865" y="104"/>
                </a:lnTo>
                <a:lnTo>
                  <a:pt x="866" y="104"/>
                </a:lnTo>
                <a:lnTo>
                  <a:pt x="867" y="104"/>
                </a:lnTo>
                <a:lnTo>
                  <a:pt x="869" y="104"/>
                </a:lnTo>
                <a:lnTo>
                  <a:pt x="870" y="104"/>
                </a:lnTo>
                <a:lnTo>
                  <a:pt x="871" y="104"/>
                </a:lnTo>
                <a:lnTo>
                  <a:pt x="873" y="104"/>
                </a:lnTo>
                <a:lnTo>
                  <a:pt x="874" y="104"/>
                </a:lnTo>
                <a:lnTo>
                  <a:pt x="875" y="104"/>
                </a:lnTo>
                <a:lnTo>
                  <a:pt x="877" y="104"/>
                </a:lnTo>
                <a:lnTo>
                  <a:pt x="878" y="104"/>
                </a:lnTo>
                <a:lnTo>
                  <a:pt x="879" y="104"/>
                </a:lnTo>
                <a:lnTo>
                  <a:pt x="881" y="104"/>
                </a:lnTo>
                <a:lnTo>
                  <a:pt x="882" y="104"/>
                </a:lnTo>
                <a:lnTo>
                  <a:pt x="884" y="104"/>
                </a:lnTo>
                <a:lnTo>
                  <a:pt x="885" y="104"/>
                </a:lnTo>
                <a:lnTo>
                  <a:pt x="886" y="104"/>
                </a:lnTo>
                <a:lnTo>
                  <a:pt x="888" y="104"/>
                </a:lnTo>
                <a:lnTo>
                  <a:pt x="889" y="104"/>
                </a:lnTo>
                <a:lnTo>
                  <a:pt x="890" y="104"/>
                </a:lnTo>
                <a:lnTo>
                  <a:pt x="892" y="104"/>
                </a:lnTo>
                <a:lnTo>
                  <a:pt x="893" y="104"/>
                </a:lnTo>
                <a:lnTo>
                  <a:pt x="894" y="104"/>
                </a:lnTo>
                <a:lnTo>
                  <a:pt x="896" y="104"/>
                </a:lnTo>
                <a:lnTo>
                  <a:pt x="897" y="104"/>
                </a:lnTo>
                <a:lnTo>
                  <a:pt x="898" y="104"/>
                </a:lnTo>
                <a:lnTo>
                  <a:pt x="900" y="104"/>
                </a:lnTo>
                <a:lnTo>
                  <a:pt x="901" y="104"/>
                </a:lnTo>
                <a:lnTo>
                  <a:pt x="902" y="104"/>
                </a:lnTo>
                <a:lnTo>
                  <a:pt x="904" y="104"/>
                </a:lnTo>
                <a:lnTo>
                  <a:pt x="905" y="104"/>
                </a:lnTo>
                <a:lnTo>
                  <a:pt x="907" y="104"/>
                </a:lnTo>
                <a:lnTo>
                  <a:pt x="908" y="104"/>
                </a:lnTo>
                <a:lnTo>
                  <a:pt x="909" y="104"/>
                </a:lnTo>
                <a:lnTo>
                  <a:pt x="911" y="104"/>
                </a:lnTo>
                <a:lnTo>
                  <a:pt x="912" y="104"/>
                </a:lnTo>
                <a:lnTo>
                  <a:pt x="913" y="99"/>
                </a:lnTo>
                <a:lnTo>
                  <a:pt x="915" y="83"/>
                </a:lnTo>
                <a:lnTo>
                  <a:pt x="916" y="63"/>
                </a:lnTo>
                <a:lnTo>
                  <a:pt x="917" y="54"/>
                </a:lnTo>
                <a:lnTo>
                  <a:pt x="919" y="63"/>
                </a:lnTo>
                <a:lnTo>
                  <a:pt x="920" y="83"/>
                </a:lnTo>
                <a:lnTo>
                  <a:pt x="921" y="99"/>
                </a:lnTo>
                <a:lnTo>
                  <a:pt x="923" y="104"/>
                </a:lnTo>
                <a:lnTo>
                  <a:pt x="924" y="104"/>
                </a:lnTo>
                <a:lnTo>
                  <a:pt x="926" y="104"/>
                </a:lnTo>
                <a:lnTo>
                  <a:pt x="927" y="104"/>
                </a:lnTo>
                <a:lnTo>
                  <a:pt x="928" y="104"/>
                </a:lnTo>
                <a:lnTo>
                  <a:pt x="930" y="104"/>
                </a:lnTo>
                <a:lnTo>
                  <a:pt x="931" y="104"/>
                </a:lnTo>
                <a:lnTo>
                  <a:pt x="932" y="104"/>
                </a:lnTo>
                <a:lnTo>
                  <a:pt x="934" y="104"/>
                </a:lnTo>
                <a:lnTo>
                  <a:pt x="935" y="104"/>
                </a:lnTo>
                <a:lnTo>
                  <a:pt x="936" y="104"/>
                </a:lnTo>
                <a:lnTo>
                  <a:pt x="938" y="104"/>
                </a:lnTo>
                <a:lnTo>
                  <a:pt x="939" y="104"/>
                </a:lnTo>
                <a:lnTo>
                  <a:pt x="940" y="104"/>
                </a:lnTo>
                <a:lnTo>
                  <a:pt x="942" y="104"/>
                </a:lnTo>
                <a:lnTo>
                  <a:pt x="943" y="104"/>
                </a:lnTo>
                <a:lnTo>
                  <a:pt x="945" y="104"/>
                </a:lnTo>
                <a:lnTo>
                  <a:pt x="946" y="104"/>
                </a:lnTo>
                <a:lnTo>
                  <a:pt x="947" y="104"/>
                </a:lnTo>
                <a:lnTo>
                  <a:pt x="949" y="104"/>
                </a:lnTo>
                <a:lnTo>
                  <a:pt x="950" y="104"/>
                </a:lnTo>
                <a:lnTo>
                  <a:pt x="951" y="104"/>
                </a:lnTo>
                <a:lnTo>
                  <a:pt x="953" y="104"/>
                </a:lnTo>
                <a:lnTo>
                  <a:pt x="954" y="104"/>
                </a:lnTo>
                <a:lnTo>
                  <a:pt x="955" y="104"/>
                </a:lnTo>
                <a:lnTo>
                  <a:pt x="957" y="104"/>
                </a:lnTo>
                <a:lnTo>
                  <a:pt x="958" y="104"/>
                </a:lnTo>
                <a:lnTo>
                  <a:pt x="959" y="104"/>
                </a:lnTo>
                <a:lnTo>
                  <a:pt x="961" y="104"/>
                </a:lnTo>
                <a:lnTo>
                  <a:pt x="962" y="104"/>
                </a:lnTo>
                <a:lnTo>
                  <a:pt x="963" y="104"/>
                </a:lnTo>
                <a:lnTo>
                  <a:pt x="965" y="104"/>
                </a:lnTo>
                <a:lnTo>
                  <a:pt x="966" y="104"/>
                </a:lnTo>
                <a:lnTo>
                  <a:pt x="968" y="104"/>
                </a:lnTo>
                <a:lnTo>
                  <a:pt x="969" y="104"/>
                </a:lnTo>
                <a:lnTo>
                  <a:pt x="970" y="104"/>
                </a:lnTo>
                <a:lnTo>
                  <a:pt x="972" y="104"/>
                </a:lnTo>
                <a:lnTo>
                  <a:pt x="973" y="104"/>
                </a:lnTo>
                <a:lnTo>
                  <a:pt x="974" y="104"/>
                </a:lnTo>
                <a:lnTo>
                  <a:pt x="976" y="104"/>
                </a:lnTo>
                <a:lnTo>
                  <a:pt x="977" y="104"/>
                </a:lnTo>
                <a:lnTo>
                  <a:pt x="978" y="104"/>
                </a:lnTo>
                <a:lnTo>
                  <a:pt x="980" y="104"/>
                </a:lnTo>
                <a:lnTo>
                  <a:pt x="981" y="104"/>
                </a:lnTo>
                <a:lnTo>
                  <a:pt x="982" y="104"/>
                </a:lnTo>
                <a:lnTo>
                  <a:pt x="984" y="104"/>
                </a:lnTo>
                <a:lnTo>
                  <a:pt x="985" y="104"/>
                </a:lnTo>
                <a:lnTo>
                  <a:pt x="987" y="104"/>
                </a:lnTo>
                <a:lnTo>
                  <a:pt x="988" y="104"/>
                </a:lnTo>
                <a:lnTo>
                  <a:pt x="989" y="104"/>
                </a:lnTo>
                <a:lnTo>
                  <a:pt x="991" y="104"/>
                </a:lnTo>
                <a:lnTo>
                  <a:pt x="992" y="104"/>
                </a:lnTo>
                <a:lnTo>
                  <a:pt x="993" y="104"/>
                </a:lnTo>
                <a:lnTo>
                  <a:pt x="995" y="104"/>
                </a:lnTo>
                <a:lnTo>
                  <a:pt x="996" y="104"/>
                </a:lnTo>
                <a:lnTo>
                  <a:pt x="997" y="104"/>
                </a:lnTo>
                <a:lnTo>
                  <a:pt x="999" y="104"/>
                </a:lnTo>
                <a:lnTo>
                  <a:pt x="1000" y="104"/>
                </a:lnTo>
                <a:lnTo>
                  <a:pt x="1001" y="104"/>
                </a:lnTo>
                <a:lnTo>
                  <a:pt x="1003" y="104"/>
                </a:lnTo>
                <a:lnTo>
                  <a:pt x="1004" y="104"/>
                </a:lnTo>
                <a:lnTo>
                  <a:pt x="1006" y="104"/>
                </a:lnTo>
                <a:lnTo>
                  <a:pt x="1007" y="104"/>
                </a:lnTo>
                <a:lnTo>
                  <a:pt x="1008" y="104"/>
                </a:lnTo>
                <a:lnTo>
                  <a:pt x="1010" y="104"/>
                </a:lnTo>
                <a:lnTo>
                  <a:pt x="1011" y="104"/>
                </a:lnTo>
                <a:lnTo>
                  <a:pt x="1012" y="104"/>
                </a:lnTo>
                <a:lnTo>
                  <a:pt x="1014" y="104"/>
                </a:lnTo>
                <a:lnTo>
                  <a:pt x="1015" y="104"/>
                </a:lnTo>
                <a:lnTo>
                  <a:pt x="1016" y="104"/>
                </a:lnTo>
                <a:lnTo>
                  <a:pt x="1018" y="104"/>
                </a:lnTo>
                <a:lnTo>
                  <a:pt x="1019" y="104"/>
                </a:lnTo>
                <a:lnTo>
                  <a:pt x="1020" y="104"/>
                </a:lnTo>
                <a:lnTo>
                  <a:pt x="1022" y="104"/>
                </a:lnTo>
                <a:lnTo>
                  <a:pt x="1023" y="104"/>
                </a:lnTo>
                <a:lnTo>
                  <a:pt x="1025" y="104"/>
                </a:lnTo>
                <a:lnTo>
                  <a:pt x="1026" y="104"/>
                </a:lnTo>
                <a:lnTo>
                  <a:pt x="1027" y="104"/>
                </a:lnTo>
                <a:lnTo>
                  <a:pt x="1029" y="104"/>
                </a:lnTo>
                <a:lnTo>
                  <a:pt x="1030" y="104"/>
                </a:lnTo>
                <a:lnTo>
                  <a:pt x="1031" y="104"/>
                </a:lnTo>
                <a:lnTo>
                  <a:pt x="1033" y="104"/>
                </a:lnTo>
                <a:lnTo>
                  <a:pt x="1034" y="104"/>
                </a:lnTo>
                <a:lnTo>
                  <a:pt x="1035" y="104"/>
                </a:lnTo>
                <a:lnTo>
                  <a:pt x="1037" y="104"/>
                </a:lnTo>
                <a:lnTo>
                  <a:pt x="1038" y="104"/>
                </a:lnTo>
                <a:lnTo>
                  <a:pt x="1039" y="104"/>
                </a:lnTo>
                <a:lnTo>
                  <a:pt x="1041" y="104"/>
                </a:lnTo>
                <a:lnTo>
                  <a:pt x="1042" y="104"/>
                </a:lnTo>
                <a:lnTo>
                  <a:pt x="1044" y="104"/>
                </a:lnTo>
                <a:lnTo>
                  <a:pt x="1045" y="104"/>
                </a:lnTo>
                <a:lnTo>
                  <a:pt x="1046" y="104"/>
                </a:lnTo>
                <a:lnTo>
                  <a:pt x="1048" y="104"/>
                </a:lnTo>
                <a:lnTo>
                  <a:pt x="1049" y="104"/>
                </a:lnTo>
                <a:lnTo>
                  <a:pt x="1050" y="104"/>
                </a:lnTo>
                <a:lnTo>
                  <a:pt x="1052" y="104"/>
                </a:lnTo>
                <a:lnTo>
                  <a:pt x="1053" y="104"/>
                </a:lnTo>
                <a:lnTo>
                  <a:pt x="1054" y="104"/>
                </a:lnTo>
                <a:lnTo>
                  <a:pt x="1056" y="104"/>
                </a:lnTo>
                <a:lnTo>
                  <a:pt x="1057" y="104"/>
                </a:lnTo>
                <a:lnTo>
                  <a:pt x="1058" y="104"/>
                </a:lnTo>
                <a:lnTo>
                  <a:pt x="1060" y="104"/>
                </a:lnTo>
                <a:lnTo>
                  <a:pt x="1061" y="104"/>
                </a:lnTo>
                <a:lnTo>
                  <a:pt x="1062" y="104"/>
                </a:lnTo>
                <a:lnTo>
                  <a:pt x="1064" y="104"/>
                </a:lnTo>
                <a:lnTo>
                  <a:pt x="1065" y="104"/>
                </a:lnTo>
                <a:lnTo>
                  <a:pt x="1067" y="104"/>
                </a:lnTo>
                <a:lnTo>
                  <a:pt x="1068" y="104"/>
                </a:lnTo>
                <a:lnTo>
                  <a:pt x="1069" y="104"/>
                </a:lnTo>
                <a:lnTo>
                  <a:pt x="1071" y="104"/>
                </a:lnTo>
                <a:lnTo>
                  <a:pt x="1072" y="104"/>
                </a:lnTo>
                <a:lnTo>
                  <a:pt x="1073" y="104"/>
                </a:lnTo>
                <a:lnTo>
                  <a:pt x="1075" y="104"/>
                </a:lnTo>
                <a:lnTo>
                  <a:pt x="1076" y="104"/>
                </a:lnTo>
                <a:lnTo>
                  <a:pt x="1077" y="104"/>
                </a:lnTo>
                <a:lnTo>
                  <a:pt x="1079" y="104"/>
                </a:lnTo>
                <a:lnTo>
                  <a:pt x="1080" y="104"/>
                </a:lnTo>
                <a:lnTo>
                  <a:pt x="1081" y="104"/>
                </a:lnTo>
                <a:lnTo>
                  <a:pt x="1083" y="104"/>
                </a:lnTo>
                <a:lnTo>
                  <a:pt x="1084" y="104"/>
                </a:lnTo>
                <a:lnTo>
                  <a:pt x="1086" y="104"/>
                </a:lnTo>
                <a:lnTo>
                  <a:pt x="1087" y="104"/>
                </a:lnTo>
                <a:lnTo>
                  <a:pt x="1088" y="104"/>
                </a:lnTo>
                <a:lnTo>
                  <a:pt x="1090" y="104"/>
                </a:lnTo>
                <a:lnTo>
                  <a:pt x="1091" y="104"/>
                </a:lnTo>
                <a:lnTo>
                  <a:pt x="1092" y="104"/>
                </a:lnTo>
                <a:lnTo>
                  <a:pt x="1094" y="104"/>
                </a:lnTo>
                <a:lnTo>
                  <a:pt x="1095" y="104"/>
                </a:lnTo>
                <a:lnTo>
                  <a:pt x="1096" y="104"/>
                </a:lnTo>
                <a:lnTo>
                  <a:pt x="1098" y="104"/>
                </a:lnTo>
                <a:lnTo>
                  <a:pt x="1099" y="104"/>
                </a:lnTo>
                <a:lnTo>
                  <a:pt x="1100" y="104"/>
                </a:lnTo>
                <a:lnTo>
                  <a:pt x="1102" y="104"/>
                </a:lnTo>
                <a:lnTo>
                  <a:pt x="1103" y="104"/>
                </a:lnTo>
                <a:lnTo>
                  <a:pt x="1105" y="104"/>
                </a:lnTo>
                <a:lnTo>
                  <a:pt x="1106" y="104"/>
                </a:lnTo>
                <a:lnTo>
                  <a:pt x="1107" y="104"/>
                </a:lnTo>
                <a:lnTo>
                  <a:pt x="1109" y="104"/>
                </a:lnTo>
                <a:lnTo>
                  <a:pt x="1110" y="104"/>
                </a:lnTo>
                <a:lnTo>
                  <a:pt x="1111" y="104"/>
                </a:lnTo>
                <a:lnTo>
                  <a:pt x="1113" y="104"/>
                </a:lnTo>
                <a:lnTo>
                  <a:pt x="1114" y="104"/>
                </a:lnTo>
                <a:lnTo>
                  <a:pt x="1115" y="104"/>
                </a:lnTo>
                <a:lnTo>
                  <a:pt x="1117" y="104"/>
                </a:lnTo>
                <a:lnTo>
                  <a:pt x="1118" y="104"/>
                </a:lnTo>
                <a:lnTo>
                  <a:pt x="1119" y="104"/>
                </a:lnTo>
                <a:lnTo>
                  <a:pt x="1121" y="104"/>
                </a:lnTo>
                <a:lnTo>
                  <a:pt x="1122" y="104"/>
                </a:lnTo>
                <a:lnTo>
                  <a:pt x="1124" y="104"/>
                </a:lnTo>
                <a:lnTo>
                  <a:pt x="1125" y="104"/>
                </a:lnTo>
                <a:lnTo>
                  <a:pt x="1126" y="104"/>
                </a:lnTo>
                <a:lnTo>
                  <a:pt x="1128" y="104"/>
                </a:lnTo>
                <a:lnTo>
                  <a:pt x="1129" y="104"/>
                </a:lnTo>
                <a:lnTo>
                  <a:pt x="1130" y="104"/>
                </a:lnTo>
                <a:lnTo>
                  <a:pt x="1132" y="104"/>
                </a:lnTo>
                <a:lnTo>
                  <a:pt x="1133" y="104"/>
                </a:lnTo>
                <a:lnTo>
                  <a:pt x="1134" y="104"/>
                </a:lnTo>
                <a:lnTo>
                  <a:pt x="1136" y="104"/>
                </a:lnTo>
                <a:lnTo>
                  <a:pt x="1137" y="104"/>
                </a:lnTo>
                <a:lnTo>
                  <a:pt x="1138" y="104"/>
                </a:lnTo>
                <a:lnTo>
                  <a:pt x="1140" y="104"/>
                </a:lnTo>
                <a:lnTo>
                  <a:pt x="1141" y="104"/>
                </a:lnTo>
                <a:lnTo>
                  <a:pt x="1143" y="104"/>
                </a:lnTo>
                <a:lnTo>
                  <a:pt x="1144" y="104"/>
                </a:lnTo>
                <a:lnTo>
                  <a:pt x="1145" y="104"/>
                </a:lnTo>
                <a:lnTo>
                  <a:pt x="1147" y="104"/>
                </a:lnTo>
                <a:lnTo>
                  <a:pt x="1148" y="104"/>
                </a:lnTo>
                <a:lnTo>
                  <a:pt x="1149" y="104"/>
                </a:lnTo>
                <a:lnTo>
                  <a:pt x="1151" y="104"/>
                </a:lnTo>
                <a:lnTo>
                  <a:pt x="1152" y="104"/>
                </a:lnTo>
                <a:lnTo>
                  <a:pt x="1153" y="104"/>
                </a:lnTo>
                <a:lnTo>
                  <a:pt x="1155" y="104"/>
                </a:lnTo>
                <a:lnTo>
                  <a:pt x="1156" y="104"/>
                </a:lnTo>
                <a:lnTo>
                  <a:pt x="1157" y="104"/>
                </a:lnTo>
                <a:lnTo>
                  <a:pt x="1159" y="104"/>
                </a:lnTo>
                <a:lnTo>
                  <a:pt x="1160" y="104"/>
                </a:lnTo>
                <a:lnTo>
                  <a:pt x="1162" y="104"/>
                </a:lnTo>
                <a:lnTo>
                  <a:pt x="1163" y="104"/>
                </a:lnTo>
                <a:lnTo>
                  <a:pt x="1164" y="104"/>
                </a:lnTo>
                <a:lnTo>
                  <a:pt x="1166" y="104"/>
                </a:lnTo>
                <a:lnTo>
                  <a:pt x="1167" y="104"/>
                </a:lnTo>
                <a:lnTo>
                  <a:pt x="1168" y="104"/>
                </a:lnTo>
                <a:lnTo>
                  <a:pt x="1170" y="104"/>
                </a:lnTo>
                <a:lnTo>
                  <a:pt x="1171" y="104"/>
                </a:lnTo>
                <a:lnTo>
                  <a:pt x="1172" y="104"/>
                </a:lnTo>
                <a:lnTo>
                  <a:pt x="1174" y="104"/>
                </a:lnTo>
                <a:lnTo>
                  <a:pt x="1175" y="104"/>
                </a:lnTo>
                <a:lnTo>
                  <a:pt x="1176" y="104"/>
                </a:lnTo>
                <a:lnTo>
                  <a:pt x="1178" y="104"/>
                </a:lnTo>
                <a:lnTo>
                  <a:pt x="1191" y="104"/>
                </a:lnTo>
                <a:lnTo>
                  <a:pt x="1193" y="104"/>
                </a:lnTo>
                <a:lnTo>
                  <a:pt x="1194" y="104"/>
                </a:lnTo>
                <a:lnTo>
                  <a:pt x="1195" y="104"/>
                </a:lnTo>
                <a:lnTo>
                  <a:pt x="1197" y="104"/>
                </a:lnTo>
                <a:lnTo>
                  <a:pt x="1198" y="104"/>
                </a:lnTo>
                <a:lnTo>
                  <a:pt x="1200" y="104"/>
                </a:lnTo>
                <a:lnTo>
                  <a:pt x="1201" y="104"/>
                </a:lnTo>
                <a:lnTo>
                  <a:pt x="1202" y="104"/>
                </a:lnTo>
                <a:lnTo>
                  <a:pt x="1204" y="104"/>
                </a:lnTo>
                <a:lnTo>
                  <a:pt x="1205" y="104"/>
                </a:lnTo>
                <a:lnTo>
                  <a:pt x="1206" y="104"/>
                </a:lnTo>
                <a:lnTo>
                  <a:pt x="1208" y="104"/>
                </a:lnTo>
                <a:lnTo>
                  <a:pt x="1251" y="104"/>
                </a:lnTo>
                <a:lnTo>
                  <a:pt x="1253" y="104"/>
                </a:lnTo>
                <a:lnTo>
                  <a:pt x="1254" y="104"/>
                </a:lnTo>
                <a:lnTo>
                  <a:pt x="1255" y="104"/>
                </a:lnTo>
                <a:lnTo>
                  <a:pt x="1257" y="104"/>
                </a:lnTo>
                <a:lnTo>
                  <a:pt x="1258" y="104"/>
                </a:lnTo>
                <a:lnTo>
                  <a:pt x="1259" y="104"/>
                </a:lnTo>
                <a:lnTo>
                  <a:pt x="1261" y="104"/>
                </a:lnTo>
                <a:lnTo>
                  <a:pt x="1262" y="104"/>
                </a:lnTo>
                <a:lnTo>
                  <a:pt x="1263" y="104"/>
                </a:lnTo>
                <a:lnTo>
                  <a:pt x="1265" y="104"/>
                </a:lnTo>
                <a:lnTo>
                  <a:pt x="1266" y="104"/>
                </a:lnTo>
                <a:lnTo>
                  <a:pt x="1267" y="104"/>
                </a:lnTo>
                <a:lnTo>
                  <a:pt x="1269" y="104"/>
                </a:lnTo>
                <a:lnTo>
                  <a:pt x="1270" y="104"/>
                </a:lnTo>
                <a:lnTo>
                  <a:pt x="1272" y="104"/>
                </a:lnTo>
                <a:lnTo>
                  <a:pt x="1273" y="104"/>
                </a:lnTo>
                <a:lnTo>
                  <a:pt x="1274" y="104"/>
                </a:lnTo>
                <a:lnTo>
                  <a:pt x="1276" y="104"/>
                </a:lnTo>
                <a:lnTo>
                  <a:pt x="1277" y="104"/>
                </a:lnTo>
                <a:lnTo>
                  <a:pt x="1278" y="104"/>
                </a:lnTo>
                <a:lnTo>
                  <a:pt x="1280" y="104"/>
                </a:lnTo>
                <a:lnTo>
                  <a:pt x="1281" y="104"/>
                </a:lnTo>
                <a:lnTo>
                  <a:pt x="1282" y="104"/>
                </a:lnTo>
                <a:lnTo>
                  <a:pt x="1284" y="104"/>
                </a:lnTo>
                <a:lnTo>
                  <a:pt x="1285" y="104"/>
                </a:lnTo>
                <a:lnTo>
                  <a:pt x="1286" y="104"/>
                </a:lnTo>
                <a:lnTo>
                  <a:pt x="1288" y="104"/>
                </a:lnTo>
                <a:lnTo>
                  <a:pt x="1289" y="104"/>
                </a:lnTo>
                <a:lnTo>
                  <a:pt x="1291" y="104"/>
                </a:lnTo>
                <a:lnTo>
                  <a:pt x="1292" y="104"/>
                </a:lnTo>
                <a:lnTo>
                  <a:pt x="1293" y="104"/>
                </a:lnTo>
                <a:lnTo>
                  <a:pt x="1295" y="104"/>
                </a:lnTo>
                <a:lnTo>
                  <a:pt x="1296" y="104"/>
                </a:lnTo>
                <a:lnTo>
                  <a:pt x="1297" y="104"/>
                </a:lnTo>
                <a:lnTo>
                  <a:pt x="1299" y="104"/>
                </a:lnTo>
                <a:lnTo>
                  <a:pt x="1300" y="100"/>
                </a:lnTo>
                <a:lnTo>
                  <a:pt x="1301" y="95"/>
                </a:lnTo>
                <a:lnTo>
                  <a:pt x="1303" y="92"/>
                </a:lnTo>
                <a:lnTo>
                  <a:pt x="1304" y="93"/>
                </a:lnTo>
                <a:lnTo>
                  <a:pt x="1305" y="98"/>
                </a:lnTo>
                <a:lnTo>
                  <a:pt x="1307" y="102"/>
                </a:lnTo>
                <a:lnTo>
                  <a:pt x="1308" y="104"/>
                </a:lnTo>
                <a:lnTo>
                  <a:pt x="1310" y="104"/>
                </a:lnTo>
                <a:lnTo>
                  <a:pt x="1311" y="104"/>
                </a:lnTo>
                <a:lnTo>
                  <a:pt x="1312" y="104"/>
                </a:lnTo>
                <a:lnTo>
                  <a:pt x="1314" y="104"/>
                </a:lnTo>
                <a:lnTo>
                  <a:pt x="1315" y="104"/>
                </a:lnTo>
                <a:lnTo>
                  <a:pt x="1316" y="104"/>
                </a:lnTo>
                <a:lnTo>
                  <a:pt x="1318" y="104"/>
                </a:lnTo>
                <a:lnTo>
                  <a:pt x="1319" y="104"/>
                </a:lnTo>
                <a:lnTo>
                  <a:pt x="1320" y="104"/>
                </a:lnTo>
                <a:lnTo>
                  <a:pt x="1322" y="104"/>
                </a:lnTo>
                <a:lnTo>
                  <a:pt x="1323" y="104"/>
                </a:lnTo>
                <a:lnTo>
                  <a:pt x="1324" y="104"/>
                </a:lnTo>
                <a:lnTo>
                  <a:pt x="1326" y="104"/>
                </a:lnTo>
                <a:lnTo>
                  <a:pt x="1327" y="104"/>
                </a:lnTo>
                <a:lnTo>
                  <a:pt x="1329" y="104"/>
                </a:lnTo>
                <a:lnTo>
                  <a:pt x="1330" y="104"/>
                </a:lnTo>
                <a:lnTo>
                  <a:pt x="1331" y="104"/>
                </a:lnTo>
                <a:lnTo>
                  <a:pt x="1333" y="104"/>
                </a:lnTo>
                <a:lnTo>
                  <a:pt x="1334" y="104"/>
                </a:lnTo>
                <a:lnTo>
                  <a:pt x="1335" y="104"/>
                </a:lnTo>
                <a:lnTo>
                  <a:pt x="1337" y="104"/>
                </a:lnTo>
                <a:lnTo>
                  <a:pt x="1338" y="104"/>
                </a:lnTo>
                <a:lnTo>
                  <a:pt x="1339" y="104"/>
                </a:lnTo>
                <a:lnTo>
                  <a:pt x="1341" y="104"/>
                </a:lnTo>
                <a:lnTo>
                  <a:pt x="1342" y="104"/>
                </a:lnTo>
                <a:lnTo>
                  <a:pt x="1344" y="104"/>
                </a:lnTo>
                <a:lnTo>
                  <a:pt x="1345" y="104"/>
                </a:lnTo>
                <a:lnTo>
                  <a:pt x="1346" y="104"/>
                </a:lnTo>
                <a:lnTo>
                  <a:pt x="1348" y="104"/>
                </a:lnTo>
                <a:lnTo>
                  <a:pt x="1349" y="104"/>
                </a:lnTo>
                <a:lnTo>
                  <a:pt x="1350" y="104"/>
                </a:lnTo>
                <a:lnTo>
                  <a:pt x="1352" y="104"/>
                </a:lnTo>
                <a:lnTo>
                  <a:pt x="1353" y="104"/>
                </a:lnTo>
                <a:lnTo>
                  <a:pt x="1354" y="104"/>
                </a:lnTo>
                <a:lnTo>
                  <a:pt x="1356" y="104"/>
                </a:lnTo>
                <a:lnTo>
                  <a:pt x="1357" y="104"/>
                </a:lnTo>
                <a:lnTo>
                  <a:pt x="1358" y="104"/>
                </a:lnTo>
                <a:lnTo>
                  <a:pt x="1360" y="104"/>
                </a:lnTo>
                <a:lnTo>
                  <a:pt x="1361" y="104"/>
                </a:lnTo>
                <a:lnTo>
                  <a:pt x="1363" y="104"/>
                </a:lnTo>
                <a:lnTo>
                  <a:pt x="1364" y="104"/>
                </a:lnTo>
                <a:lnTo>
                  <a:pt x="1365" y="104"/>
                </a:lnTo>
                <a:lnTo>
                  <a:pt x="1367" y="104"/>
                </a:lnTo>
                <a:lnTo>
                  <a:pt x="1368" y="104"/>
                </a:lnTo>
                <a:lnTo>
                  <a:pt x="1369" y="104"/>
                </a:lnTo>
                <a:lnTo>
                  <a:pt x="1371" y="104"/>
                </a:lnTo>
                <a:lnTo>
                  <a:pt x="1372" y="104"/>
                </a:lnTo>
                <a:lnTo>
                  <a:pt x="1373" y="104"/>
                </a:lnTo>
                <a:lnTo>
                  <a:pt x="1375" y="104"/>
                </a:lnTo>
                <a:lnTo>
                  <a:pt x="1376" y="104"/>
                </a:lnTo>
                <a:lnTo>
                  <a:pt x="1377" y="104"/>
                </a:lnTo>
                <a:lnTo>
                  <a:pt x="1379" y="104"/>
                </a:lnTo>
                <a:lnTo>
                  <a:pt x="1380" y="104"/>
                </a:lnTo>
                <a:lnTo>
                  <a:pt x="1382" y="104"/>
                </a:lnTo>
                <a:lnTo>
                  <a:pt x="1383" y="104"/>
                </a:lnTo>
                <a:lnTo>
                  <a:pt x="1384" y="104"/>
                </a:lnTo>
                <a:lnTo>
                  <a:pt x="1386" y="104"/>
                </a:lnTo>
                <a:lnTo>
                  <a:pt x="1387" y="104"/>
                </a:lnTo>
                <a:lnTo>
                  <a:pt x="1388" y="104"/>
                </a:lnTo>
                <a:lnTo>
                  <a:pt x="1390" y="104"/>
                </a:lnTo>
                <a:lnTo>
                  <a:pt x="1391" y="104"/>
                </a:lnTo>
                <a:lnTo>
                  <a:pt x="1392" y="104"/>
                </a:lnTo>
                <a:lnTo>
                  <a:pt x="1394" y="104"/>
                </a:lnTo>
                <a:lnTo>
                  <a:pt x="1395" y="104"/>
                </a:lnTo>
                <a:lnTo>
                  <a:pt x="1396" y="104"/>
                </a:lnTo>
                <a:lnTo>
                  <a:pt x="1398" y="104"/>
                </a:lnTo>
                <a:lnTo>
                  <a:pt x="1399" y="104"/>
                </a:lnTo>
                <a:lnTo>
                  <a:pt x="1401" y="104"/>
                </a:lnTo>
                <a:lnTo>
                  <a:pt x="1402" y="104"/>
                </a:lnTo>
                <a:lnTo>
                  <a:pt x="1403" y="104"/>
                </a:lnTo>
                <a:lnTo>
                  <a:pt x="1405" y="104"/>
                </a:lnTo>
                <a:lnTo>
                  <a:pt x="1406" y="104"/>
                </a:lnTo>
                <a:lnTo>
                  <a:pt x="1407" y="104"/>
                </a:lnTo>
                <a:lnTo>
                  <a:pt x="1409" y="104"/>
                </a:lnTo>
                <a:lnTo>
                  <a:pt x="1410" y="104"/>
                </a:lnTo>
                <a:lnTo>
                  <a:pt x="1411" y="104"/>
                </a:lnTo>
                <a:lnTo>
                  <a:pt x="1413" y="104"/>
                </a:lnTo>
                <a:lnTo>
                  <a:pt x="1414" y="104"/>
                </a:lnTo>
                <a:lnTo>
                  <a:pt x="1416" y="104"/>
                </a:lnTo>
                <a:lnTo>
                  <a:pt x="1417" y="104"/>
                </a:lnTo>
                <a:lnTo>
                  <a:pt x="1418" y="104"/>
                </a:lnTo>
                <a:lnTo>
                  <a:pt x="1420" y="104"/>
                </a:lnTo>
                <a:lnTo>
                  <a:pt x="1421" y="104"/>
                </a:lnTo>
                <a:lnTo>
                  <a:pt x="1422" y="104"/>
                </a:lnTo>
                <a:lnTo>
                  <a:pt x="1424" y="104"/>
                </a:lnTo>
                <a:lnTo>
                  <a:pt x="1425" y="104"/>
                </a:lnTo>
                <a:lnTo>
                  <a:pt x="1426" y="104"/>
                </a:lnTo>
                <a:lnTo>
                  <a:pt x="1428" y="104"/>
                </a:lnTo>
                <a:lnTo>
                  <a:pt x="1429" y="104"/>
                </a:lnTo>
                <a:lnTo>
                  <a:pt x="1430" y="104"/>
                </a:lnTo>
                <a:lnTo>
                  <a:pt x="1432" y="104"/>
                </a:lnTo>
                <a:lnTo>
                  <a:pt x="1433" y="104"/>
                </a:lnTo>
                <a:lnTo>
                  <a:pt x="1435" y="104"/>
                </a:lnTo>
                <a:lnTo>
                  <a:pt x="1436" y="104"/>
                </a:lnTo>
                <a:lnTo>
                  <a:pt x="1437" y="104"/>
                </a:lnTo>
                <a:lnTo>
                  <a:pt x="1439" y="104"/>
                </a:lnTo>
                <a:lnTo>
                  <a:pt x="1440" y="104"/>
                </a:lnTo>
                <a:lnTo>
                  <a:pt x="1441" y="104"/>
                </a:lnTo>
                <a:lnTo>
                  <a:pt x="1443" y="104"/>
                </a:lnTo>
                <a:lnTo>
                  <a:pt x="1444" y="104"/>
                </a:lnTo>
                <a:lnTo>
                  <a:pt x="1445" y="104"/>
                </a:lnTo>
                <a:lnTo>
                  <a:pt x="1447" y="104"/>
                </a:lnTo>
                <a:lnTo>
                  <a:pt x="1448" y="104"/>
                </a:lnTo>
                <a:lnTo>
                  <a:pt x="1449" y="104"/>
                </a:lnTo>
                <a:lnTo>
                  <a:pt x="1451" y="104"/>
                </a:lnTo>
                <a:lnTo>
                  <a:pt x="1452" y="104"/>
                </a:lnTo>
                <a:lnTo>
                  <a:pt x="1454" y="104"/>
                </a:lnTo>
                <a:lnTo>
                  <a:pt x="1455" y="104"/>
                </a:lnTo>
                <a:lnTo>
                  <a:pt x="1456" y="104"/>
                </a:lnTo>
                <a:lnTo>
                  <a:pt x="1458" y="104"/>
                </a:lnTo>
                <a:lnTo>
                  <a:pt x="1459" y="104"/>
                </a:lnTo>
                <a:lnTo>
                  <a:pt x="1460" y="104"/>
                </a:lnTo>
                <a:lnTo>
                  <a:pt x="1462" y="104"/>
                </a:lnTo>
                <a:lnTo>
                  <a:pt x="1463" y="104"/>
                </a:lnTo>
                <a:lnTo>
                  <a:pt x="1464" y="104"/>
                </a:lnTo>
                <a:lnTo>
                  <a:pt x="1466" y="104"/>
                </a:lnTo>
                <a:lnTo>
                  <a:pt x="1467" y="104"/>
                </a:lnTo>
                <a:lnTo>
                  <a:pt x="1469" y="104"/>
                </a:lnTo>
                <a:lnTo>
                  <a:pt x="1470" y="104"/>
                </a:lnTo>
                <a:lnTo>
                  <a:pt x="1471" y="104"/>
                </a:lnTo>
                <a:lnTo>
                  <a:pt x="1473" y="104"/>
                </a:lnTo>
                <a:lnTo>
                  <a:pt x="1474" y="104"/>
                </a:lnTo>
                <a:lnTo>
                  <a:pt x="1475" y="104"/>
                </a:lnTo>
                <a:lnTo>
                  <a:pt x="1477" y="104"/>
                </a:lnTo>
                <a:lnTo>
                  <a:pt x="1478" y="104"/>
                </a:lnTo>
                <a:lnTo>
                  <a:pt x="1479" y="104"/>
                </a:lnTo>
                <a:lnTo>
                  <a:pt x="1481" y="104"/>
                </a:lnTo>
                <a:lnTo>
                  <a:pt x="1482" y="104"/>
                </a:lnTo>
                <a:lnTo>
                  <a:pt x="1483" y="104"/>
                </a:lnTo>
                <a:lnTo>
                  <a:pt x="1485" y="104"/>
                </a:lnTo>
                <a:lnTo>
                  <a:pt x="1486" y="104"/>
                </a:lnTo>
                <a:lnTo>
                  <a:pt x="1488" y="104"/>
                </a:lnTo>
                <a:lnTo>
                  <a:pt x="1489" y="104"/>
                </a:lnTo>
                <a:lnTo>
                  <a:pt x="1490" y="104"/>
                </a:lnTo>
                <a:lnTo>
                  <a:pt x="1492" y="104"/>
                </a:lnTo>
                <a:lnTo>
                  <a:pt x="1493" y="104"/>
                </a:lnTo>
                <a:lnTo>
                  <a:pt x="1494" y="104"/>
                </a:lnTo>
                <a:lnTo>
                  <a:pt x="1496" y="104"/>
                </a:lnTo>
                <a:lnTo>
                  <a:pt x="1497" y="104"/>
                </a:lnTo>
                <a:lnTo>
                  <a:pt x="1498" y="104"/>
                </a:lnTo>
                <a:lnTo>
                  <a:pt x="1500" y="104"/>
                </a:lnTo>
                <a:lnTo>
                  <a:pt x="1501" y="104"/>
                </a:lnTo>
                <a:lnTo>
                  <a:pt x="1503" y="104"/>
                </a:lnTo>
                <a:lnTo>
                  <a:pt x="1504" y="104"/>
                </a:lnTo>
                <a:lnTo>
                  <a:pt x="1505" y="104"/>
                </a:lnTo>
                <a:lnTo>
                  <a:pt x="1507" y="104"/>
                </a:lnTo>
                <a:lnTo>
                  <a:pt x="1508" y="104"/>
                </a:lnTo>
                <a:lnTo>
                  <a:pt x="1509" y="104"/>
                </a:lnTo>
                <a:lnTo>
                  <a:pt x="1511" y="104"/>
                </a:lnTo>
                <a:lnTo>
                  <a:pt x="1512" y="104"/>
                </a:lnTo>
                <a:lnTo>
                  <a:pt x="1513" y="104"/>
                </a:lnTo>
                <a:lnTo>
                  <a:pt x="1515" y="104"/>
                </a:lnTo>
                <a:lnTo>
                  <a:pt x="1516" y="104"/>
                </a:lnTo>
                <a:lnTo>
                  <a:pt x="1517" y="104"/>
                </a:lnTo>
                <a:lnTo>
                  <a:pt x="1519" y="104"/>
                </a:lnTo>
                <a:lnTo>
                  <a:pt x="1520" y="104"/>
                </a:lnTo>
                <a:lnTo>
                  <a:pt x="1522" y="104"/>
                </a:lnTo>
                <a:lnTo>
                  <a:pt x="1523" y="104"/>
                </a:lnTo>
                <a:lnTo>
                  <a:pt x="1524" y="104"/>
                </a:lnTo>
                <a:lnTo>
                  <a:pt x="1526" y="104"/>
                </a:lnTo>
                <a:lnTo>
                  <a:pt x="1527" y="104"/>
                </a:lnTo>
                <a:lnTo>
                  <a:pt x="1528" y="104"/>
                </a:lnTo>
                <a:lnTo>
                  <a:pt x="1530" y="104"/>
                </a:lnTo>
                <a:lnTo>
                  <a:pt x="1531" y="104"/>
                </a:lnTo>
                <a:lnTo>
                  <a:pt x="1532" y="104"/>
                </a:lnTo>
                <a:lnTo>
                  <a:pt x="1534" y="104"/>
                </a:lnTo>
                <a:lnTo>
                  <a:pt x="1535" y="104"/>
                </a:lnTo>
                <a:lnTo>
                  <a:pt x="1537" y="104"/>
                </a:lnTo>
                <a:lnTo>
                  <a:pt x="1538" y="104"/>
                </a:lnTo>
                <a:lnTo>
                  <a:pt x="1539" y="104"/>
                </a:lnTo>
                <a:lnTo>
                  <a:pt x="1541" y="104"/>
                </a:lnTo>
                <a:lnTo>
                  <a:pt x="1673" y="104"/>
                </a:lnTo>
                <a:lnTo>
                  <a:pt x="1674" y="104"/>
                </a:lnTo>
                <a:lnTo>
                  <a:pt x="1675" y="104"/>
                </a:lnTo>
                <a:lnTo>
                  <a:pt x="1677" y="104"/>
                </a:lnTo>
                <a:lnTo>
                  <a:pt x="1678" y="104"/>
                </a:lnTo>
                <a:lnTo>
                  <a:pt x="1679" y="104"/>
                </a:lnTo>
                <a:lnTo>
                  <a:pt x="1681" y="104"/>
                </a:lnTo>
                <a:lnTo>
                  <a:pt x="1682" y="104"/>
                </a:lnTo>
                <a:lnTo>
                  <a:pt x="1683" y="104"/>
                </a:lnTo>
                <a:lnTo>
                  <a:pt x="1685" y="104"/>
                </a:lnTo>
                <a:lnTo>
                  <a:pt x="1686" y="104"/>
                </a:lnTo>
                <a:lnTo>
                  <a:pt x="1688" y="103"/>
                </a:lnTo>
                <a:lnTo>
                  <a:pt x="1689" y="103"/>
                </a:lnTo>
                <a:lnTo>
                  <a:pt x="1690" y="103"/>
                </a:lnTo>
                <a:lnTo>
                  <a:pt x="1692" y="104"/>
                </a:lnTo>
                <a:lnTo>
                  <a:pt x="1693" y="104"/>
                </a:lnTo>
                <a:lnTo>
                  <a:pt x="1694" y="104"/>
                </a:lnTo>
                <a:lnTo>
                  <a:pt x="1696" y="104"/>
                </a:lnTo>
                <a:lnTo>
                  <a:pt x="1697" y="104"/>
                </a:lnTo>
                <a:lnTo>
                  <a:pt x="1698" y="104"/>
                </a:lnTo>
                <a:lnTo>
                  <a:pt x="1700" y="104"/>
                </a:lnTo>
                <a:lnTo>
                  <a:pt x="1701" y="104"/>
                </a:lnTo>
                <a:lnTo>
                  <a:pt x="1702" y="104"/>
                </a:lnTo>
                <a:lnTo>
                  <a:pt x="1704" y="104"/>
                </a:lnTo>
                <a:lnTo>
                  <a:pt x="1705" y="104"/>
                </a:lnTo>
                <a:lnTo>
                  <a:pt x="1792" y="104"/>
                </a:lnTo>
                <a:lnTo>
                  <a:pt x="1794" y="104"/>
                </a:lnTo>
                <a:lnTo>
                  <a:pt x="1795" y="104"/>
                </a:lnTo>
                <a:lnTo>
                  <a:pt x="1796" y="104"/>
                </a:lnTo>
                <a:lnTo>
                  <a:pt x="1798" y="104"/>
                </a:lnTo>
                <a:lnTo>
                  <a:pt x="1799" y="104"/>
                </a:lnTo>
                <a:lnTo>
                  <a:pt x="1800" y="104"/>
                </a:lnTo>
                <a:lnTo>
                  <a:pt x="1802" y="104"/>
                </a:lnTo>
                <a:lnTo>
                  <a:pt x="1803" y="104"/>
                </a:lnTo>
                <a:lnTo>
                  <a:pt x="1805" y="104"/>
                </a:lnTo>
                <a:lnTo>
                  <a:pt x="1806" y="104"/>
                </a:lnTo>
                <a:lnTo>
                  <a:pt x="1807" y="104"/>
                </a:lnTo>
                <a:lnTo>
                  <a:pt x="1809" y="104"/>
                </a:lnTo>
                <a:lnTo>
                  <a:pt x="1846" y="10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65" name="Rectangle 525">
            <a:extLst>
              <a:ext uri="{FF2B5EF4-FFF2-40B4-BE49-F238E27FC236}">
                <a16:creationId xmlns:a16="http://schemas.microsoft.com/office/drawing/2014/main" id="{D6E5B5EA-DD6C-49CF-AFCA-93EEB98BD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9837" y="1383015"/>
            <a:ext cx="276229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760.5834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66" name="Rectangle 526">
            <a:extLst>
              <a:ext uri="{FF2B5EF4-FFF2-40B4-BE49-F238E27FC236}">
                <a16:creationId xmlns:a16="http://schemas.microsoft.com/office/drawing/2014/main" id="{35FFABF6-3CAD-4295-81B1-1AF64EA17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319" y="1681030"/>
            <a:ext cx="276229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761.5867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67" name="Rectangle 527">
            <a:extLst>
              <a:ext uri="{FF2B5EF4-FFF2-40B4-BE49-F238E27FC236}">
                <a16:creationId xmlns:a16="http://schemas.microsoft.com/office/drawing/2014/main" id="{CADDDD04-F22C-4F08-A7EE-47CC65341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3354" y="1891484"/>
            <a:ext cx="276229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762.5896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68" name="Rectangle 528">
            <a:extLst>
              <a:ext uri="{FF2B5EF4-FFF2-40B4-BE49-F238E27FC236}">
                <a16:creationId xmlns:a16="http://schemas.microsoft.com/office/drawing/2014/main" id="{93577518-74FC-4CD2-A4FA-446A6B0EA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3906" y="1951394"/>
            <a:ext cx="276229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763.5923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69" name="Rectangle 529">
            <a:extLst>
              <a:ext uri="{FF2B5EF4-FFF2-40B4-BE49-F238E27FC236}">
                <a16:creationId xmlns:a16="http://schemas.microsoft.com/office/drawing/2014/main" id="{6CB64D4B-54BA-4CC8-AB00-CDA6CA0B3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1896" y="1957539"/>
            <a:ext cx="276229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763.8802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70" name="Rectangle 530">
            <a:extLst>
              <a:ext uri="{FF2B5EF4-FFF2-40B4-BE49-F238E27FC236}">
                <a16:creationId xmlns:a16="http://schemas.microsoft.com/office/drawing/2014/main" id="{1FEF6B2B-12F6-4684-9465-94D09B492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847" y="2529498"/>
            <a:ext cx="5554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96"/>
                </a:solidFill>
                <a:effectLst/>
                <a:latin typeface="Arial" panose="020B0604020202020204" pitchFamily="34" charset="0"/>
              </a:rPr>
              <a:t>120_pp_d20_pos_1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71" name="Rectangle 531">
            <a:extLst>
              <a:ext uri="{FF2B5EF4-FFF2-40B4-BE49-F238E27FC236}">
                <a16:creationId xmlns:a16="http://schemas.microsoft.com/office/drawing/2014/main" id="{3DE7AA2C-A4B1-457F-86C1-90766F9E9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325" y="2529498"/>
            <a:ext cx="44014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72" name="Rectangle 532">
            <a:extLst>
              <a:ext uri="{FF2B5EF4-FFF2-40B4-BE49-F238E27FC236}">
                <a16:creationId xmlns:a16="http://schemas.microsoft.com/office/drawing/2014/main" id="{110AF7DC-6942-493F-B1CA-FD460C9A1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021" y="2529498"/>
            <a:ext cx="59192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73" name="Rectangle 533">
            <a:extLst>
              <a:ext uri="{FF2B5EF4-FFF2-40B4-BE49-F238E27FC236}">
                <a16:creationId xmlns:a16="http://schemas.microsoft.com/office/drawing/2014/main" id="{69C7F6A6-71E7-46D3-B040-5EB4CBDFF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893" y="2529498"/>
            <a:ext cx="124455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96"/>
                </a:solidFill>
                <a:effectLst/>
                <a:latin typeface="Arial" panose="020B0604020202020204" pitchFamily="34" charset="0"/>
              </a:rPr>
              <a:t>764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74" name="Rectangle 534">
            <a:extLst>
              <a:ext uri="{FF2B5EF4-FFF2-40B4-BE49-F238E27FC236}">
                <a16:creationId xmlns:a16="http://schemas.microsoft.com/office/drawing/2014/main" id="{4E5D83A4-747D-4E31-B457-09E049628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561" y="2529498"/>
            <a:ext cx="124455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RT: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75" name="Rectangle 535">
            <a:extLst>
              <a:ext uri="{FF2B5EF4-FFF2-40B4-BE49-F238E27FC236}">
                <a16:creationId xmlns:a16="http://schemas.microsoft.com/office/drawing/2014/main" id="{B8B0B10F-30AF-435A-8A09-C41B3A47F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391" y="2529498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96"/>
                </a:solidFill>
                <a:effectLst/>
                <a:latin typeface="Arial" panose="020B0604020202020204" pitchFamily="34" charset="0"/>
              </a:rPr>
              <a:t>10.48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76" name="Rectangle 536">
            <a:extLst>
              <a:ext uri="{FF2B5EF4-FFF2-40B4-BE49-F238E27FC236}">
                <a16:creationId xmlns:a16="http://schemas.microsoft.com/office/drawing/2014/main" id="{1D186750-7138-4030-9554-C1B26C968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109" y="2529498"/>
            <a:ext cx="124455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77" name="Rectangle 537">
            <a:extLst>
              <a:ext uri="{FF2B5EF4-FFF2-40B4-BE49-F238E27FC236}">
                <a16:creationId xmlns:a16="http://schemas.microsoft.com/office/drawing/2014/main" id="{F6A96B84-71CF-44D2-A6B0-F364D9148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3457" y="2529498"/>
            <a:ext cx="59192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96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78" name="Rectangle 538">
            <a:extLst>
              <a:ext uri="{FF2B5EF4-FFF2-40B4-BE49-F238E27FC236}">
                <a16:creationId xmlns:a16="http://schemas.microsoft.com/office/drawing/2014/main" id="{FABA7A69-AF09-428B-A45B-CD5A8D3F0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9344" y="2529498"/>
            <a:ext cx="119901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NL: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79" name="Rectangle 539">
            <a:extLst>
              <a:ext uri="{FF2B5EF4-FFF2-40B4-BE49-F238E27FC236}">
                <a16:creationId xmlns:a16="http://schemas.microsoft.com/office/drawing/2014/main" id="{905B2C81-CD89-4011-B13A-6AA83FB77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7104" y="2529498"/>
            <a:ext cx="217037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96"/>
                </a:solidFill>
                <a:effectLst/>
                <a:latin typeface="Arial" panose="020B0604020202020204" pitchFamily="34" charset="0"/>
              </a:rPr>
              <a:t>3.19E7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80" name="Rectangle 540">
            <a:extLst>
              <a:ext uri="{FF2B5EF4-FFF2-40B4-BE49-F238E27FC236}">
                <a16:creationId xmlns:a16="http://schemas.microsoft.com/office/drawing/2014/main" id="{74B57585-642D-405A-94B4-71A0B371A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847" y="2601697"/>
            <a:ext cx="81958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81" name="Rectangle 541">
            <a:extLst>
              <a:ext uri="{FF2B5EF4-FFF2-40B4-BE49-F238E27FC236}">
                <a16:creationId xmlns:a16="http://schemas.microsoft.com/office/drawing/2014/main" id="{119EA7D0-E80E-4BDB-ABE1-A1EBFF174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734" y="2601697"/>
            <a:ext cx="1239994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96"/>
                </a:solidFill>
                <a:effectLst/>
                <a:latin typeface="Arial" panose="020B0604020202020204" pitchFamily="34" charset="0"/>
              </a:rPr>
              <a:t>FTMS {1,1}  + p ESI Full ms [250.00-2000.00]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82" name="Line 542">
            <a:extLst>
              <a:ext uri="{FF2B5EF4-FFF2-40B4-BE49-F238E27FC236}">
                <a16:creationId xmlns:a16="http://schemas.microsoft.com/office/drawing/2014/main" id="{7B959993-EBD9-4DE6-BAAD-5680E90F7D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0402" y="3325229"/>
            <a:ext cx="10042888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83" name="Line 543">
            <a:extLst>
              <a:ext uri="{FF2B5EF4-FFF2-40B4-BE49-F238E27FC236}">
                <a16:creationId xmlns:a16="http://schemas.microsoft.com/office/drawing/2014/main" id="{F69DA360-5575-44E5-998A-3221A017CC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3608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84" name="Line 544">
            <a:extLst>
              <a:ext uri="{FF2B5EF4-FFF2-40B4-BE49-F238E27FC236}">
                <a16:creationId xmlns:a16="http://schemas.microsoft.com/office/drawing/2014/main" id="{F0AAFB32-48FE-4923-B9BA-BA4D63BE68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6814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85" name="Line 545">
            <a:extLst>
              <a:ext uri="{FF2B5EF4-FFF2-40B4-BE49-F238E27FC236}">
                <a16:creationId xmlns:a16="http://schemas.microsoft.com/office/drawing/2014/main" id="{923E7597-33A3-4C47-B222-8C5B991736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0021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86" name="Line 546">
            <a:extLst>
              <a:ext uri="{FF2B5EF4-FFF2-40B4-BE49-F238E27FC236}">
                <a16:creationId xmlns:a16="http://schemas.microsoft.com/office/drawing/2014/main" id="{AE4723BD-BADB-4644-A733-184DFE11E3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2504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87" name="Line 547">
            <a:extLst>
              <a:ext uri="{FF2B5EF4-FFF2-40B4-BE49-F238E27FC236}">
                <a16:creationId xmlns:a16="http://schemas.microsoft.com/office/drawing/2014/main" id="{DC774B75-D2A7-4915-929F-FA0047002A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5711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88" name="Line 548">
            <a:extLst>
              <a:ext uri="{FF2B5EF4-FFF2-40B4-BE49-F238E27FC236}">
                <a16:creationId xmlns:a16="http://schemas.microsoft.com/office/drawing/2014/main" id="{893CE9A7-A1C1-457B-84F8-3B9F8387FA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8917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89" name="Line 549">
            <a:extLst>
              <a:ext uri="{FF2B5EF4-FFF2-40B4-BE49-F238E27FC236}">
                <a16:creationId xmlns:a16="http://schemas.microsoft.com/office/drawing/2014/main" id="{DE4B3A12-7E46-4395-955E-714B27B6C0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1401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90" name="Line 550">
            <a:extLst>
              <a:ext uri="{FF2B5EF4-FFF2-40B4-BE49-F238E27FC236}">
                <a16:creationId xmlns:a16="http://schemas.microsoft.com/office/drawing/2014/main" id="{BB8F7701-B40D-4334-8CAD-E4975039E9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4607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91" name="Line 551">
            <a:extLst>
              <a:ext uri="{FF2B5EF4-FFF2-40B4-BE49-F238E27FC236}">
                <a16:creationId xmlns:a16="http://schemas.microsoft.com/office/drawing/2014/main" id="{7467DF98-F644-4F82-86F3-0AFCB75B82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813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92" name="Line 552">
            <a:extLst>
              <a:ext uri="{FF2B5EF4-FFF2-40B4-BE49-F238E27FC236}">
                <a16:creationId xmlns:a16="http://schemas.microsoft.com/office/drawing/2014/main" id="{C1509410-B029-4CE3-81FC-5A5417D91B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4226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93" name="Line 553">
            <a:extLst>
              <a:ext uri="{FF2B5EF4-FFF2-40B4-BE49-F238E27FC236}">
                <a16:creationId xmlns:a16="http://schemas.microsoft.com/office/drawing/2014/main" id="{F0945CAA-F0A2-4443-9724-F3BE18536BC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3503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94" name="Line 554">
            <a:extLst>
              <a:ext uri="{FF2B5EF4-FFF2-40B4-BE49-F238E27FC236}">
                <a16:creationId xmlns:a16="http://schemas.microsoft.com/office/drawing/2014/main" id="{AB5A5C13-ED4A-4872-A2D2-7B75F0BB2E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6710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95" name="Line 555">
            <a:extLst>
              <a:ext uri="{FF2B5EF4-FFF2-40B4-BE49-F238E27FC236}">
                <a16:creationId xmlns:a16="http://schemas.microsoft.com/office/drawing/2014/main" id="{196DEFB1-8079-4D12-9316-8052904F12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3122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96" name="Line 556">
            <a:extLst>
              <a:ext uri="{FF2B5EF4-FFF2-40B4-BE49-F238E27FC236}">
                <a16:creationId xmlns:a16="http://schemas.microsoft.com/office/drawing/2014/main" id="{1B9B3AD0-ADAE-4A75-AD89-4CA7297AD2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2400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97" name="Line 557">
            <a:extLst>
              <a:ext uri="{FF2B5EF4-FFF2-40B4-BE49-F238E27FC236}">
                <a16:creationId xmlns:a16="http://schemas.microsoft.com/office/drawing/2014/main" id="{B1D89836-A368-40DC-8275-32DA962529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5606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98" name="Line 558">
            <a:extLst>
              <a:ext uri="{FF2B5EF4-FFF2-40B4-BE49-F238E27FC236}">
                <a16:creationId xmlns:a16="http://schemas.microsoft.com/office/drawing/2014/main" id="{83F60679-C3D5-46E2-90A0-6D211FEFB5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2019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99" name="Line 559">
            <a:extLst>
              <a:ext uri="{FF2B5EF4-FFF2-40B4-BE49-F238E27FC236}">
                <a16:creationId xmlns:a16="http://schemas.microsoft.com/office/drawing/2014/main" id="{306D8613-0241-4C37-978F-1E73D83216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1296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00" name="Line 560">
            <a:extLst>
              <a:ext uri="{FF2B5EF4-FFF2-40B4-BE49-F238E27FC236}">
                <a16:creationId xmlns:a16="http://schemas.microsoft.com/office/drawing/2014/main" id="{DCCAFAB4-B25B-46C1-ABE5-C55A1F37EC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4502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01" name="Line 561">
            <a:extLst>
              <a:ext uri="{FF2B5EF4-FFF2-40B4-BE49-F238E27FC236}">
                <a16:creationId xmlns:a16="http://schemas.microsoft.com/office/drawing/2014/main" id="{309244EE-0FCC-4A4A-B075-B1C7E5B20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0915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02" name="Line 562">
            <a:extLst>
              <a:ext uri="{FF2B5EF4-FFF2-40B4-BE49-F238E27FC236}">
                <a16:creationId xmlns:a16="http://schemas.microsoft.com/office/drawing/2014/main" id="{EAD5385A-9FCE-456F-AB47-32163369EF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4121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03" name="Line 563">
            <a:extLst>
              <a:ext uri="{FF2B5EF4-FFF2-40B4-BE49-F238E27FC236}">
                <a16:creationId xmlns:a16="http://schemas.microsoft.com/office/drawing/2014/main" id="{7D880383-9E10-4990-9F68-76B36A7ED1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3399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04" name="Line 564">
            <a:extLst>
              <a:ext uri="{FF2B5EF4-FFF2-40B4-BE49-F238E27FC236}">
                <a16:creationId xmlns:a16="http://schemas.microsoft.com/office/drawing/2014/main" id="{BA9C0E69-4909-4BFC-8899-FF83988F80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9811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05" name="Line 565">
            <a:extLst>
              <a:ext uri="{FF2B5EF4-FFF2-40B4-BE49-F238E27FC236}">
                <a16:creationId xmlns:a16="http://schemas.microsoft.com/office/drawing/2014/main" id="{1D8B5391-FA30-45F5-89F9-776527DDFA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3018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06" name="Line 566">
            <a:extLst>
              <a:ext uri="{FF2B5EF4-FFF2-40B4-BE49-F238E27FC236}">
                <a16:creationId xmlns:a16="http://schemas.microsoft.com/office/drawing/2014/main" id="{8E1FA234-E135-4335-A72B-8435334FCB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2295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07" name="Line 567">
            <a:extLst>
              <a:ext uri="{FF2B5EF4-FFF2-40B4-BE49-F238E27FC236}">
                <a16:creationId xmlns:a16="http://schemas.microsoft.com/office/drawing/2014/main" id="{ACF09F29-C37E-47ED-B7A5-F3E1C62235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8708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08" name="Line 568">
            <a:extLst>
              <a:ext uri="{FF2B5EF4-FFF2-40B4-BE49-F238E27FC236}">
                <a16:creationId xmlns:a16="http://schemas.microsoft.com/office/drawing/2014/main" id="{A06472A0-79E0-476E-97A8-46AF821D28A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1914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09" name="Line 569">
            <a:extLst>
              <a:ext uri="{FF2B5EF4-FFF2-40B4-BE49-F238E27FC236}">
                <a16:creationId xmlns:a16="http://schemas.microsoft.com/office/drawing/2014/main" id="{6EFDBDA1-2A36-4820-9133-7E79B2CBAD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1191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10" name="Line 570">
            <a:extLst>
              <a:ext uri="{FF2B5EF4-FFF2-40B4-BE49-F238E27FC236}">
                <a16:creationId xmlns:a16="http://schemas.microsoft.com/office/drawing/2014/main" id="{E1071EDC-065D-48B7-8C27-01BDBCD19E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7604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11" name="Line 571">
            <a:extLst>
              <a:ext uri="{FF2B5EF4-FFF2-40B4-BE49-F238E27FC236}">
                <a16:creationId xmlns:a16="http://schemas.microsoft.com/office/drawing/2014/main" id="{B9764381-CCDB-4209-9448-BB220B1D1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0810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12" name="Line 572">
            <a:extLst>
              <a:ext uri="{FF2B5EF4-FFF2-40B4-BE49-F238E27FC236}">
                <a16:creationId xmlns:a16="http://schemas.microsoft.com/office/drawing/2014/main" id="{BC66EA33-EE06-4635-92C8-4E5B1B28B2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4017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13" name="Line 573">
            <a:extLst>
              <a:ext uri="{FF2B5EF4-FFF2-40B4-BE49-F238E27FC236}">
                <a16:creationId xmlns:a16="http://schemas.microsoft.com/office/drawing/2014/main" id="{0D6B64D7-8507-4DCC-BF6A-2E63176DE3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6500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14" name="Line 574">
            <a:extLst>
              <a:ext uri="{FF2B5EF4-FFF2-40B4-BE49-F238E27FC236}">
                <a16:creationId xmlns:a16="http://schemas.microsoft.com/office/drawing/2014/main" id="{8B23B1F9-18DC-4207-A3CF-59AF5A03B2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9707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15" name="Line 575">
            <a:extLst>
              <a:ext uri="{FF2B5EF4-FFF2-40B4-BE49-F238E27FC236}">
                <a16:creationId xmlns:a16="http://schemas.microsoft.com/office/drawing/2014/main" id="{B0EBEED1-1DEE-4FCF-8273-4A40377B69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2913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16" name="Line 576">
            <a:extLst>
              <a:ext uri="{FF2B5EF4-FFF2-40B4-BE49-F238E27FC236}">
                <a16:creationId xmlns:a16="http://schemas.microsoft.com/office/drawing/2014/main" id="{33499927-270B-4DE3-8F09-5C19F0C3221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397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17" name="Line 577">
            <a:extLst>
              <a:ext uri="{FF2B5EF4-FFF2-40B4-BE49-F238E27FC236}">
                <a16:creationId xmlns:a16="http://schemas.microsoft.com/office/drawing/2014/main" id="{EA25E48C-B40C-4C94-89C4-D817F7E7A0F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8603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18" name="Line 578">
            <a:extLst>
              <a:ext uri="{FF2B5EF4-FFF2-40B4-BE49-F238E27FC236}">
                <a16:creationId xmlns:a16="http://schemas.microsoft.com/office/drawing/2014/main" id="{C55A678C-8CD3-4EA4-98DF-198B57D327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1809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19" name="Line 579">
            <a:extLst>
              <a:ext uri="{FF2B5EF4-FFF2-40B4-BE49-F238E27FC236}">
                <a16:creationId xmlns:a16="http://schemas.microsoft.com/office/drawing/2014/main" id="{DD738D6A-D70D-4BAD-80B4-D75EE8C7FF0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4293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20" name="Line 580">
            <a:extLst>
              <a:ext uri="{FF2B5EF4-FFF2-40B4-BE49-F238E27FC236}">
                <a16:creationId xmlns:a16="http://schemas.microsoft.com/office/drawing/2014/main" id="{36558D68-4B0A-4468-A607-EDC909B465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7499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21" name="Line 581">
            <a:extLst>
              <a:ext uri="{FF2B5EF4-FFF2-40B4-BE49-F238E27FC236}">
                <a16:creationId xmlns:a16="http://schemas.microsoft.com/office/drawing/2014/main" id="{211F056C-A871-4E5F-BA91-DE914EC919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0706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22" name="Line 582">
            <a:extLst>
              <a:ext uri="{FF2B5EF4-FFF2-40B4-BE49-F238E27FC236}">
                <a16:creationId xmlns:a16="http://schemas.microsoft.com/office/drawing/2014/main" id="{8614BE17-78EE-49A2-85E5-769764101AC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3189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23" name="Line 583">
            <a:extLst>
              <a:ext uri="{FF2B5EF4-FFF2-40B4-BE49-F238E27FC236}">
                <a16:creationId xmlns:a16="http://schemas.microsoft.com/office/drawing/2014/main" id="{9BBFD1DC-C54B-494F-82A3-FC3D5D0EC6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6396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24" name="Line 584">
            <a:extLst>
              <a:ext uri="{FF2B5EF4-FFF2-40B4-BE49-F238E27FC236}">
                <a16:creationId xmlns:a16="http://schemas.microsoft.com/office/drawing/2014/main" id="{C4EE22C3-52CE-48F6-8810-0FD1016875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9602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25" name="Line 585">
            <a:extLst>
              <a:ext uri="{FF2B5EF4-FFF2-40B4-BE49-F238E27FC236}">
                <a16:creationId xmlns:a16="http://schemas.microsoft.com/office/drawing/2014/main" id="{A7C7C8D7-ABED-4E8D-8E5F-9991787EB20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2086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26" name="Line 586">
            <a:extLst>
              <a:ext uri="{FF2B5EF4-FFF2-40B4-BE49-F238E27FC236}">
                <a16:creationId xmlns:a16="http://schemas.microsoft.com/office/drawing/2014/main" id="{EB69C743-CE33-4129-A9D4-1338EC0771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5292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27" name="Line 587">
            <a:extLst>
              <a:ext uri="{FF2B5EF4-FFF2-40B4-BE49-F238E27FC236}">
                <a16:creationId xmlns:a16="http://schemas.microsoft.com/office/drawing/2014/main" id="{F5120170-AB6B-4F15-AC3E-80DB38D7467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8498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28" name="Line 588">
            <a:extLst>
              <a:ext uri="{FF2B5EF4-FFF2-40B4-BE49-F238E27FC236}">
                <a16:creationId xmlns:a16="http://schemas.microsoft.com/office/drawing/2014/main" id="{4BD0F235-9CF7-4AD5-87B7-90B7E5DCA60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6429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29" name="Line 589">
            <a:extLst>
              <a:ext uri="{FF2B5EF4-FFF2-40B4-BE49-F238E27FC236}">
                <a16:creationId xmlns:a16="http://schemas.microsoft.com/office/drawing/2014/main" id="{70789BE5-4AFB-4F28-A410-B4B855B3542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4188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30" name="Line 590">
            <a:extLst>
              <a:ext uri="{FF2B5EF4-FFF2-40B4-BE49-F238E27FC236}">
                <a16:creationId xmlns:a16="http://schemas.microsoft.com/office/drawing/2014/main" id="{891305CF-2BBE-46E3-8F26-549048EF64E9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7395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31" name="Line 591">
            <a:extLst>
              <a:ext uri="{FF2B5EF4-FFF2-40B4-BE49-F238E27FC236}">
                <a16:creationId xmlns:a16="http://schemas.microsoft.com/office/drawing/2014/main" id="{9775EFE4-4582-4AAE-9565-83763FF875A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5325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32" name="Line 592">
            <a:extLst>
              <a:ext uri="{FF2B5EF4-FFF2-40B4-BE49-F238E27FC236}">
                <a16:creationId xmlns:a16="http://schemas.microsoft.com/office/drawing/2014/main" id="{7E47DAFA-C78E-4D56-9509-59FF67414A9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3085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33" name="Line 593">
            <a:extLst>
              <a:ext uri="{FF2B5EF4-FFF2-40B4-BE49-F238E27FC236}">
                <a16:creationId xmlns:a16="http://schemas.microsoft.com/office/drawing/2014/main" id="{F79535E6-6E26-440B-B6EF-126B18317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6291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34" name="Line 594">
            <a:extLst>
              <a:ext uri="{FF2B5EF4-FFF2-40B4-BE49-F238E27FC236}">
                <a16:creationId xmlns:a16="http://schemas.microsoft.com/office/drawing/2014/main" id="{27C1DCD4-4196-4D8B-BA40-01E8FCCD59B6}"/>
              </a:ext>
            </a:extLst>
          </p:cNvPr>
          <p:cNvSpPr>
            <a:spLocks noChangeShapeType="1"/>
          </p:cNvSpPr>
          <p:nvPr/>
        </p:nvSpPr>
        <p:spPr bwMode="auto">
          <a:xfrm>
            <a:off x="8694221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35" name="Line 595">
            <a:extLst>
              <a:ext uri="{FF2B5EF4-FFF2-40B4-BE49-F238E27FC236}">
                <a16:creationId xmlns:a16="http://schemas.microsoft.com/office/drawing/2014/main" id="{0EEF1F2D-D09F-4941-93B9-B43D05C55D12}"/>
              </a:ext>
            </a:extLst>
          </p:cNvPr>
          <p:cNvSpPr>
            <a:spLocks noChangeShapeType="1"/>
          </p:cNvSpPr>
          <p:nvPr/>
        </p:nvSpPr>
        <p:spPr bwMode="auto">
          <a:xfrm>
            <a:off x="8801981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36" name="Line 596">
            <a:extLst>
              <a:ext uri="{FF2B5EF4-FFF2-40B4-BE49-F238E27FC236}">
                <a16:creationId xmlns:a16="http://schemas.microsoft.com/office/drawing/2014/main" id="{1E76AC92-62C5-451A-8BD9-1E4A282B8BEF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5187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37" name="Line 597">
            <a:extLst>
              <a:ext uri="{FF2B5EF4-FFF2-40B4-BE49-F238E27FC236}">
                <a16:creationId xmlns:a16="http://schemas.microsoft.com/office/drawing/2014/main" id="{62E739AC-BEB9-4D97-BD31-851E5C89E3A4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3118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38" name="Line 598">
            <a:extLst>
              <a:ext uri="{FF2B5EF4-FFF2-40B4-BE49-F238E27FC236}">
                <a16:creationId xmlns:a16="http://schemas.microsoft.com/office/drawing/2014/main" id="{E40B338E-909A-4B5D-BACF-4BC4275C1FF1}"/>
              </a:ext>
            </a:extLst>
          </p:cNvPr>
          <p:cNvSpPr>
            <a:spLocks noChangeShapeType="1"/>
          </p:cNvSpPr>
          <p:nvPr/>
        </p:nvSpPr>
        <p:spPr bwMode="auto">
          <a:xfrm>
            <a:off x="9216324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39" name="Line 599">
            <a:extLst>
              <a:ext uri="{FF2B5EF4-FFF2-40B4-BE49-F238E27FC236}">
                <a16:creationId xmlns:a16="http://schemas.microsoft.com/office/drawing/2014/main" id="{6F0A2710-9AD9-42D8-9866-A8F0D2B53771}"/>
              </a:ext>
            </a:extLst>
          </p:cNvPr>
          <p:cNvSpPr>
            <a:spLocks noChangeShapeType="1"/>
          </p:cNvSpPr>
          <p:nvPr/>
        </p:nvSpPr>
        <p:spPr bwMode="auto">
          <a:xfrm>
            <a:off x="9324084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0" name="Line 600">
            <a:extLst>
              <a:ext uri="{FF2B5EF4-FFF2-40B4-BE49-F238E27FC236}">
                <a16:creationId xmlns:a16="http://schemas.microsoft.com/office/drawing/2014/main" id="{E4F41251-5241-472D-95A9-DEBC08CD5060}"/>
              </a:ext>
            </a:extLst>
          </p:cNvPr>
          <p:cNvSpPr>
            <a:spLocks noChangeShapeType="1"/>
          </p:cNvSpPr>
          <p:nvPr/>
        </p:nvSpPr>
        <p:spPr bwMode="auto">
          <a:xfrm>
            <a:off x="9532014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1" name="Line 601">
            <a:extLst>
              <a:ext uri="{FF2B5EF4-FFF2-40B4-BE49-F238E27FC236}">
                <a16:creationId xmlns:a16="http://schemas.microsoft.com/office/drawing/2014/main" id="{FAE44EC0-C809-4BF1-96B6-AB0C11C16E89}"/>
              </a:ext>
            </a:extLst>
          </p:cNvPr>
          <p:cNvSpPr>
            <a:spLocks noChangeShapeType="1"/>
          </p:cNvSpPr>
          <p:nvPr/>
        </p:nvSpPr>
        <p:spPr bwMode="auto">
          <a:xfrm>
            <a:off x="9635220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2" name="Line 602">
            <a:extLst>
              <a:ext uri="{FF2B5EF4-FFF2-40B4-BE49-F238E27FC236}">
                <a16:creationId xmlns:a16="http://schemas.microsoft.com/office/drawing/2014/main" id="{1A7C33C4-4366-4E2D-9905-CB4CEA6E596C}"/>
              </a:ext>
            </a:extLst>
          </p:cNvPr>
          <p:cNvSpPr>
            <a:spLocks noChangeShapeType="1"/>
          </p:cNvSpPr>
          <p:nvPr/>
        </p:nvSpPr>
        <p:spPr bwMode="auto">
          <a:xfrm>
            <a:off x="9742980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3" name="Line 603">
            <a:extLst>
              <a:ext uri="{FF2B5EF4-FFF2-40B4-BE49-F238E27FC236}">
                <a16:creationId xmlns:a16="http://schemas.microsoft.com/office/drawing/2014/main" id="{4B453F91-E6C2-4451-BB6D-2798023917A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50910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4" name="Line 604">
            <a:extLst>
              <a:ext uri="{FF2B5EF4-FFF2-40B4-BE49-F238E27FC236}">
                <a16:creationId xmlns:a16="http://schemas.microsoft.com/office/drawing/2014/main" id="{DE3D18C2-5F38-4C17-A6A5-DEEF8322E1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54117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5" name="Line 605">
            <a:extLst>
              <a:ext uri="{FF2B5EF4-FFF2-40B4-BE49-F238E27FC236}">
                <a16:creationId xmlns:a16="http://schemas.microsoft.com/office/drawing/2014/main" id="{B2A5FDBC-41F1-4850-9BA3-D9F13E9F5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63394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6" name="Line 606">
            <a:extLst>
              <a:ext uri="{FF2B5EF4-FFF2-40B4-BE49-F238E27FC236}">
                <a16:creationId xmlns:a16="http://schemas.microsoft.com/office/drawing/2014/main" id="{16538BEF-31AB-4ED8-86E8-E0B2C63E06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69807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47" name="Line 608">
            <a:extLst>
              <a:ext uri="{FF2B5EF4-FFF2-40B4-BE49-F238E27FC236}">
                <a16:creationId xmlns:a16="http://schemas.microsoft.com/office/drawing/2014/main" id="{284B9E8F-B4A2-4B07-ABFC-919657584B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3013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48" name="Line 609">
            <a:extLst>
              <a:ext uri="{FF2B5EF4-FFF2-40B4-BE49-F238E27FC236}">
                <a16:creationId xmlns:a16="http://schemas.microsoft.com/office/drawing/2014/main" id="{0B0A55DC-9D5F-4995-9D5A-3A8652E7DC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76219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49" name="Line 610">
            <a:extLst>
              <a:ext uri="{FF2B5EF4-FFF2-40B4-BE49-F238E27FC236}">
                <a16:creationId xmlns:a16="http://schemas.microsoft.com/office/drawing/2014/main" id="{8B0DC815-5BFA-4D8A-8B4C-6AA981B6E0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8703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50" name="Line 611">
            <a:extLst>
              <a:ext uri="{FF2B5EF4-FFF2-40B4-BE49-F238E27FC236}">
                <a16:creationId xmlns:a16="http://schemas.microsoft.com/office/drawing/2014/main" id="{EEB4E293-64ED-4E77-B523-B6EEF3F92D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91909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51" name="Line 612">
            <a:extLst>
              <a:ext uri="{FF2B5EF4-FFF2-40B4-BE49-F238E27FC236}">
                <a16:creationId xmlns:a16="http://schemas.microsoft.com/office/drawing/2014/main" id="{10A173D7-C8B6-4F62-9A27-A9724F864F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95116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52" name="Line 613">
            <a:extLst>
              <a:ext uri="{FF2B5EF4-FFF2-40B4-BE49-F238E27FC236}">
                <a16:creationId xmlns:a16="http://schemas.microsoft.com/office/drawing/2014/main" id="{62BA3A3C-3C62-4F41-89CF-BE935952F9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07599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53" name="Line 614">
            <a:extLst>
              <a:ext uri="{FF2B5EF4-FFF2-40B4-BE49-F238E27FC236}">
                <a16:creationId xmlns:a16="http://schemas.microsoft.com/office/drawing/2014/main" id="{A410CE99-26B5-4B78-9B70-FB5F42DEA5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10806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54" name="Line 615">
            <a:extLst>
              <a:ext uri="{FF2B5EF4-FFF2-40B4-BE49-F238E27FC236}">
                <a16:creationId xmlns:a16="http://schemas.microsoft.com/office/drawing/2014/main" id="{E12AB077-B03A-4545-A087-89007211E3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14012" y="3325229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55" name="Line 616">
            <a:extLst>
              <a:ext uri="{FF2B5EF4-FFF2-40B4-BE49-F238E27FC236}">
                <a16:creationId xmlns:a16="http://schemas.microsoft.com/office/drawing/2014/main" id="{64569627-8C42-4CA5-9713-D0377C13FD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0402" y="3325229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56" name="Rectangle 617">
            <a:extLst>
              <a:ext uri="{FF2B5EF4-FFF2-40B4-BE49-F238E27FC236}">
                <a16:creationId xmlns:a16="http://schemas.microsoft.com/office/drawing/2014/main" id="{8B5D5985-9AF2-40A2-A01B-51658BAB5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855" y="3363633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759.2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57" name="Line 618">
            <a:extLst>
              <a:ext uri="{FF2B5EF4-FFF2-40B4-BE49-F238E27FC236}">
                <a16:creationId xmlns:a16="http://schemas.microsoft.com/office/drawing/2014/main" id="{23DD596B-9EB4-420A-8C7D-CF7F0F31A4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3227" y="3325229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58" name="Rectangle 619">
            <a:extLst>
              <a:ext uri="{FF2B5EF4-FFF2-40B4-BE49-F238E27FC236}">
                <a16:creationId xmlns:a16="http://schemas.microsoft.com/office/drawing/2014/main" id="{E70F6881-9204-45F7-9129-7677E8072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680" y="3363633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759.4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59" name="Line 620">
            <a:extLst>
              <a:ext uri="{FF2B5EF4-FFF2-40B4-BE49-F238E27FC236}">
                <a16:creationId xmlns:a16="http://schemas.microsoft.com/office/drawing/2014/main" id="{F08F673D-1B78-4277-A1B1-16704FFBD29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2123" y="3325229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60" name="Rectangle 621">
            <a:extLst>
              <a:ext uri="{FF2B5EF4-FFF2-40B4-BE49-F238E27FC236}">
                <a16:creationId xmlns:a16="http://schemas.microsoft.com/office/drawing/2014/main" id="{181E5B4E-253D-4C80-A4CD-AAEDA6C96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77" y="3363633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759.6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61" name="Line 622">
            <a:extLst>
              <a:ext uri="{FF2B5EF4-FFF2-40B4-BE49-F238E27FC236}">
                <a16:creationId xmlns:a16="http://schemas.microsoft.com/office/drawing/2014/main" id="{E9B11420-51FE-4FEC-A24E-5E379DD825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1020" y="3325229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62" name="Rectangle 623">
            <a:extLst>
              <a:ext uri="{FF2B5EF4-FFF2-40B4-BE49-F238E27FC236}">
                <a16:creationId xmlns:a16="http://schemas.microsoft.com/office/drawing/2014/main" id="{DE825042-20EB-40BE-9C44-C8BA06FA8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1473" y="3363633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759.8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63" name="Line 624">
            <a:extLst>
              <a:ext uri="{FF2B5EF4-FFF2-40B4-BE49-F238E27FC236}">
                <a16:creationId xmlns:a16="http://schemas.microsoft.com/office/drawing/2014/main" id="{C9B0BF0B-4FA0-4047-9C57-358D6CDC98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9916" y="3325229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64" name="Rectangle 625">
            <a:extLst>
              <a:ext uri="{FF2B5EF4-FFF2-40B4-BE49-F238E27FC236}">
                <a16:creationId xmlns:a16="http://schemas.microsoft.com/office/drawing/2014/main" id="{EC9F66AF-4E74-450D-B8D0-4D92488C0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369" y="3363633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760.0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65" name="Line 626">
            <a:extLst>
              <a:ext uri="{FF2B5EF4-FFF2-40B4-BE49-F238E27FC236}">
                <a16:creationId xmlns:a16="http://schemas.microsoft.com/office/drawing/2014/main" id="{463075A0-7C3F-4EAA-B718-C6962F9B28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8812" y="3325229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66" name="Rectangle 627">
            <a:extLst>
              <a:ext uri="{FF2B5EF4-FFF2-40B4-BE49-F238E27FC236}">
                <a16:creationId xmlns:a16="http://schemas.microsoft.com/office/drawing/2014/main" id="{FD0103FB-32B1-496E-95B8-FCCDD26C6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9266" y="3363633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760.2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67" name="Line 628">
            <a:extLst>
              <a:ext uri="{FF2B5EF4-FFF2-40B4-BE49-F238E27FC236}">
                <a16:creationId xmlns:a16="http://schemas.microsoft.com/office/drawing/2014/main" id="{74C8730A-65A2-4857-8DFF-D0B8AA555F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7709" y="3325229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68" name="Rectangle 629">
            <a:extLst>
              <a:ext uri="{FF2B5EF4-FFF2-40B4-BE49-F238E27FC236}">
                <a16:creationId xmlns:a16="http://schemas.microsoft.com/office/drawing/2014/main" id="{74B921CA-B872-48AD-A3AB-0F888EC9A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162" y="3363633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760.4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69" name="Line 630">
            <a:extLst>
              <a:ext uri="{FF2B5EF4-FFF2-40B4-BE49-F238E27FC236}">
                <a16:creationId xmlns:a16="http://schemas.microsoft.com/office/drawing/2014/main" id="{7D404863-608B-47E2-BFAF-99D3A0931D3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6605" y="3325229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70" name="Rectangle 631">
            <a:extLst>
              <a:ext uri="{FF2B5EF4-FFF2-40B4-BE49-F238E27FC236}">
                <a16:creationId xmlns:a16="http://schemas.microsoft.com/office/drawing/2014/main" id="{E5CC1BD8-64B4-4658-A3B7-2771C2006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7058" y="3363633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760.6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71" name="Line 632">
            <a:extLst>
              <a:ext uri="{FF2B5EF4-FFF2-40B4-BE49-F238E27FC236}">
                <a16:creationId xmlns:a16="http://schemas.microsoft.com/office/drawing/2014/main" id="{A963DD86-A21E-4C9A-BD03-37DF6B13F7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5501" y="3325229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72" name="Rectangle 633">
            <a:extLst>
              <a:ext uri="{FF2B5EF4-FFF2-40B4-BE49-F238E27FC236}">
                <a16:creationId xmlns:a16="http://schemas.microsoft.com/office/drawing/2014/main" id="{674AD72E-A4E5-4D77-9422-07AFE57BD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955" y="3363633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760.8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73" name="Line 634">
            <a:extLst>
              <a:ext uri="{FF2B5EF4-FFF2-40B4-BE49-F238E27FC236}">
                <a16:creationId xmlns:a16="http://schemas.microsoft.com/office/drawing/2014/main" id="{3F6E818D-B2F2-4D4E-AAD1-92BC48BBAC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4398" y="3325229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74" name="Rectangle 635">
            <a:extLst>
              <a:ext uri="{FF2B5EF4-FFF2-40B4-BE49-F238E27FC236}">
                <a16:creationId xmlns:a16="http://schemas.microsoft.com/office/drawing/2014/main" id="{09336ED1-478C-4A50-B5B1-49EBC6F84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851" y="3363633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761.0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75" name="Line 636">
            <a:extLst>
              <a:ext uri="{FF2B5EF4-FFF2-40B4-BE49-F238E27FC236}">
                <a16:creationId xmlns:a16="http://schemas.microsoft.com/office/drawing/2014/main" id="{0722ACF3-C74B-408E-A5E0-8E2292228F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3294" y="3325229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76" name="Rectangle 637">
            <a:extLst>
              <a:ext uri="{FF2B5EF4-FFF2-40B4-BE49-F238E27FC236}">
                <a16:creationId xmlns:a16="http://schemas.microsoft.com/office/drawing/2014/main" id="{B223C28B-95F4-42AB-B292-90096841C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747" y="3363633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761.2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77" name="Line 638">
            <a:extLst>
              <a:ext uri="{FF2B5EF4-FFF2-40B4-BE49-F238E27FC236}">
                <a16:creationId xmlns:a16="http://schemas.microsoft.com/office/drawing/2014/main" id="{E6EB5F92-BFC4-4E9A-A9EC-02CD26115E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2190" y="3325229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78" name="Rectangle 639">
            <a:extLst>
              <a:ext uri="{FF2B5EF4-FFF2-40B4-BE49-F238E27FC236}">
                <a16:creationId xmlns:a16="http://schemas.microsoft.com/office/drawing/2014/main" id="{4CB8A7BD-5120-4977-A12F-93D0ED232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2644" y="3363633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761.4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79" name="Line 640">
            <a:extLst>
              <a:ext uri="{FF2B5EF4-FFF2-40B4-BE49-F238E27FC236}">
                <a16:creationId xmlns:a16="http://schemas.microsoft.com/office/drawing/2014/main" id="{7530E91F-49EC-483A-8CC8-5AC93EB0C3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1087" y="3325229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80" name="Rectangle 641">
            <a:extLst>
              <a:ext uri="{FF2B5EF4-FFF2-40B4-BE49-F238E27FC236}">
                <a16:creationId xmlns:a16="http://schemas.microsoft.com/office/drawing/2014/main" id="{31D56BF8-3213-444E-ABB1-77787D275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540" y="3363633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761.6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81" name="Line 642">
            <a:extLst>
              <a:ext uri="{FF2B5EF4-FFF2-40B4-BE49-F238E27FC236}">
                <a16:creationId xmlns:a16="http://schemas.microsoft.com/office/drawing/2014/main" id="{DEC0AF1A-6C15-43D0-ABA7-CFAE7A4E81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5430" y="3325229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82" name="Rectangle 643">
            <a:extLst>
              <a:ext uri="{FF2B5EF4-FFF2-40B4-BE49-F238E27FC236}">
                <a16:creationId xmlns:a16="http://schemas.microsoft.com/office/drawing/2014/main" id="{DEB099AC-055E-40F0-938D-2B6D59008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883" y="3363633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761.8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83" name="Line 644">
            <a:extLst>
              <a:ext uri="{FF2B5EF4-FFF2-40B4-BE49-F238E27FC236}">
                <a16:creationId xmlns:a16="http://schemas.microsoft.com/office/drawing/2014/main" id="{75597947-E481-455A-852F-C7F95FB6BCF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4326" y="3325229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84" name="Rectangle 645">
            <a:extLst>
              <a:ext uri="{FF2B5EF4-FFF2-40B4-BE49-F238E27FC236}">
                <a16:creationId xmlns:a16="http://schemas.microsoft.com/office/drawing/2014/main" id="{A7B4DFC6-8ADA-40DB-9789-636FA990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4779" y="3363633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762.0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85" name="Line 646">
            <a:extLst>
              <a:ext uri="{FF2B5EF4-FFF2-40B4-BE49-F238E27FC236}">
                <a16:creationId xmlns:a16="http://schemas.microsoft.com/office/drawing/2014/main" id="{A92F82AB-FA34-474D-8776-5B533EC33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3222" y="3325229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86" name="Rectangle 647">
            <a:extLst>
              <a:ext uri="{FF2B5EF4-FFF2-40B4-BE49-F238E27FC236}">
                <a16:creationId xmlns:a16="http://schemas.microsoft.com/office/drawing/2014/main" id="{E9BCB0DE-88DF-4688-A4C3-716167D6D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3676" y="3363633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762.2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87" name="Line 648">
            <a:extLst>
              <a:ext uri="{FF2B5EF4-FFF2-40B4-BE49-F238E27FC236}">
                <a16:creationId xmlns:a16="http://schemas.microsoft.com/office/drawing/2014/main" id="{53BE8C78-C923-49B7-BA63-A853C51442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2119" y="3325229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88" name="Rectangle 649">
            <a:extLst>
              <a:ext uri="{FF2B5EF4-FFF2-40B4-BE49-F238E27FC236}">
                <a16:creationId xmlns:a16="http://schemas.microsoft.com/office/drawing/2014/main" id="{B21AF4F5-D337-45F3-8410-C5F3D0793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2572" y="3363633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762.4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89" name="Line 650">
            <a:extLst>
              <a:ext uri="{FF2B5EF4-FFF2-40B4-BE49-F238E27FC236}">
                <a16:creationId xmlns:a16="http://schemas.microsoft.com/office/drawing/2014/main" id="{76298D15-2D48-4B97-8120-C33025307A4A}"/>
              </a:ext>
            </a:extLst>
          </p:cNvPr>
          <p:cNvSpPr>
            <a:spLocks noChangeShapeType="1"/>
          </p:cNvSpPr>
          <p:nvPr/>
        </p:nvSpPr>
        <p:spPr bwMode="auto">
          <a:xfrm>
            <a:off x="8591015" y="3325229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90" name="Rectangle 651">
            <a:extLst>
              <a:ext uri="{FF2B5EF4-FFF2-40B4-BE49-F238E27FC236}">
                <a16:creationId xmlns:a16="http://schemas.microsoft.com/office/drawing/2014/main" id="{2CD488D9-25ED-4055-96B2-896260CDD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1468" y="3363633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762.6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91" name="Line 652">
            <a:extLst>
              <a:ext uri="{FF2B5EF4-FFF2-40B4-BE49-F238E27FC236}">
                <a16:creationId xmlns:a16="http://schemas.microsoft.com/office/drawing/2014/main" id="{5FC776F7-7ED8-40FC-90B5-D4B6FCF352E2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9911" y="3325229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92" name="Rectangle 653">
            <a:extLst>
              <a:ext uri="{FF2B5EF4-FFF2-40B4-BE49-F238E27FC236}">
                <a16:creationId xmlns:a16="http://schemas.microsoft.com/office/drawing/2014/main" id="{37F0B60D-51F1-46B6-8E14-3227CFDA0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0365" y="3363633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762.8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93" name="Line 654">
            <a:extLst>
              <a:ext uri="{FF2B5EF4-FFF2-40B4-BE49-F238E27FC236}">
                <a16:creationId xmlns:a16="http://schemas.microsoft.com/office/drawing/2014/main" id="{F23E5B8E-AF86-449C-8695-25796EA4AA81}"/>
              </a:ext>
            </a:extLst>
          </p:cNvPr>
          <p:cNvSpPr>
            <a:spLocks noChangeShapeType="1"/>
          </p:cNvSpPr>
          <p:nvPr/>
        </p:nvSpPr>
        <p:spPr bwMode="auto">
          <a:xfrm>
            <a:off x="9428808" y="3325229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94" name="Rectangle 655">
            <a:extLst>
              <a:ext uri="{FF2B5EF4-FFF2-40B4-BE49-F238E27FC236}">
                <a16:creationId xmlns:a16="http://schemas.microsoft.com/office/drawing/2014/main" id="{9B631376-1B3D-4F7F-A60A-F533E1832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9261" y="3363633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763.0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95" name="Line 656">
            <a:extLst>
              <a:ext uri="{FF2B5EF4-FFF2-40B4-BE49-F238E27FC236}">
                <a16:creationId xmlns:a16="http://schemas.microsoft.com/office/drawing/2014/main" id="{9AB417E4-C343-45C6-B4A1-0300759D95C4}"/>
              </a:ext>
            </a:extLst>
          </p:cNvPr>
          <p:cNvSpPr>
            <a:spLocks noChangeShapeType="1"/>
          </p:cNvSpPr>
          <p:nvPr/>
        </p:nvSpPr>
        <p:spPr bwMode="auto">
          <a:xfrm>
            <a:off x="9847704" y="3325229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96" name="Rectangle 657">
            <a:extLst>
              <a:ext uri="{FF2B5EF4-FFF2-40B4-BE49-F238E27FC236}">
                <a16:creationId xmlns:a16="http://schemas.microsoft.com/office/drawing/2014/main" id="{B90CEC85-4402-42A5-BBB9-D658CE95A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8157" y="3363633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763.2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97" name="Line 658">
            <a:extLst>
              <a:ext uri="{FF2B5EF4-FFF2-40B4-BE49-F238E27FC236}">
                <a16:creationId xmlns:a16="http://schemas.microsoft.com/office/drawing/2014/main" id="{0A8810DE-FD4E-4CDA-9ECC-95AA5234E7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66600" y="3325229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98" name="Rectangle 659">
            <a:extLst>
              <a:ext uri="{FF2B5EF4-FFF2-40B4-BE49-F238E27FC236}">
                <a16:creationId xmlns:a16="http://schemas.microsoft.com/office/drawing/2014/main" id="{D6A3028D-DFCF-4017-9795-DE39BF564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7054" y="3363633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763.4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99" name="Line 660">
            <a:extLst>
              <a:ext uri="{FF2B5EF4-FFF2-40B4-BE49-F238E27FC236}">
                <a16:creationId xmlns:a16="http://schemas.microsoft.com/office/drawing/2014/main" id="{2FE5063A-C22E-4F94-A37B-D167C88CA0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85497" y="3325229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00" name="Rectangle 661">
            <a:extLst>
              <a:ext uri="{FF2B5EF4-FFF2-40B4-BE49-F238E27FC236}">
                <a16:creationId xmlns:a16="http://schemas.microsoft.com/office/drawing/2014/main" id="{F88CFD20-BEED-482A-8C22-14AB4D93F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5950" y="3363633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763.6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01" name="Line 662">
            <a:extLst>
              <a:ext uri="{FF2B5EF4-FFF2-40B4-BE49-F238E27FC236}">
                <a16:creationId xmlns:a16="http://schemas.microsoft.com/office/drawing/2014/main" id="{8E9FDAA4-152F-4B57-BFE6-D71FCBCD2A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04393" y="3325229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02" name="Rectangle 663">
            <a:extLst>
              <a:ext uri="{FF2B5EF4-FFF2-40B4-BE49-F238E27FC236}">
                <a16:creationId xmlns:a16="http://schemas.microsoft.com/office/drawing/2014/main" id="{CE6F768F-E0FA-4195-AC04-20CDA6087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4846" y="3363633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763.8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03" name="Line 664">
            <a:extLst>
              <a:ext uri="{FF2B5EF4-FFF2-40B4-BE49-F238E27FC236}">
                <a16:creationId xmlns:a16="http://schemas.microsoft.com/office/drawing/2014/main" id="{728CC94F-B9D9-478E-A339-3D504F93A9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23289" y="3325229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04" name="Rectangle 665">
            <a:extLst>
              <a:ext uri="{FF2B5EF4-FFF2-40B4-BE49-F238E27FC236}">
                <a16:creationId xmlns:a16="http://schemas.microsoft.com/office/drawing/2014/main" id="{3A5E1701-E6A0-4AC4-821A-E8AB17656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3743" y="3363633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764.0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05" name="Rectangle 666">
            <a:extLst>
              <a:ext uri="{FF2B5EF4-FFF2-40B4-BE49-F238E27FC236}">
                <a16:creationId xmlns:a16="http://schemas.microsoft.com/office/drawing/2014/main" id="{374100B8-B98A-4ED7-84A7-ECE8F4E88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424" y="3461946"/>
            <a:ext cx="124455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m/z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06" name="Line 667">
            <a:extLst>
              <a:ext uri="{FF2B5EF4-FFF2-40B4-BE49-F238E27FC236}">
                <a16:creationId xmlns:a16="http://schemas.microsoft.com/office/drawing/2014/main" id="{4975D486-8A5F-413F-8CE1-A064376EEB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80402" y="2744560"/>
            <a:ext cx="0" cy="57452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07" name="Line 668">
            <a:extLst>
              <a:ext uri="{FF2B5EF4-FFF2-40B4-BE49-F238E27FC236}">
                <a16:creationId xmlns:a16="http://schemas.microsoft.com/office/drawing/2014/main" id="{042062D8-5BEF-4954-B910-3A67C9DBFF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53082" y="3291434"/>
            <a:ext cx="2731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08" name="Line 669">
            <a:extLst>
              <a:ext uri="{FF2B5EF4-FFF2-40B4-BE49-F238E27FC236}">
                <a16:creationId xmlns:a16="http://schemas.microsoft.com/office/drawing/2014/main" id="{0CBB0B71-682C-4CE1-942D-4D30368596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53082" y="3263783"/>
            <a:ext cx="2731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09" name="Line 670">
            <a:extLst>
              <a:ext uri="{FF2B5EF4-FFF2-40B4-BE49-F238E27FC236}">
                <a16:creationId xmlns:a16="http://schemas.microsoft.com/office/drawing/2014/main" id="{6C34C82C-287D-4B2B-ADEB-3F4095A4CA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53082" y="3236132"/>
            <a:ext cx="2731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10" name="Line 671">
            <a:extLst>
              <a:ext uri="{FF2B5EF4-FFF2-40B4-BE49-F238E27FC236}">
                <a16:creationId xmlns:a16="http://schemas.microsoft.com/office/drawing/2014/main" id="{F8D7E378-B90D-4AF1-B906-CEBBC889D7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53082" y="3176222"/>
            <a:ext cx="2731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11" name="Line 672">
            <a:extLst>
              <a:ext uri="{FF2B5EF4-FFF2-40B4-BE49-F238E27FC236}">
                <a16:creationId xmlns:a16="http://schemas.microsoft.com/office/drawing/2014/main" id="{7673948B-1016-4668-B51B-BC5CA31EBC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53082" y="3148571"/>
            <a:ext cx="2731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12" name="Line 673">
            <a:extLst>
              <a:ext uri="{FF2B5EF4-FFF2-40B4-BE49-F238E27FC236}">
                <a16:creationId xmlns:a16="http://schemas.microsoft.com/office/drawing/2014/main" id="{4CFB2326-A6B1-4938-A78A-C1FC1C8711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53082" y="3120920"/>
            <a:ext cx="2731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13" name="Line 674">
            <a:extLst>
              <a:ext uri="{FF2B5EF4-FFF2-40B4-BE49-F238E27FC236}">
                <a16:creationId xmlns:a16="http://schemas.microsoft.com/office/drawing/2014/main" id="{63D52E69-EF0A-4C10-9DA5-210C7D2FB6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53082" y="3065618"/>
            <a:ext cx="2731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14" name="Line 675">
            <a:extLst>
              <a:ext uri="{FF2B5EF4-FFF2-40B4-BE49-F238E27FC236}">
                <a16:creationId xmlns:a16="http://schemas.microsoft.com/office/drawing/2014/main" id="{4B16D838-5518-4B3B-8F92-F608949FD1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53082" y="3031822"/>
            <a:ext cx="2731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15" name="Line 676">
            <a:extLst>
              <a:ext uri="{FF2B5EF4-FFF2-40B4-BE49-F238E27FC236}">
                <a16:creationId xmlns:a16="http://schemas.microsoft.com/office/drawing/2014/main" id="{5C8DAB04-A807-42AC-8F60-7B902BDD70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53082" y="3004172"/>
            <a:ext cx="2731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16" name="Line 677">
            <a:extLst>
              <a:ext uri="{FF2B5EF4-FFF2-40B4-BE49-F238E27FC236}">
                <a16:creationId xmlns:a16="http://schemas.microsoft.com/office/drawing/2014/main" id="{84D0C32D-5E2C-46EA-AED8-B981C503C5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53082" y="2948870"/>
            <a:ext cx="2731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17" name="Line 678">
            <a:extLst>
              <a:ext uri="{FF2B5EF4-FFF2-40B4-BE49-F238E27FC236}">
                <a16:creationId xmlns:a16="http://schemas.microsoft.com/office/drawing/2014/main" id="{ABCF3991-046C-4F6C-A4A4-DF75365A79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53082" y="2921219"/>
            <a:ext cx="2731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18" name="Line 679">
            <a:extLst>
              <a:ext uri="{FF2B5EF4-FFF2-40B4-BE49-F238E27FC236}">
                <a16:creationId xmlns:a16="http://schemas.microsoft.com/office/drawing/2014/main" id="{D7FF23E9-374B-4CB4-B567-EC6E84D4E5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53082" y="2888960"/>
            <a:ext cx="2731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19" name="Line 680">
            <a:extLst>
              <a:ext uri="{FF2B5EF4-FFF2-40B4-BE49-F238E27FC236}">
                <a16:creationId xmlns:a16="http://schemas.microsoft.com/office/drawing/2014/main" id="{0BB8A009-5F8C-4259-8D53-147D972DB5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53082" y="2833658"/>
            <a:ext cx="2731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20" name="Line 681">
            <a:extLst>
              <a:ext uri="{FF2B5EF4-FFF2-40B4-BE49-F238E27FC236}">
                <a16:creationId xmlns:a16="http://schemas.microsoft.com/office/drawing/2014/main" id="{AA195592-A29F-4FBD-8B7D-9A4DB70FE5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53082" y="2806007"/>
            <a:ext cx="2731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21" name="Line 682">
            <a:extLst>
              <a:ext uri="{FF2B5EF4-FFF2-40B4-BE49-F238E27FC236}">
                <a16:creationId xmlns:a16="http://schemas.microsoft.com/office/drawing/2014/main" id="{20ABD195-8F57-40C3-93D7-8068F3718F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53082" y="2778356"/>
            <a:ext cx="2731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22" name="Line 683">
            <a:extLst>
              <a:ext uri="{FF2B5EF4-FFF2-40B4-BE49-F238E27FC236}">
                <a16:creationId xmlns:a16="http://schemas.microsoft.com/office/drawing/2014/main" id="{EA334CEC-EDC8-4940-B6B5-B2983DA914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0940" y="3319085"/>
            <a:ext cx="3946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23" name="Rectangle 684">
            <a:extLst>
              <a:ext uri="{FF2B5EF4-FFF2-40B4-BE49-F238E27FC236}">
                <a16:creationId xmlns:a16="http://schemas.microsoft.com/office/drawing/2014/main" id="{2C6B5C28-B018-4FFE-8BF2-236BE9C72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748" y="3292970"/>
            <a:ext cx="59192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24" name="Line 685">
            <a:extLst>
              <a:ext uri="{FF2B5EF4-FFF2-40B4-BE49-F238E27FC236}">
                <a16:creationId xmlns:a16="http://schemas.microsoft.com/office/drawing/2014/main" id="{AFAA930C-C403-4228-88BD-49CFEFD7DB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0940" y="3208481"/>
            <a:ext cx="3946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25" name="Rectangle 686">
            <a:extLst>
              <a:ext uri="{FF2B5EF4-FFF2-40B4-BE49-F238E27FC236}">
                <a16:creationId xmlns:a16="http://schemas.microsoft.com/office/drawing/2014/main" id="{FB3F59A0-0996-43B9-A438-59A0D64D1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358" y="3182366"/>
            <a:ext cx="92582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26" name="Line 687">
            <a:extLst>
              <a:ext uri="{FF2B5EF4-FFF2-40B4-BE49-F238E27FC236}">
                <a16:creationId xmlns:a16="http://schemas.microsoft.com/office/drawing/2014/main" id="{E867AB09-C99C-4262-B881-5005B3CA69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0940" y="3093269"/>
            <a:ext cx="3946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27" name="Rectangle 688">
            <a:extLst>
              <a:ext uri="{FF2B5EF4-FFF2-40B4-BE49-F238E27FC236}">
                <a16:creationId xmlns:a16="http://schemas.microsoft.com/office/drawing/2014/main" id="{1E561FE9-E03D-47E3-AE3B-1ADB011CF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358" y="3065618"/>
            <a:ext cx="92582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28" name="Line 689">
            <a:extLst>
              <a:ext uri="{FF2B5EF4-FFF2-40B4-BE49-F238E27FC236}">
                <a16:creationId xmlns:a16="http://schemas.microsoft.com/office/drawing/2014/main" id="{2519DE00-E84E-4584-A1EE-6115DA21BF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0940" y="2976521"/>
            <a:ext cx="3946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29" name="Rectangle 690">
            <a:extLst>
              <a:ext uri="{FF2B5EF4-FFF2-40B4-BE49-F238E27FC236}">
                <a16:creationId xmlns:a16="http://schemas.microsoft.com/office/drawing/2014/main" id="{CEF51E8C-A9AB-4F3D-B412-C408C0971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358" y="2950406"/>
            <a:ext cx="92582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0" name="Line 691">
            <a:extLst>
              <a:ext uri="{FF2B5EF4-FFF2-40B4-BE49-F238E27FC236}">
                <a16:creationId xmlns:a16="http://schemas.microsoft.com/office/drawing/2014/main" id="{F62882C4-817F-4E9D-A54A-705A4831C6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0940" y="2861309"/>
            <a:ext cx="3946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31" name="Rectangle 692">
            <a:extLst>
              <a:ext uri="{FF2B5EF4-FFF2-40B4-BE49-F238E27FC236}">
                <a16:creationId xmlns:a16="http://schemas.microsoft.com/office/drawing/2014/main" id="{FF70BEC4-B698-4A62-BD84-BE6CDC6DD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358" y="2833658"/>
            <a:ext cx="92582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2" name="Line 693">
            <a:extLst>
              <a:ext uri="{FF2B5EF4-FFF2-40B4-BE49-F238E27FC236}">
                <a16:creationId xmlns:a16="http://schemas.microsoft.com/office/drawing/2014/main" id="{9D052C04-C1EF-4263-89B8-385AFFCBBA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0940" y="2744560"/>
            <a:ext cx="3946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33" name="Rectangle 694">
            <a:extLst>
              <a:ext uri="{FF2B5EF4-FFF2-40B4-BE49-F238E27FC236}">
                <a16:creationId xmlns:a16="http://schemas.microsoft.com/office/drawing/2014/main" id="{B4878852-1AFC-49CD-8C15-390476AB0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486" y="2718446"/>
            <a:ext cx="124455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4" name="Rectangle 695">
            <a:extLst>
              <a:ext uri="{FF2B5EF4-FFF2-40B4-BE49-F238E27FC236}">
                <a16:creationId xmlns:a16="http://schemas.microsoft.com/office/drawing/2014/main" id="{935F517E-74FD-4326-A7BF-E702F9AD3B0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033832" y="2987808"/>
            <a:ext cx="565307" cy="88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Relative Abundance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5" name="Freeform 696">
            <a:extLst>
              <a:ext uri="{FF2B5EF4-FFF2-40B4-BE49-F238E27FC236}">
                <a16:creationId xmlns:a16="http://schemas.microsoft.com/office/drawing/2014/main" id="{9E328A91-4B18-42F8-A044-A0E3277D7420}"/>
              </a:ext>
            </a:extLst>
          </p:cNvPr>
          <p:cNvSpPr>
            <a:spLocks/>
          </p:cNvSpPr>
          <p:nvPr/>
        </p:nvSpPr>
        <p:spPr bwMode="auto">
          <a:xfrm>
            <a:off x="1480402" y="2744560"/>
            <a:ext cx="10042888" cy="574524"/>
          </a:xfrm>
          <a:custGeom>
            <a:avLst/>
            <a:gdLst>
              <a:gd name="T0" fmla="*/ 112 w 1846"/>
              <a:gd name="T1" fmla="*/ 104 h 104"/>
              <a:gd name="T2" fmla="*/ 139 w 1846"/>
              <a:gd name="T3" fmla="*/ 104 h 104"/>
              <a:gd name="T4" fmla="*/ 166 w 1846"/>
              <a:gd name="T5" fmla="*/ 104 h 104"/>
              <a:gd name="T6" fmla="*/ 193 w 1846"/>
              <a:gd name="T7" fmla="*/ 104 h 104"/>
              <a:gd name="T8" fmla="*/ 220 w 1846"/>
              <a:gd name="T9" fmla="*/ 104 h 104"/>
              <a:gd name="T10" fmla="*/ 247 w 1846"/>
              <a:gd name="T11" fmla="*/ 104 h 104"/>
              <a:gd name="T12" fmla="*/ 274 w 1846"/>
              <a:gd name="T13" fmla="*/ 104 h 104"/>
              <a:gd name="T14" fmla="*/ 301 w 1846"/>
              <a:gd name="T15" fmla="*/ 104 h 104"/>
              <a:gd name="T16" fmla="*/ 328 w 1846"/>
              <a:gd name="T17" fmla="*/ 104 h 104"/>
              <a:gd name="T18" fmla="*/ 355 w 1846"/>
              <a:gd name="T19" fmla="*/ 104 h 104"/>
              <a:gd name="T20" fmla="*/ 383 w 1846"/>
              <a:gd name="T21" fmla="*/ 104 h 104"/>
              <a:gd name="T22" fmla="*/ 410 w 1846"/>
              <a:gd name="T23" fmla="*/ 104 h 104"/>
              <a:gd name="T24" fmla="*/ 437 w 1846"/>
              <a:gd name="T25" fmla="*/ 104 h 104"/>
              <a:gd name="T26" fmla="*/ 464 w 1846"/>
              <a:gd name="T27" fmla="*/ 104 h 104"/>
              <a:gd name="T28" fmla="*/ 491 w 1846"/>
              <a:gd name="T29" fmla="*/ 104 h 104"/>
              <a:gd name="T30" fmla="*/ 518 w 1846"/>
              <a:gd name="T31" fmla="*/ 104 h 104"/>
              <a:gd name="T32" fmla="*/ 545 w 1846"/>
              <a:gd name="T33" fmla="*/ 104 h 104"/>
              <a:gd name="T34" fmla="*/ 572 w 1846"/>
              <a:gd name="T35" fmla="*/ 104 h 104"/>
              <a:gd name="T36" fmla="*/ 599 w 1846"/>
              <a:gd name="T37" fmla="*/ 104 h 104"/>
              <a:gd name="T38" fmla="*/ 626 w 1846"/>
              <a:gd name="T39" fmla="*/ 104 h 104"/>
              <a:gd name="T40" fmla="*/ 653 w 1846"/>
              <a:gd name="T41" fmla="*/ 104 h 104"/>
              <a:gd name="T42" fmla="*/ 680 w 1846"/>
              <a:gd name="T43" fmla="*/ 104 h 104"/>
              <a:gd name="T44" fmla="*/ 707 w 1846"/>
              <a:gd name="T45" fmla="*/ 104 h 104"/>
              <a:gd name="T46" fmla="*/ 734 w 1846"/>
              <a:gd name="T47" fmla="*/ 104 h 104"/>
              <a:gd name="T48" fmla="*/ 761 w 1846"/>
              <a:gd name="T49" fmla="*/ 104 h 104"/>
              <a:gd name="T50" fmla="*/ 788 w 1846"/>
              <a:gd name="T51" fmla="*/ 104 h 104"/>
              <a:gd name="T52" fmla="*/ 816 w 1846"/>
              <a:gd name="T53" fmla="*/ 104 h 104"/>
              <a:gd name="T54" fmla="*/ 843 w 1846"/>
              <a:gd name="T55" fmla="*/ 104 h 104"/>
              <a:gd name="T56" fmla="*/ 870 w 1846"/>
              <a:gd name="T57" fmla="*/ 104 h 104"/>
              <a:gd name="T58" fmla="*/ 897 w 1846"/>
              <a:gd name="T59" fmla="*/ 104 h 104"/>
              <a:gd name="T60" fmla="*/ 924 w 1846"/>
              <a:gd name="T61" fmla="*/ 104 h 104"/>
              <a:gd name="T62" fmla="*/ 951 w 1846"/>
              <a:gd name="T63" fmla="*/ 104 h 104"/>
              <a:gd name="T64" fmla="*/ 996 w 1846"/>
              <a:gd name="T65" fmla="*/ 104 h 104"/>
              <a:gd name="T66" fmla="*/ 1023 w 1846"/>
              <a:gd name="T67" fmla="*/ 104 h 104"/>
              <a:gd name="T68" fmla="*/ 1050 w 1846"/>
              <a:gd name="T69" fmla="*/ 104 h 104"/>
              <a:gd name="T70" fmla="*/ 1077 w 1846"/>
              <a:gd name="T71" fmla="*/ 104 h 104"/>
              <a:gd name="T72" fmla="*/ 1104 w 1846"/>
              <a:gd name="T73" fmla="*/ 104 h 104"/>
              <a:gd name="T74" fmla="*/ 1132 w 1846"/>
              <a:gd name="T75" fmla="*/ 104 h 104"/>
              <a:gd name="T76" fmla="*/ 1159 w 1846"/>
              <a:gd name="T77" fmla="*/ 104 h 104"/>
              <a:gd name="T78" fmla="*/ 1186 w 1846"/>
              <a:gd name="T79" fmla="*/ 104 h 104"/>
              <a:gd name="T80" fmla="*/ 1213 w 1846"/>
              <a:gd name="T81" fmla="*/ 104 h 104"/>
              <a:gd name="T82" fmla="*/ 1240 w 1846"/>
              <a:gd name="T83" fmla="*/ 104 h 104"/>
              <a:gd name="T84" fmla="*/ 1267 w 1846"/>
              <a:gd name="T85" fmla="*/ 104 h 104"/>
              <a:gd name="T86" fmla="*/ 1294 w 1846"/>
              <a:gd name="T87" fmla="*/ 104 h 104"/>
              <a:gd name="T88" fmla="*/ 1322 w 1846"/>
              <a:gd name="T89" fmla="*/ 104 h 104"/>
              <a:gd name="T90" fmla="*/ 1349 w 1846"/>
              <a:gd name="T91" fmla="*/ 104 h 104"/>
              <a:gd name="T92" fmla="*/ 1376 w 1846"/>
              <a:gd name="T93" fmla="*/ 104 h 104"/>
              <a:gd name="T94" fmla="*/ 1403 w 1846"/>
              <a:gd name="T95" fmla="*/ 104 h 104"/>
              <a:gd name="T96" fmla="*/ 1430 w 1846"/>
              <a:gd name="T97" fmla="*/ 104 h 104"/>
              <a:gd name="T98" fmla="*/ 1457 w 1846"/>
              <a:gd name="T99" fmla="*/ 104 h 104"/>
              <a:gd name="T100" fmla="*/ 1485 w 1846"/>
              <a:gd name="T101" fmla="*/ 104 h 104"/>
              <a:gd name="T102" fmla="*/ 1512 w 1846"/>
              <a:gd name="T103" fmla="*/ 104 h 104"/>
              <a:gd name="T104" fmla="*/ 1539 w 1846"/>
              <a:gd name="T105" fmla="*/ 104 h 104"/>
              <a:gd name="T106" fmla="*/ 1566 w 1846"/>
              <a:gd name="T107" fmla="*/ 104 h 104"/>
              <a:gd name="T108" fmla="*/ 1619 w 1846"/>
              <a:gd name="T109" fmla="*/ 104 h 104"/>
              <a:gd name="T110" fmla="*/ 1664 w 1846"/>
              <a:gd name="T111" fmla="*/ 104 h 104"/>
              <a:gd name="T112" fmla="*/ 1691 w 1846"/>
              <a:gd name="T113" fmla="*/ 62 h 104"/>
              <a:gd name="T114" fmla="*/ 1719 w 1846"/>
              <a:gd name="T115" fmla="*/ 104 h 104"/>
              <a:gd name="T116" fmla="*/ 1746 w 1846"/>
              <a:gd name="T117" fmla="*/ 104 h 104"/>
              <a:gd name="T118" fmla="*/ 1773 w 1846"/>
              <a:gd name="T119" fmla="*/ 104 h 104"/>
              <a:gd name="T120" fmla="*/ 1800 w 1846"/>
              <a:gd name="T121" fmla="*/ 104 h 104"/>
              <a:gd name="T122" fmla="*/ 1828 w 1846"/>
              <a:gd name="T123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846" h="104">
                <a:moveTo>
                  <a:pt x="0" y="104"/>
                </a:moveTo>
                <a:lnTo>
                  <a:pt x="88" y="104"/>
                </a:lnTo>
                <a:lnTo>
                  <a:pt x="89" y="104"/>
                </a:lnTo>
                <a:lnTo>
                  <a:pt x="91" y="104"/>
                </a:lnTo>
                <a:lnTo>
                  <a:pt x="92" y="104"/>
                </a:lnTo>
                <a:lnTo>
                  <a:pt x="93" y="104"/>
                </a:lnTo>
                <a:lnTo>
                  <a:pt x="95" y="104"/>
                </a:lnTo>
                <a:lnTo>
                  <a:pt x="96" y="104"/>
                </a:lnTo>
                <a:lnTo>
                  <a:pt x="97" y="104"/>
                </a:lnTo>
                <a:lnTo>
                  <a:pt x="99" y="104"/>
                </a:lnTo>
                <a:lnTo>
                  <a:pt x="100" y="104"/>
                </a:lnTo>
                <a:lnTo>
                  <a:pt x="102" y="104"/>
                </a:lnTo>
                <a:lnTo>
                  <a:pt x="103" y="104"/>
                </a:lnTo>
                <a:lnTo>
                  <a:pt x="104" y="104"/>
                </a:lnTo>
                <a:lnTo>
                  <a:pt x="106" y="104"/>
                </a:lnTo>
                <a:lnTo>
                  <a:pt x="107" y="104"/>
                </a:lnTo>
                <a:lnTo>
                  <a:pt x="108" y="104"/>
                </a:lnTo>
                <a:lnTo>
                  <a:pt x="110" y="104"/>
                </a:lnTo>
                <a:lnTo>
                  <a:pt x="111" y="104"/>
                </a:lnTo>
                <a:lnTo>
                  <a:pt x="112" y="104"/>
                </a:lnTo>
                <a:lnTo>
                  <a:pt x="114" y="104"/>
                </a:lnTo>
                <a:lnTo>
                  <a:pt x="115" y="104"/>
                </a:lnTo>
                <a:lnTo>
                  <a:pt x="116" y="104"/>
                </a:lnTo>
                <a:lnTo>
                  <a:pt x="118" y="104"/>
                </a:lnTo>
                <a:lnTo>
                  <a:pt x="119" y="104"/>
                </a:lnTo>
                <a:lnTo>
                  <a:pt x="120" y="104"/>
                </a:lnTo>
                <a:lnTo>
                  <a:pt x="122" y="104"/>
                </a:lnTo>
                <a:lnTo>
                  <a:pt x="123" y="104"/>
                </a:lnTo>
                <a:lnTo>
                  <a:pt x="124" y="104"/>
                </a:lnTo>
                <a:lnTo>
                  <a:pt x="126" y="104"/>
                </a:lnTo>
                <a:lnTo>
                  <a:pt x="127" y="104"/>
                </a:lnTo>
                <a:lnTo>
                  <a:pt x="129" y="104"/>
                </a:lnTo>
                <a:lnTo>
                  <a:pt x="130" y="104"/>
                </a:lnTo>
                <a:lnTo>
                  <a:pt x="131" y="104"/>
                </a:lnTo>
                <a:lnTo>
                  <a:pt x="133" y="104"/>
                </a:lnTo>
                <a:lnTo>
                  <a:pt x="134" y="104"/>
                </a:lnTo>
                <a:lnTo>
                  <a:pt x="135" y="104"/>
                </a:lnTo>
                <a:lnTo>
                  <a:pt x="137" y="104"/>
                </a:lnTo>
                <a:lnTo>
                  <a:pt x="138" y="104"/>
                </a:lnTo>
                <a:lnTo>
                  <a:pt x="139" y="104"/>
                </a:lnTo>
                <a:lnTo>
                  <a:pt x="141" y="104"/>
                </a:lnTo>
                <a:lnTo>
                  <a:pt x="142" y="104"/>
                </a:lnTo>
                <a:lnTo>
                  <a:pt x="143" y="104"/>
                </a:lnTo>
                <a:lnTo>
                  <a:pt x="145" y="104"/>
                </a:lnTo>
                <a:lnTo>
                  <a:pt x="146" y="104"/>
                </a:lnTo>
                <a:lnTo>
                  <a:pt x="147" y="104"/>
                </a:lnTo>
                <a:lnTo>
                  <a:pt x="149" y="104"/>
                </a:lnTo>
                <a:lnTo>
                  <a:pt x="150" y="104"/>
                </a:lnTo>
                <a:lnTo>
                  <a:pt x="151" y="104"/>
                </a:lnTo>
                <a:lnTo>
                  <a:pt x="153" y="104"/>
                </a:lnTo>
                <a:lnTo>
                  <a:pt x="154" y="104"/>
                </a:lnTo>
                <a:lnTo>
                  <a:pt x="156" y="104"/>
                </a:lnTo>
                <a:lnTo>
                  <a:pt x="157" y="104"/>
                </a:lnTo>
                <a:lnTo>
                  <a:pt x="158" y="104"/>
                </a:lnTo>
                <a:lnTo>
                  <a:pt x="160" y="104"/>
                </a:lnTo>
                <a:lnTo>
                  <a:pt x="161" y="104"/>
                </a:lnTo>
                <a:lnTo>
                  <a:pt x="162" y="104"/>
                </a:lnTo>
                <a:lnTo>
                  <a:pt x="164" y="104"/>
                </a:lnTo>
                <a:lnTo>
                  <a:pt x="165" y="104"/>
                </a:lnTo>
                <a:lnTo>
                  <a:pt x="166" y="104"/>
                </a:lnTo>
                <a:lnTo>
                  <a:pt x="168" y="104"/>
                </a:lnTo>
                <a:lnTo>
                  <a:pt x="169" y="104"/>
                </a:lnTo>
                <a:lnTo>
                  <a:pt x="170" y="104"/>
                </a:lnTo>
                <a:lnTo>
                  <a:pt x="172" y="104"/>
                </a:lnTo>
                <a:lnTo>
                  <a:pt x="173" y="104"/>
                </a:lnTo>
                <a:lnTo>
                  <a:pt x="174" y="104"/>
                </a:lnTo>
                <a:lnTo>
                  <a:pt x="176" y="104"/>
                </a:lnTo>
                <a:lnTo>
                  <a:pt x="177" y="104"/>
                </a:lnTo>
                <a:lnTo>
                  <a:pt x="178" y="104"/>
                </a:lnTo>
                <a:lnTo>
                  <a:pt x="180" y="104"/>
                </a:lnTo>
                <a:lnTo>
                  <a:pt x="181" y="104"/>
                </a:lnTo>
                <a:lnTo>
                  <a:pt x="183" y="104"/>
                </a:lnTo>
                <a:lnTo>
                  <a:pt x="184" y="104"/>
                </a:lnTo>
                <a:lnTo>
                  <a:pt x="185" y="104"/>
                </a:lnTo>
                <a:lnTo>
                  <a:pt x="187" y="104"/>
                </a:lnTo>
                <a:lnTo>
                  <a:pt x="188" y="104"/>
                </a:lnTo>
                <a:lnTo>
                  <a:pt x="189" y="104"/>
                </a:lnTo>
                <a:lnTo>
                  <a:pt x="191" y="104"/>
                </a:lnTo>
                <a:lnTo>
                  <a:pt x="192" y="104"/>
                </a:lnTo>
                <a:lnTo>
                  <a:pt x="193" y="104"/>
                </a:lnTo>
                <a:lnTo>
                  <a:pt x="195" y="104"/>
                </a:lnTo>
                <a:lnTo>
                  <a:pt x="196" y="104"/>
                </a:lnTo>
                <a:lnTo>
                  <a:pt x="197" y="104"/>
                </a:lnTo>
                <a:lnTo>
                  <a:pt x="199" y="104"/>
                </a:lnTo>
                <a:lnTo>
                  <a:pt x="200" y="104"/>
                </a:lnTo>
                <a:lnTo>
                  <a:pt x="201" y="104"/>
                </a:lnTo>
                <a:lnTo>
                  <a:pt x="203" y="104"/>
                </a:lnTo>
                <a:lnTo>
                  <a:pt x="204" y="104"/>
                </a:lnTo>
                <a:lnTo>
                  <a:pt x="206" y="104"/>
                </a:lnTo>
                <a:lnTo>
                  <a:pt x="207" y="104"/>
                </a:lnTo>
                <a:lnTo>
                  <a:pt x="208" y="104"/>
                </a:lnTo>
                <a:lnTo>
                  <a:pt x="210" y="104"/>
                </a:lnTo>
                <a:lnTo>
                  <a:pt x="211" y="104"/>
                </a:lnTo>
                <a:lnTo>
                  <a:pt x="212" y="104"/>
                </a:lnTo>
                <a:lnTo>
                  <a:pt x="214" y="104"/>
                </a:lnTo>
                <a:lnTo>
                  <a:pt x="215" y="104"/>
                </a:lnTo>
                <a:lnTo>
                  <a:pt x="216" y="104"/>
                </a:lnTo>
                <a:lnTo>
                  <a:pt x="218" y="104"/>
                </a:lnTo>
                <a:lnTo>
                  <a:pt x="219" y="104"/>
                </a:lnTo>
                <a:lnTo>
                  <a:pt x="220" y="104"/>
                </a:lnTo>
                <a:lnTo>
                  <a:pt x="222" y="104"/>
                </a:lnTo>
                <a:lnTo>
                  <a:pt x="223" y="104"/>
                </a:lnTo>
                <a:lnTo>
                  <a:pt x="224" y="104"/>
                </a:lnTo>
                <a:lnTo>
                  <a:pt x="226" y="104"/>
                </a:lnTo>
                <a:lnTo>
                  <a:pt x="227" y="104"/>
                </a:lnTo>
                <a:lnTo>
                  <a:pt x="228" y="104"/>
                </a:lnTo>
                <a:lnTo>
                  <a:pt x="230" y="104"/>
                </a:lnTo>
                <a:lnTo>
                  <a:pt x="231" y="104"/>
                </a:lnTo>
                <a:lnTo>
                  <a:pt x="233" y="104"/>
                </a:lnTo>
                <a:lnTo>
                  <a:pt x="234" y="104"/>
                </a:lnTo>
                <a:lnTo>
                  <a:pt x="235" y="104"/>
                </a:lnTo>
                <a:lnTo>
                  <a:pt x="237" y="104"/>
                </a:lnTo>
                <a:lnTo>
                  <a:pt x="238" y="104"/>
                </a:lnTo>
                <a:lnTo>
                  <a:pt x="239" y="104"/>
                </a:lnTo>
                <a:lnTo>
                  <a:pt x="241" y="104"/>
                </a:lnTo>
                <a:lnTo>
                  <a:pt x="242" y="104"/>
                </a:lnTo>
                <a:lnTo>
                  <a:pt x="243" y="104"/>
                </a:lnTo>
                <a:lnTo>
                  <a:pt x="245" y="104"/>
                </a:lnTo>
                <a:lnTo>
                  <a:pt x="246" y="104"/>
                </a:lnTo>
                <a:lnTo>
                  <a:pt x="247" y="104"/>
                </a:lnTo>
                <a:lnTo>
                  <a:pt x="249" y="104"/>
                </a:lnTo>
                <a:lnTo>
                  <a:pt x="250" y="104"/>
                </a:lnTo>
                <a:lnTo>
                  <a:pt x="251" y="104"/>
                </a:lnTo>
                <a:lnTo>
                  <a:pt x="253" y="104"/>
                </a:lnTo>
                <a:lnTo>
                  <a:pt x="254" y="104"/>
                </a:lnTo>
                <a:lnTo>
                  <a:pt x="255" y="104"/>
                </a:lnTo>
                <a:lnTo>
                  <a:pt x="257" y="104"/>
                </a:lnTo>
                <a:lnTo>
                  <a:pt x="258" y="104"/>
                </a:lnTo>
                <a:lnTo>
                  <a:pt x="260" y="104"/>
                </a:lnTo>
                <a:lnTo>
                  <a:pt x="261" y="104"/>
                </a:lnTo>
                <a:lnTo>
                  <a:pt x="262" y="104"/>
                </a:lnTo>
                <a:lnTo>
                  <a:pt x="264" y="104"/>
                </a:lnTo>
                <a:lnTo>
                  <a:pt x="265" y="104"/>
                </a:lnTo>
                <a:lnTo>
                  <a:pt x="266" y="104"/>
                </a:lnTo>
                <a:lnTo>
                  <a:pt x="268" y="104"/>
                </a:lnTo>
                <a:lnTo>
                  <a:pt x="269" y="104"/>
                </a:lnTo>
                <a:lnTo>
                  <a:pt x="270" y="104"/>
                </a:lnTo>
                <a:lnTo>
                  <a:pt x="272" y="104"/>
                </a:lnTo>
                <a:lnTo>
                  <a:pt x="273" y="104"/>
                </a:lnTo>
                <a:lnTo>
                  <a:pt x="274" y="104"/>
                </a:lnTo>
                <a:lnTo>
                  <a:pt x="276" y="104"/>
                </a:lnTo>
                <a:lnTo>
                  <a:pt x="277" y="104"/>
                </a:lnTo>
                <a:lnTo>
                  <a:pt x="278" y="104"/>
                </a:lnTo>
                <a:lnTo>
                  <a:pt x="280" y="104"/>
                </a:lnTo>
                <a:lnTo>
                  <a:pt x="281" y="104"/>
                </a:lnTo>
                <a:lnTo>
                  <a:pt x="283" y="104"/>
                </a:lnTo>
                <a:lnTo>
                  <a:pt x="284" y="104"/>
                </a:lnTo>
                <a:lnTo>
                  <a:pt x="285" y="104"/>
                </a:lnTo>
                <a:lnTo>
                  <a:pt x="287" y="104"/>
                </a:lnTo>
                <a:lnTo>
                  <a:pt x="288" y="104"/>
                </a:lnTo>
                <a:lnTo>
                  <a:pt x="289" y="104"/>
                </a:lnTo>
                <a:lnTo>
                  <a:pt x="291" y="104"/>
                </a:lnTo>
                <a:lnTo>
                  <a:pt x="292" y="104"/>
                </a:lnTo>
                <a:lnTo>
                  <a:pt x="293" y="104"/>
                </a:lnTo>
                <a:lnTo>
                  <a:pt x="295" y="104"/>
                </a:lnTo>
                <a:lnTo>
                  <a:pt x="296" y="104"/>
                </a:lnTo>
                <a:lnTo>
                  <a:pt x="297" y="104"/>
                </a:lnTo>
                <a:lnTo>
                  <a:pt x="299" y="104"/>
                </a:lnTo>
                <a:lnTo>
                  <a:pt x="300" y="104"/>
                </a:lnTo>
                <a:lnTo>
                  <a:pt x="301" y="104"/>
                </a:lnTo>
                <a:lnTo>
                  <a:pt x="303" y="104"/>
                </a:lnTo>
                <a:lnTo>
                  <a:pt x="304" y="104"/>
                </a:lnTo>
                <a:lnTo>
                  <a:pt x="305" y="104"/>
                </a:lnTo>
                <a:lnTo>
                  <a:pt x="307" y="104"/>
                </a:lnTo>
                <a:lnTo>
                  <a:pt x="308" y="104"/>
                </a:lnTo>
                <a:lnTo>
                  <a:pt x="310" y="104"/>
                </a:lnTo>
                <a:lnTo>
                  <a:pt x="311" y="104"/>
                </a:lnTo>
                <a:lnTo>
                  <a:pt x="312" y="104"/>
                </a:lnTo>
                <a:lnTo>
                  <a:pt x="314" y="104"/>
                </a:lnTo>
                <a:lnTo>
                  <a:pt x="315" y="104"/>
                </a:lnTo>
                <a:lnTo>
                  <a:pt x="316" y="104"/>
                </a:lnTo>
                <a:lnTo>
                  <a:pt x="318" y="104"/>
                </a:lnTo>
                <a:lnTo>
                  <a:pt x="319" y="104"/>
                </a:lnTo>
                <a:lnTo>
                  <a:pt x="320" y="104"/>
                </a:lnTo>
                <a:lnTo>
                  <a:pt x="322" y="104"/>
                </a:lnTo>
                <a:lnTo>
                  <a:pt x="323" y="104"/>
                </a:lnTo>
                <a:lnTo>
                  <a:pt x="324" y="104"/>
                </a:lnTo>
                <a:lnTo>
                  <a:pt x="326" y="104"/>
                </a:lnTo>
                <a:lnTo>
                  <a:pt x="327" y="104"/>
                </a:lnTo>
                <a:lnTo>
                  <a:pt x="328" y="104"/>
                </a:lnTo>
                <a:lnTo>
                  <a:pt x="330" y="104"/>
                </a:lnTo>
                <a:lnTo>
                  <a:pt x="331" y="104"/>
                </a:lnTo>
                <a:lnTo>
                  <a:pt x="332" y="104"/>
                </a:lnTo>
                <a:lnTo>
                  <a:pt x="334" y="104"/>
                </a:lnTo>
                <a:lnTo>
                  <a:pt x="335" y="104"/>
                </a:lnTo>
                <a:lnTo>
                  <a:pt x="337" y="104"/>
                </a:lnTo>
                <a:lnTo>
                  <a:pt x="338" y="104"/>
                </a:lnTo>
                <a:lnTo>
                  <a:pt x="339" y="104"/>
                </a:lnTo>
                <a:lnTo>
                  <a:pt x="341" y="104"/>
                </a:lnTo>
                <a:lnTo>
                  <a:pt x="342" y="104"/>
                </a:lnTo>
                <a:lnTo>
                  <a:pt x="343" y="104"/>
                </a:lnTo>
                <a:lnTo>
                  <a:pt x="345" y="104"/>
                </a:lnTo>
                <a:lnTo>
                  <a:pt x="346" y="104"/>
                </a:lnTo>
                <a:lnTo>
                  <a:pt x="347" y="104"/>
                </a:lnTo>
                <a:lnTo>
                  <a:pt x="349" y="104"/>
                </a:lnTo>
                <a:lnTo>
                  <a:pt x="350" y="104"/>
                </a:lnTo>
                <a:lnTo>
                  <a:pt x="351" y="104"/>
                </a:lnTo>
                <a:lnTo>
                  <a:pt x="353" y="104"/>
                </a:lnTo>
                <a:lnTo>
                  <a:pt x="354" y="104"/>
                </a:lnTo>
                <a:lnTo>
                  <a:pt x="355" y="104"/>
                </a:lnTo>
                <a:lnTo>
                  <a:pt x="357" y="104"/>
                </a:lnTo>
                <a:lnTo>
                  <a:pt x="358" y="104"/>
                </a:lnTo>
                <a:lnTo>
                  <a:pt x="360" y="104"/>
                </a:lnTo>
                <a:lnTo>
                  <a:pt x="361" y="104"/>
                </a:lnTo>
                <a:lnTo>
                  <a:pt x="362" y="104"/>
                </a:lnTo>
                <a:lnTo>
                  <a:pt x="364" y="104"/>
                </a:lnTo>
                <a:lnTo>
                  <a:pt x="365" y="104"/>
                </a:lnTo>
                <a:lnTo>
                  <a:pt x="366" y="104"/>
                </a:lnTo>
                <a:lnTo>
                  <a:pt x="368" y="104"/>
                </a:lnTo>
                <a:lnTo>
                  <a:pt x="369" y="104"/>
                </a:lnTo>
                <a:lnTo>
                  <a:pt x="370" y="104"/>
                </a:lnTo>
                <a:lnTo>
                  <a:pt x="372" y="104"/>
                </a:lnTo>
                <a:lnTo>
                  <a:pt x="373" y="104"/>
                </a:lnTo>
                <a:lnTo>
                  <a:pt x="374" y="104"/>
                </a:lnTo>
                <a:lnTo>
                  <a:pt x="376" y="104"/>
                </a:lnTo>
                <a:lnTo>
                  <a:pt x="377" y="104"/>
                </a:lnTo>
                <a:lnTo>
                  <a:pt x="378" y="104"/>
                </a:lnTo>
                <a:lnTo>
                  <a:pt x="380" y="104"/>
                </a:lnTo>
                <a:lnTo>
                  <a:pt x="381" y="104"/>
                </a:lnTo>
                <a:lnTo>
                  <a:pt x="383" y="104"/>
                </a:lnTo>
                <a:lnTo>
                  <a:pt x="384" y="104"/>
                </a:lnTo>
                <a:lnTo>
                  <a:pt x="385" y="104"/>
                </a:lnTo>
                <a:lnTo>
                  <a:pt x="387" y="104"/>
                </a:lnTo>
                <a:lnTo>
                  <a:pt x="388" y="104"/>
                </a:lnTo>
                <a:lnTo>
                  <a:pt x="389" y="104"/>
                </a:lnTo>
                <a:lnTo>
                  <a:pt x="391" y="104"/>
                </a:lnTo>
                <a:lnTo>
                  <a:pt x="392" y="104"/>
                </a:lnTo>
                <a:lnTo>
                  <a:pt x="393" y="104"/>
                </a:lnTo>
                <a:lnTo>
                  <a:pt x="395" y="104"/>
                </a:lnTo>
                <a:lnTo>
                  <a:pt x="396" y="104"/>
                </a:lnTo>
                <a:lnTo>
                  <a:pt x="397" y="104"/>
                </a:lnTo>
                <a:lnTo>
                  <a:pt x="399" y="104"/>
                </a:lnTo>
                <a:lnTo>
                  <a:pt x="400" y="104"/>
                </a:lnTo>
                <a:lnTo>
                  <a:pt x="401" y="104"/>
                </a:lnTo>
                <a:lnTo>
                  <a:pt x="403" y="104"/>
                </a:lnTo>
                <a:lnTo>
                  <a:pt x="404" y="104"/>
                </a:lnTo>
                <a:lnTo>
                  <a:pt x="405" y="104"/>
                </a:lnTo>
                <a:lnTo>
                  <a:pt x="407" y="104"/>
                </a:lnTo>
                <a:lnTo>
                  <a:pt x="408" y="104"/>
                </a:lnTo>
                <a:lnTo>
                  <a:pt x="410" y="104"/>
                </a:lnTo>
                <a:lnTo>
                  <a:pt x="411" y="104"/>
                </a:lnTo>
                <a:lnTo>
                  <a:pt x="412" y="104"/>
                </a:lnTo>
                <a:lnTo>
                  <a:pt x="414" y="104"/>
                </a:lnTo>
                <a:lnTo>
                  <a:pt x="415" y="104"/>
                </a:lnTo>
                <a:lnTo>
                  <a:pt x="416" y="104"/>
                </a:lnTo>
                <a:lnTo>
                  <a:pt x="418" y="104"/>
                </a:lnTo>
                <a:lnTo>
                  <a:pt x="419" y="104"/>
                </a:lnTo>
                <a:lnTo>
                  <a:pt x="420" y="104"/>
                </a:lnTo>
                <a:lnTo>
                  <a:pt x="422" y="104"/>
                </a:lnTo>
                <a:lnTo>
                  <a:pt x="423" y="104"/>
                </a:lnTo>
                <a:lnTo>
                  <a:pt x="424" y="104"/>
                </a:lnTo>
                <a:lnTo>
                  <a:pt x="426" y="104"/>
                </a:lnTo>
                <a:lnTo>
                  <a:pt x="427" y="104"/>
                </a:lnTo>
                <a:lnTo>
                  <a:pt x="428" y="104"/>
                </a:lnTo>
                <a:lnTo>
                  <a:pt x="430" y="104"/>
                </a:lnTo>
                <a:lnTo>
                  <a:pt x="431" y="104"/>
                </a:lnTo>
                <a:lnTo>
                  <a:pt x="433" y="104"/>
                </a:lnTo>
                <a:lnTo>
                  <a:pt x="434" y="104"/>
                </a:lnTo>
                <a:lnTo>
                  <a:pt x="435" y="104"/>
                </a:lnTo>
                <a:lnTo>
                  <a:pt x="437" y="104"/>
                </a:lnTo>
                <a:lnTo>
                  <a:pt x="438" y="104"/>
                </a:lnTo>
                <a:lnTo>
                  <a:pt x="439" y="104"/>
                </a:lnTo>
                <a:lnTo>
                  <a:pt x="441" y="104"/>
                </a:lnTo>
                <a:lnTo>
                  <a:pt x="442" y="104"/>
                </a:lnTo>
                <a:lnTo>
                  <a:pt x="443" y="104"/>
                </a:lnTo>
                <a:lnTo>
                  <a:pt x="445" y="104"/>
                </a:lnTo>
                <a:lnTo>
                  <a:pt x="446" y="104"/>
                </a:lnTo>
                <a:lnTo>
                  <a:pt x="447" y="104"/>
                </a:lnTo>
                <a:lnTo>
                  <a:pt x="449" y="104"/>
                </a:lnTo>
                <a:lnTo>
                  <a:pt x="450" y="104"/>
                </a:lnTo>
                <a:lnTo>
                  <a:pt x="451" y="104"/>
                </a:lnTo>
                <a:lnTo>
                  <a:pt x="453" y="104"/>
                </a:lnTo>
                <a:lnTo>
                  <a:pt x="454" y="104"/>
                </a:lnTo>
                <a:lnTo>
                  <a:pt x="456" y="104"/>
                </a:lnTo>
                <a:lnTo>
                  <a:pt x="457" y="104"/>
                </a:lnTo>
                <a:lnTo>
                  <a:pt x="458" y="104"/>
                </a:lnTo>
                <a:lnTo>
                  <a:pt x="460" y="104"/>
                </a:lnTo>
                <a:lnTo>
                  <a:pt x="461" y="104"/>
                </a:lnTo>
                <a:lnTo>
                  <a:pt x="462" y="104"/>
                </a:lnTo>
                <a:lnTo>
                  <a:pt x="464" y="104"/>
                </a:lnTo>
                <a:lnTo>
                  <a:pt x="465" y="104"/>
                </a:lnTo>
                <a:lnTo>
                  <a:pt x="466" y="104"/>
                </a:lnTo>
                <a:lnTo>
                  <a:pt x="468" y="104"/>
                </a:lnTo>
                <a:lnTo>
                  <a:pt x="469" y="104"/>
                </a:lnTo>
                <a:lnTo>
                  <a:pt x="470" y="104"/>
                </a:lnTo>
                <a:lnTo>
                  <a:pt x="472" y="104"/>
                </a:lnTo>
                <a:lnTo>
                  <a:pt x="473" y="104"/>
                </a:lnTo>
                <a:lnTo>
                  <a:pt x="474" y="104"/>
                </a:lnTo>
                <a:lnTo>
                  <a:pt x="476" y="104"/>
                </a:lnTo>
                <a:lnTo>
                  <a:pt x="477" y="104"/>
                </a:lnTo>
                <a:lnTo>
                  <a:pt x="479" y="104"/>
                </a:lnTo>
                <a:lnTo>
                  <a:pt x="480" y="104"/>
                </a:lnTo>
                <a:lnTo>
                  <a:pt x="481" y="104"/>
                </a:lnTo>
                <a:lnTo>
                  <a:pt x="483" y="104"/>
                </a:lnTo>
                <a:lnTo>
                  <a:pt x="484" y="104"/>
                </a:lnTo>
                <a:lnTo>
                  <a:pt x="485" y="104"/>
                </a:lnTo>
                <a:lnTo>
                  <a:pt x="487" y="104"/>
                </a:lnTo>
                <a:lnTo>
                  <a:pt x="488" y="104"/>
                </a:lnTo>
                <a:lnTo>
                  <a:pt x="489" y="104"/>
                </a:lnTo>
                <a:lnTo>
                  <a:pt x="491" y="104"/>
                </a:lnTo>
                <a:lnTo>
                  <a:pt x="492" y="104"/>
                </a:lnTo>
                <a:lnTo>
                  <a:pt x="493" y="104"/>
                </a:lnTo>
                <a:lnTo>
                  <a:pt x="495" y="104"/>
                </a:lnTo>
                <a:lnTo>
                  <a:pt x="496" y="104"/>
                </a:lnTo>
                <a:lnTo>
                  <a:pt x="497" y="104"/>
                </a:lnTo>
                <a:lnTo>
                  <a:pt x="499" y="104"/>
                </a:lnTo>
                <a:lnTo>
                  <a:pt x="500" y="104"/>
                </a:lnTo>
                <a:lnTo>
                  <a:pt x="502" y="104"/>
                </a:lnTo>
                <a:lnTo>
                  <a:pt x="503" y="104"/>
                </a:lnTo>
                <a:lnTo>
                  <a:pt x="504" y="104"/>
                </a:lnTo>
                <a:lnTo>
                  <a:pt x="506" y="104"/>
                </a:lnTo>
                <a:lnTo>
                  <a:pt x="507" y="104"/>
                </a:lnTo>
                <a:lnTo>
                  <a:pt x="508" y="104"/>
                </a:lnTo>
                <a:lnTo>
                  <a:pt x="510" y="104"/>
                </a:lnTo>
                <a:lnTo>
                  <a:pt x="511" y="104"/>
                </a:lnTo>
                <a:lnTo>
                  <a:pt x="512" y="104"/>
                </a:lnTo>
                <a:lnTo>
                  <a:pt x="514" y="104"/>
                </a:lnTo>
                <a:lnTo>
                  <a:pt x="515" y="104"/>
                </a:lnTo>
                <a:lnTo>
                  <a:pt x="516" y="104"/>
                </a:lnTo>
                <a:lnTo>
                  <a:pt x="518" y="104"/>
                </a:lnTo>
                <a:lnTo>
                  <a:pt x="519" y="104"/>
                </a:lnTo>
                <a:lnTo>
                  <a:pt x="520" y="104"/>
                </a:lnTo>
                <a:lnTo>
                  <a:pt x="522" y="104"/>
                </a:lnTo>
                <a:lnTo>
                  <a:pt x="523" y="104"/>
                </a:lnTo>
                <a:lnTo>
                  <a:pt x="525" y="104"/>
                </a:lnTo>
                <a:lnTo>
                  <a:pt x="526" y="104"/>
                </a:lnTo>
                <a:lnTo>
                  <a:pt x="527" y="102"/>
                </a:lnTo>
                <a:lnTo>
                  <a:pt x="529" y="86"/>
                </a:lnTo>
                <a:lnTo>
                  <a:pt x="530" y="57"/>
                </a:lnTo>
                <a:lnTo>
                  <a:pt x="531" y="32"/>
                </a:lnTo>
                <a:lnTo>
                  <a:pt x="533" y="31"/>
                </a:lnTo>
                <a:lnTo>
                  <a:pt x="534" y="56"/>
                </a:lnTo>
                <a:lnTo>
                  <a:pt x="535" y="86"/>
                </a:lnTo>
                <a:lnTo>
                  <a:pt x="537" y="102"/>
                </a:lnTo>
                <a:lnTo>
                  <a:pt x="538" y="104"/>
                </a:lnTo>
                <a:lnTo>
                  <a:pt x="539" y="104"/>
                </a:lnTo>
                <a:lnTo>
                  <a:pt x="541" y="104"/>
                </a:lnTo>
                <a:lnTo>
                  <a:pt x="542" y="104"/>
                </a:lnTo>
                <a:lnTo>
                  <a:pt x="543" y="104"/>
                </a:lnTo>
                <a:lnTo>
                  <a:pt x="545" y="104"/>
                </a:lnTo>
                <a:lnTo>
                  <a:pt x="546" y="104"/>
                </a:lnTo>
                <a:lnTo>
                  <a:pt x="548" y="104"/>
                </a:lnTo>
                <a:lnTo>
                  <a:pt x="549" y="104"/>
                </a:lnTo>
                <a:lnTo>
                  <a:pt x="550" y="104"/>
                </a:lnTo>
                <a:lnTo>
                  <a:pt x="552" y="104"/>
                </a:lnTo>
                <a:lnTo>
                  <a:pt x="553" y="104"/>
                </a:lnTo>
                <a:lnTo>
                  <a:pt x="554" y="104"/>
                </a:lnTo>
                <a:lnTo>
                  <a:pt x="556" y="104"/>
                </a:lnTo>
                <a:lnTo>
                  <a:pt x="557" y="104"/>
                </a:lnTo>
                <a:lnTo>
                  <a:pt x="558" y="104"/>
                </a:lnTo>
                <a:lnTo>
                  <a:pt x="560" y="104"/>
                </a:lnTo>
                <a:lnTo>
                  <a:pt x="561" y="104"/>
                </a:lnTo>
                <a:lnTo>
                  <a:pt x="562" y="104"/>
                </a:lnTo>
                <a:lnTo>
                  <a:pt x="564" y="104"/>
                </a:lnTo>
                <a:lnTo>
                  <a:pt x="565" y="104"/>
                </a:lnTo>
                <a:lnTo>
                  <a:pt x="566" y="104"/>
                </a:lnTo>
                <a:lnTo>
                  <a:pt x="568" y="104"/>
                </a:lnTo>
                <a:lnTo>
                  <a:pt x="569" y="104"/>
                </a:lnTo>
                <a:lnTo>
                  <a:pt x="571" y="104"/>
                </a:lnTo>
                <a:lnTo>
                  <a:pt x="572" y="104"/>
                </a:lnTo>
                <a:lnTo>
                  <a:pt x="573" y="104"/>
                </a:lnTo>
                <a:lnTo>
                  <a:pt x="575" y="104"/>
                </a:lnTo>
                <a:lnTo>
                  <a:pt x="576" y="104"/>
                </a:lnTo>
                <a:lnTo>
                  <a:pt x="577" y="104"/>
                </a:lnTo>
                <a:lnTo>
                  <a:pt x="579" y="104"/>
                </a:lnTo>
                <a:lnTo>
                  <a:pt x="580" y="104"/>
                </a:lnTo>
                <a:lnTo>
                  <a:pt x="581" y="104"/>
                </a:lnTo>
                <a:lnTo>
                  <a:pt x="583" y="104"/>
                </a:lnTo>
                <a:lnTo>
                  <a:pt x="584" y="104"/>
                </a:lnTo>
                <a:lnTo>
                  <a:pt x="585" y="104"/>
                </a:lnTo>
                <a:lnTo>
                  <a:pt x="587" y="104"/>
                </a:lnTo>
                <a:lnTo>
                  <a:pt x="588" y="104"/>
                </a:lnTo>
                <a:lnTo>
                  <a:pt x="589" y="104"/>
                </a:lnTo>
                <a:lnTo>
                  <a:pt x="591" y="104"/>
                </a:lnTo>
                <a:lnTo>
                  <a:pt x="592" y="104"/>
                </a:lnTo>
                <a:lnTo>
                  <a:pt x="594" y="104"/>
                </a:lnTo>
                <a:lnTo>
                  <a:pt x="595" y="104"/>
                </a:lnTo>
                <a:lnTo>
                  <a:pt x="596" y="104"/>
                </a:lnTo>
                <a:lnTo>
                  <a:pt x="598" y="104"/>
                </a:lnTo>
                <a:lnTo>
                  <a:pt x="599" y="104"/>
                </a:lnTo>
                <a:lnTo>
                  <a:pt x="600" y="104"/>
                </a:lnTo>
                <a:lnTo>
                  <a:pt x="602" y="104"/>
                </a:lnTo>
                <a:lnTo>
                  <a:pt x="603" y="104"/>
                </a:lnTo>
                <a:lnTo>
                  <a:pt x="604" y="104"/>
                </a:lnTo>
                <a:lnTo>
                  <a:pt x="606" y="104"/>
                </a:lnTo>
                <a:lnTo>
                  <a:pt x="607" y="104"/>
                </a:lnTo>
                <a:lnTo>
                  <a:pt x="608" y="104"/>
                </a:lnTo>
                <a:lnTo>
                  <a:pt x="610" y="104"/>
                </a:lnTo>
                <a:lnTo>
                  <a:pt x="611" y="104"/>
                </a:lnTo>
                <a:lnTo>
                  <a:pt x="612" y="104"/>
                </a:lnTo>
                <a:lnTo>
                  <a:pt x="614" y="104"/>
                </a:lnTo>
                <a:lnTo>
                  <a:pt x="615" y="104"/>
                </a:lnTo>
                <a:lnTo>
                  <a:pt x="617" y="104"/>
                </a:lnTo>
                <a:lnTo>
                  <a:pt x="618" y="104"/>
                </a:lnTo>
                <a:lnTo>
                  <a:pt x="619" y="104"/>
                </a:lnTo>
                <a:lnTo>
                  <a:pt x="621" y="104"/>
                </a:lnTo>
                <a:lnTo>
                  <a:pt x="622" y="104"/>
                </a:lnTo>
                <a:lnTo>
                  <a:pt x="623" y="104"/>
                </a:lnTo>
                <a:lnTo>
                  <a:pt x="625" y="104"/>
                </a:lnTo>
                <a:lnTo>
                  <a:pt x="626" y="104"/>
                </a:lnTo>
                <a:lnTo>
                  <a:pt x="627" y="104"/>
                </a:lnTo>
                <a:lnTo>
                  <a:pt x="629" y="104"/>
                </a:lnTo>
                <a:lnTo>
                  <a:pt x="630" y="104"/>
                </a:lnTo>
                <a:lnTo>
                  <a:pt x="631" y="104"/>
                </a:lnTo>
                <a:lnTo>
                  <a:pt x="633" y="104"/>
                </a:lnTo>
                <a:lnTo>
                  <a:pt x="634" y="104"/>
                </a:lnTo>
                <a:lnTo>
                  <a:pt x="635" y="104"/>
                </a:lnTo>
                <a:lnTo>
                  <a:pt x="637" y="104"/>
                </a:lnTo>
                <a:lnTo>
                  <a:pt x="638" y="104"/>
                </a:lnTo>
                <a:lnTo>
                  <a:pt x="640" y="104"/>
                </a:lnTo>
                <a:lnTo>
                  <a:pt x="641" y="104"/>
                </a:lnTo>
                <a:lnTo>
                  <a:pt x="642" y="104"/>
                </a:lnTo>
                <a:lnTo>
                  <a:pt x="644" y="104"/>
                </a:lnTo>
                <a:lnTo>
                  <a:pt x="645" y="104"/>
                </a:lnTo>
                <a:lnTo>
                  <a:pt x="646" y="104"/>
                </a:lnTo>
                <a:lnTo>
                  <a:pt x="648" y="104"/>
                </a:lnTo>
                <a:lnTo>
                  <a:pt x="649" y="104"/>
                </a:lnTo>
                <a:lnTo>
                  <a:pt x="650" y="104"/>
                </a:lnTo>
                <a:lnTo>
                  <a:pt x="652" y="104"/>
                </a:lnTo>
                <a:lnTo>
                  <a:pt x="653" y="104"/>
                </a:lnTo>
                <a:lnTo>
                  <a:pt x="654" y="104"/>
                </a:lnTo>
                <a:lnTo>
                  <a:pt x="656" y="104"/>
                </a:lnTo>
                <a:lnTo>
                  <a:pt x="657" y="104"/>
                </a:lnTo>
                <a:lnTo>
                  <a:pt x="658" y="104"/>
                </a:lnTo>
                <a:lnTo>
                  <a:pt x="660" y="104"/>
                </a:lnTo>
                <a:lnTo>
                  <a:pt x="661" y="104"/>
                </a:lnTo>
                <a:lnTo>
                  <a:pt x="663" y="104"/>
                </a:lnTo>
                <a:lnTo>
                  <a:pt x="664" y="104"/>
                </a:lnTo>
                <a:lnTo>
                  <a:pt x="665" y="104"/>
                </a:lnTo>
                <a:lnTo>
                  <a:pt x="667" y="104"/>
                </a:lnTo>
                <a:lnTo>
                  <a:pt x="668" y="104"/>
                </a:lnTo>
                <a:lnTo>
                  <a:pt x="669" y="104"/>
                </a:lnTo>
                <a:lnTo>
                  <a:pt x="671" y="104"/>
                </a:lnTo>
                <a:lnTo>
                  <a:pt x="672" y="104"/>
                </a:lnTo>
                <a:lnTo>
                  <a:pt x="673" y="104"/>
                </a:lnTo>
                <a:lnTo>
                  <a:pt x="675" y="104"/>
                </a:lnTo>
                <a:lnTo>
                  <a:pt x="676" y="104"/>
                </a:lnTo>
                <a:lnTo>
                  <a:pt x="677" y="104"/>
                </a:lnTo>
                <a:lnTo>
                  <a:pt x="679" y="104"/>
                </a:lnTo>
                <a:lnTo>
                  <a:pt x="680" y="104"/>
                </a:lnTo>
                <a:lnTo>
                  <a:pt x="681" y="104"/>
                </a:lnTo>
                <a:lnTo>
                  <a:pt x="683" y="104"/>
                </a:lnTo>
                <a:lnTo>
                  <a:pt x="684" y="104"/>
                </a:lnTo>
                <a:lnTo>
                  <a:pt x="686" y="104"/>
                </a:lnTo>
                <a:lnTo>
                  <a:pt x="687" y="104"/>
                </a:lnTo>
                <a:lnTo>
                  <a:pt x="688" y="104"/>
                </a:lnTo>
                <a:lnTo>
                  <a:pt x="690" y="104"/>
                </a:lnTo>
                <a:lnTo>
                  <a:pt x="691" y="104"/>
                </a:lnTo>
                <a:lnTo>
                  <a:pt x="692" y="104"/>
                </a:lnTo>
                <a:lnTo>
                  <a:pt x="694" y="104"/>
                </a:lnTo>
                <a:lnTo>
                  <a:pt x="695" y="104"/>
                </a:lnTo>
                <a:lnTo>
                  <a:pt x="696" y="104"/>
                </a:lnTo>
                <a:lnTo>
                  <a:pt x="698" y="104"/>
                </a:lnTo>
                <a:lnTo>
                  <a:pt x="699" y="104"/>
                </a:lnTo>
                <a:lnTo>
                  <a:pt x="700" y="104"/>
                </a:lnTo>
                <a:lnTo>
                  <a:pt x="702" y="104"/>
                </a:lnTo>
                <a:lnTo>
                  <a:pt x="703" y="104"/>
                </a:lnTo>
                <a:lnTo>
                  <a:pt x="705" y="104"/>
                </a:lnTo>
                <a:lnTo>
                  <a:pt x="706" y="104"/>
                </a:lnTo>
                <a:lnTo>
                  <a:pt x="707" y="104"/>
                </a:lnTo>
                <a:lnTo>
                  <a:pt x="709" y="104"/>
                </a:lnTo>
                <a:lnTo>
                  <a:pt x="710" y="104"/>
                </a:lnTo>
                <a:lnTo>
                  <a:pt x="711" y="104"/>
                </a:lnTo>
                <a:lnTo>
                  <a:pt x="713" y="104"/>
                </a:lnTo>
                <a:lnTo>
                  <a:pt x="714" y="104"/>
                </a:lnTo>
                <a:lnTo>
                  <a:pt x="715" y="104"/>
                </a:lnTo>
                <a:lnTo>
                  <a:pt x="717" y="104"/>
                </a:lnTo>
                <a:lnTo>
                  <a:pt x="718" y="104"/>
                </a:lnTo>
                <a:lnTo>
                  <a:pt x="719" y="104"/>
                </a:lnTo>
                <a:lnTo>
                  <a:pt x="721" y="104"/>
                </a:lnTo>
                <a:lnTo>
                  <a:pt x="722" y="104"/>
                </a:lnTo>
                <a:lnTo>
                  <a:pt x="723" y="104"/>
                </a:lnTo>
                <a:lnTo>
                  <a:pt x="725" y="104"/>
                </a:lnTo>
                <a:lnTo>
                  <a:pt x="726" y="104"/>
                </a:lnTo>
                <a:lnTo>
                  <a:pt x="728" y="104"/>
                </a:lnTo>
                <a:lnTo>
                  <a:pt x="729" y="104"/>
                </a:lnTo>
                <a:lnTo>
                  <a:pt x="730" y="104"/>
                </a:lnTo>
                <a:lnTo>
                  <a:pt x="732" y="104"/>
                </a:lnTo>
                <a:lnTo>
                  <a:pt x="733" y="104"/>
                </a:lnTo>
                <a:lnTo>
                  <a:pt x="734" y="104"/>
                </a:lnTo>
                <a:lnTo>
                  <a:pt x="736" y="104"/>
                </a:lnTo>
                <a:lnTo>
                  <a:pt x="737" y="104"/>
                </a:lnTo>
                <a:lnTo>
                  <a:pt x="738" y="104"/>
                </a:lnTo>
                <a:lnTo>
                  <a:pt x="740" y="104"/>
                </a:lnTo>
                <a:lnTo>
                  <a:pt x="741" y="104"/>
                </a:lnTo>
                <a:lnTo>
                  <a:pt x="742" y="104"/>
                </a:lnTo>
                <a:lnTo>
                  <a:pt x="744" y="104"/>
                </a:lnTo>
                <a:lnTo>
                  <a:pt x="745" y="104"/>
                </a:lnTo>
                <a:lnTo>
                  <a:pt x="746" y="104"/>
                </a:lnTo>
                <a:lnTo>
                  <a:pt x="748" y="104"/>
                </a:lnTo>
                <a:lnTo>
                  <a:pt x="749" y="104"/>
                </a:lnTo>
                <a:lnTo>
                  <a:pt x="751" y="104"/>
                </a:lnTo>
                <a:lnTo>
                  <a:pt x="752" y="104"/>
                </a:lnTo>
                <a:lnTo>
                  <a:pt x="753" y="104"/>
                </a:lnTo>
                <a:lnTo>
                  <a:pt x="755" y="104"/>
                </a:lnTo>
                <a:lnTo>
                  <a:pt x="756" y="104"/>
                </a:lnTo>
                <a:lnTo>
                  <a:pt x="757" y="104"/>
                </a:lnTo>
                <a:lnTo>
                  <a:pt x="759" y="104"/>
                </a:lnTo>
                <a:lnTo>
                  <a:pt x="760" y="104"/>
                </a:lnTo>
                <a:lnTo>
                  <a:pt x="761" y="104"/>
                </a:lnTo>
                <a:lnTo>
                  <a:pt x="763" y="104"/>
                </a:lnTo>
                <a:lnTo>
                  <a:pt x="764" y="104"/>
                </a:lnTo>
                <a:lnTo>
                  <a:pt x="765" y="104"/>
                </a:lnTo>
                <a:lnTo>
                  <a:pt x="767" y="104"/>
                </a:lnTo>
                <a:lnTo>
                  <a:pt x="768" y="104"/>
                </a:lnTo>
                <a:lnTo>
                  <a:pt x="770" y="104"/>
                </a:lnTo>
                <a:lnTo>
                  <a:pt x="771" y="104"/>
                </a:lnTo>
                <a:lnTo>
                  <a:pt x="772" y="104"/>
                </a:lnTo>
                <a:lnTo>
                  <a:pt x="774" y="104"/>
                </a:lnTo>
                <a:lnTo>
                  <a:pt x="775" y="104"/>
                </a:lnTo>
                <a:lnTo>
                  <a:pt x="776" y="104"/>
                </a:lnTo>
                <a:lnTo>
                  <a:pt x="778" y="104"/>
                </a:lnTo>
                <a:lnTo>
                  <a:pt x="779" y="104"/>
                </a:lnTo>
                <a:lnTo>
                  <a:pt x="780" y="104"/>
                </a:lnTo>
                <a:lnTo>
                  <a:pt x="782" y="104"/>
                </a:lnTo>
                <a:lnTo>
                  <a:pt x="783" y="104"/>
                </a:lnTo>
                <a:lnTo>
                  <a:pt x="784" y="104"/>
                </a:lnTo>
                <a:lnTo>
                  <a:pt x="786" y="104"/>
                </a:lnTo>
                <a:lnTo>
                  <a:pt x="787" y="104"/>
                </a:lnTo>
                <a:lnTo>
                  <a:pt x="788" y="104"/>
                </a:lnTo>
                <a:lnTo>
                  <a:pt x="790" y="104"/>
                </a:lnTo>
                <a:lnTo>
                  <a:pt x="791" y="104"/>
                </a:lnTo>
                <a:lnTo>
                  <a:pt x="793" y="104"/>
                </a:lnTo>
                <a:lnTo>
                  <a:pt x="794" y="104"/>
                </a:lnTo>
                <a:lnTo>
                  <a:pt x="795" y="104"/>
                </a:lnTo>
                <a:lnTo>
                  <a:pt x="797" y="104"/>
                </a:lnTo>
                <a:lnTo>
                  <a:pt x="798" y="104"/>
                </a:lnTo>
                <a:lnTo>
                  <a:pt x="799" y="104"/>
                </a:lnTo>
                <a:lnTo>
                  <a:pt x="801" y="104"/>
                </a:lnTo>
                <a:lnTo>
                  <a:pt x="802" y="104"/>
                </a:lnTo>
                <a:lnTo>
                  <a:pt x="803" y="104"/>
                </a:lnTo>
                <a:lnTo>
                  <a:pt x="805" y="104"/>
                </a:lnTo>
                <a:lnTo>
                  <a:pt x="806" y="104"/>
                </a:lnTo>
                <a:lnTo>
                  <a:pt x="807" y="104"/>
                </a:lnTo>
                <a:lnTo>
                  <a:pt x="809" y="104"/>
                </a:lnTo>
                <a:lnTo>
                  <a:pt x="810" y="104"/>
                </a:lnTo>
                <a:lnTo>
                  <a:pt x="812" y="104"/>
                </a:lnTo>
                <a:lnTo>
                  <a:pt x="813" y="104"/>
                </a:lnTo>
                <a:lnTo>
                  <a:pt x="814" y="104"/>
                </a:lnTo>
                <a:lnTo>
                  <a:pt x="816" y="104"/>
                </a:lnTo>
                <a:lnTo>
                  <a:pt x="817" y="104"/>
                </a:lnTo>
                <a:lnTo>
                  <a:pt x="818" y="104"/>
                </a:lnTo>
                <a:lnTo>
                  <a:pt x="820" y="104"/>
                </a:lnTo>
                <a:lnTo>
                  <a:pt x="821" y="104"/>
                </a:lnTo>
                <a:lnTo>
                  <a:pt x="822" y="104"/>
                </a:lnTo>
                <a:lnTo>
                  <a:pt x="824" y="104"/>
                </a:lnTo>
                <a:lnTo>
                  <a:pt x="825" y="104"/>
                </a:lnTo>
                <a:lnTo>
                  <a:pt x="826" y="104"/>
                </a:lnTo>
                <a:lnTo>
                  <a:pt x="828" y="104"/>
                </a:lnTo>
                <a:lnTo>
                  <a:pt x="829" y="104"/>
                </a:lnTo>
                <a:lnTo>
                  <a:pt x="830" y="104"/>
                </a:lnTo>
                <a:lnTo>
                  <a:pt x="832" y="104"/>
                </a:lnTo>
                <a:lnTo>
                  <a:pt x="833" y="104"/>
                </a:lnTo>
                <a:lnTo>
                  <a:pt x="835" y="104"/>
                </a:lnTo>
                <a:lnTo>
                  <a:pt x="836" y="104"/>
                </a:lnTo>
                <a:lnTo>
                  <a:pt x="837" y="104"/>
                </a:lnTo>
                <a:lnTo>
                  <a:pt x="839" y="104"/>
                </a:lnTo>
                <a:lnTo>
                  <a:pt x="840" y="104"/>
                </a:lnTo>
                <a:lnTo>
                  <a:pt x="841" y="104"/>
                </a:lnTo>
                <a:lnTo>
                  <a:pt x="843" y="104"/>
                </a:lnTo>
                <a:lnTo>
                  <a:pt x="844" y="104"/>
                </a:lnTo>
                <a:lnTo>
                  <a:pt x="845" y="104"/>
                </a:lnTo>
                <a:lnTo>
                  <a:pt x="847" y="104"/>
                </a:lnTo>
                <a:lnTo>
                  <a:pt x="848" y="104"/>
                </a:lnTo>
                <a:lnTo>
                  <a:pt x="849" y="104"/>
                </a:lnTo>
                <a:lnTo>
                  <a:pt x="851" y="104"/>
                </a:lnTo>
                <a:lnTo>
                  <a:pt x="852" y="104"/>
                </a:lnTo>
                <a:lnTo>
                  <a:pt x="854" y="104"/>
                </a:lnTo>
                <a:lnTo>
                  <a:pt x="855" y="104"/>
                </a:lnTo>
                <a:lnTo>
                  <a:pt x="856" y="104"/>
                </a:lnTo>
                <a:lnTo>
                  <a:pt x="858" y="104"/>
                </a:lnTo>
                <a:lnTo>
                  <a:pt x="859" y="104"/>
                </a:lnTo>
                <a:lnTo>
                  <a:pt x="860" y="104"/>
                </a:lnTo>
                <a:lnTo>
                  <a:pt x="862" y="104"/>
                </a:lnTo>
                <a:lnTo>
                  <a:pt x="863" y="104"/>
                </a:lnTo>
                <a:lnTo>
                  <a:pt x="864" y="104"/>
                </a:lnTo>
                <a:lnTo>
                  <a:pt x="866" y="104"/>
                </a:lnTo>
                <a:lnTo>
                  <a:pt x="867" y="104"/>
                </a:lnTo>
                <a:lnTo>
                  <a:pt x="868" y="104"/>
                </a:lnTo>
                <a:lnTo>
                  <a:pt x="870" y="104"/>
                </a:lnTo>
                <a:lnTo>
                  <a:pt x="871" y="104"/>
                </a:lnTo>
                <a:lnTo>
                  <a:pt x="872" y="104"/>
                </a:lnTo>
                <a:lnTo>
                  <a:pt x="874" y="104"/>
                </a:lnTo>
                <a:lnTo>
                  <a:pt x="875" y="104"/>
                </a:lnTo>
                <a:lnTo>
                  <a:pt x="877" y="104"/>
                </a:lnTo>
                <a:lnTo>
                  <a:pt x="878" y="104"/>
                </a:lnTo>
                <a:lnTo>
                  <a:pt x="879" y="104"/>
                </a:lnTo>
                <a:lnTo>
                  <a:pt x="881" y="104"/>
                </a:lnTo>
                <a:lnTo>
                  <a:pt x="882" y="104"/>
                </a:lnTo>
                <a:lnTo>
                  <a:pt x="883" y="104"/>
                </a:lnTo>
                <a:lnTo>
                  <a:pt x="885" y="104"/>
                </a:lnTo>
                <a:lnTo>
                  <a:pt x="886" y="104"/>
                </a:lnTo>
                <a:lnTo>
                  <a:pt x="887" y="104"/>
                </a:lnTo>
                <a:lnTo>
                  <a:pt x="889" y="104"/>
                </a:lnTo>
                <a:lnTo>
                  <a:pt x="890" y="104"/>
                </a:lnTo>
                <a:lnTo>
                  <a:pt x="891" y="104"/>
                </a:lnTo>
                <a:lnTo>
                  <a:pt x="893" y="104"/>
                </a:lnTo>
                <a:lnTo>
                  <a:pt x="894" y="104"/>
                </a:lnTo>
                <a:lnTo>
                  <a:pt x="896" y="104"/>
                </a:lnTo>
                <a:lnTo>
                  <a:pt x="897" y="104"/>
                </a:lnTo>
                <a:lnTo>
                  <a:pt x="898" y="104"/>
                </a:lnTo>
                <a:lnTo>
                  <a:pt x="900" y="104"/>
                </a:lnTo>
                <a:lnTo>
                  <a:pt x="901" y="104"/>
                </a:lnTo>
                <a:lnTo>
                  <a:pt x="902" y="104"/>
                </a:lnTo>
                <a:lnTo>
                  <a:pt x="904" y="104"/>
                </a:lnTo>
                <a:lnTo>
                  <a:pt x="905" y="104"/>
                </a:lnTo>
                <a:lnTo>
                  <a:pt x="906" y="104"/>
                </a:lnTo>
                <a:lnTo>
                  <a:pt x="908" y="104"/>
                </a:lnTo>
                <a:lnTo>
                  <a:pt x="909" y="104"/>
                </a:lnTo>
                <a:lnTo>
                  <a:pt x="910" y="104"/>
                </a:lnTo>
                <a:lnTo>
                  <a:pt x="912" y="104"/>
                </a:lnTo>
                <a:lnTo>
                  <a:pt x="913" y="103"/>
                </a:lnTo>
                <a:lnTo>
                  <a:pt x="914" y="90"/>
                </a:lnTo>
                <a:lnTo>
                  <a:pt x="916" y="55"/>
                </a:lnTo>
                <a:lnTo>
                  <a:pt x="917" y="15"/>
                </a:lnTo>
                <a:lnTo>
                  <a:pt x="919" y="0"/>
                </a:lnTo>
                <a:lnTo>
                  <a:pt x="920" y="23"/>
                </a:lnTo>
                <a:lnTo>
                  <a:pt x="921" y="65"/>
                </a:lnTo>
                <a:lnTo>
                  <a:pt x="923" y="96"/>
                </a:lnTo>
                <a:lnTo>
                  <a:pt x="924" y="104"/>
                </a:lnTo>
                <a:lnTo>
                  <a:pt x="925" y="104"/>
                </a:lnTo>
                <a:lnTo>
                  <a:pt x="927" y="104"/>
                </a:lnTo>
                <a:lnTo>
                  <a:pt x="928" y="104"/>
                </a:lnTo>
                <a:lnTo>
                  <a:pt x="929" y="104"/>
                </a:lnTo>
                <a:lnTo>
                  <a:pt x="931" y="104"/>
                </a:lnTo>
                <a:lnTo>
                  <a:pt x="932" y="104"/>
                </a:lnTo>
                <a:lnTo>
                  <a:pt x="933" y="104"/>
                </a:lnTo>
                <a:lnTo>
                  <a:pt x="935" y="104"/>
                </a:lnTo>
                <a:lnTo>
                  <a:pt x="936" y="104"/>
                </a:lnTo>
                <a:lnTo>
                  <a:pt x="938" y="104"/>
                </a:lnTo>
                <a:lnTo>
                  <a:pt x="939" y="104"/>
                </a:lnTo>
                <a:lnTo>
                  <a:pt x="940" y="104"/>
                </a:lnTo>
                <a:lnTo>
                  <a:pt x="942" y="104"/>
                </a:lnTo>
                <a:lnTo>
                  <a:pt x="943" y="104"/>
                </a:lnTo>
                <a:lnTo>
                  <a:pt x="944" y="104"/>
                </a:lnTo>
                <a:lnTo>
                  <a:pt x="946" y="104"/>
                </a:lnTo>
                <a:lnTo>
                  <a:pt x="947" y="104"/>
                </a:lnTo>
                <a:lnTo>
                  <a:pt x="948" y="104"/>
                </a:lnTo>
                <a:lnTo>
                  <a:pt x="950" y="104"/>
                </a:lnTo>
                <a:lnTo>
                  <a:pt x="951" y="104"/>
                </a:lnTo>
                <a:lnTo>
                  <a:pt x="952" y="104"/>
                </a:lnTo>
                <a:lnTo>
                  <a:pt x="954" y="104"/>
                </a:lnTo>
                <a:lnTo>
                  <a:pt x="955" y="104"/>
                </a:lnTo>
                <a:lnTo>
                  <a:pt x="957" y="104"/>
                </a:lnTo>
                <a:lnTo>
                  <a:pt x="958" y="104"/>
                </a:lnTo>
                <a:lnTo>
                  <a:pt x="959" y="104"/>
                </a:lnTo>
                <a:lnTo>
                  <a:pt x="961" y="104"/>
                </a:lnTo>
                <a:lnTo>
                  <a:pt x="962" y="104"/>
                </a:lnTo>
                <a:lnTo>
                  <a:pt x="963" y="104"/>
                </a:lnTo>
                <a:lnTo>
                  <a:pt x="965" y="104"/>
                </a:lnTo>
                <a:lnTo>
                  <a:pt x="966" y="104"/>
                </a:lnTo>
                <a:lnTo>
                  <a:pt x="967" y="104"/>
                </a:lnTo>
                <a:lnTo>
                  <a:pt x="969" y="104"/>
                </a:lnTo>
                <a:lnTo>
                  <a:pt x="970" y="104"/>
                </a:lnTo>
                <a:lnTo>
                  <a:pt x="971" y="104"/>
                </a:lnTo>
                <a:lnTo>
                  <a:pt x="973" y="104"/>
                </a:lnTo>
                <a:lnTo>
                  <a:pt x="992" y="104"/>
                </a:lnTo>
                <a:lnTo>
                  <a:pt x="993" y="104"/>
                </a:lnTo>
                <a:lnTo>
                  <a:pt x="994" y="104"/>
                </a:lnTo>
                <a:lnTo>
                  <a:pt x="996" y="104"/>
                </a:lnTo>
                <a:lnTo>
                  <a:pt x="997" y="104"/>
                </a:lnTo>
                <a:lnTo>
                  <a:pt x="999" y="104"/>
                </a:lnTo>
                <a:lnTo>
                  <a:pt x="1000" y="104"/>
                </a:lnTo>
                <a:lnTo>
                  <a:pt x="1001" y="104"/>
                </a:lnTo>
                <a:lnTo>
                  <a:pt x="1003" y="104"/>
                </a:lnTo>
                <a:lnTo>
                  <a:pt x="1004" y="104"/>
                </a:lnTo>
                <a:lnTo>
                  <a:pt x="1005" y="104"/>
                </a:lnTo>
                <a:lnTo>
                  <a:pt x="1007" y="104"/>
                </a:lnTo>
                <a:lnTo>
                  <a:pt x="1008" y="104"/>
                </a:lnTo>
                <a:lnTo>
                  <a:pt x="1009" y="104"/>
                </a:lnTo>
                <a:lnTo>
                  <a:pt x="1011" y="104"/>
                </a:lnTo>
                <a:lnTo>
                  <a:pt x="1012" y="104"/>
                </a:lnTo>
                <a:lnTo>
                  <a:pt x="1013" y="104"/>
                </a:lnTo>
                <a:lnTo>
                  <a:pt x="1015" y="104"/>
                </a:lnTo>
                <a:lnTo>
                  <a:pt x="1016" y="104"/>
                </a:lnTo>
                <a:lnTo>
                  <a:pt x="1018" y="104"/>
                </a:lnTo>
                <a:lnTo>
                  <a:pt x="1019" y="104"/>
                </a:lnTo>
                <a:lnTo>
                  <a:pt x="1020" y="104"/>
                </a:lnTo>
                <a:lnTo>
                  <a:pt x="1022" y="104"/>
                </a:lnTo>
                <a:lnTo>
                  <a:pt x="1023" y="104"/>
                </a:lnTo>
                <a:lnTo>
                  <a:pt x="1024" y="104"/>
                </a:lnTo>
                <a:lnTo>
                  <a:pt x="1026" y="104"/>
                </a:lnTo>
                <a:lnTo>
                  <a:pt x="1027" y="104"/>
                </a:lnTo>
                <a:lnTo>
                  <a:pt x="1028" y="104"/>
                </a:lnTo>
                <a:lnTo>
                  <a:pt x="1030" y="104"/>
                </a:lnTo>
                <a:lnTo>
                  <a:pt x="1031" y="104"/>
                </a:lnTo>
                <a:lnTo>
                  <a:pt x="1032" y="104"/>
                </a:lnTo>
                <a:lnTo>
                  <a:pt x="1034" y="104"/>
                </a:lnTo>
                <a:lnTo>
                  <a:pt x="1035" y="104"/>
                </a:lnTo>
                <a:lnTo>
                  <a:pt x="1037" y="104"/>
                </a:lnTo>
                <a:lnTo>
                  <a:pt x="1038" y="104"/>
                </a:lnTo>
                <a:lnTo>
                  <a:pt x="1039" y="104"/>
                </a:lnTo>
                <a:lnTo>
                  <a:pt x="1041" y="104"/>
                </a:lnTo>
                <a:lnTo>
                  <a:pt x="1042" y="104"/>
                </a:lnTo>
                <a:lnTo>
                  <a:pt x="1043" y="104"/>
                </a:lnTo>
                <a:lnTo>
                  <a:pt x="1045" y="104"/>
                </a:lnTo>
                <a:lnTo>
                  <a:pt x="1046" y="104"/>
                </a:lnTo>
                <a:lnTo>
                  <a:pt x="1047" y="104"/>
                </a:lnTo>
                <a:lnTo>
                  <a:pt x="1049" y="104"/>
                </a:lnTo>
                <a:lnTo>
                  <a:pt x="1050" y="104"/>
                </a:lnTo>
                <a:lnTo>
                  <a:pt x="1051" y="104"/>
                </a:lnTo>
                <a:lnTo>
                  <a:pt x="1053" y="104"/>
                </a:lnTo>
                <a:lnTo>
                  <a:pt x="1054" y="104"/>
                </a:lnTo>
                <a:lnTo>
                  <a:pt x="1056" y="104"/>
                </a:lnTo>
                <a:lnTo>
                  <a:pt x="1057" y="104"/>
                </a:lnTo>
                <a:lnTo>
                  <a:pt x="1058" y="104"/>
                </a:lnTo>
                <a:lnTo>
                  <a:pt x="1060" y="104"/>
                </a:lnTo>
                <a:lnTo>
                  <a:pt x="1061" y="104"/>
                </a:lnTo>
                <a:lnTo>
                  <a:pt x="1062" y="104"/>
                </a:lnTo>
                <a:lnTo>
                  <a:pt x="1064" y="104"/>
                </a:lnTo>
                <a:lnTo>
                  <a:pt x="1065" y="104"/>
                </a:lnTo>
                <a:lnTo>
                  <a:pt x="1066" y="104"/>
                </a:lnTo>
                <a:lnTo>
                  <a:pt x="1068" y="104"/>
                </a:lnTo>
                <a:lnTo>
                  <a:pt x="1069" y="104"/>
                </a:lnTo>
                <a:lnTo>
                  <a:pt x="1070" y="104"/>
                </a:lnTo>
                <a:lnTo>
                  <a:pt x="1072" y="104"/>
                </a:lnTo>
                <a:lnTo>
                  <a:pt x="1073" y="104"/>
                </a:lnTo>
                <a:lnTo>
                  <a:pt x="1075" y="104"/>
                </a:lnTo>
                <a:lnTo>
                  <a:pt x="1076" y="104"/>
                </a:lnTo>
                <a:lnTo>
                  <a:pt x="1077" y="104"/>
                </a:lnTo>
                <a:lnTo>
                  <a:pt x="1079" y="104"/>
                </a:lnTo>
                <a:lnTo>
                  <a:pt x="1080" y="104"/>
                </a:lnTo>
                <a:lnTo>
                  <a:pt x="1081" y="104"/>
                </a:lnTo>
                <a:lnTo>
                  <a:pt x="1083" y="104"/>
                </a:lnTo>
                <a:lnTo>
                  <a:pt x="1084" y="104"/>
                </a:lnTo>
                <a:lnTo>
                  <a:pt x="1085" y="104"/>
                </a:lnTo>
                <a:lnTo>
                  <a:pt x="1087" y="104"/>
                </a:lnTo>
                <a:lnTo>
                  <a:pt x="1088" y="104"/>
                </a:lnTo>
                <a:lnTo>
                  <a:pt x="1089" y="104"/>
                </a:lnTo>
                <a:lnTo>
                  <a:pt x="1091" y="104"/>
                </a:lnTo>
                <a:lnTo>
                  <a:pt x="1092" y="104"/>
                </a:lnTo>
                <a:lnTo>
                  <a:pt x="1094" y="104"/>
                </a:lnTo>
                <a:lnTo>
                  <a:pt x="1095" y="104"/>
                </a:lnTo>
                <a:lnTo>
                  <a:pt x="1096" y="104"/>
                </a:lnTo>
                <a:lnTo>
                  <a:pt x="1098" y="104"/>
                </a:lnTo>
                <a:lnTo>
                  <a:pt x="1099" y="104"/>
                </a:lnTo>
                <a:lnTo>
                  <a:pt x="1100" y="104"/>
                </a:lnTo>
                <a:lnTo>
                  <a:pt x="1102" y="104"/>
                </a:lnTo>
                <a:lnTo>
                  <a:pt x="1103" y="104"/>
                </a:lnTo>
                <a:lnTo>
                  <a:pt x="1104" y="104"/>
                </a:lnTo>
                <a:lnTo>
                  <a:pt x="1106" y="104"/>
                </a:lnTo>
                <a:lnTo>
                  <a:pt x="1107" y="104"/>
                </a:lnTo>
                <a:lnTo>
                  <a:pt x="1108" y="104"/>
                </a:lnTo>
                <a:lnTo>
                  <a:pt x="1110" y="104"/>
                </a:lnTo>
                <a:lnTo>
                  <a:pt x="1111" y="104"/>
                </a:lnTo>
                <a:lnTo>
                  <a:pt x="1113" y="104"/>
                </a:lnTo>
                <a:lnTo>
                  <a:pt x="1114" y="104"/>
                </a:lnTo>
                <a:lnTo>
                  <a:pt x="1115" y="104"/>
                </a:lnTo>
                <a:lnTo>
                  <a:pt x="1117" y="104"/>
                </a:lnTo>
                <a:lnTo>
                  <a:pt x="1118" y="104"/>
                </a:lnTo>
                <a:lnTo>
                  <a:pt x="1119" y="104"/>
                </a:lnTo>
                <a:lnTo>
                  <a:pt x="1121" y="104"/>
                </a:lnTo>
                <a:lnTo>
                  <a:pt x="1122" y="104"/>
                </a:lnTo>
                <a:lnTo>
                  <a:pt x="1123" y="104"/>
                </a:lnTo>
                <a:lnTo>
                  <a:pt x="1125" y="104"/>
                </a:lnTo>
                <a:lnTo>
                  <a:pt x="1126" y="104"/>
                </a:lnTo>
                <a:lnTo>
                  <a:pt x="1127" y="104"/>
                </a:lnTo>
                <a:lnTo>
                  <a:pt x="1129" y="104"/>
                </a:lnTo>
                <a:lnTo>
                  <a:pt x="1130" y="104"/>
                </a:lnTo>
                <a:lnTo>
                  <a:pt x="1132" y="104"/>
                </a:lnTo>
                <a:lnTo>
                  <a:pt x="1133" y="104"/>
                </a:lnTo>
                <a:lnTo>
                  <a:pt x="1134" y="104"/>
                </a:lnTo>
                <a:lnTo>
                  <a:pt x="1136" y="104"/>
                </a:lnTo>
                <a:lnTo>
                  <a:pt x="1137" y="104"/>
                </a:lnTo>
                <a:lnTo>
                  <a:pt x="1138" y="104"/>
                </a:lnTo>
                <a:lnTo>
                  <a:pt x="1140" y="104"/>
                </a:lnTo>
                <a:lnTo>
                  <a:pt x="1141" y="104"/>
                </a:lnTo>
                <a:lnTo>
                  <a:pt x="1142" y="104"/>
                </a:lnTo>
                <a:lnTo>
                  <a:pt x="1144" y="104"/>
                </a:lnTo>
                <a:lnTo>
                  <a:pt x="1145" y="104"/>
                </a:lnTo>
                <a:lnTo>
                  <a:pt x="1146" y="104"/>
                </a:lnTo>
                <a:lnTo>
                  <a:pt x="1148" y="104"/>
                </a:lnTo>
                <a:lnTo>
                  <a:pt x="1149" y="104"/>
                </a:lnTo>
                <a:lnTo>
                  <a:pt x="1151" y="104"/>
                </a:lnTo>
                <a:lnTo>
                  <a:pt x="1152" y="104"/>
                </a:lnTo>
                <a:lnTo>
                  <a:pt x="1153" y="104"/>
                </a:lnTo>
                <a:lnTo>
                  <a:pt x="1155" y="104"/>
                </a:lnTo>
                <a:lnTo>
                  <a:pt x="1156" y="104"/>
                </a:lnTo>
                <a:lnTo>
                  <a:pt x="1157" y="104"/>
                </a:lnTo>
                <a:lnTo>
                  <a:pt x="1159" y="104"/>
                </a:lnTo>
                <a:lnTo>
                  <a:pt x="1160" y="104"/>
                </a:lnTo>
                <a:lnTo>
                  <a:pt x="1161" y="104"/>
                </a:lnTo>
                <a:lnTo>
                  <a:pt x="1163" y="104"/>
                </a:lnTo>
                <a:lnTo>
                  <a:pt x="1164" y="104"/>
                </a:lnTo>
                <a:lnTo>
                  <a:pt x="1165" y="104"/>
                </a:lnTo>
                <a:lnTo>
                  <a:pt x="1167" y="104"/>
                </a:lnTo>
                <a:lnTo>
                  <a:pt x="1168" y="104"/>
                </a:lnTo>
                <a:lnTo>
                  <a:pt x="1170" y="104"/>
                </a:lnTo>
                <a:lnTo>
                  <a:pt x="1171" y="104"/>
                </a:lnTo>
                <a:lnTo>
                  <a:pt x="1172" y="104"/>
                </a:lnTo>
                <a:lnTo>
                  <a:pt x="1174" y="104"/>
                </a:lnTo>
                <a:lnTo>
                  <a:pt x="1175" y="104"/>
                </a:lnTo>
                <a:lnTo>
                  <a:pt x="1176" y="104"/>
                </a:lnTo>
                <a:lnTo>
                  <a:pt x="1178" y="104"/>
                </a:lnTo>
                <a:lnTo>
                  <a:pt x="1179" y="104"/>
                </a:lnTo>
                <a:lnTo>
                  <a:pt x="1180" y="104"/>
                </a:lnTo>
                <a:lnTo>
                  <a:pt x="1182" y="104"/>
                </a:lnTo>
                <a:lnTo>
                  <a:pt x="1183" y="104"/>
                </a:lnTo>
                <a:lnTo>
                  <a:pt x="1184" y="104"/>
                </a:lnTo>
                <a:lnTo>
                  <a:pt x="1186" y="104"/>
                </a:lnTo>
                <a:lnTo>
                  <a:pt x="1187" y="104"/>
                </a:lnTo>
                <a:lnTo>
                  <a:pt x="1189" y="104"/>
                </a:lnTo>
                <a:lnTo>
                  <a:pt x="1190" y="104"/>
                </a:lnTo>
                <a:lnTo>
                  <a:pt x="1191" y="104"/>
                </a:lnTo>
                <a:lnTo>
                  <a:pt x="1193" y="104"/>
                </a:lnTo>
                <a:lnTo>
                  <a:pt x="1194" y="104"/>
                </a:lnTo>
                <a:lnTo>
                  <a:pt x="1195" y="104"/>
                </a:lnTo>
                <a:lnTo>
                  <a:pt x="1197" y="104"/>
                </a:lnTo>
                <a:lnTo>
                  <a:pt x="1198" y="104"/>
                </a:lnTo>
                <a:lnTo>
                  <a:pt x="1199" y="104"/>
                </a:lnTo>
                <a:lnTo>
                  <a:pt x="1201" y="104"/>
                </a:lnTo>
                <a:lnTo>
                  <a:pt x="1202" y="104"/>
                </a:lnTo>
                <a:lnTo>
                  <a:pt x="1203" y="104"/>
                </a:lnTo>
                <a:lnTo>
                  <a:pt x="1205" y="104"/>
                </a:lnTo>
                <a:lnTo>
                  <a:pt x="1206" y="104"/>
                </a:lnTo>
                <a:lnTo>
                  <a:pt x="1208" y="104"/>
                </a:lnTo>
                <a:lnTo>
                  <a:pt x="1209" y="104"/>
                </a:lnTo>
                <a:lnTo>
                  <a:pt x="1210" y="104"/>
                </a:lnTo>
                <a:lnTo>
                  <a:pt x="1212" y="104"/>
                </a:lnTo>
                <a:lnTo>
                  <a:pt x="1213" y="104"/>
                </a:lnTo>
                <a:lnTo>
                  <a:pt x="1214" y="104"/>
                </a:lnTo>
                <a:lnTo>
                  <a:pt x="1216" y="104"/>
                </a:lnTo>
                <a:lnTo>
                  <a:pt x="1217" y="104"/>
                </a:lnTo>
                <a:lnTo>
                  <a:pt x="1218" y="104"/>
                </a:lnTo>
                <a:lnTo>
                  <a:pt x="1220" y="104"/>
                </a:lnTo>
                <a:lnTo>
                  <a:pt x="1221" y="104"/>
                </a:lnTo>
                <a:lnTo>
                  <a:pt x="1222" y="104"/>
                </a:lnTo>
                <a:lnTo>
                  <a:pt x="1224" y="104"/>
                </a:lnTo>
                <a:lnTo>
                  <a:pt x="1225" y="104"/>
                </a:lnTo>
                <a:lnTo>
                  <a:pt x="1227" y="104"/>
                </a:lnTo>
                <a:lnTo>
                  <a:pt x="1228" y="104"/>
                </a:lnTo>
                <a:lnTo>
                  <a:pt x="1229" y="104"/>
                </a:lnTo>
                <a:lnTo>
                  <a:pt x="1231" y="104"/>
                </a:lnTo>
                <a:lnTo>
                  <a:pt x="1232" y="104"/>
                </a:lnTo>
                <a:lnTo>
                  <a:pt x="1233" y="104"/>
                </a:lnTo>
                <a:lnTo>
                  <a:pt x="1235" y="104"/>
                </a:lnTo>
                <a:lnTo>
                  <a:pt x="1236" y="104"/>
                </a:lnTo>
                <a:lnTo>
                  <a:pt x="1237" y="104"/>
                </a:lnTo>
                <a:lnTo>
                  <a:pt x="1239" y="104"/>
                </a:lnTo>
                <a:lnTo>
                  <a:pt x="1240" y="104"/>
                </a:lnTo>
                <a:lnTo>
                  <a:pt x="1241" y="104"/>
                </a:lnTo>
                <a:lnTo>
                  <a:pt x="1243" y="104"/>
                </a:lnTo>
                <a:lnTo>
                  <a:pt x="1244" y="104"/>
                </a:lnTo>
                <a:lnTo>
                  <a:pt x="1246" y="104"/>
                </a:lnTo>
                <a:lnTo>
                  <a:pt x="1247" y="104"/>
                </a:lnTo>
                <a:lnTo>
                  <a:pt x="1248" y="104"/>
                </a:lnTo>
                <a:lnTo>
                  <a:pt x="1250" y="104"/>
                </a:lnTo>
                <a:lnTo>
                  <a:pt x="1251" y="104"/>
                </a:lnTo>
                <a:lnTo>
                  <a:pt x="1252" y="104"/>
                </a:lnTo>
                <a:lnTo>
                  <a:pt x="1254" y="104"/>
                </a:lnTo>
                <a:lnTo>
                  <a:pt x="1255" y="104"/>
                </a:lnTo>
                <a:lnTo>
                  <a:pt x="1256" y="104"/>
                </a:lnTo>
                <a:lnTo>
                  <a:pt x="1258" y="104"/>
                </a:lnTo>
                <a:lnTo>
                  <a:pt x="1259" y="104"/>
                </a:lnTo>
                <a:lnTo>
                  <a:pt x="1260" y="104"/>
                </a:lnTo>
                <a:lnTo>
                  <a:pt x="1262" y="104"/>
                </a:lnTo>
                <a:lnTo>
                  <a:pt x="1263" y="104"/>
                </a:lnTo>
                <a:lnTo>
                  <a:pt x="1265" y="104"/>
                </a:lnTo>
                <a:lnTo>
                  <a:pt x="1266" y="104"/>
                </a:lnTo>
                <a:lnTo>
                  <a:pt x="1267" y="104"/>
                </a:lnTo>
                <a:lnTo>
                  <a:pt x="1269" y="104"/>
                </a:lnTo>
                <a:lnTo>
                  <a:pt x="1270" y="104"/>
                </a:lnTo>
                <a:lnTo>
                  <a:pt x="1271" y="104"/>
                </a:lnTo>
                <a:lnTo>
                  <a:pt x="1273" y="104"/>
                </a:lnTo>
                <a:lnTo>
                  <a:pt x="1274" y="104"/>
                </a:lnTo>
                <a:lnTo>
                  <a:pt x="1275" y="104"/>
                </a:lnTo>
                <a:lnTo>
                  <a:pt x="1277" y="104"/>
                </a:lnTo>
                <a:lnTo>
                  <a:pt x="1278" y="104"/>
                </a:lnTo>
                <a:lnTo>
                  <a:pt x="1279" y="104"/>
                </a:lnTo>
                <a:lnTo>
                  <a:pt x="1281" y="104"/>
                </a:lnTo>
                <a:lnTo>
                  <a:pt x="1282" y="104"/>
                </a:lnTo>
                <a:lnTo>
                  <a:pt x="1284" y="104"/>
                </a:lnTo>
                <a:lnTo>
                  <a:pt x="1285" y="104"/>
                </a:lnTo>
                <a:lnTo>
                  <a:pt x="1286" y="104"/>
                </a:lnTo>
                <a:lnTo>
                  <a:pt x="1288" y="104"/>
                </a:lnTo>
                <a:lnTo>
                  <a:pt x="1289" y="104"/>
                </a:lnTo>
                <a:lnTo>
                  <a:pt x="1290" y="104"/>
                </a:lnTo>
                <a:lnTo>
                  <a:pt x="1292" y="104"/>
                </a:lnTo>
                <a:lnTo>
                  <a:pt x="1293" y="104"/>
                </a:lnTo>
                <a:lnTo>
                  <a:pt x="1294" y="104"/>
                </a:lnTo>
                <a:lnTo>
                  <a:pt x="1296" y="104"/>
                </a:lnTo>
                <a:lnTo>
                  <a:pt x="1297" y="104"/>
                </a:lnTo>
                <a:lnTo>
                  <a:pt x="1298" y="104"/>
                </a:lnTo>
                <a:lnTo>
                  <a:pt x="1300" y="103"/>
                </a:lnTo>
                <a:lnTo>
                  <a:pt x="1301" y="90"/>
                </a:lnTo>
                <a:lnTo>
                  <a:pt x="1303" y="62"/>
                </a:lnTo>
                <a:lnTo>
                  <a:pt x="1304" y="32"/>
                </a:lnTo>
                <a:lnTo>
                  <a:pt x="1305" y="25"/>
                </a:lnTo>
                <a:lnTo>
                  <a:pt x="1307" y="46"/>
                </a:lnTo>
                <a:lnTo>
                  <a:pt x="1308" y="78"/>
                </a:lnTo>
                <a:lnTo>
                  <a:pt x="1309" y="99"/>
                </a:lnTo>
                <a:lnTo>
                  <a:pt x="1311" y="104"/>
                </a:lnTo>
                <a:lnTo>
                  <a:pt x="1312" y="104"/>
                </a:lnTo>
                <a:lnTo>
                  <a:pt x="1313" y="104"/>
                </a:lnTo>
                <a:lnTo>
                  <a:pt x="1315" y="104"/>
                </a:lnTo>
                <a:lnTo>
                  <a:pt x="1316" y="104"/>
                </a:lnTo>
                <a:lnTo>
                  <a:pt x="1318" y="104"/>
                </a:lnTo>
                <a:lnTo>
                  <a:pt x="1319" y="104"/>
                </a:lnTo>
                <a:lnTo>
                  <a:pt x="1320" y="104"/>
                </a:lnTo>
                <a:lnTo>
                  <a:pt x="1322" y="104"/>
                </a:lnTo>
                <a:lnTo>
                  <a:pt x="1323" y="104"/>
                </a:lnTo>
                <a:lnTo>
                  <a:pt x="1324" y="104"/>
                </a:lnTo>
                <a:lnTo>
                  <a:pt x="1326" y="104"/>
                </a:lnTo>
                <a:lnTo>
                  <a:pt x="1327" y="104"/>
                </a:lnTo>
                <a:lnTo>
                  <a:pt x="1328" y="104"/>
                </a:lnTo>
                <a:lnTo>
                  <a:pt x="1330" y="104"/>
                </a:lnTo>
                <a:lnTo>
                  <a:pt x="1331" y="104"/>
                </a:lnTo>
                <a:lnTo>
                  <a:pt x="1332" y="104"/>
                </a:lnTo>
                <a:lnTo>
                  <a:pt x="1334" y="104"/>
                </a:lnTo>
                <a:lnTo>
                  <a:pt x="1335" y="104"/>
                </a:lnTo>
                <a:lnTo>
                  <a:pt x="1337" y="104"/>
                </a:lnTo>
                <a:lnTo>
                  <a:pt x="1338" y="104"/>
                </a:lnTo>
                <a:lnTo>
                  <a:pt x="1339" y="104"/>
                </a:lnTo>
                <a:lnTo>
                  <a:pt x="1341" y="104"/>
                </a:lnTo>
                <a:lnTo>
                  <a:pt x="1342" y="104"/>
                </a:lnTo>
                <a:lnTo>
                  <a:pt x="1343" y="104"/>
                </a:lnTo>
                <a:lnTo>
                  <a:pt x="1345" y="104"/>
                </a:lnTo>
                <a:lnTo>
                  <a:pt x="1346" y="104"/>
                </a:lnTo>
                <a:lnTo>
                  <a:pt x="1347" y="104"/>
                </a:lnTo>
                <a:lnTo>
                  <a:pt x="1349" y="104"/>
                </a:lnTo>
                <a:lnTo>
                  <a:pt x="1350" y="104"/>
                </a:lnTo>
                <a:lnTo>
                  <a:pt x="1351" y="104"/>
                </a:lnTo>
                <a:lnTo>
                  <a:pt x="1353" y="104"/>
                </a:lnTo>
                <a:lnTo>
                  <a:pt x="1354" y="104"/>
                </a:lnTo>
                <a:lnTo>
                  <a:pt x="1356" y="104"/>
                </a:lnTo>
                <a:lnTo>
                  <a:pt x="1357" y="104"/>
                </a:lnTo>
                <a:lnTo>
                  <a:pt x="1358" y="104"/>
                </a:lnTo>
                <a:lnTo>
                  <a:pt x="1360" y="104"/>
                </a:lnTo>
                <a:lnTo>
                  <a:pt x="1361" y="104"/>
                </a:lnTo>
                <a:lnTo>
                  <a:pt x="1362" y="104"/>
                </a:lnTo>
                <a:lnTo>
                  <a:pt x="1364" y="104"/>
                </a:lnTo>
                <a:lnTo>
                  <a:pt x="1365" y="104"/>
                </a:lnTo>
                <a:lnTo>
                  <a:pt x="1366" y="104"/>
                </a:lnTo>
                <a:lnTo>
                  <a:pt x="1368" y="104"/>
                </a:lnTo>
                <a:lnTo>
                  <a:pt x="1369" y="104"/>
                </a:lnTo>
                <a:lnTo>
                  <a:pt x="1370" y="104"/>
                </a:lnTo>
                <a:lnTo>
                  <a:pt x="1372" y="104"/>
                </a:lnTo>
                <a:lnTo>
                  <a:pt x="1373" y="104"/>
                </a:lnTo>
                <a:lnTo>
                  <a:pt x="1375" y="104"/>
                </a:lnTo>
                <a:lnTo>
                  <a:pt x="1376" y="104"/>
                </a:lnTo>
                <a:lnTo>
                  <a:pt x="1377" y="104"/>
                </a:lnTo>
                <a:lnTo>
                  <a:pt x="1379" y="104"/>
                </a:lnTo>
                <a:lnTo>
                  <a:pt x="1380" y="104"/>
                </a:lnTo>
                <a:lnTo>
                  <a:pt x="1381" y="104"/>
                </a:lnTo>
                <a:lnTo>
                  <a:pt x="1383" y="104"/>
                </a:lnTo>
                <a:lnTo>
                  <a:pt x="1384" y="104"/>
                </a:lnTo>
                <a:lnTo>
                  <a:pt x="1385" y="104"/>
                </a:lnTo>
                <a:lnTo>
                  <a:pt x="1387" y="104"/>
                </a:lnTo>
                <a:lnTo>
                  <a:pt x="1388" y="104"/>
                </a:lnTo>
                <a:lnTo>
                  <a:pt x="1390" y="104"/>
                </a:lnTo>
                <a:lnTo>
                  <a:pt x="1391" y="104"/>
                </a:lnTo>
                <a:lnTo>
                  <a:pt x="1392" y="104"/>
                </a:lnTo>
                <a:lnTo>
                  <a:pt x="1394" y="104"/>
                </a:lnTo>
                <a:lnTo>
                  <a:pt x="1395" y="104"/>
                </a:lnTo>
                <a:lnTo>
                  <a:pt x="1396" y="104"/>
                </a:lnTo>
                <a:lnTo>
                  <a:pt x="1398" y="104"/>
                </a:lnTo>
                <a:lnTo>
                  <a:pt x="1399" y="104"/>
                </a:lnTo>
                <a:lnTo>
                  <a:pt x="1400" y="104"/>
                </a:lnTo>
                <a:lnTo>
                  <a:pt x="1402" y="104"/>
                </a:lnTo>
                <a:lnTo>
                  <a:pt x="1403" y="104"/>
                </a:lnTo>
                <a:lnTo>
                  <a:pt x="1404" y="104"/>
                </a:lnTo>
                <a:lnTo>
                  <a:pt x="1406" y="104"/>
                </a:lnTo>
                <a:lnTo>
                  <a:pt x="1407" y="104"/>
                </a:lnTo>
                <a:lnTo>
                  <a:pt x="1409" y="104"/>
                </a:lnTo>
                <a:lnTo>
                  <a:pt x="1410" y="104"/>
                </a:lnTo>
                <a:lnTo>
                  <a:pt x="1411" y="104"/>
                </a:lnTo>
                <a:lnTo>
                  <a:pt x="1413" y="104"/>
                </a:lnTo>
                <a:lnTo>
                  <a:pt x="1414" y="104"/>
                </a:lnTo>
                <a:lnTo>
                  <a:pt x="1415" y="104"/>
                </a:lnTo>
                <a:lnTo>
                  <a:pt x="1417" y="104"/>
                </a:lnTo>
                <a:lnTo>
                  <a:pt x="1418" y="104"/>
                </a:lnTo>
                <a:lnTo>
                  <a:pt x="1419" y="104"/>
                </a:lnTo>
                <a:lnTo>
                  <a:pt x="1421" y="104"/>
                </a:lnTo>
                <a:lnTo>
                  <a:pt x="1422" y="104"/>
                </a:lnTo>
                <a:lnTo>
                  <a:pt x="1423" y="104"/>
                </a:lnTo>
                <a:lnTo>
                  <a:pt x="1425" y="104"/>
                </a:lnTo>
                <a:lnTo>
                  <a:pt x="1426" y="104"/>
                </a:lnTo>
                <a:lnTo>
                  <a:pt x="1428" y="104"/>
                </a:lnTo>
                <a:lnTo>
                  <a:pt x="1429" y="104"/>
                </a:lnTo>
                <a:lnTo>
                  <a:pt x="1430" y="104"/>
                </a:lnTo>
                <a:lnTo>
                  <a:pt x="1432" y="104"/>
                </a:lnTo>
                <a:lnTo>
                  <a:pt x="1433" y="104"/>
                </a:lnTo>
                <a:lnTo>
                  <a:pt x="1434" y="104"/>
                </a:lnTo>
                <a:lnTo>
                  <a:pt x="1436" y="104"/>
                </a:lnTo>
                <a:lnTo>
                  <a:pt x="1437" y="104"/>
                </a:lnTo>
                <a:lnTo>
                  <a:pt x="1438" y="104"/>
                </a:lnTo>
                <a:lnTo>
                  <a:pt x="1440" y="104"/>
                </a:lnTo>
                <a:lnTo>
                  <a:pt x="1441" y="104"/>
                </a:lnTo>
                <a:lnTo>
                  <a:pt x="1443" y="104"/>
                </a:lnTo>
                <a:lnTo>
                  <a:pt x="1444" y="104"/>
                </a:lnTo>
                <a:lnTo>
                  <a:pt x="1445" y="104"/>
                </a:lnTo>
                <a:lnTo>
                  <a:pt x="1447" y="104"/>
                </a:lnTo>
                <a:lnTo>
                  <a:pt x="1448" y="104"/>
                </a:lnTo>
                <a:lnTo>
                  <a:pt x="1449" y="104"/>
                </a:lnTo>
                <a:lnTo>
                  <a:pt x="1451" y="104"/>
                </a:lnTo>
                <a:lnTo>
                  <a:pt x="1452" y="104"/>
                </a:lnTo>
                <a:lnTo>
                  <a:pt x="1453" y="104"/>
                </a:lnTo>
                <a:lnTo>
                  <a:pt x="1455" y="104"/>
                </a:lnTo>
                <a:lnTo>
                  <a:pt x="1456" y="104"/>
                </a:lnTo>
                <a:lnTo>
                  <a:pt x="1457" y="104"/>
                </a:lnTo>
                <a:lnTo>
                  <a:pt x="1459" y="104"/>
                </a:lnTo>
                <a:lnTo>
                  <a:pt x="1460" y="104"/>
                </a:lnTo>
                <a:lnTo>
                  <a:pt x="1462" y="104"/>
                </a:lnTo>
                <a:lnTo>
                  <a:pt x="1463" y="104"/>
                </a:lnTo>
                <a:lnTo>
                  <a:pt x="1464" y="104"/>
                </a:lnTo>
                <a:lnTo>
                  <a:pt x="1466" y="104"/>
                </a:lnTo>
                <a:lnTo>
                  <a:pt x="1467" y="104"/>
                </a:lnTo>
                <a:lnTo>
                  <a:pt x="1468" y="104"/>
                </a:lnTo>
                <a:lnTo>
                  <a:pt x="1470" y="104"/>
                </a:lnTo>
                <a:lnTo>
                  <a:pt x="1471" y="104"/>
                </a:lnTo>
                <a:lnTo>
                  <a:pt x="1472" y="104"/>
                </a:lnTo>
                <a:lnTo>
                  <a:pt x="1474" y="104"/>
                </a:lnTo>
                <a:lnTo>
                  <a:pt x="1475" y="104"/>
                </a:lnTo>
                <a:lnTo>
                  <a:pt x="1476" y="104"/>
                </a:lnTo>
                <a:lnTo>
                  <a:pt x="1478" y="104"/>
                </a:lnTo>
                <a:lnTo>
                  <a:pt x="1479" y="104"/>
                </a:lnTo>
                <a:lnTo>
                  <a:pt x="1481" y="104"/>
                </a:lnTo>
                <a:lnTo>
                  <a:pt x="1482" y="104"/>
                </a:lnTo>
                <a:lnTo>
                  <a:pt x="1483" y="104"/>
                </a:lnTo>
                <a:lnTo>
                  <a:pt x="1485" y="104"/>
                </a:lnTo>
                <a:lnTo>
                  <a:pt x="1486" y="104"/>
                </a:lnTo>
                <a:lnTo>
                  <a:pt x="1487" y="104"/>
                </a:lnTo>
                <a:lnTo>
                  <a:pt x="1489" y="104"/>
                </a:lnTo>
                <a:lnTo>
                  <a:pt x="1490" y="104"/>
                </a:lnTo>
                <a:lnTo>
                  <a:pt x="1491" y="104"/>
                </a:lnTo>
                <a:lnTo>
                  <a:pt x="1493" y="104"/>
                </a:lnTo>
                <a:lnTo>
                  <a:pt x="1494" y="104"/>
                </a:lnTo>
                <a:lnTo>
                  <a:pt x="1496" y="104"/>
                </a:lnTo>
                <a:lnTo>
                  <a:pt x="1497" y="104"/>
                </a:lnTo>
                <a:lnTo>
                  <a:pt x="1498" y="104"/>
                </a:lnTo>
                <a:lnTo>
                  <a:pt x="1500" y="104"/>
                </a:lnTo>
                <a:lnTo>
                  <a:pt x="1501" y="104"/>
                </a:lnTo>
                <a:lnTo>
                  <a:pt x="1502" y="104"/>
                </a:lnTo>
                <a:lnTo>
                  <a:pt x="1504" y="104"/>
                </a:lnTo>
                <a:lnTo>
                  <a:pt x="1505" y="104"/>
                </a:lnTo>
                <a:lnTo>
                  <a:pt x="1506" y="104"/>
                </a:lnTo>
                <a:lnTo>
                  <a:pt x="1508" y="104"/>
                </a:lnTo>
                <a:lnTo>
                  <a:pt x="1509" y="104"/>
                </a:lnTo>
                <a:lnTo>
                  <a:pt x="1510" y="104"/>
                </a:lnTo>
                <a:lnTo>
                  <a:pt x="1512" y="104"/>
                </a:lnTo>
                <a:lnTo>
                  <a:pt x="1513" y="104"/>
                </a:lnTo>
                <a:lnTo>
                  <a:pt x="1515" y="104"/>
                </a:lnTo>
                <a:lnTo>
                  <a:pt x="1516" y="104"/>
                </a:lnTo>
                <a:lnTo>
                  <a:pt x="1517" y="104"/>
                </a:lnTo>
                <a:lnTo>
                  <a:pt x="1519" y="104"/>
                </a:lnTo>
                <a:lnTo>
                  <a:pt x="1520" y="104"/>
                </a:lnTo>
                <a:lnTo>
                  <a:pt x="1521" y="104"/>
                </a:lnTo>
                <a:lnTo>
                  <a:pt x="1523" y="104"/>
                </a:lnTo>
                <a:lnTo>
                  <a:pt x="1524" y="104"/>
                </a:lnTo>
                <a:lnTo>
                  <a:pt x="1525" y="104"/>
                </a:lnTo>
                <a:lnTo>
                  <a:pt x="1527" y="104"/>
                </a:lnTo>
                <a:lnTo>
                  <a:pt x="1528" y="104"/>
                </a:lnTo>
                <a:lnTo>
                  <a:pt x="1530" y="104"/>
                </a:lnTo>
                <a:lnTo>
                  <a:pt x="1531" y="104"/>
                </a:lnTo>
                <a:lnTo>
                  <a:pt x="1532" y="104"/>
                </a:lnTo>
                <a:lnTo>
                  <a:pt x="1534" y="104"/>
                </a:lnTo>
                <a:lnTo>
                  <a:pt x="1535" y="104"/>
                </a:lnTo>
                <a:lnTo>
                  <a:pt x="1536" y="104"/>
                </a:lnTo>
                <a:lnTo>
                  <a:pt x="1538" y="104"/>
                </a:lnTo>
                <a:lnTo>
                  <a:pt x="1539" y="104"/>
                </a:lnTo>
                <a:lnTo>
                  <a:pt x="1540" y="104"/>
                </a:lnTo>
                <a:lnTo>
                  <a:pt x="1542" y="104"/>
                </a:lnTo>
                <a:lnTo>
                  <a:pt x="1543" y="104"/>
                </a:lnTo>
                <a:lnTo>
                  <a:pt x="1544" y="104"/>
                </a:lnTo>
                <a:lnTo>
                  <a:pt x="1546" y="104"/>
                </a:lnTo>
                <a:lnTo>
                  <a:pt x="1547" y="104"/>
                </a:lnTo>
                <a:lnTo>
                  <a:pt x="1549" y="104"/>
                </a:lnTo>
                <a:lnTo>
                  <a:pt x="1550" y="104"/>
                </a:lnTo>
                <a:lnTo>
                  <a:pt x="1551" y="104"/>
                </a:lnTo>
                <a:lnTo>
                  <a:pt x="1553" y="104"/>
                </a:lnTo>
                <a:lnTo>
                  <a:pt x="1554" y="104"/>
                </a:lnTo>
                <a:lnTo>
                  <a:pt x="1555" y="104"/>
                </a:lnTo>
                <a:lnTo>
                  <a:pt x="1557" y="104"/>
                </a:lnTo>
                <a:lnTo>
                  <a:pt x="1558" y="104"/>
                </a:lnTo>
                <a:lnTo>
                  <a:pt x="1559" y="104"/>
                </a:lnTo>
                <a:lnTo>
                  <a:pt x="1561" y="104"/>
                </a:lnTo>
                <a:lnTo>
                  <a:pt x="1562" y="104"/>
                </a:lnTo>
                <a:lnTo>
                  <a:pt x="1564" y="104"/>
                </a:lnTo>
                <a:lnTo>
                  <a:pt x="1565" y="104"/>
                </a:lnTo>
                <a:lnTo>
                  <a:pt x="1566" y="104"/>
                </a:lnTo>
                <a:lnTo>
                  <a:pt x="1568" y="104"/>
                </a:lnTo>
                <a:lnTo>
                  <a:pt x="1569" y="104"/>
                </a:lnTo>
                <a:lnTo>
                  <a:pt x="1570" y="104"/>
                </a:lnTo>
                <a:lnTo>
                  <a:pt x="1572" y="104"/>
                </a:lnTo>
                <a:lnTo>
                  <a:pt x="1599" y="104"/>
                </a:lnTo>
                <a:lnTo>
                  <a:pt x="1600" y="104"/>
                </a:lnTo>
                <a:lnTo>
                  <a:pt x="1602" y="104"/>
                </a:lnTo>
                <a:lnTo>
                  <a:pt x="1603" y="104"/>
                </a:lnTo>
                <a:lnTo>
                  <a:pt x="1604" y="104"/>
                </a:lnTo>
                <a:lnTo>
                  <a:pt x="1606" y="104"/>
                </a:lnTo>
                <a:lnTo>
                  <a:pt x="1607" y="104"/>
                </a:lnTo>
                <a:lnTo>
                  <a:pt x="1608" y="104"/>
                </a:lnTo>
                <a:lnTo>
                  <a:pt x="1610" y="104"/>
                </a:lnTo>
                <a:lnTo>
                  <a:pt x="1611" y="104"/>
                </a:lnTo>
                <a:lnTo>
                  <a:pt x="1612" y="104"/>
                </a:lnTo>
                <a:lnTo>
                  <a:pt x="1614" y="104"/>
                </a:lnTo>
                <a:lnTo>
                  <a:pt x="1615" y="104"/>
                </a:lnTo>
                <a:lnTo>
                  <a:pt x="1617" y="104"/>
                </a:lnTo>
                <a:lnTo>
                  <a:pt x="1618" y="104"/>
                </a:lnTo>
                <a:lnTo>
                  <a:pt x="1619" y="104"/>
                </a:lnTo>
                <a:lnTo>
                  <a:pt x="1621" y="104"/>
                </a:lnTo>
                <a:lnTo>
                  <a:pt x="1640" y="104"/>
                </a:lnTo>
                <a:lnTo>
                  <a:pt x="1641" y="104"/>
                </a:lnTo>
                <a:lnTo>
                  <a:pt x="1642" y="104"/>
                </a:lnTo>
                <a:lnTo>
                  <a:pt x="1644" y="104"/>
                </a:lnTo>
                <a:lnTo>
                  <a:pt x="1645" y="104"/>
                </a:lnTo>
                <a:lnTo>
                  <a:pt x="1646" y="104"/>
                </a:lnTo>
                <a:lnTo>
                  <a:pt x="1648" y="104"/>
                </a:lnTo>
                <a:lnTo>
                  <a:pt x="1649" y="104"/>
                </a:lnTo>
                <a:lnTo>
                  <a:pt x="1651" y="104"/>
                </a:lnTo>
                <a:lnTo>
                  <a:pt x="1652" y="104"/>
                </a:lnTo>
                <a:lnTo>
                  <a:pt x="1653" y="104"/>
                </a:lnTo>
                <a:lnTo>
                  <a:pt x="1655" y="104"/>
                </a:lnTo>
                <a:lnTo>
                  <a:pt x="1656" y="104"/>
                </a:lnTo>
                <a:lnTo>
                  <a:pt x="1657" y="104"/>
                </a:lnTo>
                <a:lnTo>
                  <a:pt x="1659" y="104"/>
                </a:lnTo>
                <a:lnTo>
                  <a:pt x="1660" y="104"/>
                </a:lnTo>
                <a:lnTo>
                  <a:pt x="1661" y="104"/>
                </a:lnTo>
                <a:lnTo>
                  <a:pt x="1663" y="104"/>
                </a:lnTo>
                <a:lnTo>
                  <a:pt x="1664" y="104"/>
                </a:lnTo>
                <a:lnTo>
                  <a:pt x="1666" y="104"/>
                </a:lnTo>
                <a:lnTo>
                  <a:pt x="1667" y="104"/>
                </a:lnTo>
                <a:lnTo>
                  <a:pt x="1668" y="104"/>
                </a:lnTo>
                <a:lnTo>
                  <a:pt x="1670" y="104"/>
                </a:lnTo>
                <a:lnTo>
                  <a:pt x="1671" y="104"/>
                </a:lnTo>
                <a:lnTo>
                  <a:pt x="1672" y="104"/>
                </a:lnTo>
                <a:lnTo>
                  <a:pt x="1674" y="104"/>
                </a:lnTo>
                <a:lnTo>
                  <a:pt x="1675" y="104"/>
                </a:lnTo>
                <a:lnTo>
                  <a:pt x="1676" y="104"/>
                </a:lnTo>
                <a:lnTo>
                  <a:pt x="1678" y="104"/>
                </a:lnTo>
                <a:lnTo>
                  <a:pt x="1679" y="104"/>
                </a:lnTo>
                <a:lnTo>
                  <a:pt x="1681" y="104"/>
                </a:lnTo>
                <a:lnTo>
                  <a:pt x="1682" y="104"/>
                </a:lnTo>
                <a:lnTo>
                  <a:pt x="1683" y="104"/>
                </a:lnTo>
                <a:lnTo>
                  <a:pt x="1685" y="104"/>
                </a:lnTo>
                <a:lnTo>
                  <a:pt x="1686" y="104"/>
                </a:lnTo>
                <a:lnTo>
                  <a:pt x="1687" y="101"/>
                </a:lnTo>
                <a:lnTo>
                  <a:pt x="1689" y="88"/>
                </a:lnTo>
                <a:lnTo>
                  <a:pt x="1690" y="71"/>
                </a:lnTo>
                <a:lnTo>
                  <a:pt x="1691" y="62"/>
                </a:lnTo>
                <a:lnTo>
                  <a:pt x="1693" y="68"/>
                </a:lnTo>
                <a:lnTo>
                  <a:pt x="1694" y="84"/>
                </a:lnTo>
                <a:lnTo>
                  <a:pt x="1695" y="99"/>
                </a:lnTo>
                <a:lnTo>
                  <a:pt x="1697" y="104"/>
                </a:lnTo>
                <a:lnTo>
                  <a:pt x="1698" y="104"/>
                </a:lnTo>
                <a:lnTo>
                  <a:pt x="1700" y="104"/>
                </a:lnTo>
                <a:lnTo>
                  <a:pt x="1701" y="104"/>
                </a:lnTo>
                <a:lnTo>
                  <a:pt x="1702" y="104"/>
                </a:lnTo>
                <a:lnTo>
                  <a:pt x="1704" y="104"/>
                </a:lnTo>
                <a:lnTo>
                  <a:pt x="1705" y="104"/>
                </a:lnTo>
                <a:lnTo>
                  <a:pt x="1706" y="104"/>
                </a:lnTo>
                <a:lnTo>
                  <a:pt x="1708" y="104"/>
                </a:lnTo>
                <a:lnTo>
                  <a:pt x="1709" y="104"/>
                </a:lnTo>
                <a:lnTo>
                  <a:pt x="1710" y="104"/>
                </a:lnTo>
                <a:lnTo>
                  <a:pt x="1712" y="104"/>
                </a:lnTo>
                <a:lnTo>
                  <a:pt x="1713" y="104"/>
                </a:lnTo>
                <a:lnTo>
                  <a:pt x="1715" y="104"/>
                </a:lnTo>
                <a:lnTo>
                  <a:pt x="1716" y="104"/>
                </a:lnTo>
                <a:lnTo>
                  <a:pt x="1717" y="104"/>
                </a:lnTo>
                <a:lnTo>
                  <a:pt x="1719" y="104"/>
                </a:lnTo>
                <a:lnTo>
                  <a:pt x="1720" y="104"/>
                </a:lnTo>
                <a:lnTo>
                  <a:pt x="1721" y="104"/>
                </a:lnTo>
                <a:lnTo>
                  <a:pt x="1723" y="104"/>
                </a:lnTo>
                <a:lnTo>
                  <a:pt x="1724" y="104"/>
                </a:lnTo>
                <a:lnTo>
                  <a:pt x="1725" y="104"/>
                </a:lnTo>
                <a:lnTo>
                  <a:pt x="1727" y="104"/>
                </a:lnTo>
                <a:lnTo>
                  <a:pt x="1728" y="104"/>
                </a:lnTo>
                <a:lnTo>
                  <a:pt x="1730" y="104"/>
                </a:lnTo>
                <a:lnTo>
                  <a:pt x="1731" y="104"/>
                </a:lnTo>
                <a:lnTo>
                  <a:pt x="1732" y="104"/>
                </a:lnTo>
                <a:lnTo>
                  <a:pt x="1734" y="104"/>
                </a:lnTo>
                <a:lnTo>
                  <a:pt x="1735" y="104"/>
                </a:lnTo>
                <a:lnTo>
                  <a:pt x="1736" y="104"/>
                </a:lnTo>
                <a:lnTo>
                  <a:pt x="1738" y="104"/>
                </a:lnTo>
                <a:lnTo>
                  <a:pt x="1739" y="104"/>
                </a:lnTo>
                <a:lnTo>
                  <a:pt x="1740" y="104"/>
                </a:lnTo>
                <a:lnTo>
                  <a:pt x="1742" y="104"/>
                </a:lnTo>
                <a:lnTo>
                  <a:pt x="1743" y="104"/>
                </a:lnTo>
                <a:lnTo>
                  <a:pt x="1744" y="104"/>
                </a:lnTo>
                <a:lnTo>
                  <a:pt x="1746" y="104"/>
                </a:lnTo>
                <a:lnTo>
                  <a:pt x="1747" y="104"/>
                </a:lnTo>
                <a:lnTo>
                  <a:pt x="1749" y="104"/>
                </a:lnTo>
                <a:lnTo>
                  <a:pt x="1750" y="104"/>
                </a:lnTo>
                <a:lnTo>
                  <a:pt x="1751" y="104"/>
                </a:lnTo>
                <a:lnTo>
                  <a:pt x="1753" y="104"/>
                </a:lnTo>
                <a:lnTo>
                  <a:pt x="1754" y="104"/>
                </a:lnTo>
                <a:lnTo>
                  <a:pt x="1755" y="104"/>
                </a:lnTo>
                <a:lnTo>
                  <a:pt x="1757" y="104"/>
                </a:lnTo>
                <a:lnTo>
                  <a:pt x="1758" y="104"/>
                </a:lnTo>
                <a:lnTo>
                  <a:pt x="1759" y="104"/>
                </a:lnTo>
                <a:lnTo>
                  <a:pt x="1761" y="104"/>
                </a:lnTo>
                <a:lnTo>
                  <a:pt x="1762" y="104"/>
                </a:lnTo>
                <a:lnTo>
                  <a:pt x="1764" y="104"/>
                </a:lnTo>
                <a:lnTo>
                  <a:pt x="1765" y="104"/>
                </a:lnTo>
                <a:lnTo>
                  <a:pt x="1766" y="104"/>
                </a:lnTo>
                <a:lnTo>
                  <a:pt x="1768" y="104"/>
                </a:lnTo>
                <a:lnTo>
                  <a:pt x="1769" y="104"/>
                </a:lnTo>
                <a:lnTo>
                  <a:pt x="1770" y="104"/>
                </a:lnTo>
                <a:lnTo>
                  <a:pt x="1772" y="104"/>
                </a:lnTo>
                <a:lnTo>
                  <a:pt x="1773" y="104"/>
                </a:lnTo>
                <a:lnTo>
                  <a:pt x="1774" y="104"/>
                </a:lnTo>
                <a:lnTo>
                  <a:pt x="1776" y="104"/>
                </a:lnTo>
                <a:lnTo>
                  <a:pt x="1777" y="104"/>
                </a:lnTo>
                <a:lnTo>
                  <a:pt x="1779" y="104"/>
                </a:lnTo>
                <a:lnTo>
                  <a:pt x="1780" y="104"/>
                </a:lnTo>
                <a:lnTo>
                  <a:pt x="1781" y="104"/>
                </a:lnTo>
                <a:lnTo>
                  <a:pt x="1783" y="104"/>
                </a:lnTo>
                <a:lnTo>
                  <a:pt x="1784" y="104"/>
                </a:lnTo>
                <a:lnTo>
                  <a:pt x="1785" y="104"/>
                </a:lnTo>
                <a:lnTo>
                  <a:pt x="1787" y="104"/>
                </a:lnTo>
                <a:lnTo>
                  <a:pt x="1788" y="104"/>
                </a:lnTo>
                <a:lnTo>
                  <a:pt x="1789" y="104"/>
                </a:lnTo>
                <a:lnTo>
                  <a:pt x="1791" y="104"/>
                </a:lnTo>
                <a:lnTo>
                  <a:pt x="1792" y="104"/>
                </a:lnTo>
                <a:lnTo>
                  <a:pt x="1793" y="104"/>
                </a:lnTo>
                <a:lnTo>
                  <a:pt x="1795" y="104"/>
                </a:lnTo>
                <a:lnTo>
                  <a:pt x="1796" y="104"/>
                </a:lnTo>
                <a:lnTo>
                  <a:pt x="1798" y="104"/>
                </a:lnTo>
                <a:lnTo>
                  <a:pt x="1799" y="104"/>
                </a:lnTo>
                <a:lnTo>
                  <a:pt x="1800" y="104"/>
                </a:lnTo>
                <a:lnTo>
                  <a:pt x="1802" y="104"/>
                </a:lnTo>
                <a:lnTo>
                  <a:pt x="1803" y="104"/>
                </a:lnTo>
                <a:lnTo>
                  <a:pt x="1804" y="104"/>
                </a:lnTo>
                <a:lnTo>
                  <a:pt x="1806" y="104"/>
                </a:lnTo>
                <a:lnTo>
                  <a:pt x="1807" y="104"/>
                </a:lnTo>
                <a:lnTo>
                  <a:pt x="1808" y="104"/>
                </a:lnTo>
                <a:lnTo>
                  <a:pt x="1810" y="104"/>
                </a:lnTo>
                <a:lnTo>
                  <a:pt x="1811" y="104"/>
                </a:lnTo>
                <a:lnTo>
                  <a:pt x="1813" y="104"/>
                </a:lnTo>
                <a:lnTo>
                  <a:pt x="1814" y="104"/>
                </a:lnTo>
                <a:lnTo>
                  <a:pt x="1815" y="104"/>
                </a:lnTo>
                <a:lnTo>
                  <a:pt x="1817" y="104"/>
                </a:lnTo>
                <a:lnTo>
                  <a:pt x="1818" y="104"/>
                </a:lnTo>
                <a:lnTo>
                  <a:pt x="1819" y="104"/>
                </a:lnTo>
                <a:lnTo>
                  <a:pt x="1821" y="104"/>
                </a:lnTo>
                <a:lnTo>
                  <a:pt x="1822" y="104"/>
                </a:lnTo>
                <a:lnTo>
                  <a:pt x="1823" y="104"/>
                </a:lnTo>
                <a:lnTo>
                  <a:pt x="1825" y="104"/>
                </a:lnTo>
                <a:lnTo>
                  <a:pt x="1826" y="104"/>
                </a:lnTo>
                <a:lnTo>
                  <a:pt x="1828" y="104"/>
                </a:lnTo>
                <a:lnTo>
                  <a:pt x="1829" y="104"/>
                </a:lnTo>
                <a:lnTo>
                  <a:pt x="1830" y="104"/>
                </a:lnTo>
                <a:lnTo>
                  <a:pt x="1832" y="104"/>
                </a:lnTo>
                <a:lnTo>
                  <a:pt x="1833" y="104"/>
                </a:lnTo>
                <a:lnTo>
                  <a:pt x="1834" y="104"/>
                </a:lnTo>
                <a:lnTo>
                  <a:pt x="1836" y="104"/>
                </a:lnTo>
                <a:lnTo>
                  <a:pt x="1837" y="104"/>
                </a:lnTo>
                <a:lnTo>
                  <a:pt x="1838" y="104"/>
                </a:lnTo>
                <a:lnTo>
                  <a:pt x="1840" y="104"/>
                </a:lnTo>
                <a:lnTo>
                  <a:pt x="1841" y="104"/>
                </a:lnTo>
                <a:lnTo>
                  <a:pt x="1843" y="104"/>
                </a:lnTo>
                <a:lnTo>
                  <a:pt x="1844" y="104"/>
                </a:lnTo>
                <a:lnTo>
                  <a:pt x="1845" y="104"/>
                </a:lnTo>
                <a:lnTo>
                  <a:pt x="1846" y="10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36" name="Rectangle 697">
            <a:extLst>
              <a:ext uri="{FF2B5EF4-FFF2-40B4-BE49-F238E27FC236}">
                <a16:creationId xmlns:a16="http://schemas.microsoft.com/office/drawing/2014/main" id="{290EE97D-39EC-4B4C-8024-15665CF3C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653" y="2673897"/>
            <a:ext cx="276229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761.5894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7" name="Rectangle 698">
            <a:extLst>
              <a:ext uri="{FF2B5EF4-FFF2-40B4-BE49-F238E27FC236}">
                <a16:creationId xmlns:a16="http://schemas.microsoft.com/office/drawing/2014/main" id="{5168B9B5-F588-4A83-9056-AB8EBC756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0759" y="2812151"/>
            <a:ext cx="276229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762.5945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8" name="Rectangle 699">
            <a:extLst>
              <a:ext uri="{FF2B5EF4-FFF2-40B4-BE49-F238E27FC236}">
                <a16:creationId xmlns:a16="http://schemas.microsoft.com/office/drawing/2014/main" id="{54B48BC2-6C0E-4F0C-8616-45D84AEDB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6618" y="2844411"/>
            <a:ext cx="276229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760.5845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9" name="Rectangle 700">
            <a:extLst>
              <a:ext uri="{FF2B5EF4-FFF2-40B4-BE49-F238E27FC236}">
                <a16:creationId xmlns:a16="http://schemas.microsoft.com/office/drawing/2014/main" id="{B66A4EB9-6DAB-4578-9641-DED641F31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7382" y="3016461"/>
            <a:ext cx="276229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763.5997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40" name="Rectangle 701">
            <a:extLst>
              <a:ext uri="{FF2B5EF4-FFF2-40B4-BE49-F238E27FC236}">
                <a16:creationId xmlns:a16="http://schemas.microsoft.com/office/drawing/2014/main" id="{A9A599C9-6852-4DF4-A21C-28595C307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9272" y="3248421"/>
            <a:ext cx="276229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759.6310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41" name="Rectangle 702">
            <a:extLst>
              <a:ext uri="{FF2B5EF4-FFF2-40B4-BE49-F238E27FC236}">
                <a16:creationId xmlns:a16="http://schemas.microsoft.com/office/drawing/2014/main" id="{CD353B1D-B9C7-4C81-B822-FD2CC9456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052" y="4050242"/>
            <a:ext cx="49478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96"/>
                </a:solidFill>
                <a:effectLst/>
                <a:latin typeface="Arial" panose="020B0604020202020204" pitchFamily="34" charset="0"/>
              </a:rPr>
              <a:t>0_pp_d20_neg_1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42" name="Rectangle 703">
            <a:extLst>
              <a:ext uri="{FF2B5EF4-FFF2-40B4-BE49-F238E27FC236}">
                <a16:creationId xmlns:a16="http://schemas.microsoft.com/office/drawing/2014/main" id="{11913452-CED4-4E8B-91E1-3BAD34505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892" y="4050242"/>
            <a:ext cx="44014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43" name="Rectangle 704">
            <a:extLst>
              <a:ext uri="{FF2B5EF4-FFF2-40B4-BE49-F238E27FC236}">
                <a16:creationId xmlns:a16="http://schemas.microsoft.com/office/drawing/2014/main" id="{6F107E02-3F07-4F57-B645-2047BA0F9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587" y="4050242"/>
            <a:ext cx="59192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44" name="Rectangle 705">
            <a:extLst>
              <a:ext uri="{FF2B5EF4-FFF2-40B4-BE49-F238E27FC236}">
                <a16:creationId xmlns:a16="http://schemas.microsoft.com/office/drawing/2014/main" id="{FE586FC6-842E-4EBA-A65B-1B54A781C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460" y="4050242"/>
            <a:ext cx="124455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96"/>
                </a:solidFill>
                <a:effectLst/>
                <a:latin typeface="Arial" panose="020B0604020202020204" pitchFamily="34" charset="0"/>
              </a:rPr>
              <a:t>762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45" name="Rectangle 706">
            <a:extLst>
              <a:ext uri="{FF2B5EF4-FFF2-40B4-BE49-F238E27FC236}">
                <a16:creationId xmlns:a16="http://schemas.microsoft.com/office/drawing/2014/main" id="{5CB35CB8-0FA1-4616-9E31-32C4807EC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27" y="4050242"/>
            <a:ext cx="124455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RT: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46" name="Rectangle 707">
            <a:extLst>
              <a:ext uri="{FF2B5EF4-FFF2-40B4-BE49-F238E27FC236}">
                <a16:creationId xmlns:a16="http://schemas.microsoft.com/office/drawing/2014/main" id="{AB6955FA-7E8F-464A-946E-1D9E8F818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958" y="4050242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96"/>
                </a:solidFill>
                <a:effectLst/>
                <a:latin typeface="Arial" panose="020B0604020202020204" pitchFamily="34" charset="0"/>
              </a:rPr>
              <a:t>10.47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47" name="Rectangle 708">
            <a:extLst>
              <a:ext uri="{FF2B5EF4-FFF2-40B4-BE49-F238E27FC236}">
                <a16:creationId xmlns:a16="http://schemas.microsoft.com/office/drawing/2014/main" id="{10D767DE-62B2-492D-8BC7-735184159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1675" y="4050242"/>
            <a:ext cx="124455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48" name="Rectangle 709">
            <a:extLst>
              <a:ext uri="{FF2B5EF4-FFF2-40B4-BE49-F238E27FC236}">
                <a16:creationId xmlns:a16="http://schemas.microsoft.com/office/drawing/2014/main" id="{D6931A08-8AB0-4A85-88A6-2F5BD7DB1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7023" y="4050242"/>
            <a:ext cx="59192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96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49" name="Rectangle 710">
            <a:extLst>
              <a:ext uri="{FF2B5EF4-FFF2-40B4-BE49-F238E27FC236}">
                <a16:creationId xmlns:a16="http://schemas.microsoft.com/office/drawing/2014/main" id="{36FF50F5-8230-40B5-9F4B-62227785D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2910" y="4050242"/>
            <a:ext cx="119901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NL: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50" name="Rectangle 711">
            <a:extLst>
              <a:ext uri="{FF2B5EF4-FFF2-40B4-BE49-F238E27FC236}">
                <a16:creationId xmlns:a16="http://schemas.microsoft.com/office/drawing/2014/main" id="{4B13F963-FA28-43E2-9628-76112E3B3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2188" y="4050242"/>
            <a:ext cx="217037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96"/>
                </a:solidFill>
                <a:effectLst/>
                <a:latin typeface="Arial" panose="020B0604020202020204" pitchFamily="34" charset="0"/>
              </a:rPr>
              <a:t>2.75E6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51" name="Rectangle 712">
            <a:extLst>
              <a:ext uri="{FF2B5EF4-FFF2-40B4-BE49-F238E27FC236}">
                <a16:creationId xmlns:a16="http://schemas.microsoft.com/office/drawing/2014/main" id="{17AC473E-3632-4C9D-BF22-3CF797F1E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052" y="4122441"/>
            <a:ext cx="81958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52" name="Rectangle 713">
            <a:extLst>
              <a:ext uri="{FF2B5EF4-FFF2-40B4-BE49-F238E27FC236}">
                <a16:creationId xmlns:a16="http://schemas.microsoft.com/office/drawing/2014/main" id="{804A91C5-3D8D-4915-A1D9-948C1331E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939" y="4122441"/>
            <a:ext cx="1224816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96"/>
                </a:solidFill>
                <a:effectLst/>
                <a:latin typeface="Arial" panose="020B0604020202020204" pitchFamily="34" charset="0"/>
              </a:rPr>
              <a:t>FTMS {1,1}  - p ESI Full ms [250.00-2000.00]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53" name="Line 714">
            <a:extLst>
              <a:ext uri="{FF2B5EF4-FFF2-40B4-BE49-F238E27FC236}">
                <a16:creationId xmlns:a16="http://schemas.microsoft.com/office/drawing/2014/main" id="{499DFC1E-85FD-4DBE-8E7C-2A8981D56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2635" y="4956070"/>
            <a:ext cx="10042888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54" name="Line 715">
            <a:extLst>
              <a:ext uri="{FF2B5EF4-FFF2-40B4-BE49-F238E27FC236}">
                <a16:creationId xmlns:a16="http://schemas.microsoft.com/office/drawing/2014/main" id="{A10E0513-3646-403A-8326-0BC6C6A3CD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7089" y="4956070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55" name="Line 716">
            <a:extLst>
              <a:ext uri="{FF2B5EF4-FFF2-40B4-BE49-F238E27FC236}">
                <a16:creationId xmlns:a16="http://schemas.microsoft.com/office/drawing/2014/main" id="{04307C2C-8365-4F3C-BCD5-6A49EFD4A6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1544" y="4956070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56" name="Line 717">
            <a:extLst>
              <a:ext uri="{FF2B5EF4-FFF2-40B4-BE49-F238E27FC236}">
                <a16:creationId xmlns:a16="http://schemas.microsoft.com/office/drawing/2014/main" id="{8A5B41D6-DC04-4EB4-BE24-A5CB9D75CB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7516" y="4956070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57" name="Line 718">
            <a:extLst>
              <a:ext uri="{FF2B5EF4-FFF2-40B4-BE49-F238E27FC236}">
                <a16:creationId xmlns:a16="http://schemas.microsoft.com/office/drawing/2014/main" id="{F3ADB345-2784-418F-914C-2303F7E4DF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1971" y="4956070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58" name="Line 719">
            <a:extLst>
              <a:ext uri="{FF2B5EF4-FFF2-40B4-BE49-F238E27FC236}">
                <a16:creationId xmlns:a16="http://schemas.microsoft.com/office/drawing/2014/main" id="{F58AAFDA-5153-44B0-B9E1-C5D551B82E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2398" y="4956070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59" name="Line 720">
            <a:extLst>
              <a:ext uri="{FF2B5EF4-FFF2-40B4-BE49-F238E27FC236}">
                <a16:creationId xmlns:a16="http://schemas.microsoft.com/office/drawing/2014/main" id="{E82C5AAB-4CFD-4E4F-B470-0DA35DEA5E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8371" y="4956070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60" name="Line 721">
            <a:extLst>
              <a:ext uri="{FF2B5EF4-FFF2-40B4-BE49-F238E27FC236}">
                <a16:creationId xmlns:a16="http://schemas.microsoft.com/office/drawing/2014/main" id="{01F841D1-D05D-49FC-8724-CEEA738AD89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2825" y="4956070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61" name="Line 722">
            <a:extLst>
              <a:ext uri="{FF2B5EF4-FFF2-40B4-BE49-F238E27FC236}">
                <a16:creationId xmlns:a16="http://schemas.microsoft.com/office/drawing/2014/main" id="{E4AA7965-D2CA-42B3-8389-FAF7B456A8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8798" y="4956070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62" name="Line 723">
            <a:extLst>
              <a:ext uri="{FF2B5EF4-FFF2-40B4-BE49-F238E27FC236}">
                <a16:creationId xmlns:a16="http://schemas.microsoft.com/office/drawing/2014/main" id="{27B3F3EA-B905-4EC8-BD66-5B74DE775D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7707" y="4956070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63" name="Line 724">
            <a:extLst>
              <a:ext uri="{FF2B5EF4-FFF2-40B4-BE49-F238E27FC236}">
                <a16:creationId xmlns:a16="http://schemas.microsoft.com/office/drawing/2014/main" id="{7C1F6868-1A1B-42C7-AA9A-699D447FB8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3680" y="4956070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64" name="Line 725">
            <a:extLst>
              <a:ext uri="{FF2B5EF4-FFF2-40B4-BE49-F238E27FC236}">
                <a16:creationId xmlns:a16="http://schemas.microsoft.com/office/drawing/2014/main" id="{08A94EF4-978A-4F9F-A969-B8212C9206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8134" y="4956070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65" name="Line 726">
            <a:extLst>
              <a:ext uri="{FF2B5EF4-FFF2-40B4-BE49-F238E27FC236}">
                <a16:creationId xmlns:a16="http://schemas.microsoft.com/office/drawing/2014/main" id="{B69911CF-B0FB-49ED-AF87-5E265E6B5A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8660" y="4956070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66" name="Line 727">
            <a:extLst>
              <a:ext uri="{FF2B5EF4-FFF2-40B4-BE49-F238E27FC236}">
                <a16:creationId xmlns:a16="http://schemas.microsoft.com/office/drawing/2014/main" id="{C629B254-79C3-4D8F-9769-607E2C360A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9087" y="4956070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67" name="Line 728">
            <a:extLst>
              <a:ext uri="{FF2B5EF4-FFF2-40B4-BE49-F238E27FC236}">
                <a16:creationId xmlns:a16="http://schemas.microsoft.com/office/drawing/2014/main" id="{02DB8069-8500-41B4-B778-EE602DCBDF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5060" y="4956070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68" name="Line 729">
            <a:extLst>
              <a:ext uri="{FF2B5EF4-FFF2-40B4-BE49-F238E27FC236}">
                <a16:creationId xmlns:a16="http://schemas.microsoft.com/office/drawing/2014/main" id="{D27A7557-A813-4F72-A431-5029E4E476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9514" y="4956070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69" name="Line 730">
            <a:extLst>
              <a:ext uri="{FF2B5EF4-FFF2-40B4-BE49-F238E27FC236}">
                <a16:creationId xmlns:a16="http://schemas.microsoft.com/office/drawing/2014/main" id="{74712158-9764-4419-BEF9-A34C191E1A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5487" y="4956070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70" name="Line 731">
            <a:extLst>
              <a:ext uri="{FF2B5EF4-FFF2-40B4-BE49-F238E27FC236}">
                <a16:creationId xmlns:a16="http://schemas.microsoft.com/office/drawing/2014/main" id="{7202060A-A98F-4789-B116-6A873C68153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4396" y="4956070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71" name="Line 732">
            <a:extLst>
              <a:ext uri="{FF2B5EF4-FFF2-40B4-BE49-F238E27FC236}">
                <a16:creationId xmlns:a16="http://schemas.microsoft.com/office/drawing/2014/main" id="{DFD801D8-7BFA-4AA8-9B6F-3F972BEF38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0369" y="4956070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72" name="Line 733">
            <a:extLst>
              <a:ext uri="{FF2B5EF4-FFF2-40B4-BE49-F238E27FC236}">
                <a16:creationId xmlns:a16="http://schemas.microsoft.com/office/drawing/2014/main" id="{382C902D-350C-49F7-95A2-AEDB0E3467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4823" y="4956070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73" name="Line 734">
            <a:extLst>
              <a:ext uri="{FF2B5EF4-FFF2-40B4-BE49-F238E27FC236}">
                <a16:creationId xmlns:a16="http://schemas.microsoft.com/office/drawing/2014/main" id="{F19BE633-19E9-4A15-94EF-2F4C742F3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0796" y="4956070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74" name="Line 735">
            <a:extLst>
              <a:ext uri="{FF2B5EF4-FFF2-40B4-BE49-F238E27FC236}">
                <a16:creationId xmlns:a16="http://schemas.microsoft.com/office/drawing/2014/main" id="{6906B8D1-12AC-45AE-B796-F3AF570314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1223" y="4956070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75" name="Line 736">
            <a:extLst>
              <a:ext uri="{FF2B5EF4-FFF2-40B4-BE49-F238E27FC236}">
                <a16:creationId xmlns:a16="http://schemas.microsoft.com/office/drawing/2014/main" id="{E4B6C91E-41CA-410D-A693-15271F1259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1749" y="4956070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76" name="Line 737">
            <a:extLst>
              <a:ext uri="{FF2B5EF4-FFF2-40B4-BE49-F238E27FC236}">
                <a16:creationId xmlns:a16="http://schemas.microsoft.com/office/drawing/2014/main" id="{F3340602-CEB4-4524-BA08-99FB897165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6203" y="4956070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77" name="Line 738">
            <a:extLst>
              <a:ext uri="{FF2B5EF4-FFF2-40B4-BE49-F238E27FC236}">
                <a16:creationId xmlns:a16="http://schemas.microsoft.com/office/drawing/2014/main" id="{00A65BF8-1DE5-4C65-BA0E-E0198EEFB8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2176" y="4956070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78" name="Line 739">
            <a:extLst>
              <a:ext uri="{FF2B5EF4-FFF2-40B4-BE49-F238E27FC236}">
                <a16:creationId xmlns:a16="http://schemas.microsoft.com/office/drawing/2014/main" id="{BF224C68-F2F6-4BD8-9AE7-1DFA4615B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1085" y="4956070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79" name="Line 740">
            <a:extLst>
              <a:ext uri="{FF2B5EF4-FFF2-40B4-BE49-F238E27FC236}">
                <a16:creationId xmlns:a16="http://schemas.microsoft.com/office/drawing/2014/main" id="{3B6BA312-D4DA-4509-ADDF-82FAD6F550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7058" y="4956070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80" name="Line 741">
            <a:extLst>
              <a:ext uri="{FF2B5EF4-FFF2-40B4-BE49-F238E27FC236}">
                <a16:creationId xmlns:a16="http://schemas.microsoft.com/office/drawing/2014/main" id="{BB66EFED-3BF4-4F5F-900D-3852DA56CA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1512" y="4956070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81" name="Line 742">
            <a:extLst>
              <a:ext uri="{FF2B5EF4-FFF2-40B4-BE49-F238E27FC236}">
                <a16:creationId xmlns:a16="http://schemas.microsoft.com/office/drawing/2014/main" id="{D3247CEE-D9EE-4C57-B054-4DE07DCDDC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7485" y="4956070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82" name="Line 743">
            <a:extLst>
              <a:ext uri="{FF2B5EF4-FFF2-40B4-BE49-F238E27FC236}">
                <a16:creationId xmlns:a16="http://schemas.microsoft.com/office/drawing/2014/main" id="{AEDE664E-F042-4A9D-AFA0-D1D667D4C6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7912" y="4956070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83" name="Line 744">
            <a:extLst>
              <a:ext uri="{FF2B5EF4-FFF2-40B4-BE49-F238E27FC236}">
                <a16:creationId xmlns:a16="http://schemas.microsoft.com/office/drawing/2014/main" id="{ED90D167-2383-4375-BF59-DA0519643B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2367" y="4956070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84" name="Line 745">
            <a:extLst>
              <a:ext uri="{FF2B5EF4-FFF2-40B4-BE49-F238E27FC236}">
                <a16:creationId xmlns:a16="http://schemas.microsoft.com/office/drawing/2014/main" id="{FF077B85-B79F-4A6C-B7E9-C4A1A332D4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8339" y="4956070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85" name="Line 746">
            <a:extLst>
              <a:ext uri="{FF2B5EF4-FFF2-40B4-BE49-F238E27FC236}">
                <a16:creationId xmlns:a16="http://schemas.microsoft.com/office/drawing/2014/main" id="{17DE9055-2DC0-416F-99F8-A8F3111AFAF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2794" y="4956070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86" name="Line 747">
            <a:extLst>
              <a:ext uri="{FF2B5EF4-FFF2-40B4-BE49-F238E27FC236}">
                <a16:creationId xmlns:a16="http://schemas.microsoft.com/office/drawing/2014/main" id="{3AF466AE-0EA8-4362-8161-AA157D85E8B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9292" y="4956070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87" name="Line 748">
            <a:extLst>
              <a:ext uri="{FF2B5EF4-FFF2-40B4-BE49-F238E27FC236}">
                <a16:creationId xmlns:a16="http://schemas.microsoft.com/office/drawing/2014/main" id="{4B3692B5-4ECF-4DE0-B650-2D35AA0E5A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3747" y="4956070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88" name="Line 749">
            <a:extLst>
              <a:ext uri="{FF2B5EF4-FFF2-40B4-BE49-F238E27FC236}">
                <a16:creationId xmlns:a16="http://schemas.microsoft.com/office/drawing/2014/main" id="{59EB89F1-05CA-4CF9-9C3D-A7401F02BE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8201" y="4956070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89" name="Line 750">
            <a:extLst>
              <a:ext uri="{FF2B5EF4-FFF2-40B4-BE49-F238E27FC236}">
                <a16:creationId xmlns:a16="http://schemas.microsoft.com/office/drawing/2014/main" id="{C64C9E6C-5F24-49AD-ACEA-DF974C47AB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4174" y="4956070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90" name="Line 751">
            <a:extLst>
              <a:ext uri="{FF2B5EF4-FFF2-40B4-BE49-F238E27FC236}">
                <a16:creationId xmlns:a16="http://schemas.microsoft.com/office/drawing/2014/main" id="{6371625D-8B2C-4590-BB6E-ACCC39002F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4601" y="4956070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91" name="Line 752">
            <a:extLst>
              <a:ext uri="{FF2B5EF4-FFF2-40B4-BE49-F238E27FC236}">
                <a16:creationId xmlns:a16="http://schemas.microsoft.com/office/drawing/2014/main" id="{DA5635E5-49FA-4AA2-A451-B61C69F723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9056" y="4956070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92" name="Line 753">
            <a:extLst>
              <a:ext uri="{FF2B5EF4-FFF2-40B4-BE49-F238E27FC236}">
                <a16:creationId xmlns:a16="http://schemas.microsoft.com/office/drawing/2014/main" id="{FE68E6AE-CAA4-4C9B-A7B3-018D913A5B60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5028" y="4956070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93" name="Line 754">
            <a:extLst>
              <a:ext uri="{FF2B5EF4-FFF2-40B4-BE49-F238E27FC236}">
                <a16:creationId xmlns:a16="http://schemas.microsoft.com/office/drawing/2014/main" id="{61B874D3-9CCD-46C2-96F1-D8AF8B4677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9483" y="4956070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94" name="Line 755">
            <a:extLst>
              <a:ext uri="{FF2B5EF4-FFF2-40B4-BE49-F238E27FC236}">
                <a16:creationId xmlns:a16="http://schemas.microsoft.com/office/drawing/2014/main" id="{52212B62-D4C1-41B4-A934-EC4B8B854B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9910" y="4956070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95" name="Line 756">
            <a:extLst>
              <a:ext uri="{FF2B5EF4-FFF2-40B4-BE49-F238E27FC236}">
                <a16:creationId xmlns:a16="http://schemas.microsoft.com/office/drawing/2014/main" id="{522C6B88-9803-41FB-ACB1-18D7E82F2F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4365" y="4956070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96" name="Line 757">
            <a:extLst>
              <a:ext uri="{FF2B5EF4-FFF2-40B4-BE49-F238E27FC236}">
                <a16:creationId xmlns:a16="http://schemas.microsoft.com/office/drawing/2014/main" id="{34E564BF-F114-4419-BE9D-C5AC9DC6C97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0337" y="4956070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97" name="Line 758">
            <a:extLst>
              <a:ext uri="{FF2B5EF4-FFF2-40B4-BE49-F238E27FC236}">
                <a16:creationId xmlns:a16="http://schemas.microsoft.com/office/drawing/2014/main" id="{9028578A-EE43-4876-9B92-E70BC79D3E7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0863" y="4956070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98" name="Line 759">
            <a:extLst>
              <a:ext uri="{FF2B5EF4-FFF2-40B4-BE49-F238E27FC236}">
                <a16:creationId xmlns:a16="http://schemas.microsoft.com/office/drawing/2014/main" id="{42E5BF64-D726-44FA-A96A-0F4828BAEFA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1290" y="4956070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99" name="Line 760">
            <a:extLst>
              <a:ext uri="{FF2B5EF4-FFF2-40B4-BE49-F238E27FC236}">
                <a16:creationId xmlns:a16="http://schemas.microsoft.com/office/drawing/2014/main" id="{46510C16-5354-42D9-A4E1-FD59CB540B0C}"/>
              </a:ext>
            </a:extLst>
          </p:cNvPr>
          <p:cNvSpPr>
            <a:spLocks noChangeShapeType="1"/>
          </p:cNvSpPr>
          <p:nvPr/>
        </p:nvSpPr>
        <p:spPr bwMode="auto">
          <a:xfrm>
            <a:off x="8625745" y="4956070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00" name="Line 761">
            <a:extLst>
              <a:ext uri="{FF2B5EF4-FFF2-40B4-BE49-F238E27FC236}">
                <a16:creationId xmlns:a16="http://schemas.microsoft.com/office/drawing/2014/main" id="{787CEE4A-7B8C-42C9-A621-11EB4DCBD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751717" y="4956070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01" name="Line 762">
            <a:extLst>
              <a:ext uri="{FF2B5EF4-FFF2-40B4-BE49-F238E27FC236}">
                <a16:creationId xmlns:a16="http://schemas.microsoft.com/office/drawing/2014/main" id="{044721E3-CCCF-4444-9085-D6F10E8B44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876172" y="4956070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02" name="Line 763">
            <a:extLst>
              <a:ext uri="{FF2B5EF4-FFF2-40B4-BE49-F238E27FC236}">
                <a16:creationId xmlns:a16="http://schemas.microsoft.com/office/drawing/2014/main" id="{E5B5F85C-BFF2-4CC2-AD88-A1176F585C3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26599" y="4956070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03" name="Line 764">
            <a:extLst>
              <a:ext uri="{FF2B5EF4-FFF2-40B4-BE49-F238E27FC236}">
                <a16:creationId xmlns:a16="http://schemas.microsoft.com/office/drawing/2014/main" id="{251E6D4A-52CB-4EB3-9241-668E80F722B4}"/>
              </a:ext>
            </a:extLst>
          </p:cNvPr>
          <p:cNvSpPr>
            <a:spLocks noChangeShapeType="1"/>
          </p:cNvSpPr>
          <p:nvPr/>
        </p:nvSpPr>
        <p:spPr bwMode="auto">
          <a:xfrm>
            <a:off x="9251054" y="4956070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04" name="Line 765">
            <a:extLst>
              <a:ext uri="{FF2B5EF4-FFF2-40B4-BE49-F238E27FC236}">
                <a16:creationId xmlns:a16="http://schemas.microsoft.com/office/drawing/2014/main" id="{A1D1B609-AADC-4BDD-9CE0-458C73343EDE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7026" y="4956070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05" name="Line 766">
            <a:extLst>
              <a:ext uri="{FF2B5EF4-FFF2-40B4-BE49-F238E27FC236}">
                <a16:creationId xmlns:a16="http://schemas.microsoft.com/office/drawing/2014/main" id="{08740D4C-6FB8-43D0-BE43-580675E1223C}"/>
              </a:ext>
            </a:extLst>
          </p:cNvPr>
          <p:cNvSpPr>
            <a:spLocks noChangeShapeType="1"/>
          </p:cNvSpPr>
          <p:nvPr/>
        </p:nvSpPr>
        <p:spPr bwMode="auto">
          <a:xfrm>
            <a:off x="9501481" y="4956070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06" name="Line 767">
            <a:extLst>
              <a:ext uri="{FF2B5EF4-FFF2-40B4-BE49-F238E27FC236}">
                <a16:creationId xmlns:a16="http://schemas.microsoft.com/office/drawing/2014/main" id="{8EF83F91-423D-412C-83B8-957DECBAD5BD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1908" y="4956070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07" name="Line 768">
            <a:extLst>
              <a:ext uri="{FF2B5EF4-FFF2-40B4-BE49-F238E27FC236}">
                <a16:creationId xmlns:a16="http://schemas.microsoft.com/office/drawing/2014/main" id="{42AEF1E7-DC0F-471E-A27C-8E8324184956}"/>
              </a:ext>
            </a:extLst>
          </p:cNvPr>
          <p:cNvSpPr>
            <a:spLocks noChangeShapeType="1"/>
          </p:cNvSpPr>
          <p:nvPr/>
        </p:nvSpPr>
        <p:spPr bwMode="auto">
          <a:xfrm>
            <a:off x="9882434" y="4956070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08" name="Line 769">
            <a:extLst>
              <a:ext uri="{FF2B5EF4-FFF2-40B4-BE49-F238E27FC236}">
                <a16:creationId xmlns:a16="http://schemas.microsoft.com/office/drawing/2014/main" id="{E23B19F1-2CE0-47DF-9206-A3E6A83758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8406" y="4956070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09" name="Line 770">
            <a:extLst>
              <a:ext uri="{FF2B5EF4-FFF2-40B4-BE49-F238E27FC236}">
                <a16:creationId xmlns:a16="http://schemas.microsoft.com/office/drawing/2014/main" id="{91C3A952-8BCA-4F19-A0AC-CAD4DC31EF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2861" y="4956070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10" name="Line 771">
            <a:extLst>
              <a:ext uri="{FF2B5EF4-FFF2-40B4-BE49-F238E27FC236}">
                <a16:creationId xmlns:a16="http://schemas.microsoft.com/office/drawing/2014/main" id="{C4AD3DD3-89D5-4FF7-B56C-530D34EB79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83288" y="4956070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11" name="Line 772">
            <a:extLst>
              <a:ext uri="{FF2B5EF4-FFF2-40B4-BE49-F238E27FC236}">
                <a16:creationId xmlns:a16="http://schemas.microsoft.com/office/drawing/2014/main" id="{3FB34962-6A7E-4BAC-9C1B-B1C4D56B56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09260" y="4956070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12" name="Line 773">
            <a:extLst>
              <a:ext uri="{FF2B5EF4-FFF2-40B4-BE49-F238E27FC236}">
                <a16:creationId xmlns:a16="http://schemas.microsoft.com/office/drawing/2014/main" id="{FCCAB5FC-8799-4869-8A84-CF6E6C6B49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3715" y="4956070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13" name="Line 774">
            <a:extLst>
              <a:ext uri="{FF2B5EF4-FFF2-40B4-BE49-F238E27FC236}">
                <a16:creationId xmlns:a16="http://schemas.microsoft.com/office/drawing/2014/main" id="{E9B66E79-07C2-4BF2-8816-C2E50FA507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58170" y="4956070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14" name="Line 775">
            <a:extLst>
              <a:ext uri="{FF2B5EF4-FFF2-40B4-BE49-F238E27FC236}">
                <a16:creationId xmlns:a16="http://schemas.microsoft.com/office/drawing/2014/main" id="{75766E7A-E4EF-48BD-BBF1-E3AF6CC788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08597" y="4956070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15" name="Line 776">
            <a:extLst>
              <a:ext uri="{FF2B5EF4-FFF2-40B4-BE49-F238E27FC236}">
                <a16:creationId xmlns:a16="http://schemas.microsoft.com/office/drawing/2014/main" id="{8C7F2BE5-BAF6-4329-B62C-B030CF68CD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34570" y="4956070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16" name="Line 777">
            <a:extLst>
              <a:ext uri="{FF2B5EF4-FFF2-40B4-BE49-F238E27FC236}">
                <a16:creationId xmlns:a16="http://schemas.microsoft.com/office/drawing/2014/main" id="{50E9B8F7-B274-4D1D-8888-AD74AA15C0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59024" y="4956070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17" name="Line 778">
            <a:extLst>
              <a:ext uri="{FF2B5EF4-FFF2-40B4-BE49-F238E27FC236}">
                <a16:creationId xmlns:a16="http://schemas.microsoft.com/office/drawing/2014/main" id="{FD25B493-0EA3-40A8-BF2E-B0AB16F7E8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84997" y="4956070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18" name="Line 779">
            <a:extLst>
              <a:ext uri="{FF2B5EF4-FFF2-40B4-BE49-F238E27FC236}">
                <a16:creationId xmlns:a16="http://schemas.microsoft.com/office/drawing/2014/main" id="{AB8749BB-B8A0-4967-ABC8-67968729FD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3883" y="4956070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19" name="Line 780">
            <a:extLst>
              <a:ext uri="{FF2B5EF4-FFF2-40B4-BE49-F238E27FC236}">
                <a16:creationId xmlns:a16="http://schemas.microsoft.com/office/drawing/2014/main" id="{F347D432-1AEA-4B36-A8D9-F7F8F8192B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1202" y="4956070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20" name="Line 781">
            <a:extLst>
              <a:ext uri="{FF2B5EF4-FFF2-40B4-BE49-F238E27FC236}">
                <a16:creationId xmlns:a16="http://schemas.microsoft.com/office/drawing/2014/main" id="{82CEC899-990D-48DA-A5AC-05EC03E057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2451" y="4956070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21" name="Line 782">
            <a:extLst>
              <a:ext uri="{FF2B5EF4-FFF2-40B4-BE49-F238E27FC236}">
                <a16:creationId xmlns:a16="http://schemas.microsoft.com/office/drawing/2014/main" id="{12219282-5728-4649-AD69-C2189377FB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9770" y="4956070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22" name="Line 783">
            <a:extLst>
              <a:ext uri="{FF2B5EF4-FFF2-40B4-BE49-F238E27FC236}">
                <a16:creationId xmlns:a16="http://schemas.microsoft.com/office/drawing/2014/main" id="{9669D1B7-F794-4180-BD75-F53A523244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8338" y="4956070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23" name="Line 784">
            <a:extLst>
              <a:ext uri="{FF2B5EF4-FFF2-40B4-BE49-F238E27FC236}">
                <a16:creationId xmlns:a16="http://schemas.microsoft.com/office/drawing/2014/main" id="{CF96CF7D-70CD-46A9-B18D-05B31A2AD7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5657" y="4956070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24" name="Line 785">
            <a:extLst>
              <a:ext uri="{FF2B5EF4-FFF2-40B4-BE49-F238E27FC236}">
                <a16:creationId xmlns:a16="http://schemas.microsoft.com/office/drawing/2014/main" id="{BAC1C296-744F-46EF-9250-69AF7EFACC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8423" y="4956070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25" name="Line 786">
            <a:extLst>
              <a:ext uri="{FF2B5EF4-FFF2-40B4-BE49-F238E27FC236}">
                <a16:creationId xmlns:a16="http://schemas.microsoft.com/office/drawing/2014/main" id="{4731C137-82B9-4016-8583-D81B9B047A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4225" y="4956070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26" name="Line 787">
            <a:extLst>
              <a:ext uri="{FF2B5EF4-FFF2-40B4-BE49-F238E27FC236}">
                <a16:creationId xmlns:a16="http://schemas.microsoft.com/office/drawing/2014/main" id="{C66FCFCB-BA4B-42FF-9B46-87DF08E68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4310" y="4956070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27" name="Line 788">
            <a:extLst>
              <a:ext uri="{FF2B5EF4-FFF2-40B4-BE49-F238E27FC236}">
                <a16:creationId xmlns:a16="http://schemas.microsoft.com/office/drawing/2014/main" id="{05B69AA2-A8C1-4C29-A36F-F78255D351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1629" y="4956070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28" name="Line 789">
            <a:extLst>
              <a:ext uri="{FF2B5EF4-FFF2-40B4-BE49-F238E27FC236}">
                <a16:creationId xmlns:a16="http://schemas.microsoft.com/office/drawing/2014/main" id="{3E9E1B21-FAA1-4AC3-90D7-2666951C1A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2878" y="4956070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29" name="Line 790">
            <a:extLst>
              <a:ext uri="{FF2B5EF4-FFF2-40B4-BE49-F238E27FC236}">
                <a16:creationId xmlns:a16="http://schemas.microsoft.com/office/drawing/2014/main" id="{8DE93FED-4B1C-43DA-93FB-FFFF4C5D9E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0197" y="4956070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30" name="Line 791">
            <a:extLst>
              <a:ext uri="{FF2B5EF4-FFF2-40B4-BE49-F238E27FC236}">
                <a16:creationId xmlns:a16="http://schemas.microsoft.com/office/drawing/2014/main" id="{C9CD94CA-CB9C-46F5-A1EF-9A7EDFCC97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8765" y="4956070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31" name="Line 792">
            <a:extLst>
              <a:ext uri="{FF2B5EF4-FFF2-40B4-BE49-F238E27FC236}">
                <a16:creationId xmlns:a16="http://schemas.microsoft.com/office/drawing/2014/main" id="{530CDF39-ECA0-413C-9677-4F6A1526BB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6084" y="4956070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32" name="Line 793">
            <a:extLst>
              <a:ext uri="{FF2B5EF4-FFF2-40B4-BE49-F238E27FC236}">
                <a16:creationId xmlns:a16="http://schemas.microsoft.com/office/drawing/2014/main" id="{BA6E822D-CB4E-4208-9802-EC21FFF0DC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3403" y="4956070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33" name="Line 794">
            <a:extLst>
              <a:ext uri="{FF2B5EF4-FFF2-40B4-BE49-F238E27FC236}">
                <a16:creationId xmlns:a16="http://schemas.microsoft.com/office/drawing/2014/main" id="{0D0E0C6C-B507-4D85-BA9F-C03BEF4E2A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4652" y="4956070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34" name="Line 795">
            <a:extLst>
              <a:ext uri="{FF2B5EF4-FFF2-40B4-BE49-F238E27FC236}">
                <a16:creationId xmlns:a16="http://schemas.microsoft.com/office/drawing/2014/main" id="{8C2A1138-0810-4E7D-A2E8-58019B7E5E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4737" y="4956070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35" name="Line 796">
            <a:extLst>
              <a:ext uri="{FF2B5EF4-FFF2-40B4-BE49-F238E27FC236}">
                <a16:creationId xmlns:a16="http://schemas.microsoft.com/office/drawing/2014/main" id="{1C751C55-962B-4B49-9256-0613418336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2057" y="4956070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36" name="Line 797">
            <a:extLst>
              <a:ext uri="{FF2B5EF4-FFF2-40B4-BE49-F238E27FC236}">
                <a16:creationId xmlns:a16="http://schemas.microsoft.com/office/drawing/2014/main" id="{D959EB82-76A4-4F4B-B450-553468106D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858" y="4956070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37" name="Line 798">
            <a:extLst>
              <a:ext uri="{FF2B5EF4-FFF2-40B4-BE49-F238E27FC236}">
                <a16:creationId xmlns:a16="http://schemas.microsoft.com/office/drawing/2014/main" id="{47E21E96-F204-48EF-AD54-2912AFCBBD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0624" y="4956070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38" name="Line 799">
            <a:extLst>
              <a:ext uri="{FF2B5EF4-FFF2-40B4-BE49-F238E27FC236}">
                <a16:creationId xmlns:a16="http://schemas.microsoft.com/office/drawing/2014/main" id="{50247ACE-FF44-4024-ADF4-D6AFB48417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9192" y="4956070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39" name="Line 800">
            <a:extLst>
              <a:ext uri="{FF2B5EF4-FFF2-40B4-BE49-F238E27FC236}">
                <a16:creationId xmlns:a16="http://schemas.microsoft.com/office/drawing/2014/main" id="{C35F9247-BFAB-410A-AC81-BD8DED9CED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6511" y="4956070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40" name="Line 801">
            <a:extLst>
              <a:ext uri="{FF2B5EF4-FFF2-40B4-BE49-F238E27FC236}">
                <a16:creationId xmlns:a16="http://schemas.microsoft.com/office/drawing/2014/main" id="{94328AFE-6400-4416-887D-474DE5042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3831" y="4956070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41" name="Line 802">
            <a:extLst>
              <a:ext uri="{FF2B5EF4-FFF2-40B4-BE49-F238E27FC236}">
                <a16:creationId xmlns:a16="http://schemas.microsoft.com/office/drawing/2014/main" id="{056044A4-D077-4967-B8E0-3C844C7CC7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079" y="4956070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42" name="Line 803">
            <a:extLst>
              <a:ext uri="{FF2B5EF4-FFF2-40B4-BE49-F238E27FC236}">
                <a16:creationId xmlns:a16="http://schemas.microsoft.com/office/drawing/2014/main" id="{5B89A877-BC1C-4A7A-9568-1D9F389FC9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9718" y="4956070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43" name="Line 804">
            <a:extLst>
              <a:ext uri="{FF2B5EF4-FFF2-40B4-BE49-F238E27FC236}">
                <a16:creationId xmlns:a16="http://schemas.microsoft.com/office/drawing/2014/main" id="{300BF00C-313C-49AA-8F84-0604372897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0966" y="4956070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44" name="Line 805">
            <a:extLst>
              <a:ext uri="{FF2B5EF4-FFF2-40B4-BE49-F238E27FC236}">
                <a16:creationId xmlns:a16="http://schemas.microsoft.com/office/drawing/2014/main" id="{E737714B-17D4-4590-AE64-E47FBA038D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8285" y="4956070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45" name="Line 806">
            <a:extLst>
              <a:ext uri="{FF2B5EF4-FFF2-40B4-BE49-F238E27FC236}">
                <a16:creationId xmlns:a16="http://schemas.microsoft.com/office/drawing/2014/main" id="{3E92E7E2-2F3C-4F61-A5E2-F588A519F92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1051" y="4956070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46" name="Line 807">
            <a:extLst>
              <a:ext uri="{FF2B5EF4-FFF2-40B4-BE49-F238E27FC236}">
                <a16:creationId xmlns:a16="http://schemas.microsoft.com/office/drawing/2014/main" id="{3B9BBD63-15C3-4A0E-AD45-0D8816C4FB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5690" y="4956070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47" name="Line 809">
            <a:extLst>
              <a:ext uri="{FF2B5EF4-FFF2-40B4-BE49-F238E27FC236}">
                <a16:creationId xmlns:a16="http://schemas.microsoft.com/office/drawing/2014/main" id="{6C2527E7-35A3-4FD3-93AC-EBA9859D4A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6938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48" name="Line 810">
            <a:extLst>
              <a:ext uri="{FF2B5EF4-FFF2-40B4-BE49-F238E27FC236}">
                <a16:creationId xmlns:a16="http://schemas.microsoft.com/office/drawing/2014/main" id="{452D57A1-3FFA-4EA3-9176-FAC72E5AB8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4257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49" name="Line 811">
            <a:extLst>
              <a:ext uri="{FF2B5EF4-FFF2-40B4-BE49-F238E27FC236}">
                <a16:creationId xmlns:a16="http://schemas.microsoft.com/office/drawing/2014/main" id="{2C84632D-5DD0-4B53-8080-82F4D711C0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5506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50" name="Line 812">
            <a:extLst>
              <a:ext uri="{FF2B5EF4-FFF2-40B4-BE49-F238E27FC236}">
                <a16:creationId xmlns:a16="http://schemas.microsoft.com/office/drawing/2014/main" id="{5753EAA3-4D62-475B-AAF7-47F86A4FA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0144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51" name="Line 813">
            <a:extLst>
              <a:ext uri="{FF2B5EF4-FFF2-40B4-BE49-F238E27FC236}">
                <a16:creationId xmlns:a16="http://schemas.microsoft.com/office/drawing/2014/main" id="{DD1CACA4-8C72-47C1-A156-2375054F51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1393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52" name="Line 814">
            <a:extLst>
              <a:ext uri="{FF2B5EF4-FFF2-40B4-BE49-F238E27FC236}">
                <a16:creationId xmlns:a16="http://schemas.microsoft.com/office/drawing/2014/main" id="{A855FD0D-1DFD-4331-AC0F-ECEE2680AE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8712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53" name="Line 815">
            <a:extLst>
              <a:ext uri="{FF2B5EF4-FFF2-40B4-BE49-F238E27FC236}">
                <a16:creationId xmlns:a16="http://schemas.microsoft.com/office/drawing/2014/main" id="{745082DF-32C7-49F0-9A50-64D6E32AAF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6031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54" name="Line 816">
            <a:extLst>
              <a:ext uri="{FF2B5EF4-FFF2-40B4-BE49-F238E27FC236}">
                <a16:creationId xmlns:a16="http://schemas.microsoft.com/office/drawing/2014/main" id="{91E7A239-1FE2-4B85-83AC-D3FEA26161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4599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55" name="Line 817">
            <a:extLst>
              <a:ext uri="{FF2B5EF4-FFF2-40B4-BE49-F238E27FC236}">
                <a16:creationId xmlns:a16="http://schemas.microsoft.com/office/drawing/2014/main" id="{676D3BF7-FB09-4C31-BF98-74D981E738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7365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56" name="Line 818">
            <a:extLst>
              <a:ext uri="{FF2B5EF4-FFF2-40B4-BE49-F238E27FC236}">
                <a16:creationId xmlns:a16="http://schemas.microsoft.com/office/drawing/2014/main" id="{BFECC417-ECE4-44F2-BB05-5F68C3108B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4685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57" name="Line 819">
            <a:extLst>
              <a:ext uri="{FF2B5EF4-FFF2-40B4-BE49-F238E27FC236}">
                <a16:creationId xmlns:a16="http://schemas.microsoft.com/office/drawing/2014/main" id="{FDD90DA2-FD4D-46F8-9638-243E7A0127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2004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58" name="Line 820">
            <a:extLst>
              <a:ext uri="{FF2B5EF4-FFF2-40B4-BE49-F238E27FC236}">
                <a16:creationId xmlns:a16="http://schemas.microsoft.com/office/drawing/2014/main" id="{7F96CF72-62BF-4144-8470-6C7A67104F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0572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59" name="Line 821">
            <a:extLst>
              <a:ext uri="{FF2B5EF4-FFF2-40B4-BE49-F238E27FC236}">
                <a16:creationId xmlns:a16="http://schemas.microsoft.com/office/drawing/2014/main" id="{D98BF4F9-6919-4448-B337-13241C455A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820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60" name="Line 822">
            <a:extLst>
              <a:ext uri="{FF2B5EF4-FFF2-40B4-BE49-F238E27FC236}">
                <a16:creationId xmlns:a16="http://schemas.microsoft.com/office/drawing/2014/main" id="{3B123EF2-D7AA-4FAF-A393-5BD0BEA910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9139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61" name="Line 823">
            <a:extLst>
              <a:ext uri="{FF2B5EF4-FFF2-40B4-BE49-F238E27FC236}">
                <a16:creationId xmlns:a16="http://schemas.microsoft.com/office/drawing/2014/main" id="{B307EED2-4F53-432A-8925-219BBEE487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6459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62" name="Line 824">
            <a:extLst>
              <a:ext uri="{FF2B5EF4-FFF2-40B4-BE49-F238E27FC236}">
                <a16:creationId xmlns:a16="http://schemas.microsoft.com/office/drawing/2014/main" id="{588C8A6E-DE41-44C7-94DB-D15C8AA895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5026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63" name="Line 825">
            <a:extLst>
              <a:ext uri="{FF2B5EF4-FFF2-40B4-BE49-F238E27FC236}">
                <a16:creationId xmlns:a16="http://schemas.microsoft.com/office/drawing/2014/main" id="{962E3A85-977E-4C70-98DB-D109C11581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2346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64" name="Line 826">
            <a:extLst>
              <a:ext uri="{FF2B5EF4-FFF2-40B4-BE49-F238E27FC236}">
                <a16:creationId xmlns:a16="http://schemas.microsoft.com/office/drawing/2014/main" id="{38F83F83-B4A3-4C62-BE62-F9FE0E2B63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5112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65" name="Line 827">
            <a:extLst>
              <a:ext uri="{FF2B5EF4-FFF2-40B4-BE49-F238E27FC236}">
                <a16:creationId xmlns:a16="http://schemas.microsoft.com/office/drawing/2014/main" id="{6CD4D164-8501-4D66-949F-9D182FF65B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2431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66" name="Line 828">
            <a:extLst>
              <a:ext uri="{FF2B5EF4-FFF2-40B4-BE49-F238E27FC236}">
                <a16:creationId xmlns:a16="http://schemas.microsoft.com/office/drawing/2014/main" id="{0B47571E-8CAD-4903-A520-6415E0D001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0999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67" name="Line 829">
            <a:extLst>
              <a:ext uri="{FF2B5EF4-FFF2-40B4-BE49-F238E27FC236}">
                <a16:creationId xmlns:a16="http://schemas.microsoft.com/office/drawing/2014/main" id="{11A552B0-3E97-4FB9-9E2D-958F815410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8318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68" name="Line 830">
            <a:extLst>
              <a:ext uri="{FF2B5EF4-FFF2-40B4-BE49-F238E27FC236}">
                <a16:creationId xmlns:a16="http://schemas.microsoft.com/office/drawing/2014/main" id="{B0971FBD-8516-4077-8EFB-304753714A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9566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69" name="Line 831">
            <a:extLst>
              <a:ext uri="{FF2B5EF4-FFF2-40B4-BE49-F238E27FC236}">
                <a16:creationId xmlns:a16="http://schemas.microsoft.com/office/drawing/2014/main" id="{608B2F2D-F7C9-4A78-8CC4-3E0568AA1E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6886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70" name="Line 832">
            <a:extLst>
              <a:ext uri="{FF2B5EF4-FFF2-40B4-BE49-F238E27FC236}">
                <a16:creationId xmlns:a16="http://schemas.microsoft.com/office/drawing/2014/main" id="{A3A05711-4760-40B7-B6E2-29F800546A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5453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71" name="Line 833">
            <a:extLst>
              <a:ext uri="{FF2B5EF4-FFF2-40B4-BE49-F238E27FC236}">
                <a16:creationId xmlns:a16="http://schemas.microsoft.com/office/drawing/2014/main" id="{15CDE09A-D84A-431D-A569-9A9119D065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2773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72" name="Line 834">
            <a:extLst>
              <a:ext uri="{FF2B5EF4-FFF2-40B4-BE49-F238E27FC236}">
                <a16:creationId xmlns:a16="http://schemas.microsoft.com/office/drawing/2014/main" id="{1B8165AD-F6F0-47CB-A5F8-0C1614DF11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4021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73" name="Line 835">
            <a:extLst>
              <a:ext uri="{FF2B5EF4-FFF2-40B4-BE49-F238E27FC236}">
                <a16:creationId xmlns:a16="http://schemas.microsoft.com/office/drawing/2014/main" id="{E515FDE4-0090-452F-A28E-0451F02050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1340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74" name="Line 836">
            <a:extLst>
              <a:ext uri="{FF2B5EF4-FFF2-40B4-BE49-F238E27FC236}">
                <a16:creationId xmlns:a16="http://schemas.microsoft.com/office/drawing/2014/main" id="{7325E70C-FF72-48BC-A337-E7ACD240A6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1426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75" name="Line 837">
            <a:extLst>
              <a:ext uri="{FF2B5EF4-FFF2-40B4-BE49-F238E27FC236}">
                <a16:creationId xmlns:a16="http://schemas.microsoft.com/office/drawing/2014/main" id="{33E21F4E-080E-4668-984D-7AA89A46C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8745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76" name="Line 838">
            <a:extLst>
              <a:ext uri="{FF2B5EF4-FFF2-40B4-BE49-F238E27FC236}">
                <a16:creationId xmlns:a16="http://schemas.microsoft.com/office/drawing/2014/main" id="{B7EF66D6-B8B3-42F8-90C0-87EF081481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9994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77" name="Line 839">
            <a:extLst>
              <a:ext uri="{FF2B5EF4-FFF2-40B4-BE49-F238E27FC236}">
                <a16:creationId xmlns:a16="http://schemas.microsoft.com/office/drawing/2014/main" id="{8786ECE3-D014-4AB3-A1CB-E2C26E3F75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7313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78" name="Line 840">
            <a:extLst>
              <a:ext uri="{FF2B5EF4-FFF2-40B4-BE49-F238E27FC236}">
                <a16:creationId xmlns:a16="http://schemas.microsoft.com/office/drawing/2014/main" id="{46ECE7FF-4AE8-41F0-B9C3-7698F88969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5881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79" name="Line 841">
            <a:extLst>
              <a:ext uri="{FF2B5EF4-FFF2-40B4-BE49-F238E27FC236}">
                <a16:creationId xmlns:a16="http://schemas.microsoft.com/office/drawing/2014/main" id="{C4858F88-66B2-4D02-863E-7E83A4ED7E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3200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80" name="Line 842">
            <a:extLst>
              <a:ext uri="{FF2B5EF4-FFF2-40B4-BE49-F238E27FC236}">
                <a16:creationId xmlns:a16="http://schemas.microsoft.com/office/drawing/2014/main" id="{FEAF5D89-EA8A-4142-98D2-4FAC6BCC08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4448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81" name="Line 843">
            <a:extLst>
              <a:ext uri="{FF2B5EF4-FFF2-40B4-BE49-F238E27FC236}">
                <a16:creationId xmlns:a16="http://schemas.microsoft.com/office/drawing/2014/main" id="{2139C5AA-60A0-4BF5-BE05-DAC5AFF771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1768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82" name="Line 844">
            <a:extLst>
              <a:ext uri="{FF2B5EF4-FFF2-40B4-BE49-F238E27FC236}">
                <a16:creationId xmlns:a16="http://schemas.microsoft.com/office/drawing/2014/main" id="{6FB86006-DACD-441A-A543-AC320912C6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1853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83" name="Line 845">
            <a:extLst>
              <a:ext uri="{FF2B5EF4-FFF2-40B4-BE49-F238E27FC236}">
                <a16:creationId xmlns:a16="http://schemas.microsoft.com/office/drawing/2014/main" id="{A1F29DCB-5A91-4ECA-A5F5-002387AAA0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7655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84" name="Line 846">
            <a:extLst>
              <a:ext uri="{FF2B5EF4-FFF2-40B4-BE49-F238E27FC236}">
                <a16:creationId xmlns:a16="http://schemas.microsoft.com/office/drawing/2014/main" id="{66E9A754-6B68-40DF-B92B-BBC6938D5C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4974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85" name="Line 847">
            <a:extLst>
              <a:ext uri="{FF2B5EF4-FFF2-40B4-BE49-F238E27FC236}">
                <a16:creationId xmlns:a16="http://schemas.microsoft.com/office/drawing/2014/main" id="{F67D0BCA-978F-40C5-AE6F-1B19954778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7740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86" name="Line 848">
            <a:extLst>
              <a:ext uri="{FF2B5EF4-FFF2-40B4-BE49-F238E27FC236}">
                <a16:creationId xmlns:a16="http://schemas.microsoft.com/office/drawing/2014/main" id="{EC80D32F-B4A6-48CD-BC75-44116D4B4C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6308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87" name="Line 849">
            <a:extLst>
              <a:ext uri="{FF2B5EF4-FFF2-40B4-BE49-F238E27FC236}">
                <a16:creationId xmlns:a16="http://schemas.microsoft.com/office/drawing/2014/main" id="{CB7C2705-0AAB-4D19-982C-D19521503B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3627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88" name="Line 850">
            <a:extLst>
              <a:ext uri="{FF2B5EF4-FFF2-40B4-BE49-F238E27FC236}">
                <a16:creationId xmlns:a16="http://schemas.microsoft.com/office/drawing/2014/main" id="{24064DB8-9AB0-45E5-9F3D-63E1CF1747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0946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89" name="Line 851">
            <a:extLst>
              <a:ext uri="{FF2B5EF4-FFF2-40B4-BE49-F238E27FC236}">
                <a16:creationId xmlns:a16="http://schemas.microsoft.com/office/drawing/2014/main" id="{E164A2EB-25AB-43CA-8CCD-D524264235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2195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90" name="Line 852">
            <a:extLst>
              <a:ext uri="{FF2B5EF4-FFF2-40B4-BE49-F238E27FC236}">
                <a16:creationId xmlns:a16="http://schemas.microsoft.com/office/drawing/2014/main" id="{6B2C3C8B-0DD6-41FD-ADDC-57846DEF7B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0763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91" name="Line 853">
            <a:extLst>
              <a:ext uri="{FF2B5EF4-FFF2-40B4-BE49-F238E27FC236}">
                <a16:creationId xmlns:a16="http://schemas.microsoft.com/office/drawing/2014/main" id="{B8B6B98A-5672-4325-B3ED-876331E76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8082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92" name="Line 854">
            <a:extLst>
              <a:ext uri="{FF2B5EF4-FFF2-40B4-BE49-F238E27FC236}">
                <a16:creationId xmlns:a16="http://schemas.microsoft.com/office/drawing/2014/main" id="{B8A69574-3565-46F6-95CC-241A527B3F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5401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93" name="Line 855">
            <a:extLst>
              <a:ext uri="{FF2B5EF4-FFF2-40B4-BE49-F238E27FC236}">
                <a16:creationId xmlns:a16="http://schemas.microsoft.com/office/drawing/2014/main" id="{5D9377D4-7513-47B9-86D5-4C76CB6835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8167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94" name="Line 856">
            <a:extLst>
              <a:ext uri="{FF2B5EF4-FFF2-40B4-BE49-F238E27FC236}">
                <a16:creationId xmlns:a16="http://schemas.microsoft.com/office/drawing/2014/main" id="{71258B7D-8E91-4677-A2E3-E31EE77B0E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1288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95" name="Line 857">
            <a:extLst>
              <a:ext uri="{FF2B5EF4-FFF2-40B4-BE49-F238E27FC236}">
                <a16:creationId xmlns:a16="http://schemas.microsoft.com/office/drawing/2014/main" id="{9B0357A8-44A8-42FD-BC25-EC85CBACCB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4054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96" name="Line 858">
            <a:extLst>
              <a:ext uri="{FF2B5EF4-FFF2-40B4-BE49-F238E27FC236}">
                <a16:creationId xmlns:a16="http://schemas.microsoft.com/office/drawing/2014/main" id="{399BBDA7-00FA-4BD4-BC80-BC3286662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1374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97" name="Line 859">
            <a:extLst>
              <a:ext uri="{FF2B5EF4-FFF2-40B4-BE49-F238E27FC236}">
                <a16:creationId xmlns:a16="http://schemas.microsoft.com/office/drawing/2014/main" id="{762C08ED-B87C-4C91-9E96-DF2BF9363C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622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98" name="Line 860">
            <a:extLst>
              <a:ext uri="{FF2B5EF4-FFF2-40B4-BE49-F238E27FC236}">
                <a16:creationId xmlns:a16="http://schemas.microsoft.com/office/drawing/2014/main" id="{A173499C-9096-4037-9D84-542DBB44E3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7261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99" name="Line 861">
            <a:extLst>
              <a:ext uri="{FF2B5EF4-FFF2-40B4-BE49-F238E27FC236}">
                <a16:creationId xmlns:a16="http://schemas.microsoft.com/office/drawing/2014/main" id="{C73478FD-2C6A-4055-A29D-2B48EE7498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8509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00" name="Line 862">
            <a:extLst>
              <a:ext uri="{FF2B5EF4-FFF2-40B4-BE49-F238E27FC236}">
                <a16:creationId xmlns:a16="http://schemas.microsoft.com/office/drawing/2014/main" id="{FDE8DE4F-A281-4FB5-B6D0-88EC51109D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5828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01" name="Line 863">
            <a:extLst>
              <a:ext uri="{FF2B5EF4-FFF2-40B4-BE49-F238E27FC236}">
                <a16:creationId xmlns:a16="http://schemas.microsoft.com/office/drawing/2014/main" id="{70186613-00C3-49E7-9D1E-DAABC501A2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8594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02" name="Line 864">
            <a:extLst>
              <a:ext uri="{FF2B5EF4-FFF2-40B4-BE49-F238E27FC236}">
                <a16:creationId xmlns:a16="http://schemas.microsoft.com/office/drawing/2014/main" id="{ADAA94A8-79E0-4C93-B65F-347BE337BB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1715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03" name="Line 865">
            <a:extLst>
              <a:ext uri="{FF2B5EF4-FFF2-40B4-BE49-F238E27FC236}">
                <a16:creationId xmlns:a16="http://schemas.microsoft.com/office/drawing/2014/main" id="{A11BAB62-16B9-4E3E-9C68-8E07E75803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4481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04" name="Line 866">
            <a:extLst>
              <a:ext uri="{FF2B5EF4-FFF2-40B4-BE49-F238E27FC236}">
                <a16:creationId xmlns:a16="http://schemas.microsoft.com/office/drawing/2014/main" id="{7F8386D6-65AD-449A-A809-C098DFF9CB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1801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05" name="Line 867">
            <a:extLst>
              <a:ext uri="{FF2B5EF4-FFF2-40B4-BE49-F238E27FC236}">
                <a16:creationId xmlns:a16="http://schemas.microsoft.com/office/drawing/2014/main" id="{C25B8F74-12DA-4F57-AD40-45E0932BFE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9120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06" name="Line 868">
            <a:extLst>
              <a:ext uri="{FF2B5EF4-FFF2-40B4-BE49-F238E27FC236}">
                <a16:creationId xmlns:a16="http://schemas.microsoft.com/office/drawing/2014/main" id="{DF410DC1-43B7-47DA-A5D1-B356F5C68D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7688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07" name="Line 869">
            <a:extLst>
              <a:ext uri="{FF2B5EF4-FFF2-40B4-BE49-F238E27FC236}">
                <a16:creationId xmlns:a16="http://schemas.microsoft.com/office/drawing/2014/main" id="{BA399BD4-2B70-4E17-B110-F678046C81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8936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08" name="Line 870">
            <a:extLst>
              <a:ext uri="{FF2B5EF4-FFF2-40B4-BE49-F238E27FC236}">
                <a16:creationId xmlns:a16="http://schemas.microsoft.com/office/drawing/2014/main" id="{F82A926B-CD88-4F7F-9088-82E58BAC8D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6256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09" name="Line 871">
            <a:extLst>
              <a:ext uri="{FF2B5EF4-FFF2-40B4-BE49-F238E27FC236}">
                <a16:creationId xmlns:a16="http://schemas.microsoft.com/office/drawing/2014/main" id="{3F30A287-C635-4915-AD49-56E29F4C55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3575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10" name="Line 872">
            <a:extLst>
              <a:ext uri="{FF2B5EF4-FFF2-40B4-BE49-F238E27FC236}">
                <a16:creationId xmlns:a16="http://schemas.microsoft.com/office/drawing/2014/main" id="{D3BA5700-E4D5-4D57-B09E-6C918DB412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2143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11" name="Line 873">
            <a:extLst>
              <a:ext uri="{FF2B5EF4-FFF2-40B4-BE49-F238E27FC236}">
                <a16:creationId xmlns:a16="http://schemas.microsoft.com/office/drawing/2014/main" id="{89685030-EAA9-4D1C-8A54-AB29CEF763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4909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12" name="Line 874">
            <a:extLst>
              <a:ext uri="{FF2B5EF4-FFF2-40B4-BE49-F238E27FC236}">
                <a16:creationId xmlns:a16="http://schemas.microsoft.com/office/drawing/2014/main" id="{24FA9315-88A5-4E18-A70F-3556314676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2228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13" name="Line 875">
            <a:extLst>
              <a:ext uri="{FF2B5EF4-FFF2-40B4-BE49-F238E27FC236}">
                <a16:creationId xmlns:a16="http://schemas.microsoft.com/office/drawing/2014/main" id="{1D0D3AFF-86F1-4DE3-9023-464C8D3A15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8030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14" name="Line 876">
            <a:extLst>
              <a:ext uri="{FF2B5EF4-FFF2-40B4-BE49-F238E27FC236}">
                <a16:creationId xmlns:a16="http://schemas.microsoft.com/office/drawing/2014/main" id="{DFFD4AC2-0CEF-455E-852E-15E868B66E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8115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15" name="Line 877">
            <a:extLst>
              <a:ext uri="{FF2B5EF4-FFF2-40B4-BE49-F238E27FC236}">
                <a16:creationId xmlns:a16="http://schemas.microsoft.com/office/drawing/2014/main" id="{1048C11F-11B8-445F-AF64-4A4DFDC87A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5434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16" name="Line 878">
            <a:extLst>
              <a:ext uri="{FF2B5EF4-FFF2-40B4-BE49-F238E27FC236}">
                <a16:creationId xmlns:a16="http://schemas.microsoft.com/office/drawing/2014/main" id="{2D5836F3-A150-42EF-A722-86827F1433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6683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17" name="Line 879">
            <a:extLst>
              <a:ext uri="{FF2B5EF4-FFF2-40B4-BE49-F238E27FC236}">
                <a16:creationId xmlns:a16="http://schemas.microsoft.com/office/drawing/2014/main" id="{AF87E8E1-F5FD-42FE-9E82-E6E147B169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4002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18" name="Line 880">
            <a:extLst>
              <a:ext uri="{FF2B5EF4-FFF2-40B4-BE49-F238E27FC236}">
                <a16:creationId xmlns:a16="http://schemas.microsoft.com/office/drawing/2014/main" id="{921CDB24-CD78-47C4-801E-51242E134C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2570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19" name="Line 881">
            <a:extLst>
              <a:ext uri="{FF2B5EF4-FFF2-40B4-BE49-F238E27FC236}">
                <a16:creationId xmlns:a16="http://schemas.microsoft.com/office/drawing/2014/main" id="{C727E2F0-CB7D-4CD9-AF78-B71A2CD0F7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9889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20" name="Line 882">
            <a:extLst>
              <a:ext uri="{FF2B5EF4-FFF2-40B4-BE49-F238E27FC236}">
                <a16:creationId xmlns:a16="http://schemas.microsoft.com/office/drawing/2014/main" id="{C900E36A-8EF7-4228-8937-B23162918D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1137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21" name="Line 883">
            <a:extLst>
              <a:ext uri="{FF2B5EF4-FFF2-40B4-BE49-F238E27FC236}">
                <a16:creationId xmlns:a16="http://schemas.microsoft.com/office/drawing/2014/main" id="{6D0608AC-AD0B-4A62-A038-E3B15E7FAF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8457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22" name="Line 884">
            <a:extLst>
              <a:ext uri="{FF2B5EF4-FFF2-40B4-BE49-F238E27FC236}">
                <a16:creationId xmlns:a16="http://schemas.microsoft.com/office/drawing/2014/main" id="{F8902111-703C-478D-BEB9-30D5AD95A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8542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23" name="Line 885">
            <a:extLst>
              <a:ext uri="{FF2B5EF4-FFF2-40B4-BE49-F238E27FC236}">
                <a16:creationId xmlns:a16="http://schemas.microsoft.com/office/drawing/2014/main" id="{D173FE23-4D80-4524-96F6-795FADEA6D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5862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24" name="Line 886">
            <a:extLst>
              <a:ext uri="{FF2B5EF4-FFF2-40B4-BE49-F238E27FC236}">
                <a16:creationId xmlns:a16="http://schemas.microsoft.com/office/drawing/2014/main" id="{CCF6AAE8-5E33-4D3F-A8E8-B69F3FDED0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7110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25" name="Line 887">
            <a:extLst>
              <a:ext uri="{FF2B5EF4-FFF2-40B4-BE49-F238E27FC236}">
                <a16:creationId xmlns:a16="http://schemas.microsoft.com/office/drawing/2014/main" id="{99A34636-1CA1-4A54-B70F-F53E6DC475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4429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26" name="Line 888">
            <a:extLst>
              <a:ext uri="{FF2B5EF4-FFF2-40B4-BE49-F238E27FC236}">
                <a16:creationId xmlns:a16="http://schemas.microsoft.com/office/drawing/2014/main" id="{CA0A3015-6829-461A-BEF7-4E35A573CF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2997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27" name="Line 889">
            <a:extLst>
              <a:ext uri="{FF2B5EF4-FFF2-40B4-BE49-F238E27FC236}">
                <a16:creationId xmlns:a16="http://schemas.microsoft.com/office/drawing/2014/main" id="{136F000B-E0AA-42B2-ADA6-0DEB07AA53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0316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28" name="Line 890">
            <a:extLst>
              <a:ext uri="{FF2B5EF4-FFF2-40B4-BE49-F238E27FC236}">
                <a16:creationId xmlns:a16="http://schemas.microsoft.com/office/drawing/2014/main" id="{9EE44CBB-9472-4303-B917-A4F09A41FD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1565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29" name="Line 891">
            <a:extLst>
              <a:ext uri="{FF2B5EF4-FFF2-40B4-BE49-F238E27FC236}">
                <a16:creationId xmlns:a16="http://schemas.microsoft.com/office/drawing/2014/main" id="{E479B6B7-6CA3-4E35-A128-863D35B2C9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8884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30" name="Line 892">
            <a:extLst>
              <a:ext uri="{FF2B5EF4-FFF2-40B4-BE49-F238E27FC236}">
                <a16:creationId xmlns:a16="http://schemas.microsoft.com/office/drawing/2014/main" id="{840710A9-B6FD-47C1-95EE-A3C50A350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7452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31" name="Line 893">
            <a:extLst>
              <a:ext uri="{FF2B5EF4-FFF2-40B4-BE49-F238E27FC236}">
                <a16:creationId xmlns:a16="http://schemas.microsoft.com/office/drawing/2014/main" id="{5E993185-77FE-45D2-937E-934301B1C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4771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32" name="Line 894">
            <a:extLst>
              <a:ext uri="{FF2B5EF4-FFF2-40B4-BE49-F238E27FC236}">
                <a16:creationId xmlns:a16="http://schemas.microsoft.com/office/drawing/2014/main" id="{112D0FA0-2E7B-42E4-9D1B-A1028F0883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7537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33" name="Line 895">
            <a:extLst>
              <a:ext uri="{FF2B5EF4-FFF2-40B4-BE49-F238E27FC236}">
                <a16:creationId xmlns:a16="http://schemas.microsoft.com/office/drawing/2014/main" id="{3525C704-DCAB-4DCC-BBE1-FCE7BF4535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4856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34" name="Line 896">
            <a:extLst>
              <a:ext uri="{FF2B5EF4-FFF2-40B4-BE49-F238E27FC236}">
                <a16:creationId xmlns:a16="http://schemas.microsoft.com/office/drawing/2014/main" id="{D84C5EB3-4429-440F-A4B9-F8AF52D50D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3424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35" name="Line 897">
            <a:extLst>
              <a:ext uri="{FF2B5EF4-FFF2-40B4-BE49-F238E27FC236}">
                <a16:creationId xmlns:a16="http://schemas.microsoft.com/office/drawing/2014/main" id="{A2B3A5B9-573A-4BDB-8AEE-6F255DA7FD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0743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36" name="Line 898">
            <a:extLst>
              <a:ext uri="{FF2B5EF4-FFF2-40B4-BE49-F238E27FC236}">
                <a16:creationId xmlns:a16="http://schemas.microsoft.com/office/drawing/2014/main" id="{671A3071-886A-4266-966F-6DE7EDD6B1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8063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37" name="Line 899">
            <a:extLst>
              <a:ext uri="{FF2B5EF4-FFF2-40B4-BE49-F238E27FC236}">
                <a16:creationId xmlns:a16="http://schemas.microsoft.com/office/drawing/2014/main" id="{695A75A7-5455-479E-90AA-01F0185570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9311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38" name="Line 900">
            <a:extLst>
              <a:ext uri="{FF2B5EF4-FFF2-40B4-BE49-F238E27FC236}">
                <a16:creationId xmlns:a16="http://schemas.microsoft.com/office/drawing/2014/main" id="{28B7AEF1-964D-483A-BB16-0F67E5FED6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79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39" name="Line 901">
            <a:extLst>
              <a:ext uri="{FF2B5EF4-FFF2-40B4-BE49-F238E27FC236}">
                <a16:creationId xmlns:a16="http://schemas.microsoft.com/office/drawing/2014/main" id="{EAFD3BE4-E899-49B3-8A83-5C4E1FE219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5198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40" name="Line 902">
            <a:extLst>
              <a:ext uri="{FF2B5EF4-FFF2-40B4-BE49-F238E27FC236}">
                <a16:creationId xmlns:a16="http://schemas.microsoft.com/office/drawing/2014/main" id="{4E81ECC7-91A8-4B69-A571-08290ED5C1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2517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41" name="Line 903">
            <a:extLst>
              <a:ext uri="{FF2B5EF4-FFF2-40B4-BE49-F238E27FC236}">
                <a16:creationId xmlns:a16="http://schemas.microsoft.com/office/drawing/2014/main" id="{3B2BFE3D-D617-44DE-988A-F3AC18C98B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5284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42" name="Line 904">
            <a:extLst>
              <a:ext uri="{FF2B5EF4-FFF2-40B4-BE49-F238E27FC236}">
                <a16:creationId xmlns:a16="http://schemas.microsoft.com/office/drawing/2014/main" id="{38E3F874-86E0-48B1-A147-CF192F80A0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3851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43" name="Line 905">
            <a:extLst>
              <a:ext uri="{FF2B5EF4-FFF2-40B4-BE49-F238E27FC236}">
                <a16:creationId xmlns:a16="http://schemas.microsoft.com/office/drawing/2014/main" id="{A2D4ABC0-A1B0-4587-AD6C-D4A3203C4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1171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44" name="Line 906">
            <a:extLst>
              <a:ext uri="{FF2B5EF4-FFF2-40B4-BE49-F238E27FC236}">
                <a16:creationId xmlns:a16="http://schemas.microsoft.com/office/drawing/2014/main" id="{FBADDAD4-9944-4D17-B705-504E204BD8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8490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45" name="Line 907">
            <a:extLst>
              <a:ext uri="{FF2B5EF4-FFF2-40B4-BE49-F238E27FC236}">
                <a16:creationId xmlns:a16="http://schemas.microsoft.com/office/drawing/2014/main" id="{16B89ADA-AF81-4164-B838-F0AD806199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9738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46" name="Line 908">
            <a:extLst>
              <a:ext uri="{FF2B5EF4-FFF2-40B4-BE49-F238E27FC236}">
                <a16:creationId xmlns:a16="http://schemas.microsoft.com/office/drawing/2014/main" id="{FABB4C71-A0BA-4CDE-8896-512B3903E1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4377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47" name="Line 909">
            <a:extLst>
              <a:ext uri="{FF2B5EF4-FFF2-40B4-BE49-F238E27FC236}">
                <a16:creationId xmlns:a16="http://schemas.microsoft.com/office/drawing/2014/main" id="{A58A096F-F17A-4764-AEB1-C142393F92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5625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48" name="Line 910">
            <a:extLst>
              <a:ext uri="{FF2B5EF4-FFF2-40B4-BE49-F238E27FC236}">
                <a16:creationId xmlns:a16="http://schemas.microsoft.com/office/drawing/2014/main" id="{38D86008-81B7-4A05-BEBC-497092E420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945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49" name="Line 911">
            <a:extLst>
              <a:ext uri="{FF2B5EF4-FFF2-40B4-BE49-F238E27FC236}">
                <a16:creationId xmlns:a16="http://schemas.microsoft.com/office/drawing/2014/main" id="{342A60B6-5913-4256-BF30-BB97167869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4193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50" name="Line 912">
            <a:extLst>
              <a:ext uri="{FF2B5EF4-FFF2-40B4-BE49-F238E27FC236}">
                <a16:creationId xmlns:a16="http://schemas.microsoft.com/office/drawing/2014/main" id="{85BC5B73-D646-40D4-800E-593568090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32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51" name="Line 913">
            <a:extLst>
              <a:ext uri="{FF2B5EF4-FFF2-40B4-BE49-F238E27FC236}">
                <a16:creationId xmlns:a16="http://schemas.microsoft.com/office/drawing/2014/main" id="{6879E4DF-EE1F-47F4-81B1-E9A0D58D230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1598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52" name="Line 914">
            <a:extLst>
              <a:ext uri="{FF2B5EF4-FFF2-40B4-BE49-F238E27FC236}">
                <a16:creationId xmlns:a16="http://schemas.microsoft.com/office/drawing/2014/main" id="{CAEBCD63-5E76-494C-B893-B87582FBE1A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8917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53" name="Line 915">
            <a:extLst>
              <a:ext uri="{FF2B5EF4-FFF2-40B4-BE49-F238E27FC236}">
                <a16:creationId xmlns:a16="http://schemas.microsoft.com/office/drawing/2014/main" id="{7F615E4A-2C1A-46EE-A749-3CBB8950E7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0165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54" name="Line 916">
            <a:extLst>
              <a:ext uri="{FF2B5EF4-FFF2-40B4-BE49-F238E27FC236}">
                <a16:creationId xmlns:a16="http://schemas.microsoft.com/office/drawing/2014/main" id="{586A3868-A2A8-4DC7-8D1B-59FCB35346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4804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55" name="Line 917">
            <a:extLst>
              <a:ext uri="{FF2B5EF4-FFF2-40B4-BE49-F238E27FC236}">
                <a16:creationId xmlns:a16="http://schemas.microsoft.com/office/drawing/2014/main" id="{2153FFEF-3DCE-4FA8-88CD-40B04786C7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6052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56" name="Line 918">
            <a:extLst>
              <a:ext uri="{FF2B5EF4-FFF2-40B4-BE49-F238E27FC236}">
                <a16:creationId xmlns:a16="http://schemas.microsoft.com/office/drawing/2014/main" id="{37FE65CE-6402-418D-95ED-0ABAFD6895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3372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57" name="Line 919">
            <a:extLst>
              <a:ext uri="{FF2B5EF4-FFF2-40B4-BE49-F238E27FC236}">
                <a16:creationId xmlns:a16="http://schemas.microsoft.com/office/drawing/2014/main" id="{47BC4727-4761-410C-AED6-D4ED979515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0691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58" name="Line 920">
            <a:extLst>
              <a:ext uri="{FF2B5EF4-FFF2-40B4-BE49-F238E27FC236}">
                <a16:creationId xmlns:a16="http://schemas.microsoft.com/office/drawing/2014/main" id="{FCA9F117-C9B8-438C-B80C-6D20F1CDC6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9259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59" name="Line 921">
            <a:extLst>
              <a:ext uri="{FF2B5EF4-FFF2-40B4-BE49-F238E27FC236}">
                <a16:creationId xmlns:a16="http://schemas.microsoft.com/office/drawing/2014/main" id="{8E5821CE-2AC6-4F52-9521-1284C93ECE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2025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60" name="Line 922">
            <a:extLst>
              <a:ext uri="{FF2B5EF4-FFF2-40B4-BE49-F238E27FC236}">
                <a16:creationId xmlns:a16="http://schemas.microsoft.com/office/drawing/2014/main" id="{31E9736D-C928-4168-BE46-15FDC9B965D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7827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61" name="Line 923">
            <a:extLst>
              <a:ext uri="{FF2B5EF4-FFF2-40B4-BE49-F238E27FC236}">
                <a16:creationId xmlns:a16="http://schemas.microsoft.com/office/drawing/2014/main" id="{5FF08AF0-D897-42AE-AAEA-C55EEAE18D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5146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62" name="Line 924">
            <a:extLst>
              <a:ext uri="{FF2B5EF4-FFF2-40B4-BE49-F238E27FC236}">
                <a16:creationId xmlns:a16="http://schemas.microsoft.com/office/drawing/2014/main" id="{832210F5-3301-471E-8854-0E4C1B2FD0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5231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63" name="Line 925">
            <a:extLst>
              <a:ext uri="{FF2B5EF4-FFF2-40B4-BE49-F238E27FC236}">
                <a16:creationId xmlns:a16="http://schemas.microsoft.com/office/drawing/2014/main" id="{EA079A35-078F-4955-B17A-7E9E1B6266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6480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64" name="Line 926">
            <a:extLst>
              <a:ext uri="{FF2B5EF4-FFF2-40B4-BE49-F238E27FC236}">
                <a16:creationId xmlns:a16="http://schemas.microsoft.com/office/drawing/2014/main" id="{2508E9FB-C4E5-49A6-ADF4-91A2A1978D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3799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65" name="Line 927">
            <a:extLst>
              <a:ext uri="{FF2B5EF4-FFF2-40B4-BE49-F238E27FC236}">
                <a16:creationId xmlns:a16="http://schemas.microsoft.com/office/drawing/2014/main" id="{FB761362-C5CF-4442-8E1C-B0D96168D9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1118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66" name="Line 928">
            <a:extLst>
              <a:ext uri="{FF2B5EF4-FFF2-40B4-BE49-F238E27FC236}">
                <a16:creationId xmlns:a16="http://schemas.microsoft.com/office/drawing/2014/main" id="{6E275B60-EA96-479F-AFF1-A499559F329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9686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67" name="Line 929">
            <a:extLst>
              <a:ext uri="{FF2B5EF4-FFF2-40B4-BE49-F238E27FC236}">
                <a16:creationId xmlns:a16="http://schemas.microsoft.com/office/drawing/2014/main" id="{7C9FAC46-9ACE-471F-B011-663E3EA4A1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7005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68" name="Line 930">
            <a:extLst>
              <a:ext uri="{FF2B5EF4-FFF2-40B4-BE49-F238E27FC236}">
                <a16:creationId xmlns:a16="http://schemas.microsoft.com/office/drawing/2014/main" id="{0F19D2F3-D546-4816-8546-5F99F6E0C30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8254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69" name="Line 931">
            <a:extLst>
              <a:ext uri="{FF2B5EF4-FFF2-40B4-BE49-F238E27FC236}">
                <a16:creationId xmlns:a16="http://schemas.microsoft.com/office/drawing/2014/main" id="{150782D8-A02B-4691-B2CC-81D469E9DE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5573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70" name="Line 932">
            <a:extLst>
              <a:ext uri="{FF2B5EF4-FFF2-40B4-BE49-F238E27FC236}">
                <a16:creationId xmlns:a16="http://schemas.microsoft.com/office/drawing/2014/main" id="{AA3FBB5E-124F-4B69-8807-8F55FD84A2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5658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71" name="Line 933">
            <a:extLst>
              <a:ext uri="{FF2B5EF4-FFF2-40B4-BE49-F238E27FC236}">
                <a16:creationId xmlns:a16="http://schemas.microsoft.com/office/drawing/2014/main" id="{5744EFDC-285C-47F2-9095-72875AB798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1460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72" name="Line 934">
            <a:extLst>
              <a:ext uri="{FF2B5EF4-FFF2-40B4-BE49-F238E27FC236}">
                <a16:creationId xmlns:a16="http://schemas.microsoft.com/office/drawing/2014/main" id="{046C3BD9-713F-4BDD-9357-DE6A962BDA2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4226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73" name="Line 935">
            <a:extLst>
              <a:ext uri="{FF2B5EF4-FFF2-40B4-BE49-F238E27FC236}">
                <a16:creationId xmlns:a16="http://schemas.microsoft.com/office/drawing/2014/main" id="{A2251F4A-757A-4CA4-BC8D-74279DB353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1545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74" name="Line 936">
            <a:extLst>
              <a:ext uri="{FF2B5EF4-FFF2-40B4-BE49-F238E27FC236}">
                <a16:creationId xmlns:a16="http://schemas.microsoft.com/office/drawing/2014/main" id="{E719E6D5-44BE-41BD-8CA3-C782A69B0A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0113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75" name="Line 937">
            <a:extLst>
              <a:ext uri="{FF2B5EF4-FFF2-40B4-BE49-F238E27FC236}">
                <a16:creationId xmlns:a16="http://schemas.microsoft.com/office/drawing/2014/main" id="{085B1C39-601B-4D8C-BF32-3605714CF2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7433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76" name="Line 938">
            <a:extLst>
              <a:ext uri="{FF2B5EF4-FFF2-40B4-BE49-F238E27FC236}">
                <a16:creationId xmlns:a16="http://schemas.microsoft.com/office/drawing/2014/main" id="{AEEF99BF-79B8-4DC9-9E51-A92A92CD89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8681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77" name="Line 939">
            <a:extLst>
              <a:ext uri="{FF2B5EF4-FFF2-40B4-BE49-F238E27FC236}">
                <a16:creationId xmlns:a16="http://schemas.microsoft.com/office/drawing/2014/main" id="{11E229F3-4F10-4885-8666-17C28E0FAF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6000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78" name="Line 940">
            <a:extLst>
              <a:ext uri="{FF2B5EF4-FFF2-40B4-BE49-F238E27FC236}">
                <a16:creationId xmlns:a16="http://schemas.microsoft.com/office/drawing/2014/main" id="{3B699E10-7AB5-43E0-9E9F-09BF4F6E44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4568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79" name="Line 941">
            <a:extLst>
              <a:ext uri="{FF2B5EF4-FFF2-40B4-BE49-F238E27FC236}">
                <a16:creationId xmlns:a16="http://schemas.microsoft.com/office/drawing/2014/main" id="{05DDCE6D-A0D8-4AAA-BDE8-41B9A263B0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1887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80" name="Line 942">
            <a:extLst>
              <a:ext uri="{FF2B5EF4-FFF2-40B4-BE49-F238E27FC236}">
                <a16:creationId xmlns:a16="http://schemas.microsoft.com/office/drawing/2014/main" id="{BECF244D-2E6A-4B6D-8861-A6522EEFBB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4653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81" name="Line 943">
            <a:extLst>
              <a:ext uri="{FF2B5EF4-FFF2-40B4-BE49-F238E27FC236}">
                <a16:creationId xmlns:a16="http://schemas.microsoft.com/office/drawing/2014/main" id="{B46093F0-69E9-4273-BE60-4547E8B20A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1973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82" name="Line 944">
            <a:extLst>
              <a:ext uri="{FF2B5EF4-FFF2-40B4-BE49-F238E27FC236}">
                <a16:creationId xmlns:a16="http://schemas.microsoft.com/office/drawing/2014/main" id="{FBD3BE0D-F6AB-4A8A-AE6D-8A8EF4E1F6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0540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83" name="Line 945">
            <a:extLst>
              <a:ext uri="{FF2B5EF4-FFF2-40B4-BE49-F238E27FC236}">
                <a16:creationId xmlns:a16="http://schemas.microsoft.com/office/drawing/2014/main" id="{18EE227A-730E-4607-8062-34C92D7640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7860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84" name="Line 946">
            <a:extLst>
              <a:ext uri="{FF2B5EF4-FFF2-40B4-BE49-F238E27FC236}">
                <a16:creationId xmlns:a16="http://schemas.microsoft.com/office/drawing/2014/main" id="{B487BC7F-75B2-4D1C-B158-D2CFC21F10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9108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85" name="Line 947">
            <a:extLst>
              <a:ext uri="{FF2B5EF4-FFF2-40B4-BE49-F238E27FC236}">
                <a16:creationId xmlns:a16="http://schemas.microsoft.com/office/drawing/2014/main" id="{50225352-36B3-400C-B881-37D23A8288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6427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86" name="Line 948">
            <a:extLst>
              <a:ext uri="{FF2B5EF4-FFF2-40B4-BE49-F238E27FC236}">
                <a16:creationId xmlns:a16="http://schemas.microsoft.com/office/drawing/2014/main" id="{0C259558-2B1C-41BF-BB44-CAD21223F9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4995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87" name="Line 949">
            <a:extLst>
              <a:ext uri="{FF2B5EF4-FFF2-40B4-BE49-F238E27FC236}">
                <a16:creationId xmlns:a16="http://schemas.microsoft.com/office/drawing/2014/main" id="{CE2ADB8B-0F05-41BC-9202-51A9582A5D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2314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88" name="Line 950">
            <a:extLst>
              <a:ext uri="{FF2B5EF4-FFF2-40B4-BE49-F238E27FC236}">
                <a16:creationId xmlns:a16="http://schemas.microsoft.com/office/drawing/2014/main" id="{F9D1CEDA-C322-4E67-8449-AD46D4D47C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5081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89" name="Line 951">
            <a:extLst>
              <a:ext uri="{FF2B5EF4-FFF2-40B4-BE49-F238E27FC236}">
                <a16:creationId xmlns:a16="http://schemas.microsoft.com/office/drawing/2014/main" id="{DFBE694F-81B0-44C5-9733-24476A7E94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0882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90" name="Line 952">
            <a:extLst>
              <a:ext uri="{FF2B5EF4-FFF2-40B4-BE49-F238E27FC236}">
                <a16:creationId xmlns:a16="http://schemas.microsoft.com/office/drawing/2014/main" id="{F6DD63A4-1F52-4F4B-AB83-1CED6EB622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0968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91" name="Line 953">
            <a:extLst>
              <a:ext uri="{FF2B5EF4-FFF2-40B4-BE49-F238E27FC236}">
                <a16:creationId xmlns:a16="http://schemas.microsoft.com/office/drawing/2014/main" id="{972AC48E-F826-4505-A45D-D915FA8DC9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8287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92" name="Line 954">
            <a:extLst>
              <a:ext uri="{FF2B5EF4-FFF2-40B4-BE49-F238E27FC236}">
                <a16:creationId xmlns:a16="http://schemas.microsoft.com/office/drawing/2014/main" id="{7AD5D247-D09A-4991-A9ED-4B0372E8C0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5606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93" name="Line 955">
            <a:extLst>
              <a:ext uri="{FF2B5EF4-FFF2-40B4-BE49-F238E27FC236}">
                <a16:creationId xmlns:a16="http://schemas.microsoft.com/office/drawing/2014/main" id="{CB52842C-C03A-49F8-8C89-4A16A2D5C3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6855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94" name="Line 956">
            <a:extLst>
              <a:ext uri="{FF2B5EF4-FFF2-40B4-BE49-F238E27FC236}">
                <a16:creationId xmlns:a16="http://schemas.microsoft.com/office/drawing/2014/main" id="{EA58DB84-89CF-4C99-A946-418B9CDEEF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5422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95" name="Line 957">
            <a:extLst>
              <a:ext uri="{FF2B5EF4-FFF2-40B4-BE49-F238E27FC236}">
                <a16:creationId xmlns:a16="http://schemas.microsoft.com/office/drawing/2014/main" id="{2143AE7D-78D4-43D6-9B5F-06C065954B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2742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96" name="Line 958">
            <a:extLst>
              <a:ext uri="{FF2B5EF4-FFF2-40B4-BE49-F238E27FC236}">
                <a16:creationId xmlns:a16="http://schemas.microsoft.com/office/drawing/2014/main" id="{483558FE-9863-466F-ADD8-4256A8789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0061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97" name="Line 959">
            <a:extLst>
              <a:ext uri="{FF2B5EF4-FFF2-40B4-BE49-F238E27FC236}">
                <a16:creationId xmlns:a16="http://schemas.microsoft.com/office/drawing/2014/main" id="{E9432768-CF6C-4D21-A89B-DFA014203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1309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98" name="Line 960">
            <a:extLst>
              <a:ext uri="{FF2B5EF4-FFF2-40B4-BE49-F238E27FC236}">
                <a16:creationId xmlns:a16="http://schemas.microsoft.com/office/drawing/2014/main" id="{0DD9BDD7-773A-4025-BA61-AE15299A7B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1395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99" name="Line 961">
            <a:extLst>
              <a:ext uri="{FF2B5EF4-FFF2-40B4-BE49-F238E27FC236}">
                <a16:creationId xmlns:a16="http://schemas.microsoft.com/office/drawing/2014/main" id="{60181930-2173-4A92-BB42-4C206875E0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8714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00" name="Line 962">
            <a:extLst>
              <a:ext uri="{FF2B5EF4-FFF2-40B4-BE49-F238E27FC236}">
                <a16:creationId xmlns:a16="http://schemas.microsoft.com/office/drawing/2014/main" id="{E01FD916-82E7-4101-8DD4-3D3200686C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4516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01" name="Line 963">
            <a:extLst>
              <a:ext uri="{FF2B5EF4-FFF2-40B4-BE49-F238E27FC236}">
                <a16:creationId xmlns:a16="http://schemas.microsoft.com/office/drawing/2014/main" id="{791BBF42-7901-4BDD-B369-66DED7B807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7282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02" name="Line 964">
            <a:extLst>
              <a:ext uri="{FF2B5EF4-FFF2-40B4-BE49-F238E27FC236}">
                <a16:creationId xmlns:a16="http://schemas.microsoft.com/office/drawing/2014/main" id="{FBCB4C53-A562-4EE9-AB56-20EB96C144D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1920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03" name="Line 965">
            <a:extLst>
              <a:ext uri="{FF2B5EF4-FFF2-40B4-BE49-F238E27FC236}">
                <a16:creationId xmlns:a16="http://schemas.microsoft.com/office/drawing/2014/main" id="{70193341-8CB3-4D7D-A9A8-6CF94303A5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3169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04" name="Line 966">
            <a:extLst>
              <a:ext uri="{FF2B5EF4-FFF2-40B4-BE49-F238E27FC236}">
                <a16:creationId xmlns:a16="http://schemas.microsoft.com/office/drawing/2014/main" id="{4B1A65C5-F757-46FF-9506-B729677B2B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0488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05" name="Line 967">
            <a:extLst>
              <a:ext uri="{FF2B5EF4-FFF2-40B4-BE49-F238E27FC236}">
                <a16:creationId xmlns:a16="http://schemas.microsoft.com/office/drawing/2014/main" id="{67B14D89-F399-49E5-BB44-973AC73A7EE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1736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06" name="Line 968">
            <a:extLst>
              <a:ext uri="{FF2B5EF4-FFF2-40B4-BE49-F238E27FC236}">
                <a16:creationId xmlns:a16="http://schemas.microsoft.com/office/drawing/2014/main" id="{7068BCA1-3A81-4BFE-B904-6ACECD372F5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6375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07" name="Line 969">
            <a:extLst>
              <a:ext uri="{FF2B5EF4-FFF2-40B4-BE49-F238E27FC236}">
                <a16:creationId xmlns:a16="http://schemas.microsoft.com/office/drawing/2014/main" id="{945BDBD7-29B0-419F-B55B-52530A61447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7623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08" name="Line 970">
            <a:extLst>
              <a:ext uri="{FF2B5EF4-FFF2-40B4-BE49-F238E27FC236}">
                <a16:creationId xmlns:a16="http://schemas.microsoft.com/office/drawing/2014/main" id="{AE13A540-A1CA-4C99-BDBA-8E4C2B50CB1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4943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09" name="Line 971">
            <a:extLst>
              <a:ext uri="{FF2B5EF4-FFF2-40B4-BE49-F238E27FC236}">
                <a16:creationId xmlns:a16="http://schemas.microsoft.com/office/drawing/2014/main" id="{A76F9ED0-BBBE-4E5C-9B3C-03528094DFE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709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10" name="Line 972">
            <a:extLst>
              <a:ext uri="{FF2B5EF4-FFF2-40B4-BE49-F238E27FC236}">
                <a16:creationId xmlns:a16="http://schemas.microsoft.com/office/drawing/2014/main" id="{48A7A7EF-00BA-4B3B-B603-0E4BCB384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2348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11" name="Line 973">
            <a:extLst>
              <a:ext uri="{FF2B5EF4-FFF2-40B4-BE49-F238E27FC236}">
                <a16:creationId xmlns:a16="http://schemas.microsoft.com/office/drawing/2014/main" id="{0AC2877B-6FF5-4BFE-B850-ED7DF44DBD9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596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12" name="Line 974">
            <a:extLst>
              <a:ext uri="{FF2B5EF4-FFF2-40B4-BE49-F238E27FC236}">
                <a16:creationId xmlns:a16="http://schemas.microsoft.com/office/drawing/2014/main" id="{A5F92D95-FAD9-41AB-9943-763D251E8F6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0915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13" name="Line 975">
            <a:extLst>
              <a:ext uri="{FF2B5EF4-FFF2-40B4-BE49-F238E27FC236}">
                <a16:creationId xmlns:a16="http://schemas.microsoft.com/office/drawing/2014/main" id="{A6C782F6-8B0F-403C-81AA-2A0C7B57062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8235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14" name="Line 976">
            <a:extLst>
              <a:ext uri="{FF2B5EF4-FFF2-40B4-BE49-F238E27FC236}">
                <a16:creationId xmlns:a16="http://schemas.microsoft.com/office/drawing/2014/main" id="{760CF95F-FD26-4079-BAE3-9CB0C843A2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6802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15" name="Line 977">
            <a:extLst>
              <a:ext uri="{FF2B5EF4-FFF2-40B4-BE49-F238E27FC236}">
                <a16:creationId xmlns:a16="http://schemas.microsoft.com/office/drawing/2014/main" id="{E3E29767-6A86-4C6E-9965-317DAB65CE7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8051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16" name="Line 978">
            <a:extLst>
              <a:ext uri="{FF2B5EF4-FFF2-40B4-BE49-F238E27FC236}">
                <a16:creationId xmlns:a16="http://schemas.microsoft.com/office/drawing/2014/main" id="{BA7FF651-53A1-4F4C-8213-AB0FEF44F4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5370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17" name="Line 979">
            <a:extLst>
              <a:ext uri="{FF2B5EF4-FFF2-40B4-BE49-F238E27FC236}">
                <a16:creationId xmlns:a16="http://schemas.microsoft.com/office/drawing/2014/main" id="{8D03D8A9-1A83-409F-A8EF-D9B3FF1B2A1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2689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18" name="Line 980">
            <a:extLst>
              <a:ext uri="{FF2B5EF4-FFF2-40B4-BE49-F238E27FC236}">
                <a16:creationId xmlns:a16="http://schemas.microsoft.com/office/drawing/2014/main" id="{ACB9F174-9218-44FA-BC31-7259C5AB52E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1257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19" name="Line 981">
            <a:extLst>
              <a:ext uri="{FF2B5EF4-FFF2-40B4-BE49-F238E27FC236}">
                <a16:creationId xmlns:a16="http://schemas.microsoft.com/office/drawing/2014/main" id="{8FB86FA2-583D-4112-AB47-A40B6861E9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4023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20" name="Line 982">
            <a:extLst>
              <a:ext uri="{FF2B5EF4-FFF2-40B4-BE49-F238E27FC236}">
                <a16:creationId xmlns:a16="http://schemas.microsoft.com/office/drawing/2014/main" id="{C0F36D2F-5511-4FB5-B794-409B4692BE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1342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21" name="Line 983">
            <a:extLst>
              <a:ext uri="{FF2B5EF4-FFF2-40B4-BE49-F238E27FC236}">
                <a16:creationId xmlns:a16="http://schemas.microsoft.com/office/drawing/2014/main" id="{51292F1C-541D-4A2E-BA4D-87D9433E9D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62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22" name="Line 984">
            <a:extLst>
              <a:ext uri="{FF2B5EF4-FFF2-40B4-BE49-F238E27FC236}">
                <a16:creationId xmlns:a16="http://schemas.microsoft.com/office/drawing/2014/main" id="{A635C572-6388-4F62-9E38-14144740D6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7229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23" name="Line 985">
            <a:extLst>
              <a:ext uri="{FF2B5EF4-FFF2-40B4-BE49-F238E27FC236}">
                <a16:creationId xmlns:a16="http://schemas.microsoft.com/office/drawing/2014/main" id="{FD910B6C-246B-42D8-9CA2-F173D687736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549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24" name="Line 986">
            <a:extLst>
              <a:ext uri="{FF2B5EF4-FFF2-40B4-BE49-F238E27FC236}">
                <a16:creationId xmlns:a16="http://schemas.microsoft.com/office/drawing/2014/main" id="{F5F91BCF-7F2B-42F3-99E1-C461273348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45797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25" name="Line 987">
            <a:extLst>
              <a:ext uri="{FF2B5EF4-FFF2-40B4-BE49-F238E27FC236}">
                <a16:creationId xmlns:a16="http://schemas.microsoft.com/office/drawing/2014/main" id="{8737847E-33DA-461D-A442-5AE8967283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73116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26" name="Line 988">
            <a:extLst>
              <a:ext uri="{FF2B5EF4-FFF2-40B4-BE49-F238E27FC236}">
                <a16:creationId xmlns:a16="http://schemas.microsoft.com/office/drawing/2014/main" id="{8C24D7C7-553D-4EED-A024-EFCDD0B8C1D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1684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27" name="Line 989">
            <a:extLst>
              <a:ext uri="{FF2B5EF4-FFF2-40B4-BE49-F238E27FC236}">
                <a16:creationId xmlns:a16="http://schemas.microsoft.com/office/drawing/2014/main" id="{61EB17EE-B7CC-4E40-B893-856F0EBB7CC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9004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28" name="Line 990">
            <a:extLst>
              <a:ext uri="{FF2B5EF4-FFF2-40B4-BE49-F238E27FC236}">
                <a16:creationId xmlns:a16="http://schemas.microsoft.com/office/drawing/2014/main" id="{45014A5D-1914-4D59-8D7B-B0D14661CFB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1770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29" name="Line 991">
            <a:extLst>
              <a:ext uri="{FF2B5EF4-FFF2-40B4-BE49-F238E27FC236}">
                <a16:creationId xmlns:a16="http://schemas.microsoft.com/office/drawing/2014/main" id="{1A6949FA-7562-4A8B-A79B-7D46EF8390A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9089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30" name="Line 992">
            <a:extLst>
              <a:ext uri="{FF2B5EF4-FFF2-40B4-BE49-F238E27FC236}">
                <a16:creationId xmlns:a16="http://schemas.microsoft.com/office/drawing/2014/main" id="{02EBE923-97E7-4A77-8DFB-165281130E52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7657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31" name="Line 993">
            <a:extLst>
              <a:ext uri="{FF2B5EF4-FFF2-40B4-BE49-F238E27FC236}">
                <a16:creationId xmlns:a16="http://schemas.microsoft.com/office/drawing/2014/main" id="{8B642D65-A0CB-4F94-B523-CB11605E4747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4976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32" name="Line 994">
            <a:extLst>
              <a:ext uri="{FF2B5EF4-FFF2-40B4-BE49-F238E27FC236}">
                <a16:creationId xmlns:a16="http://schemas.microsoft.com/office/drawing/2014/main" id="{844CA0DA-3D25-45A3-BAC3-47B09BDFF40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6224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33" name="Line 995">
            <a:extLst>
              <a:ext uri="{FF2B5EF4-FFF2-40B4-BE49-F238E27FC236}">
                <a16:creationId xmlns:a16="http://schemas.microsoft.com/office/drawing/2014/main" id="{35DB66D9-2CF0-492C-BC41-D9C1634ABA1B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3544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34" name="Line 996">
            <a:extLst>
              <a:ext uri="{FF2B5EF4-FFF2-40B4-BE49-F238E27FC236}">
                <a16:creationId xmlns:a16="http://schemas.microsoft.com/office/drawing/2014/main" id="{54AF2438-CC33-4A90-A3DA-A67193E58D3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2111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35" name="Line 997">
            <a:extLst>
              <a:ext uri="{FF2B5EF4-FFF2-40B4-BE49-F238E27FC236}">
                <a16:creationId xmlns:a16="http://schemas.microsoft.com/office/drawing/2014/main" id="{9751C99C-5887-4853-93F1-C013BEE6AB37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9431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36" name="Line 998">
            <a:extLst>
              <a:ext uri="{FF2B5EF4-FFF2-40B4-BE49-F238E27FC236}">
                <a16:creationId xmlns:a16="http://schemas.microsoft.com/office/drawing/2014/main" id="{44465153-C0DE-4B50-BB70-5DDF05F19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2197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37" name="Line 999">
            <a:extLst>
              <a:ext uri="{FF2B5EF4-FFF2-40B4-BE49-F238E27FC236}">
                <a16:creationId xmlns:a16="http://schemas.microsoft.com/office/drawing/2014/main" id="{041DED82-65EF-4CAB-9455-1B655B1F028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7998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38" name="Line 1000">
            <a:extLst>
              <a:ext uri="{FF2B5EF4-FFF2-40B4-BE49-F238E27FC236}">
                <a16:creationId xmlns:a16="http://schemas.microsoft.com/office/drawing/2014/main" id="{5B103380-51F1-4777-913F-381737AB23B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8084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39" name="Line 1001">
            <a:extLst>
              <a:ext uri="{FF2B5EF4-FFF2-40B4-BE49-F238E27FC236}">
                <a16:creationId xmlns:a16="http://schemas.microsoft.com/office/drawing/2014/main" id="{83D2ED73-3964-4AA9-8308-ECE4C668B3DE}"/>
              </a:ext>
            </a:extLst>
          </p:cNvPr>
          <p:cNvSpPr>
            <a:spLocks noChangeShapeType="1"/>
          </p:cNvSpPr>
          <p:nvPr/>
        </p:nvSpPr>
        <p:spPr bwMode="auto">
          <a:xfrm>
            <a:off x="8425403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40" name="Line 1002">
            <a:extLst>
              <a:ext uri="{FF2B5EF4-FFF2-40B4-BE49-F238E27FC236}">
                <a16:creationId xmlns:a16="http://schemas.microsoft.com/office/drawing/2014/main" id="{66E72176-C1C1-4F75-934D-AAEA02ABA6A1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6652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41" name="Line 1003">
            <a:extLst>
              <a:ext uri="{FF2B5EF4-FFF2-40B4-BE49-F238E27FC236}">
                <a16:creationId xmlns:a16="http://schemas.microsoft.com/office/drawing/2014/main" id="{7C8B3A61-77A2-4433-8C0C-04CFBE52719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3971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42" name="Line 1004">
            <a:extLst>
              <a:ext uri="{FF2B5EF4-FFF2-40B4-BE49-F238E27FC236}">
                <a16:creationId xmlns:a16="http://schemas.microsoft.com/office/drawing/2014/main" id="{BF9BF207-7BD9-44EB-B8DC-40502D399FF4}"/>
              </a:ext>
            </a:extLst>
          </p:cNvPr>
          <p:cNvSpPr>
            <a:spLocks noChangeShapeType="1"/>
          </p:cNvSpPr>
          <p:nvPr/>
        </p:nvSpPr>
        <p:spPr bwMode="auto">
          <a:xfrm>
            <a:off x="8522539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43" name="Line 1005">
            <a:extLst>
              <a:ext uri="{FF2B5EF4-FFF2-40B4-BE49-F238E27FC236}">
                <a16:creationId xmlns:a16="http://schemas.microsoft.com/office/drawing/2014/main" id="{1E34AD5C-38A3-4ACB-9BA5-BAACFE5A139F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9858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44" name="Line 1006">
            <a:extLst>
              <a:ext uri="{FF2B5EF4-FFF2-40B4-BE49-F238E27FC236}">
                <a16:creationId xmlns:a16="http://schemas.microsoft.com/office/drawing/2014/main" id="{933DB1F3-3BBD-49AC-91A2-A169F6678109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7177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45" name="Line 1007">
            <a:extLst>
              <a:ext uri="{FF2B5EF4-FFF2-40B4-BE49-F238E27FC236}">
                <a16:creationId xmlns:a16="http://schemas.microsoft.com/office/drawing/2014/main" id="{41697B73-85A5-45B3-A5D8-A1962D3FDB9F}"/>
              </a:ext>
            </a:extLst>
          </p:cNvPr>
          <p:cNvSpPr>
            <a:spLocks noChangeShapeType="1"/>
          </p:cNvSpPr>
          <p:nvPr/>
        </p:nvSpPr>
        <p:spPr bwMode="auto">
          <a:xfrm>
            <a:off x="8598426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46" name="Line 1008">
            <a:extLst>
              <a:ext uri="{FF2B5EF4-FFF2-40B4-BE49-F238E27FC236}">
                <a16:creationId xmlns:a16="http://schemas.microsoft.com/office/drawing/2014/main" id="{C1B1D22F-9D02-430D-83D9-CF6056E9B25E}"/>
              </a:ext>
            </a:extLst>
          </p:cNvPr>
          <p:cNvSpPr>
            <a:spLocks noChangeShapeType="1"/>
          </p:cNvSpPr>
          <p:nvPr/>
        </p:nvSpPr>
        <p:spPr bwMode="auto">
          <a:xfrm>
            <a:off x="8648511" y="4956069"/>
            <a:ext cx="0" cy="107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7" name="Line 1010">
            <a:extLst>
              <a:ext uri="{FF2B5EF4-FFF2-40B4-BE49-F238E27FC236}">
                <a16:creationId xmlns:a16="http://schemas.microsoft.com/office/drawing/2014/main" id="{28941748-5FCB-4277-B372-D777110B5BBD}"/>
              </a:ext>
            </a:extLst>
          </p:cNvPr>
          <p:cNvSpPr>
            <a:spLocks noChangeShapeType="1"/>
          </p:cNvSpPr>
          <p:nvPr/>
        </p:nvSpPr>
        <p:spPr bwMode="auto">
          <a:xfrm>
            <a:off x="8674312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8" name="Line 1011">
            <a:extLst>
              <a:ext uri="{FF2B5EF4-FFF2-40B4-BE49-F238E27FC236}">
                <a16:creationId xmlns:a16="http://schemas.microsoft.com/office/drawing/2014/main" id="{BB059055-003C-4F6B-8737-23951637471B}"/>
              </a:ext>
            </a:extLst>
          </p:cNvPr>
          <p:cNvSpPr>
            <a:spLocks noChangeShapeType="1"/>
          </p:cNvSpPr>
          <p:nvPr/>
        </p:nvSpPr>
        <p:spPr bwMode="auto">
          <a:xfrm>
            <a:off x="8701632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9" name="Line 1012">
            <a:extLst>
              <a:ext uri="{FF2B5EF4-FFF2-40B4-BE49-F238E27FC236}">
                <a16:creationId xmlns:a16="http://schemas.microsoft.com/office/drawing/2014/main" id="{C6A6ECC8-37A9-4B82-80D2-3DBF74D33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8724398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50" name="Line 1013">
            <a:extLst>
              <a:ext uri="{FF2B5EF4-FFF2-40B4-BE49-F238E27FC236}">
                <a16:creationId xmlns:a16="http://schemas.microsoft.com/office/drawing/2014/main" id="{18875F9D-F601-4158-BFBC-599987AD74A0}"/>
              </a:ext>
            </a:extLst>
          </p:cNvPr>
          <p:cNvSpPr>
            <a:spLocks noChangeShapeType="1"/>
          </p:cNvSpPr>
          <p:nvPr/>
        </p:nvSpPr>
        <p:spPr bwMode="auto">
          <a:xfrm>
            <a:off x="8772966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51" name="Line 1014">
            <a:extLst>
              <a:ext uri="{FF2B5EF4-FFF2-40B4-BE49-F238E27FC236}">
                <a16:creationId xmlns:a16="http://schemas.microsoft.com/office/drawing/2014/main" id="{6470BEED-8DD7-4F05-8256-68ADEE5A3C3F}"/>
              </a:ext>
            </a:extLst>
          </p:cNvPr>
          <p:cNvSpPr>
            <a:spLocks noChangeShapeType="1"/>
          </p:cNvSpPr>
          <p:nvPr/>
        </p:nvSpPr>
        <p:spPr bwMode="auto">
          <a:xfrm>
            <a:off x="8800285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52" name="Line 1015">
            <a:extLst>
              <a:ext uri="{FF2B5EF4-FFF2-40B4-BE49-F238E27FC236}">
                <a16:creationId xmlns:a16="http://schemas.microsoft.com/office/drawing/2014/main" id="{09F18B81-D5D3-476C-ACB5-6F9C55816901}"/>
              </a:ext>
            </a:extLst>
          </p:cNvPr>
          <p:cNvSpPr>
            <a:spLocks noChangeShapeType="1"/>
          </p:cNvSpPr>
          <p:nvPr/>
        </p:nvSpPr>
        <p:spPr bwMode="auto">
          <a:xfrm>
            <a:off x="8827604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53" name="Line 1016">
            <a:extLst>
              <a:ext uri="{FF2B5EF4-FFF2-40B4-BE49-F238E27FC236}">
                <a16:creationId xmlns:a16="http://schemas.microsoft.com/office/drawing/2014/main" id="{1E2B9F37-9327-4BFA-90E0-A1CC34110141}"/>
              </a:ext>
            </a:extLst>
          </p:cNvPr>
          <p:cNvSpPr>
            <a:spLocks noChangeShapeType="1"/>
          </p:cNvSpPr>
          <p:nvPr/>
        </p:nvSpPr>
        <p:spPr bwMode="auto">
          <a:xfrm>
            <a:off x="8848853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54" name="Line 1017">
            <a:extLst>
              <a:ext uri="{FF2B5EF4-FFF2-40B4-BE49-F238E27FC236}">
                <a16:creationId xmlns:a16="http://schemas.microsoft.com/office/drawing/2014/main" id="{C48012DF-2872-4865-90A7-474DBA024A4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3491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55" name="Line 1018">
            <a:extLst>
              <a:ext uri="{FF2B5EF4-FFF2-40B4-BE49-F238E27FC236}">
                <a16:creationId xmlns:a16="http://schemas.microsoft.com/office/drawing/2014/main" id="{733E816C-591F-4FD0-BDB9-E9007EC92E1F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4740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56" name="Line 1019">
            <a:extLst>
              <a:ext uri="{FF2B5EF4-FFF2-40B4-BE49-F238E27FC236}">
                <a16:creationId xmlns:a16="http://schemas.microsoft.com/office/drawing/2014/main" id="{3AE4FA51-6939-4608-B111-4DBA90B4F84F}"/>
              </a:ext>
            </a:extLst>
          </p:cNvPr>
          <p:cNvSpPr>
            <a:spLocks noChangeShapeType="1"/>
          </p:cNvSpPr>
          <p:nvPr/>
        </p:nvSpPr>
        <p:spPr bwMode="auto">
          <a:xfrm>
            <a:off x="8952059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57" name="Line 1020">
            <a:extLst>
              <a:ext uri="{FF2B5EF4-FFF2-40B4-BE49-F238E27FC236}">
                <a16:creationId xmlns:a16="http://schemas.microsoft.com/office/drawing/2014/main" id="{0083E15D-CA7D-4915-ACEE-AA3E2CB4CAB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74825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58" name="Line 1021">
            <a:extLst>
              <a:ext uri="{FF2B5EF4-FFF2-40B4-BE49-F238E27FC236}">
                <a16:creationId xmlns:a16="http://schemas.microsoft.com/office/drawing/2014/main" id="{71F7343A-A4A8-4D7F-81DC-5CDB436AC975}"/>
              </a:ext>
            </a:extLst>
          </p:cNvPr>
          <p:cNvSpPr>
            <a:spLocks noChangeShapeType="1"/>
          </p:cNvSpPr>
          <p:nvPr/>
        </p:nvSpPr>
        <p:spPr bwMode="auto">
          <a:xfrm>
            <a:off x="9027946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59" name="Line 1022">
            <a:extLst>
              <a:ext uri="{FF2B5EF4-FFF2-40B4-BE49-F238E27FC236}">
                <a16:creationId xmlns:a16="http://schemas.microsoft.com/office/drawing/2014/main" id="{EF52FB78-4D3C-4167-9A9A-92891DC8BF88}"/>
              </a:ext>
            </a:extLst>
          </p:cNvPr>
          <p:cNvSpPr>
            <a:spLocks noChangeShapeType="1"/>
          </p:cNvSpPr>
          <p:nvPr/>
        </p:nvSpPr>
        <p:spPr bwMode="auto">
          <a:xfrm>
            <a:off x="9050712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60" name="Line 1023">
            <a:extLst>
              <a:ext uri="{FF2B5EF4-FFF2-40B4-BE49-F238E27FC236}">
                <a16:creationId xmlns:a16="http://schemas.microsoft.com/office/drawing/2014/main" id="{B78AD5EB-6F27-4D29-92B2-8F23973E6EE0}"/>
              </a:ext>
            </a:extLst>
          </p:cNvPr>
          <p:cNvSpPr>
            <a:spLocks noChangeShapeType="1"/>
          </p:cNvSpPr>
          <p:nvPr/>
        </p:nvSpPr>
        <p:spPr bwMode="auto">
          <a:xfrm>
            <a:off x="9078031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61" name="Line 1024">
            <a:extLst>
              <a:ext uri="{FF2B5EF4-FFF2-40B4-BE49-F238E27FC236}">
                <a16:creationId xmlns:a16="http://schemas.microsoft.com/office/drawing/2014/main" id="{65572CCE-F4C4-4F1E-87E0-F935FDB436DB}"/>
              </a:ext>
            </a:extLst>
          </p:cNvPr>
          <p:cNvSpPr>
            <a:spLocks noChangeShapeType="1"/>
          </p:cNvSpPr>
          <p:nvPr/>
        </p:nvSpPr>
        <p:spPr bwMode="auto">
          <a:xfrm>
            <a:off x="9099280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62" name="Line 1025">
            <a:extLst>
              <a:ext uri="{FF2B5EF4-FFF2-40B4-BE49-F238E27FC236}">
                <a16:creationId xmlns:a16="http://schemas.microsoft.com/office/drawing/2014/main" id="{59656A71-6B75-4A40-8C21-31405BA802B0}"/>
              </a:ext>
            </a:extLst>
          </p:cNvPr>
          <p:cNvSpPr>
            <a:spLocks noChangeShapeType="1"/>
          </p:cNvSpPr>
          <p:nvPr/>
        </p:nvSpPr>
        <p:spPr bwMode="auto">
          <a:xfrm>
            <a:off x="9153918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63" name="Line 1026">
            <a:extLst>
              <a:ext uri="{FF2B5EF4-FFF2-40B4-BE49-F238E27FC236}">
                <a16:creationId xmlns:a16="http://schemas.microsoft.com/office/drawing/2014/main" id="{5D38E490-C995-426C-93AE-C495A156508D}"/>
              </a:ext>
            </a:extLst>
          </p:cNvPr>
          <p:cNvSpPr>
            <a:spLocks noChangeShapeType="1"/>
          </p:cNvSpPr>
          <p:nvPr/>
        </p:nvSpPr>
        <p:spPr bwMode="auto">
          <a:xfrm>
            <a:off x="9175167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64" name="Line 1027">
            <a:extLst>
              <a:ext uri="{FF2B5EF4-FFF2-40B4-BE49-F238E27FC236}">
                <a16:creationId xmlns:a16="http://schemas.microsoft.com/office/drawing/2014/main" id="{EFD6D16F-7017-40A5-88F4-F0ABFF49300D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2486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65" name="Line 1028">
            <a:extLst>
              <a:ext uri="{FF2B5EF4-FFF2-40B4-BE49-F238E27FC236}">
                <a16:creationId xmlns:a16="http://schemas.microsoft.com/office/drawing/2014/main" id="{2FB88D94-EEA4-414D-9FD6-4C15D172A12A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9805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66" name="Line 1029">
            <a:extLst>
              <a:ext uri="{FF2B5EF4-FFF2-40B4-BE49-F238E27FC236}">
                <a16:creationId xmlns:a16="http://schemas.microsoft.com/office/drawing/2014/main" id="{4CCD23AD-B9C9-4AC0-A84C-51B75F981A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278373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67" name="Line 1030">
            <a:extLst>
              <a:ext uri="{FF2B5EF4-FFF2-40B4-BE49-F238E27FC236}">
                <a16:creationId xmlns:a16="http://schemas.microsoft.com/office/drawing/2014/main" id="{0CFFAFFF-347C-424F-AFD0-8030C5E0E5B1}"/>
              </a:ext>
            </a:extLst>
          </p:cNvPr>
          <p:cNvSpPr>
            <a:spLocks noChangeShapeType="1"/>
          </p:cNvSpPr>
          <p:nvPr/>
        </p:nvSpPr>
        <p:spPr bwMode="auto">
          <a:xfrm>
            <a:off x="9301139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68" name="Line 1031">
            <a:extLst>
              <a:ext uri="{FF2B5EF4-FFF2-40B4-BE49-F238E27FC236}">
                <a16:creationId xmlns:a16="http://schemas.microsoft.com/office/drawing/2014/main" id="{BB7A1A28-2577-4209-AE69-740850FEF2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28459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69" name="Line 1032">
            <a:extLst>
              <a:ext uri="{FF2B5EF4-FFF2-40B4-BE49-F238E27FC236}">
                <a16:creationId xmlns:a16="http://schemas.microsoft.com/office/drawing/2014/main" id="{83AE2B6A-D603-4D7E-AA33-99616C237CE8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5778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70" name="Line 1033">
            <a:extLst>
              <a:ext uri="{FF2B5EF4-FFF2-40B4-BE49-F238E27FC236}">
                <a16:creationId xmlns:a16="http://schemas.microsoft.com/office/drawing/2014/main" id="{F9CD96C7-EEA7-450D-8760-3205289CE851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4346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71" name="Line 1034">
            <a:extLst>
              <a:ext uri="{FF2B5EF4-FFF2-40B4-BE49-F238E27FC236}">
                <a16:creationId xmlns:a16="http://schemas.microsoft.com/office/drawing/2014/main" id="{7E8B5C61-3728-44D1-959D-89092B741174}"/>
              </a:ext>
            </a:extLst>
          </p:cNvPr>
          <p:cNvSpPr>
            <a:spLocks noChangeShapeType="1"/>
          </p:cNvSpPr>
          <p:nvPr/>
        </p:nvSpPr>
        <p:spPr bwMode="auto">
          <a:xfrm>
            <a:off x="9425594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72" name="Line 1035">
            <a:extLst>
              <a:ext uri="{FF2B5EF4-FFF2-40B4-BE49-F238E27FC236}">
                <a16:creationId xmlns:a16="http://schemas.microsoft.com/office/drawing/2014/main" id="{BE822823-6227-4166-A329-5DE20D8FC287}"/>
              </a:ext>
            </a:extLst>
          </p:cNvPr>
          <p:cNvSpPr>
            <a:spLocks noChangeShapeType="1"/>
          </p:cNvSpPr>
          <p:nvPr/>
        </p:nvSpPr>
        <p:spPr bwMode="auto">
          <a:xfrm>
            <a:off x="9452913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73" name="Line 1036">
            <a:extLst>
              <a:ext uri="{FF2B5EF4-FFF2-40B4-BE49-F238E27FC236}">
                <a16:creationId xmlns:a16="http://schemas.microsoft.com/office/drawing/2014/main" id="{139942E0-E660-4207-8151-DF95E889C1D5}"/>
              </a:ext>
            </a:extLst>
          </p:cNvPr>
          <p:cNvSpPr>
            <a:spLocks noChangeShapeType="1"/>
          </p:cNvSpPr>
          <p:nvPr/>
        </p:nvSpPr>
        <p:spPr bwMode="auto">
          <a:xfrm>
            <a:off x="9480233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74" name="Line 1037">
            <a:extLst>
              <a:ext uri="{FF2B5EF4-FFF2-40B4-BE49-F238E27FC236}">
                <a16:creationId xmlns:a16="http://schemas.microsoft.com/office/drawing/2014/main" id="{442AA490-6241-4E5E-9E9E-D3D6EA7E25D2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8800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75" name="Line 1038">
            <a:extLst>
              <a:ext uri="{FF2B5EF4-FFF2-40B4-BE49-F238E27FC236}">
                <a16:creationId xmlns:a16="http://schemas.microsoft.com/office/drawing/2014/main" id="{6E6F41D1-97F0-4FF8-9BBB-F443C1B66F20}"/>
              </a:ext>
            </a:extLst>
          </p:cNvPr>
          <p:cNvSpPr>
            <a:spLocks noChangeShapeType="1"/>
          </p:cNvSpPr>
          <p:nvPr/>
        </p:nvSpPr>
        <p:spPr bwMode="auto">
          <a:xfrm>
            <a:off x="9556120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76" name="Line 1039">
            <a:extLst>
              <a:ext uri="{FF2B5EF4-FFF2-40B4-BE49-F238E27FC236}">
                <a16:creationId xmlns:a16="http://schemas.microsoft.com/office/drawing/2014/main" id="{0CC071F2-4010-4400-B66A-E143C3A9AA94}"/>
              </a:ext>
            </a:extLst>
          </p:cNvPr>
          <p:cNvSpPr>
            <a:spLocks noChangeShapeType="1"/>
          </p:cNvSpPr>
          <p:nvPr/>
        </p:nvSpPr>
        <p:spPr bwMode="auto">
          <a:xfrm>
            <a:off x="9578886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77" name="Line 1040">
            <a:extLst>
              <a:ext uri="{FF2B5EF4-FFF2-40B4-BE49-F238E27FC236}">
                <a16:creationId xmlns:a16="http://schemas.microsoft.com/office/drawing/2014/main" id="{BFD69045-5497-46CC-A6FD-BF9824329064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4687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78" name="Line 1041">
            <a:extLst>
              <a:ext uri="{FF2B5EF4-FFF2-40B4-BE49-F238E27FC236}">
                <a16:creationId xmlns:a16="http://schemas.microsoft.com/office/drawing/2014/main" id="{84B5144C-9B4F-4219-B145-76C85D4F925F}"/>
              </a:ext>
            </a:extLst>
          </p:cNvPr>
          <p:cNvSpPr>
            <a:spLocks noChangeShapeType="1"/>
          </p:cNvSpPr>
          <p:nvPr/>
        </p:nvSpPr>
        <p:spPr bwMode="auto">
          <a:xfrm>
            <a:off x="9654773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79" name="Line 1042">
            <a:extLst>
              <a:ext uri="{FF2B5EF4-FFF2-40B4-BE49-F238E27FC236}">
                <a16:creationId xmlns:a16="http://schemas.microsoft.com/office/drawing/2014/main" id="{8D89ABF2-2595-47E5-95A4-E8C1E6BABD14}"/>
              </a:ext>
            </a:extLst>
          </p:cNvPr>
          <p:cNvSpPr>
            <a:spLocks noChangeShapeType="1"/>
          </p:cNvSpPr>
          <p:nvPr/>
        </p:nvSpPr>
        <p:spPr bwMode="auto">
          <a:xfrm>
            <a:off x="9682092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80" name="Line 1043">
            <a:extLst>
              <a:ext uri="{FF2B5EF4-FFF2-40B4-BE49-F238E27FC236}">
                <a16:creationId xmlns:a16="http://schemas.microsoft.com/office/drawing/2014/main" id="{019E4A80-D0F7-45A9-A7C4-AB979D8A7FD0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3340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81" name="Line 1044">
            <a:extLst>
              <a:ext uri="{FF2B5EF4-FFF2-40B4-BE49-F238E27FC236}">
                <a16:creationId xmlns:a16="http://schemas.microsoft.com/office/drawing/2014/main" id="{455E2E56-EC9C-488F-B2FC-8D7318244ADD}"/>
              </a:ext>
            </a:extLst>
          </p:cNvPr>
          <p:cNvSpPr>
            <a:spLocks noChangeShapeType="1"/>
          </p:cNvSpPr>
          <p:nvPr/>
        </p:nvSpPr>
        <p:spPr bwMode="auto">
          <a:xfrm>
            <a:off x="9730660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82" name="Line 1045">
            <a:extLst>
              <a:ext uri="{FF2B5EF4-FFF2-40B4-BE49-F238E27FC236}">
                <a16:creationId xmlns:a16="http://schemas.microsoft.com/office/drawing/2014/main" id="{FAEB8225-A0C0-4CDF-BF63-CA1D603129F3}"/>
              </a:ext>
            </a:extLst>
          </p:cNvPr>
          <p:cNvSpPr>
            <a:spLocks noChangeShapeType="1"/>
          </p:cNvSpPr>
          <p:nvPr/>
        </p:nvSpPr>
        <p:spPr bwMode="auto">
          <a:xfrm>
            <a:off x="9779227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83" name="Line 1046">
            <a:extLst>
              <a:ext uri="{FF2B5EF4-FFF2-40B4-BE49-F238E27FC236}">
                <a16:creationId xmlns:a16="http://schemas.microsoft.com/office/drawing/2014/main" id="{80C8937C-6832-4519-BDD0-D03037266FAF}"/>
              </a:ext>
            </a:extLst>
          </p:cNvPr>
          <p:cNvSpPr>
            <a:spLocks noChangeShapeType="1"/>
          </p:cNvSpPr>
          <p:nvPr/>
        </p:nvSpPr>
        <p:spPr bwMode="auto">
          <a:xfrm>
            <a:off x="9806547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84" name="Line 1047">
            <a:extLst>
              <a:ext uri="{FF2B5EF4-FFF2-40B4-BE49-F238E27FC236}">
                <a16:creationId xmlns:a16="http://schemas.microsoft.com/office/drawing/2014/main" id="{2C4815AD-D519-4A6B-9748-6E0DDECF49BC}"/>
              </a:ext>
            </a:extLst>
          </p:cNvPr>
          <p:cNvSpPr>
            <a:spLocks noChangeShapeType="1"/>
          </p:cNvSpPr>
          <p:nvPr/>
        </p:nvSpPr>
        <p:spPr bwMode="auto">
          <a:xfrm>
            <a:off x="9827795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85" name="Line 1048">
            <a:extLst>
              <a:ext uri="{FF2B5EF4-FFF2-40B4-BE49-F238E27FC236}">
                <a16:creationId xmlns:a16="http://schemas.microsoft.com/office/drawing/2014/main" id="{284FBB09-9298-4116-B942-00CE59255714}"/>
              </a:ext>
            </a:extLst>
          </p:cNvPr>
          <p:cNvSpPr>
            <a:spLocks noChangeShapeType="1"/>
          </p:cNvSpPr>
          <p:nvPr/>
        </p:nvSpPr>
        <p:spPr bwMode="auto">
          <a:xfrm>
            <a:off x="9855114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86" name="Line 1049">
            <a:extLst>
              <a:ext uri="{FF2B5EF4-FFF2-40B4-BE49-F238E27FC236}">
                <a16:creationId xmlns:a16="http://schemas.microsoft.com/office/drawing/2014/main" id="{E6E88D71-F0D7-4195-90AA-9EF8EF752C1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5200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87" name="Line 1050">
            <a:extLst>
              <a:ext uri="{FF2B5EF4-FFF2-40B4-BE49-F238E27FC236}">
                <a16:creationId xmlns:a16="http://schemas.microsoft.com/office/drawing/2014/main" id="{2BC0DB3E-E4A4-4C6A-9937-361D9DAAEFCB}"/>
              </a:ext>
            </a:extLst>
          </p:cNvPr>
          <p:cNvSpPr>
            <a:spLocks noChangeShapeType="1"/>
          </p:cNvSpPr>
          <p:nvPr/>
        </p:nvSpPr>
        <p:spPr bwMode="auto">
          <a:xfrm>
            <a:off x="9932519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88" name="Line 1051">
            <a:extLst>
              <a:ext uri="{FF2B5EF4-FFF2-40B4-BE49-F238E27FC236}">
                <a16:creationId xmlns:a16="http://schemas.microsoft.com/office/drawing/2014/main" id="{057F2300-606A-48D7-B307-13A619AE3EA6}"/>
              </a:ext>
            </a:extLst>
          </p:cNvPr>
          <p:cNvSpPr>
            <a:spLocks noChangeShapeType="1"/>
          </p:cNvSpPr>
          <p:nvPr/>
        </p:nvSpPr>
        <p:spPr bwMode="auto">
          <a:xfrm>
            <a:off x="9953768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89" name="Line 1052">
            <a:extLst>
              <a:ext uri="{FF2B5EF4-FFF2-40B4-BE49-F238E27FC236}">
                <a16:creationId xmlns:a16="http://schemas.microsoft.com/office/drawing/2014/main" id="{CD5DC475-9B50-4746-BCBC-5405C33DA4B5}"/>
              </a:ext>
            </a:extLst>
          </p:cNvPr>
          <p:cNvSpPr>
            <a:spLocks noChangeShapeType="1"/>
          </p:cNvSpPr>
          <p:nvPr/>
        </p:nvSpPr>
        <p:spPr bwMode="auto">
          <a:xfrm>
            <a:off x="9981087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90" name="Line 1053">
            <a:extLst>
              <a:ext uri="{FF2B5EF4-FFF2-40B4-BE49-F238E27FC236}">
                <a16:creationId xmlns:a16="http://schemas.microsoft.com/office/drawing/2014/main" id="{10C54370-35E3-4412-A770-AE92527137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29655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91" name="Line 1054">
            <a:extLst>
              <a:ext uri="{FF2B5EF4-FFF2-40B4-BE49-F238E27FC236}">
                <a16:creationId xmlns:a16="http://schemas.microsoft.com/office/drawing/2014/main" id="{76C9E8DC-E28A-4071-9FB2-445742C778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56974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92" name="Line 1055">
            <a:extLst>
              <a:ext uri="{FF2B5EF4-FFF2-40B4-BE49-F238E27FC236}">
                <a16:creationId xmlns:a16="http://schemas.microsoft.com/office/drawing/2014/main" id="{2EEBABDB-E7EE-4AB5-9DD4-3406DA212C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78222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93" name="Line 1056">
            <a:extLst>
              <a:ext uri="{FF2B5EF4-FFF2-40B4-BE49-F238E27FC236}">
                <a16:creationId xmlns:a16="http://schemas.microsoft.com/office/drawing/2014/main" id="{A07963FF-D644-4D73-8E84-23B1CE8121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05542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94" name="Line 1057">
            <a:extLst>
              <a:ext uri="{FF2B5EF4-FFF2-40B4-BE49-F238E27FC236}">
                <a16:creationId xmlns:a16="http://schemas.microsoft.com/office/drawing/2014/main" id="{D1BC53D5-FF27-45C0-9DEA-ACB214D77B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55627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95" name="Line 1058">
            <a:extLst>
              <a:ext uri="{FF2B5EF4-FFF2-40B4-BE49-F238E27FC236}">
                <a16:creationId xmlns:a16="http://schemas.microsoft.com/office/drawing/2014/main" id="{923A8332-B257-43C7-BED2-D893CFCB5B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81429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96" name="Line 1059">
            <a:extLst>
              <a:ext uri="{FF2B5EF4-FFF2-40B4-BE49-F238E27FC236}">
                <a16:creationId xmlns:a16="http://schemas.microsoft.com/office/drawing/2014/main" id="{FBFD353F-40A5-4636-A029-B251097C48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08748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97" name="Line 1060">
            <a:extLst>
              <a:ext uri="{FF2B5EF4-FFF2-40B4-BE49-F238E27FC236}">
                <a16:creationId xmlns:a16="http://schemas.microsoft.com/office/drawing/2014/main" id="{2B196D2B-93FC-42C3-9CF6-2039776F59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1514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98" name="Line 1061">
            <a:extLst>
              <a:ext uri="{FF2B5EF4-FFF2-40B4-BE49-F238E27FC236}">
                <a16:creationId xmlns:a16="http://schemas.microsoft.com/office/drawing/2014/main" id="{9242EE29-531B-4724-8020-2047683A40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80082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99" name="Line 1062">
            <a:extLst>
              <a:ext uri="{FF2B5EF4-FFF2-40B4-BE49-F238E27FC236}">
                <a16:creationId xmlns:a16="http://schemas.microsoft.com/office/drawing/2014/main" id="{8B639840-B686-49FF-BD19-F26B5517A6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07401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00" name="Line 1063">
            <a:extLst>
              <a:ext uri="{FF2B5EF4-FFF2-40B4-BE49-F238E27FC236}">
                <a16:creationId xmlns:a16="http://schemas.microsoft.com/office/drawing/2014/main" id="{4F401548-E5E0-4E1C-BA8C-13F72BA854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34720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01" name="Line 1064">
            <a:extLst>
              <a:ext uri="{FF2B5EF4-FFF2-40B4-BE49-F238E27FC236}">
                <a16:creationId xmlns:a16="http://schemas.microsoft.com/office/drawing/2014/main" id="{4CDD9955-5078-4DCA-A2FF-104E8771BD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5969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02" name="Line 1065">
            <a:extLst>
              <a:ext uri="{FF2B5EF4-FFF2-40B4-BE49-F238E27FC236}">
                <a16:creationId xmlns:a16="http://schemas.microsoft.com/office/drawing/2014/main" id="{BD078410-C263-496A-8EF6-9CC0024ED3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04536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03" name="Line 1066">
            <a:extLst>
              <a:ext uri="{FF2B5EF4-FFF2-40B4-BE49-F238E27FC236}">
                <a16:creationId xmlns:a16="http://schemas.microsoft.com/office/drawing/2014/main" id="{D4DFCF78-19E5-4301-9C11-B260DEF998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31856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04" name="Line 1067">
            <a:extLst>
              <a:ext uri="{FF2B5EF4-FFF2-40B4-BE49-F238E27FC236}">
                <a16:creationId xmlns:a16="http://schemas.microsoft.com/office/drawing/2014/main" id="{CF35C466-D8E8-4C78-A2D6-F9C6A12139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59175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05" name="Line 1068">
            <a:extLst>
              <a:ext uri="{FF2B5EF4-FFF2-40B4-BE49-F238E27FC236}">
                <a16:creationId xmlns:a16="http://schemas.microsoft.com/office/drawing/2014/main" id="{7D990F40-AD0F-4AE0-8286-7DAE47C11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81941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06" name="Line 1069">
            <a:extLst>
              <a:ext uri="{FF2B5EF4-FFF2-40B4-BE49-F238E27FC236}">
                <a16:creationId xmlns:a16="http://schemas.microsoft.com/office/drawing/2014/main" id="{6BE2568F-3835-43F8-934E-2DAA634E89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35062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07" name="Line 1070">
            <a:extLst>
              <a:ext uri="{FF2B5EF4-FFF2-40B4-BE49-F238E27FC236}">
                <a16:creationId xmlns:a16="http://schemas.microsoft.com/office/drawing/2014/main" id="{396CDC02-B137-48B9-99F0-EF38148227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57828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08" name="Line 1071">
            <a:extLst>
              <a:ext uri="{FF2B5EF4-FFF2-40B4-BE49-F238E27FC236}">
                <a16:creationId xmlns:a16="http://schemas.microsoft.com/office/drawing/2014/main" id="{D4B46A63-2299-4475-9E58-47EF4ACBA4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85148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09" name="Line 1072">
            <a:extLst>
              <a:ext uri="{FF2B5EF4-FFF2-40B4-BE49-F238E27FC236}">
                <a16:creationId xmlns:a16="http://schemas.microsoft.com/office/drawing/2014/main" id="{CC25A040-3230-480D-A468-C90E974966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06396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10" name="Line 1073">
            <a:extLst>
              <a:ext uri="{FF2B5EF4-FFF2-40B4-BE49-F238E27FC236}">
                <a16:creationId xmlns:a16="http://schemas.microsoft.com/office/drawing/2014/main" id="{93CC0A4E-1B0B-4A8A-952F-5C5588FC71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1035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11" name="Line 1074">
            <a:extLst>
              <a:ext uri="{FF2B5EF4-FFF2-40B4-BE49-F238E27FC236}">
                <a16:creationId xmlns:a16="http://schemas.microsoft.com/office/drawing/2014/main" id="{94A5BC8D-4B92-4DF0-8534-8679B19232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82283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12" name="Line 1075">
            <a:extLst>
              <a:ext uri="{FF2B5EF4-FFF2-40B4-BE49-F238E27FC236}">
                <a16:creationId xmlns:a16="http://schemas.microsoft.com/office/drawing/2014/main" id="{FAE68532-57D9-489E-BBAF-085AFFA964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09602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13" name="Line 1076">
            <a:extLst>
              <a:ext uri="{FF2B5EF4-FFF2-40B4-BE49-F238E27FC236}">
                <a16:creationId xmlns:a16="http://schemas.microsoft.com/office/drawing/2014/main" id="{3C7AAEC8-6B2F-4C2A-8484-2736BE2596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30851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14" name="Line 1077">
            <a:extLst>
              <a:ext uri="{FF2B5EF4-FFF2-40B4-BE49-F238E27FC236}">
                <a16:creationId xmlns:a16="http://schemas.microsoft.com/office/drawing/2014/main" id="{35455AC8-78C1-42EB-9977-BD1C62AF28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5489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15" name="Line 1078">
            <a:extLst>
              <a:ext uri="{FF2B5EF4-FFF2-40B4-BE49-F238E27FC236}">
                <a16:creationId xmlns:a16="http://schemas.microsoft.com/office/drawing/2014/main" id="{007AA339-3B4D-492F-943A-33EECF587E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08255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16" name="Line 1079">
            <a:extLst>
              <a:ext uri="{FF2B5EF4-FFF2-40B4-BE49-F238E27FC236}">
                <a16:creationId xmlns:a16="http://schemas.microsoft.com/office/drawing/2014/main" id="{67ED44AA-E98F-4F61-9827-3606599A2D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5575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17" name="Line 1080">
            <a:extLst>
              <a:ext uri="{FF2B5EF4-FFF2-40B4-BE49-F238E27FC236}">
                <a16:creationId xmlns:a16="http://schemas.microsoft.com/office/drawing/2014/main" id="{11B18407-A03A-40A5-8C12-A0038F0688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62894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18" name="Line 1081">
            <a:extLst>
              <a:ext uri="{FF2B5EF4-FFF2-40B4-BE49-F238E27FC236}">
                <a16:creationId xmlns:a16="http://schemas.microsoft.com/office/drawing/2014/main" id="{D2F3DA11-344B-491F-AA2C-6B019B9CD1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11462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19" name="Line 1082">
            <a:extLst>
              <a:ext uri="{FF2B5EF4-FFF2-40B4-BE49-F238E27FC236}">
                <a16:creationId xmlns:a16="http://schemas.microsoft.com/office/drawing/2014/main" id="{700405AC-C598-4CA8-B863-5DA72B2CFE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32710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20" name="Line 1083">
            <a:extLst>
              <a:ext uri="{FF2B5EF4-FFF2-40B4-BE49-F238E27FC236}">
                <a16:creationId xmlns:a16="http://schemas.microsoft.com/office/drawing/2014/main" id="{DCF3CC0F-F75F-48EF-8116-8541A0C36D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60029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21" name="Line 1084">
            <a:extLst>
              <a:ext uri="{FF2B5EF4-FFF2-40B4-BE49-F238E27FC236}">
                <a16:creationId xmlns:a16="http://schemas.microsoft.com/office/drawing/2014/main" id="{5B9240A8-79D2-42D5-A061-D20AE0E9E3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87349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22" name="Line 1085">
            <a:extLst>
              <a:ext uri="{FF2B5EF4-FFF2-40B4-BE49-F238E27FC236}">
                <a16:creationId xmlns:a16="http://schemas.microsoft.com/office/drawing/2014/main" id="{C44B7E92-1B7E-4F5C-84BB-8F08E066BB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35916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23" name="Line 1086">
            <a:extLst>
              <a:ext uri="{FF2B5EF4-FFF2-40B4-BE49-F238E27FC236}">
                <a16:creationId xmlns:a16="http://schemas.microsoft.com/office/drawing/2014/main" id="{98604821-BCAE-4BD2-8220-2779DB6B00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58682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24" name="Line 1087">
            <a:extLst>
              <a:ext uri="{FF2B5EF4-FFF2-40B4-BE49-F238E27FC236}">
                <a16:creationId xmlns:a16="http://schemas.microsoft.com/office/drawing/2014/main" id="{5A60B773-4F31-4B4B-92BA-C27BD6D9D1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84484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25" name="Line 1088">
            <a:extLst>
              <a:ext uri="{FF2B5EF4-FFF2-40B4-BE49-F238E27FC236}">
                <a16:creationId xmlns:a16="http://schemas.microsoft.com/office/drawing/2014/main" id="{0EDA6A6D-8243-485C-896F-D78F2C5CE7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11803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26" name="Line 1089">
            <a:extLst>
              <a:ext uri="{FF2B5EF4-FFF2-40B4-BE49-F238E27FC236}">
                <a16:creationId xmlns:a16="http://schemas.microsoft.com/office/drawing/2014/main" id="{E1913F10-0B91-4A7C-AFF4-14C98D492E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1889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27" name="Line 1090">
            <a:extLst>
              <a:ext uri="{FF2B5EF4-FFF2-40B4-BE49-F238E27FC236}">
                <a16:creationId xmlns:a16="http://schemas.microsoft.com/office/drawing/2014/main" id="{DCC95722-2CBA-47C6-9DA4-A13EE96AAA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89208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28" name="Line 1091">
            <a:extLst>
              <a:ext uri="{FF2B5EF4-FFF2-40B4-BE49-F238E27FC236}">
                <a16:creationId xmlns:a16="http://schemas.microsoft.com/office/drawing/2014/main" id="{260CDABC-EBA9-45C1-B4F9-37D6E27A66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10457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29" name="Line 1092">
            <a:extLst>
              <a:ext uri="{FF2B5EF4-FFF2-40B4-BE49-F238E27FC236}">
                <a16:creationId xmlns:a16="http://schemas.microsoft.com/office/drawing/2014/main" id="{713BBA74-7477-4FF3-A1BE-143017EE9C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37776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0" name="Line 1093">
            <a:extLst>
              <a:ext uri="{FF2B5EF4-FFF2-40B4-BE49-F238E27FC236}">
                <a16:creationId xmlns:a16="http://schemas.microsoft.com/office/drawing/2014/main" id="{041E29B7-2C14-4FBF-A093-C03E47BBA9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86344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1" name="Line 1094">
            <a:extLst>
              <a:ext uri="{FF2B5EF4-FFF2-40B4-BE49-F238E27FC236}">
                <a16:creationId xmlns:a16="http://schemas.microsoft.com/office/drawing/2014/main" id="{13C6E381-5F64-4DAE-983B-B9FACCD46A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13663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2" name="Line 1095">
            <a:extLst>
              <a:ext uri="{FF2B5EF4-FFF2-40B4-BE49-F238E27FC236}">
                <a16:creationId xmlns:a16="http://schemas.microsoft.com/office/drawing/2014/main" id="{3BDFF358-45B5-4077-8927-967A0EF9F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34911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3" name="Line 1096">
            <a:extLst>
              <a:ext uri="{FF2B5EF4-FFF2-40B4-BE49-F238E27FC236}">
                <a16:creationId xmlns:a16="http://schemas.microsoft.com/office/drawing/2014/main" id="{F6C46F63-C7D0-4105-8ADC-032B5857F1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62231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4" name="Line 1097">
            <a:extLst>
              <a:ext uri="{FF2B5EF4-FFF2-40B4-BE49-F238E27FC236}">
                <a16:creationId xmlns:a16="http://schemas.microsoft.com/office/drawing/2014/main" id="{CC80C6AF-32C7-48A4-8DFB-A7132617B7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12316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5" name="Line 1098">
            <a:extLst>
              <a:ext uri="{FF2B5EF4-FFF2-40B4-BE49-F238E27FC236}">
                <a16:creationId xmlns:a16="http://schemas.microsoft.com/office/drawing/2014/main" id="{B8BA0F5C-E367-4949-8BE0-1EF59C38EE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8118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6" name="Line 1099">
            <a:extLst>
              <a:ext uri="{FF2B5EF4-FFF2-40B4-BE49-F238E27FC236}">
                <a16:creationId xmlns:a16="http://schemas.microsoft.com/office/drawing/2014/main" id="{CDB65142-545A-4CB8-BCD0-3577C71730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60884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7" name="Line 1100">
            <a:extLst>
              <a:ext uri="{FF2B5EF4-FFF2-40B4-BE49-F238E27FC236}">
                <a16:creationId xmlns:a16="http://schemas.microsoft.com/office/drawing/2014/main" id="{083493F7-620C-4DFC-A470-A7A48C6519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88203" y="4956069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8" name="Line 1101">
            <a:extLst>
              <a:ext uri="{FF2B5EF4-FFF2-40B4-BE49-F238E27FC236}">
                <a16:creationId xmlns:a16="http://schemas.microsoft.com/office/drawing/2014/main" id="{F5FEF72A-4125-43B0-97ED-0134F0CD6A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2635" y="4956069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9" name="Rectangle 1102">
            <a:extLst>
              <a:ext uri="{FF2B5EF4-FFF2-40B4-BE49-F238E27FC236}">
                <a16:creationId xmlns:a16="http://schemas.microsoft.com/office/drawing/2014/main" id="{2DF6DEF4-43F8-4424-8B4A-FA42B337A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088" y="4994473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803.0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0" name="Line 1103">
            <a:extLst>
              <a:ext uri="{FF2B5EF4-FFF2-40B4-BE49-F238E27FC236}">
                <a16:creationId xmlns:a16="http://schemas.microsoft.com/office/drawing/2014/main" id="{D467D083-C90D-44D3-8E1E-9F950C353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7944" y="4956069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41" name="Rectangle 1104">
            <a:extLst>
              <a:ext uri="{FF2B5EF4-FFF2-40B4-BE49-F238E27FC236}">
                <a16:creationId xmlns:a16="http://schemas.microsoft.com/office/drawing/2014/main" id="{076BC9BA-35BD-4C33-B6A5-172A1B466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397" y="4994473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803.5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2" name="Line 1105">
            <a:extLst>
              <a:ext uri="{FF2B5EF4-FFF2-40B4-BE49-F238E27FC236}">
                <a16:creationId xmlns:a16="http://schemas.microsoft.com/office/drawing/2014/main" id="{ADBD546E-6850-4C30-9067-FB5E3C470C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3253" y="4956069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43" name="Rectangle 1106">
            <a:extLst>
              <a:ext uri="{FF2B5EF4-FFF2-40B4-BE49-F238E27FC236}">
                <a16:creationId xmlns:a16="http://schemas.microsoft.com/office/drawing/2014/main" id="{544162BE-FDF5-4B66-BAB6-8570481CD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706" y="4994473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804.0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4" name="Line 1107">
            <a:extLst>
              <a:ext uri="{FF2B5EF4-FFF2-40B4-BE49-F238E27FC236}">
                <a16:creationId xmlns:a16="http://schemas.microsoft.com/office/drawing/2014/main" id="{CE4D72B1-C31A-44E7-813F-6802EE04846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4633" y="4956069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45" name="Rectangle 1108">
            <a:extLst>
              <a:ext uri="{FF2B5EF4-FFF2-40B4-BE49-F238E27FC236}">
                <a16:creationId xmlns:a16="http://schemas.microsoft.com/office/drawing/2014/main" id="{FF3C24E1-C281-4097-A540-F0CA78E25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086" y="4994473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804.5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6" name="Line 1109">
            <a:extLst>
              <a:ext uri="{FF2B5EF4-FFF2-40B4-BE49-F238E27FC236}">
                <a16:creationId xmlns:a16="http://schemas.microsoft.com/office/drawing/2014/main" id="{CB9A50BA-DF67-4142-A523-570D74976A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9942" y="4956069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47" name="Rectangle 1110">
            <a:extLst>
              <a:ext uri="{FF2B5EF4-FFF2-40B4-BE49-F238E27FC236}">
                <a16:creationId xmlns:a16="http://schemas.microsoft.com/office/drawing/2014/main" id="{1FCD93D8-635C-43BB-9090-7FA5E58AD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395" y="4994473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805.0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" name="Line 1111">
            <a:extLst>
              <a:ext uri="{FF2B5EF4-FFF2-40B4-BE49-F238E27FC236}">
                <a16:creationId xmlns:a16="http://schemas.microsoft.com/office/drawing/2014/main" id="{34E21A91-66C7-469D-A71E-27DB80903D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5251" y="4956069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49" name="Rectangle 1112">
            <a:extLst>
              <a:ext uri="{FF2B5EF4-FFF2-40B4-BE49-F238E27FC236}">
                <a16:creationId xmlns:a16="http://schemas.microsoft.com/office/drawing/2014/main" id="{CCEE9121-4085-405B-8CE6-D52EC4692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5704" y="4994473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805.5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0" name="Line 1113">
            <a:extLst>
              <a:ext uri="{FF2B5EF4-FFF2-40B4-BE49-F238E27FC236}">
                <a16:creationId xmlns:a16="http://schemas.microsoft.com/office/drawing/2014/main" id="{7F96A319-03E6-43B1-B4EE-07E446A7E7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6631" y="4956069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51" name="Rectangle 1114">
            <a:extLst>
              <a:ext uri="{FF2B5EF4-FFF2-40B4-BE49-F238E27FC236}">
                <a16:creationId xmlns:a16="http://schemas.microsoft.com/office/drawing/2014/main" id="{C323A8B1-E53B-45C1-8FB6-C1BBFDBFE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7084" y="4994473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806.0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2" name="Line 1115">
            <a:extLst>
              <a:ext uri="{FF2B5EF4-FFF2-40B4-BE49-F238E27FC236}">
                <a16:creationId xmlns:a16="http://schemas.microsoft.com/office/drawing/2014/main" id="{0D62D139-E350-4E9B-BDBA-87E9938F5B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1940" y="4956069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53" name="Rectangle 1116">
            <a:extLst>
              <a:ext uri="{FF2B5EF4-FFF2-40B4-BE49-F238E27FC236}">
                <a16:creationId xmlns:a16="http://schemas.microsoft.com/office/drawing/2014/main" id="{1F7B8A53-AEEF-4791-A0CC-F37829AFD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393" y="4994473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806.5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4" name="Line 1117">
            <a:extLst>
              <a:ext uri="{FF2B5EF4-FFF2-40B4-BE49-F238E27FC236}">
                <a16:creationId xmlns:a16="http://schemas.microsoft.com/office/drawing/2014/main" id="{BD0A8E3B-4F7C-4915-98D9-A9FCFBF86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3320" y="4956069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55" name="Rectangle 1118">
            <a:extLst>
              <a:ext uri="{FF2B5EF4-FFF2-40B4-BE49-F238E27FC236}">
                <a16:creationId xmlns:a16="http://schemas.microsoft.com/office/drawing/2014/main" id="{A99B388D-CFEB-4A1D-9DDD-CF592ABB6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3773" y="4994473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807.0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6" name="Line 1119">
            <a:extLst>
              <a:ext uri="{FF2B5EF4-FFF2-40B4-BE49-F238E27FC236}">
                <a16:creationId xmlns:a16="http://schemas.microsoft.com/office/drawing/2014/main" id="{0E647DB7-B095-4734-9DB0-A0CF06FBABF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8629" y="4956069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57" name="Rectangle 1120">
            <a:extLst>
              <a:ext uri="{FF2B5EF4-FFF2-40B4-BE49-F238E27FC236}">
                <a16:creationId xmlns:a16="http://schemas.microsoft.com/office/drawing/2014/main" id="{0E30E2C4-9A69-44BE-BAFD-4EE41DBEE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9082" y="4994473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807.5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8" name="Line 1121">
            <a:extLst>
              <a:ext uri="{FF2B5EF4-FFF2-40B4-BE49-F238E27FC236}">
                <a16:creationId xmlns:a16="http://schemas.microsoft.com/office/drawing/2014/main" id="{1C579F62-928C-45B5-9453-C1DF74D2D6D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5455" y="4956069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59" name="Rectangle 1122">
            <a:extLst>
              <a:ext uri="{FF2B5EF4-FFF2-40B4-BE49-F238E27FC236}">
                <a16:creationId xmlns:a16="http://schemas.microsoft.com/office/drawing/2014/main" id="{082335B0-5732-4CF0-A36B-AC48C5F59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5909" y="4994473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808.0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0" name="Line 1123">
            <a:extLst>
              <a:ext uri="{FF2B5EF4-FFF2-40B4-BE49-F238E27FC236}">
                <a16:creationId xmlns:a16="http://schemas.microsoft.com/office/drawing/2014/main" id="{0E81403E-E5E6-4423-9A38-69ADE81A175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5318" y="4956069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61" name="Rectangle 1124">
            <a:extLst>
              <a:ext uri="{FF2B5EF4-FFF2-40B4-BE49-F238E27FC236}">
                <a16:creationId xmlns:a16="http://schemas.microsoft.com/office/drawing/2014/main" id="{82C71492-BA2B-4A76-8704-3775781FE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5771" y="4994473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808.5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2" name="Line 1125">
            <a:extLst>
              <a:ext uri="{FF2B5EF4-FFF2-40B4-BE49-F238E27FC236}">
                <a16:creationId xmlns:a16="http://schemas.microsoft.com/office/drawing/2014/main" id="{778E9DA4-5383-4325-9A3C-05A2FE0D92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2144" y="4956069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63" name="Rectangle 1126">
            <a:extLst>
              <a:ext uri="{FF2B5EF4-FFF2-40B4-BE49-F238E27FC236}">
                <a16:creationId xmlns:a16="http://schemas.microsoft.com/office/drawing/2014/main" id="{924EB645-CB67-4343-A744-0654115C2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2598" y="4994473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809.0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4" name="Line 1127">
            <a:extLst>
              <a:ext uri="{FF2B5EF4-FFF2-40B4-BE49-F238E27FC236}">
                <a16:creationId xmlns:a16="http://schemas.microsoft.com/office/drawing/2014/main" id="{366CAEC5-9E18-46D0-A67C-38D14F3A1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7453" y="4956069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65" name="Rectangle 1128">
            <a:extLst>
              <a:ext uri="{FF2B5EF4-FFF2-40B4-BE49-F238E27FC236}">
                <a16:creationId xmlns:a16="http://schemas.microsoft.com/office/drawing/2014/main" id="{B41BBC66-BD0A-4AC3-8081-00AE7B5C5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7907" y="4994473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809.5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6" name="Line 1129">
            <a:extLst>
              <a:ext uri="{FF2B5EF4-FFF2-40B4-BE49-F238E27FC236}">
                <a16:creationId xmlns:a16="http://schemas.microsoft.com/office/drawing/2014/main" id="{9944C1EC-BE83-4522-82A5-B54ADD5DB2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58833" y="4956069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67" name="Rectangle 1130">
            <a:extLst>
              <a:ext uri="{FF2B5EF4-FFF2-40B4-BE49-F238E27FC236}">
                <a16:creationId xmlns:a16="http://schemas.microsoft.com/office/drawing/2014/main" id="{12187D5D-1B1C-4F14-B784-67CB8F0E1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9287" y="4994473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810.0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8" name="Line 1131">
            <a:extLst>
              <a:ext uri="{FF2B5EF4-FFF2-40B4-BE49-F238E27FC236}">
                <a16:creationId xmlns:a16="http://schemas.microsoft.com/office/drawing/2014/main" id="{E37ADB10-65F3-421D-9DBB-9B754FDEC5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84142" y="4956069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69" name="Rectangle 1132">
            <a:extLst>
              <a:ext uri="{FF2B5EF4-FFF2-40B4-BE49-F238E27FC236}">
                <a16:creationId xmlns:a16="http://schemas.microsoft.com/office/drawing/2014/main" id="{4362FAA9-BEE8-4A46-8FC0-2654B9E49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4596" y="4994473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810.5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0" name="Line 1133">
            <a:extLst>
              <a:ext uri="{FF2B5EF4-FFF2-40B4-BE49-F238E27FC236}">
                <a16:creationId xmlns:a16="http://schemas.microsoft.com/office/drawing/2014/main" id="{C6C6269E-C731-44A7-B596-153E657034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15522" y="4956069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71" name="Rectangle 1134">
            <a:extLst>
              <a:ext uri="{FF2B5EF4-FFF2-40B4-BE49-F238E27FC236}">
                <a16:creationId xmlns:a16="http://schemas.microsoft.com/office/drawing/2014/main" id="{3C1B791B-9D10-4B90-96A6-AF9EAE83A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5976" y="4994473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811.0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2" name="Rectangle 1135">
            <a:extLst>
              <a:ext uri="{FF2B5EF4-FFF2-40B4-BE49-F238E27FC236}">
                <a16:creationId xmlns:a16="http://schemas.microsoft.com/office/drawing/2014/main" id="{FCACAC2A-1778-4C21-AE6A-DB759A9B9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1092" y="5077426"/>
            <a:ext cx="124455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m/z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3" name="Line 1136">
            <a:extLst>
              <a:ext uri="{FF2B5EF4-FFF2-40B4-BE49-F238E27FC236}">
                <a16:creationId xmlns:a16="http://schemas.microsoft.com/office/drawing/2014/main" id="{E7F2E2B3-6BF9-48B0-B438-EA03E23F61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2635" y="4375400"/>
            <a:ext cx="0" cy="57452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74" name="Line 1137">
            <a:extLst>
              <a:ext uri="{FF2B5EF4-FFF2-40B4-BE49-F238E27FC236}">
                <a16:creationId xmlns:a16="http://schemas.microsoft.com/office/drawing/2014/main" id="{25D892E6-977B-4CEB-9E4E-BAFD75F9E6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5315" y="4922274"/>
            <a:ext cx="2731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75" name="Line 1138">
            <a:extLst>
              <a:ext uri="{FF2B5EF4-FFF2-40B4-BE49-F238E27FC236}">
                <a16:creationId xmlns:a16="http://schemas.microsoft.com/office/drawing/2014/main" id="{6373E718-6E60-4D3C-A277-8F1C645C72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5315" y="4894623"/>
            <a:ext cx="2731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76" name="Line 1139">
            <a:extLst>
              <a:ext uri="{FF2B5EF4-FFF2-40B4-BE49-F238E27FC236}">
                <a16:creationId xmlns:a16="http://schemas.microsoft.com/office/drawing/2014/main" id="{553AB4AF-6568-4465-ABED-FE2FC72DDC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5315" y="4866972"/>
            <a:ext cx="2731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77" name="Line 1140">
            <a:extLst>
              <a:ext uri="{FF2B5EF4-FFF2-40B4-BE49-F238E27FC236}">
                <a16:creationId xmlns:a16="http://schemas.microsoft.com/office/drawing/2014/main" id="{8CF49B34-4838-4F2A-81D5-8B7F7516F5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5315" y="4807062"/>
            <a:ext cx="2731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78" name="Line 1141">
            <a:extLst>
              <a:ext uri="{FF2B5EF4-FFF2-40B4-BE49-F238E27FC236}">
                <a16:creationId xmlns:a16="http://schemas.microsoft.com/office/drawing/2014/main" id="{221623F1-E8CE-434E-9F61-91B4318D55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5315" y="4779411"/>
            <a:ext cx="2731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79" name="Line 1142">
            <a:extLst>
              <a:ext uri="{FF2B5EF4-FFF2-40B4-BE49-F238E27FC236}">
                <a16:creationId xmlns:a16="http://schemas.microsoft.com/office/drawing/2014/main" id="{D221F417-3D4F-47A8-976C-4FB70D2B45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5315" y="4751760"/>
            <a:ext cx="2731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80" name="Line 1143">
            <a:extLst>
              <a:ext uri="{FF2B5EF4-FFF2-40B4-BE49-F238E27FC236}">
                <a16:creationId xmlns:a16="http://schemas.microsoft.com/office/drawing/2014/main" id="{0790842B-A1D6-40AC-B087-002DBC3F2A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5315" y="4696458"/>
            <a:ext cx="2731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81" name="Line 1144">
            <a:extLst>
              <a:ext uri="{FF2B5EF4-FFF2-40B4-BE49-F238E27FC236}">
                <a16:creationId xmlns:a16="http://schemas.microsoft.com/office/drawing/2014/main" id="{EA1D8873-038B-4719-9049-85C019AFB0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5315" y="4662662"/>
            <a:ext cx="2731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82" name="Line 1145">
            <a:extLst>
              <a:ext uri="{FF2B5EF4-FFF2-40B4-BE49-F238E27FC236}">
                <a16:creationId xmlns:a16="http://schemas.microsoft.com/office/drawing/2014/main" id="{088E0C42-B44F-4070-9009-730CAECF5A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5315" y="4635012"/>
            <a:ext cx="2731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83" name="Line 1146">
            <a:extLst>
              <a:ext uri="{FF2B5EF4-FFF2-40B4-BE49-F238E27FC236}">
                <a16:creationId xmlns:a16="http://schemas.microsoft.com/office/drawing/2014/main" id="{8725C8C6-AE75-4D68-9B34-329800C855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5315" y="4579710"/>
            <a:ext cx="2731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84" name="Line 1147">
            <a:extLst>
              <a:ext uri="{FF2B5EF4-FFF2-40B4-BE49-F238E27FC236}">
                <a16:creationId xmlns:a16="http://schemas.microsoft.com/office/drawing/2014/main" id="{A1FF8D1F-D50F-4685-9D4A-4DB325FAE2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5315" y="4552059"/>
            <a:ext cx="2731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85" name="Line 1148">
            <a:extLst>
              <a:ext uri="{FF2B5EF4-FFF2-40B4-BE49-F238E27FC236}">
                <a16:creationId xmlns:a16="http://schemas.microsoft.com/office/drawing/2014/main" id="{004D19DD-C567-43F4-893C-A97CAC4E7E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5315" y="4519800"/>
            <a:ext cx="2731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86" name="Line 1149">
            <a:extLst>
              <a:ext uri="{FF2B5EF4-FFF2-40B4-BE49-F238E27FC236}">
                <a16:creationId xmlns:a16="http://schemas.microsoft.com/office/drawing/2014/main" id="{D7BD81D6-4DFE-4959-80A2-5DEFDC7042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5315" y="4464498"/>
            <a:ext cx="2731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87" name="Line 1150">
            <a:extLst>
              <a:ext uri="{FF2B5EF4-FFF2-40B4-BE49-F238E27FC236}">
                <a16:creationId xmlns:a16="http://schemas.microsoft.com/office/drawing/2014/main" id="{F1E9090D-C18A-4ED8-9871-CD6C02CD47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5315" y="4436847"/>
            <a:ext cx="2731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88" name="Line 1151">
            <a:extLst>
              <a:ext uri="{FF2B5EF4-FFF2-40B4-BE49-F238E27FC236}">
                <a16:creationId xmlns:a16="http://schemas.microsoft.com/office/drawing/2014/main" id="{663F1FF9-3BBA-4C82-8444-06BC2D3871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5315" y="4409196"/>
            <a:ext cx="2731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89" name="Line 1152">
            <a:extLst>
              <a:ext uri="{FF2B5EF4-FFF2-40B4-BE49-F238E27FC236}">
                <a16:creationId xmlns:a16="http://schemas.microsoft.com/office/drawing/2014/main" id="{7FEF7B39-28B2-49AC-9229-6B74B4B62C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33173" y="4949925"/>
            <a:ext cx="3946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90" name="Rectangle 1153">
            <a:extLst>
              <a:ext uri="{FF2B5EF4-FFF2-40B4-BE49-F238E27FC236}">
                <a16:creationId xmlns:a16="http://schemas.microsoft.com/office/drawing/2014/main" id="{030AE416-90F4-4FB5-8507-FA8DD6F56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981" y="4923810"/>
            <a:ext cx="59192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1" name="Line 1154">
            <a:extLst>
              <a:ext uri="{FF2B5EF4-FFF2-40B4-BE49-F238E27FC236}">
                <a16:creationId xmlns:a16="http://schemas.microsoft.com/office/drawing/2014/main" id="{8B8FF05A-5E49-45B6-A1D7-12F44C8002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33173" y="4839321"/>
            <a:ext cx="3946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92" name="Rectangle 1155">
            <a:extLst>
              <a:ext uri="{FF2B5EF4-FFF2-40B4-BE49-F238E27FC236}">
                <a16:creationId xmlns:a16="http://schemas.microsoft.com/office/drawing/2014/main" id="{6DC44152-BDEA-4DE2-B327-0B0D6F769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591" y="4813206"/>
            <a:ext cx="92582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3" name="Line 1156">
            <a:extLst>
              <a:ext uri="{FF2B5EF4-FFF2-40B4-BE49-F238E27FC236}">
                <a16:creationId xmlns:a16="http://schemas.microsoft.com/office/drawing/2014/main" id="{E08A1BEA-C29F-4B7F-A6A8-8DDA77408E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33173" y="4724109"/>
            <a:ext cx="3946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94" name="Rectangle 1157">
            <a:extLst>
              <a:ext uri="{FF2B5EF4-FFF2-40B4-BE49-F238E27FC236}">
                <a16:creationId xmlns:a16="http://schemas.microsoft.com/office/drawing/2014/main" id="{03E01C02-3CFE-4C3C-8B32-27A62D947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591" y="4696458"/>
            <a:ext cx="92582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5" name="Line 1158">
            <a:extLst>
              <a:ext uri="{FF2B5EF4-FFF2-40B4-BE49-F238E27FC236}">
                <a16:creationId xmlns:a16="http://schemas.microsoft.com/office/drawing/2014/main" id="{F94C6B96-411E-481A-AC3E-FA5F286354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33173" y="4607361"/>
            <a:ext cx="3946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96" name="Rectangle 1159">
            <a:extLst>
              <a:ext uri="{FF2B5EF4-FFF2-40B4-BE49-F238E27FC236}">
                <a16:creationId xmlns:a16="http://schemas.microsoft.com/office/drawing/2014/main" id="{C3C2A784-EBA5-4BC0-91E4-D0E593786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591" y="4581246"/>
            <a:ext cx="92582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7" name="Line 1160">
            <a:extLst>
              <a:ext uri="{FF2B5EF4-FFF2-40B4-BE49-F238E27FC236}">
                <a16:creationId xmlns:a16="http://schemas.microsoft.com/office/drawing/2014/main" id="{41D5C8C8-B07A-4968-9077-2AAECF7B81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33173" y="4492149"/>
            <a:ext cx="3946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98" name="Rectangle 1161">
            <a:extLst>
              <a:ext uri="{FF2B5EF4-FFF2-40B4-BE49-F238E27FC236}">
                <a16:creationId xmlns:a16="http://schemas.microsoft.com/office/drawing/2014/main" id="{13487F9E-4DA8-449E-8AA3-B2E568391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591" y="4464498"/>
            <a:ext cx="92582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9" name="Line 1162">
            <a:extLst>
              <a:ext uri="{FF2B5EF4-FFF2-40B4-BE49-F238E27FC236}">
                <a16:creationId xmlns:a16="http://schemas.microsoft.com/office/drawing/2014/main" id="{CE312C28-7219-419F-B375-EFD3E410FD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33173" y="4375400"/>
            <a:ext cx="3946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00" name="Rectangle 1163">
            <a:extLst>
              <a:ext uri="{FF2B5EF4-FFF2-40B4-BE49-F238E27FC236}">
                <a16:creationId xmlns:a16="http://schemas.microsoft.com/office/drawing/2014/main" id="{D76FF479-A3EB-4F10-B3F1-F491EA9C9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719" y="4349286"/>
            <a:ext cx="124455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1" name="Rectangle 1164">
            <a:extLst>
              <a:ext uri="{FF2B5EF4-FFF2-40B4-BE49-F238E27FC236}">
                <a16:creationId xmlns:a16="http://schemas.microsoft.com/office/drawing/2014/main" id="{11B619F4-AEF6-4506-9557-B4B0BE56BF9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026065" y="4618648"/>
            <a:ext cx="565307" cy="88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Relative Abundance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2" name="Freeform 1165">
            <a:extLst>
              <a:ext uri="{FF2B5EF4-FFF2-40B4-BE49-F238E27FC236}">
                <a16:creationId xmlns:a16="http://schemas.microsoft.com/office/drawing/2014/main" id="{ACEAFDC6-AF27-49A6-9E88-4AD5DD35A591}"/>
              </a:ext>
            </a:extLst>
          </p:cNvPr>
          <p:cNvSpPr>
            <a:spLocks/>
          </p:cNvSpPr>
          <p:nvPr/>
        </p:nvSpPr>
        <p:spPr bwMode="auto">
          <a:xfrm>
            <a:off x="1472635" y="4375400"/>
            <a:ext cx="10042888" cy="574524"/>
          </a:xfrm>
          <a:custGeom>
            <a:avLst/>
            <a:gdLst>
              <a:gd name="T0" fmla="*/ 123 w 1846"/>
              <a:gd name="T1" fmla="*/ 104 h 104"/>
              <a:gd name="T2" fmla="*/ 130 w 1846"/>
              <a:gd name="T3" fmla="*/ 104 h 104"/>
              <a:gd name="T4" fmla="*/ 138 w 1846"/>
              <a:gd name="T5" fmla="*/ 104 h 104"/>
              <a:gd name="T6" fmla="*/ 158 w 1846"/>
              <a:gd name="T7" fmla="*/ 104 h 104"/>
              <a:gd name="T8" fmla="*/ 200 w 1846"/>
              <a:gd name="T9" fmla="*/ 104 h 104"/>
              <a:gd name="T10" fmla="*/ 208 w 1846"/>
              <a:gd name="T11" fmla="*/ 104 h 104"/>
              <a:gd name="T12" fmla="*/ 216 w 1846"/>
              <a:gd name="T13" fmla="*/ 104 h 104"/>
              <a:gd name="T14" fmla="*/ 224 w 1846"/>
              <a:gd name="T15" fmla="*/ 104 h 104"/>
              <a:gd name="T16" fmla="*/ 232 w 1846"/>
              <a:gd name="T17" fmla="*/ 104 h 104"/>
              <a:gd name="T18" fmla="*/ 240 w 1846"/>
              <a:gd name="T19" fmla="*/ 104 h 104"/>
              <a:gd name="T20" fmla="*/ 248 w 1846"/>
              <a:gd name="T21" fmla="*/ 104 h 104"/>
              <a:gd name="T22" fmla="*/ 256 w 1846"/>
              <a:gd name="T23" fmla="*/ 104 h 104"/>
              <a:gd name="T24" fmla="*/ 264 w 1846"/>
              <a:gd name="T25" fmla="*/ 104 h 104"/>
              <a:gd name="T26" fmla="*/ 272 w 1846"/>
              <a:gd name="T27" fmla="*/ 104 h 104"/>
              <a:gd name="T28" fmla="*/ 280 w 1846"/>
              <a:gd name="T29" fmla="*/ 104 h 104"/>
              <a:gd name="T30" fmla="*/ 287 w 1846"/>
              <a:gd name="T31" fmla="*/ 104 h 104"/>
              <a:gd name="T32" fmla="*/ 295 w 1846"/>
              <a:gd name="T33" fmla="*/ 104 h 104"/>
              <a:gd name="T34" fmla="*/ 303 w 1846"/>
              <a:gd name="T35" fmla="*/ 104 h 104"/>
              <a:gd name="T36" fmla="*/ 311 w 1846"/>
              <a:gd name="T37" fmla="*/ 104 h 104"/>
              <a:gd name="T38" fmla="*/ 319 w 1846"/>
              <a:gd name="T39" fmla="*/ 104 h 104"/>
              <a:gd name="T40" fmla="*/ 327 w 1846"/>
              <a:gd name="T41" fmla="*/ 104 h 104"/>
              <a:gd name="T42" fmla="*/ 335 w 1846"/>
              <a:gd name="T43" fmla="*/ 104 h 104"/>
              <a:gd name="T44" fmla="*/ 343 w 1846"/>
              <a:gd name="T45" fmla="*/ 104 h 104"/>
              <a:gd name="T46" fmla="*/ 351 w 1846"/>
              <a:gd name="T47" fmla="*/ 104 h 104"/>
              <a:gd name="T48" fmla="*/ 359 w 1846"/>
              <a:gd name="T49" fmla="*/ 104 h 104"/>
              <a:gd name="T50" fmla="*/ 367 w 1846"/>
              <a:gd name="T51" fmla="*/ 103 h 104"/>
              <a:gd name="T52" fmla="*/ 375 w 1846"/>
              <a:gd name="T53" fmla="*/ 104 h 104"/>
              <a:gd name="T54" fmla="*/ 383 w 1846"/>
              <a:gd name="T55" fmla="*/ 104 h 104"/>
              <a:gd name="T56" fmla="*/ 391 w 1846"/>
              <a:gd name="T57" fmla="*/ 104 h 104"/>
              <a:gd name="T58" fmla="*/ 399 w 1846"/>
              <a:gd name="T59" fmla="*/ 104 h 104"/>
              <a:gd name="T60" fmla="*/ 407 w 1846"/>
              <a:gd name="T61" fmla="*/ 104 h 104"/>
              <a:gd name="T62" fmla="*/ 415 w 1846"/>
              <a:gd name="T63" fmla="*/ 104 h 104"/>
              <a:gd name="T64" fmla="*/ 423 w 1846"/>
              <a:gd name="T65" fmla="*/ 104 h 104"/>
              <a:gd name="T66" fmla="*/ 431 w 1846"/>
              <a:gd name="T67" fmla="*/ 104 h 104"/>
              <a:gd name="T68" fmla="*/ 453 w 1846"/>
              <a:gd name="T69" fmla="*/ 104 h 104"/>
              <a:gd name="T70" fmla="*/ 499 w 1846"/>
              <a:gd name="T71" fmla="*/ 104 h 104"/>
              <a:gd name="T72" fmla="*/ 507 w 1846"/>
              <a:gd name="T73" fmla="*/ 104 h 104"/>
              <a:gd name="T74" fmla="*/ 539 w 1846"/>
              <a:gd name="T75" fmla="*/ 104 h 104"/>
              <a:gd name="T76" fmla="*/ 568 w 1846"/>
              <a:gd name="T77" fmla="*/ 104 h 104"/>
              <a:gd name="T78" fmla="*/ 575 w 1846"/>
              <a:gd name="T79" fmla="*/ 104 h 104"/>
              <a:gd name="T80" fmla="*/ 583 w 1846"/>
              <a:gd name="T81" fmla="*/ 104 h 104"/>
              <a:gd name="T82" fmla="*/ 591 w 1846"/>
              <a:gd name="T83" fmla="*/ 104 h 104"/>
              <a:gd name="T84" fmla="*/ 599 w 1846"/>
              <a:gd name="T85" fmla="*/ 104 h 104"/>
              <a:gd name="T86" fmla="*/ 607 w 1846"/>
              <a:gd name="T87" fmla="*/ 104 h 104"/>
              <a:gd name="T88" fmla="*/ 791 w 1846"/>
              <a:gd name="T89" fmla="*/ 104 h 104"/>
              <a:gd name="T90" fmla="*/ 799 w 1846"/>
              <a:gd name="T91" fmla="*/ 104 h 104"/>
              <a:gd name="T92" fmla="*/ 807 w 1846"/>
              <a:gd name="T93" fmla="*/ 104 h 104"/>
              <a:gd name="T94" fmla="*/ 815 w 1846"/>
              <a:gd name="T95" fmla="*/ 104 h 104"/>
              <a:gd name="T96" fmla="*/ 823 w 1846"/>
              <a:gd name="T97" fmla="*/ 104 h 104"/>
              <a:gd name="T98" fmla="*/ 831 w 1846"/>
              <a:gd name="T99" fmla="*/ 104 h 104"/>
              <a:gd name="T100" fmla="*/ 1027 w 1846"/>
              <a:gd name="T101" fmla="*/ 104 h 104"/>
              <a:gd name="T102" fmla="*/ 1035 w 1846"/>
              <a:gd name="T103" fmla="*/ 104 h 104"/>
              <a:gd name="T104" fmla="*/ 1043 w 1846"/>
              <a:gd name="T105" fmla="*/ 104 h 104"/>
              <a:gd name="T106" fmla="*/ 1058 w 1846"/>
              <a:gd name="T107" fmla="*/ 102 h 104"/>
              <a:gd name="T108" fmla="*/ 1066 w 1846"/>
              <a:gd name="T109" fmla="*/ 104 h 104"/>
              <a:gd name="T110" fmla="*/ 1266 w 1846"/>
              <a:gd name="T111" fmla="*/ 104 h 104"/>
              <a:gd name="T112" fmla="*/ 1274 w 1846"/>
              <a:gd name="T113" fmla="*/ 104 h 104"/>
              <a:gd name="T114" fmla="*/ 1286 w 1846"/>
              <a:gd name="T115" fmla="*/ 104 h 104"/>
              <a:gd name="T116" fmla="*/ 1294 w 1846"/>
              <a:gd name="T117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846" h="104">
                <a:moveTo>
                  <a:pt x="0" y="104"/>
                </a:moveTo>
                <a:lnTo>
                  <a:pt x="116" y="104"/>
                </a:lnTo>
                <a:lnTo>
                  <a:pt x="117" y="104"/>
                </a:lnTo>
                <a:lnTo>
                  <a:pt x="118" y="104"/>
                </a:lnTo>
                <a:lnTo>
                  <a:pt x="119" y="104"/>
                </a:lnTo>
                <a:lnTo>
                  <a:pt x="120" y="104"/>
                </a:lnTo>
                <a:lnTo>
                  <a:pt x="121" y="104"/>
                </a:lnTo>
                <a:lnTo>
                  <a:pt x="122" y="104"/>
                </a:lnTo>
                <a:lnTo>
                  <a:pt x="123" y="104"/>
                </a:lnTo>
                <a:lnTo>
                  <a:pt x="123" y="104"/>
                </a:lnTo>
                <a:lnTo>
                  <a:pt x="124" y="104"/>
                </a:lnTo>
                <a:lnTo>
                  <a:pt x="125" y="104"/>
                </a:lnTo>
                <a:lnTo>
                  <a:pt x="126" y="104"/>
                </a:lnTo>
                <a:lnTo>
                  <a:pt x="127" y="104"/>
                </a:lnTo>
                <a:lnTo>
                  <a:pt x="128" y="104"/>
                </a:lnTo>
                <a:lnTo>
                  <a:pt x="129" y="104"/>
                </a:lnTo>
                <a:lnTo>
                  <a:pt x="130" y="104"/>
                </a:lnTo>
                <a:lnTo>
                  <a:pt x="130" y="104"/>
                </a:lnTo>
                <a:lnTo>
                  <a:pt x="131" y="104"/>
                </a:lnTo>
                <a:lnTo>
                  <a:pt x="132" y="104"/>
                </a:lnTo>
                <a:lnTo>
                  <a:pt x="133" y="104"/>
                </a:lnTo>
                <a:lnTo>
                  <a:pt x="134" y="104"/>
                </a:lnTo>
                <a:lnTo>
                  <a:pt x="135" y="104"/>
                </a:lnTo>
                <a:lnTo>
                  <a:pt x="136" y="104"/>
                </a:lnTo>
                <a:lnTo>
                  <a:pt x="137" y="104"/>
                </a:lnTo>
                <a:lnTo>
                  <a:pt x="138" y="104"/>
                </a:lnTo>
                <a:lnTo>
                  <a:pt x="138" y="104"/>
                </a:lnTo>
                <a:lnTo>
                  <a:pt x="139" y="104"/>
                </a:lnTo>
                <a:lnTo>
                  <a:pt x="152" y="104"/>
                </a:lnTo>
                <a:lnTo>
                  <a:pt x="153" y="104"/>
                </a:lnTo>
                <a:lnTo>
                  <a:pt x="153" y="104"/>
                </a:lnTo>
                <a:lnTo>
                  <a:pt x="154" y="104"/>
                </a:lnTo>
                <a:lnTo>
                  <a:pt x="155" y="104"/>
                </a:lnTo>
                <a:lnTo>
                  <a:pt x="156" y="104"/>
                </a:lnTo>
                <a:lnTo>
                  <a:pt x="157" y="104"/>
                </a:lnTo>
                <a:lnTo>
                  <a:pt x="158" y="104"/>
                </a:lnTo>
                <a:lnTo>
                  <a:pt x="159" y="104"/>
                </a:lnTo>
                <a:lnTo>
                  <a:pt x="160" y="104"/>
                </a:lnTo>
                <a:lnTo>
                  <a:pt x="160" y="104"/>
                </a:lnTo>
                <a:lnTo>
                  <a:pt x="161" y="104"/>
                </a:lnTo>
                <a:lnTo>
                  <a:pt x="162" y="104"/>
                </a:lnTo>
                <a:lnTo>
                  <a:pt x="197" y="104"/>
                </a:lnTo>
                <a:lnTo>
                  <a:pt x="198" y="104"/>
                </a:lnTo>
                <a:lnTo>
                  <a:pt x="199" y="104"/>
                </a:lnTo>
                <a:lnTo>
                  <a:pt x="200" y="104"/>
                </a:lnTo>
                <a:lnTo>
                  <a:pt x="201" y="104"/>
                </a:lnTo>
                <a:lnTo>
                  <a:pt x="202" y="104"/>
                </a:lnTo>
                <a:lnTo>
                  <a:pt x="203" y="104"/>
                </a:lnTo>
                <a:lnTo>
                  <a:pt x="204" y="104"/>
                </a:lnTo>
                <a:lnTo>
                  <a:pt x="205" y="104"/>
                </a:lnTo>
                <a:lnTo>
                  <a:pt x="205" y="104"/>
                </a:lnTo>
                <a:lnTo>
                  <a:pt x="206" y="104"/>
                </a:lnTo>
                <a:lnTo>
                  <a:pt x="207" y="104"/>
                </a:lnTo>
                <a:lnTo>
                  <a:pt x="208" y="104"/>
                </a:lnTo>
                <a:lnTo>
                  <a:pt x="209" y="104"/>
                </a:lnTo>
                <a:lnTo>
                  <a:pt x="210" y="104"/>
                </a:lnTo>
                <a:lnTo>
                  <a:pt x="211" y="104"/>
                </a:lnTo>
                <a:lnTo>
                  <a:pt x="212" y="104"/>
                </a:lnTo>
                <a:lnTo>
                  <a:pt x="212" y="104"/>
                </a:lnTo>
                <a:lnTo>
                  <a:pt x="213" y="104"/>
                </a:lnTo>
                <a:lnTo>
                  <a:pt x="214" y="104"/>
                </a:lnTo>
                <a:lnTo>
                  <a:pt x="215" y="104"/>
                </a:lnTo>
                <a:lnTo>
                  <a:pt x="216" y="104"/>
                </a:lnTo>
                <a:lnTo>
                  <a:pt x="217" y="104"/>
                </a:lnTo>
                <a:lnTo>
                  <a:pt x="218" y="104"/>
                </a:lnTo>
                <a:lnTo>
                  <a:pt x="219" y="104"/>
                </a:lnTo>
                <a:lnTo>
                  <a:pt x="220" y="104"/>
                </a:lnTo>
                <a:lnTo>
                  <a:pt x="220" y="104"/>
                </a:lnTo>
                <a:lnTo>
                  <a:pt x="221" y="104"/>
                </a:lnTo>
                <a:lnTo>
                  <a:pt x="222" y="104"/>
                </a:lnTo>
                <a:lnTo>
                  <a:pt x="223" y="104"/>
                </a:lnTo>
                <a:lnTo>
                  <a:pt x="224" y="104"/>
                </a:lnTo>
                <a:lnTo>
                  <a:pt x="225" y="104"/>
                </a:lnTo>
                <a:lnTo>
                  <a:pt x="226" y="104"/>
                </a:lnTo>
                <a:lnTo>
                  <a:pt x="227" y="104"/>
                </a:lnTo>
                <a:lnTo>
                  <a:pt x="227" y="104"/>
                </a:lnTo>
                <a:lnTo>
                  <a:pt x="228" y="104"/>
                </a:lnTo>
                <a:lnTo>
                  <a:pt x="229" y="104"/>
                </a:lnTo>
                <a:lnTo>
                  <a:pt x="230" y="104"/>
                </a:lnTo>
                <a:lnTo>
                  <a:pt x="231" y="104"/>
                </a:lnTo>
                <a:lnTo>
                  <a:pt x="232" y="104"/>
                </a:lnTo>
                <a:lnTo>
                  <a:pt x="233" y="104"/>
                </a:lnTo>
                <a:lnTo>
                  <a:pt x="234" y="104"/>
                </a:lnTo>
                <a:lnTo>
                  <a:pt x="235" y="104"/>
                </a:lnTo>
                <a:lnTo>
                  <a:pt x="235" y="104"/>
                </a:lnTo>
                <a:lnTo>
                  <a:pt x="236" y="104"/>
                </a:lnTo>
                <a:lnTo>
                  <a:pt x="237" y="104"/>
                </a:lnTo>
                <a:lnTo>
                  <a:pt x="238" y="104"/>
                </a:lnTo>
                <a:lnTo>
                  <a:pt x="239" y="104"/>
                </a:lnTo>
                <a:lnTo>
                  <a:pt x="240" y="104"/>
                </a:lnTo>
                <a:lnTo>
                  <a:pt x="241" y="104"/>
                </a:lnTo>
                <a:lnTo>
                  <a:pt x="242" y="104"/>
                </a:lnTo>
                <a:lnTo>
                  <a:pt x="242" y="104"/>
                </a:lnTo>
                <a:lnTo>
                  <a:pt x="243" y="104"/>
                </a:lnTo>
                <a:lnTo>
                  <a:pt x="244" y="104"/>
                </a:lnTo>
                <a:lnTo>
                  <a:pt x="245" y="104"/>
                </a:lnTo>
                <a:lnTo>
                  <a:pt x="246" y="104"/>
                </a:lnTo>
                <a:lnTo>
                  <a:pt x="247" y="104"/>
                </a:lnTo>
                <a:lnTo>
                  <a:pt x="248" y="104"/>
                </a:lnTo>
                <a:lnTo>
                  <a:pt x="249" y="104"/>
                </a:lnTo>
                <a:lnTo>
                  <a:pt x="250" y="104"/>
                </a:lnTo>
                <a:lnTo>
                  <a:pt x="250" y="104"/>
                </a:lnTo>
                <a:lnTo>
                  <a:pt x="251" y="104"/>
                </a:lnTo>
                <a:lnTo>
                  <a:pt x="252" y="104"/>
                </a:lnTo>
                <a:lnTo>
                  <a:pt x="253" y="104"/>
                </a:lnTo>
                <a:lnTo>
                  <a:pt x="254" y="104"/>
                </a:lnTo>
                <a:lnTo>
                  <a:pt x="255" y="104"/>
                </a:lnTo>
                <a:lnTo>
                  <a:pt x="256" y="104"/>
                </a:lnTo>
                <a:lnTo>
                  <a:pt x="257" y="104"/>
                </a:lnTo>
                <a:lnTo>
                  <a:pt x="257" y="104"/>
                </a:lnTo>
                <a:lnTo>
                  <a:pt x="258" y="104"/>
                </a:lnTo>
                <a:lnTo>
                  <a:pt x="259" y="104"/>
                </a:lnTo>
                <a:lnTo>
                  <a:pt x="260" y="104"/>
                </a:lnTo>
                <a:lnTo>
                  <a:pt x="261" y="104"/>
                </a:lnTo>
                <a:lnTo>
                  <a:pt x="262" y="104"/>
                </a:lnTo>
                <a:lnTo>
                  <a:pt x="263" y="104"/>
                </a:lnTo>
                <a:lnTo>
                  <a:pt x="264" y="104"/>
                </a:lnTo>
                <a:lnTo>
                  <a:pt x="265" y="104"/>
                </a:lnTo>
                <a:lnTo>
                  <a:pt x="265" y="104"/>
                </a:lnTo>
                <a:lnTo>
                  <a:pt x="266" y="104"/>
                </a:lnTo>
                <a:lnTo>
                  <a:pt x="267" y="104"/>
                </a:lnTo>
                <a:lnTo>
                  <a:pt x="268" y="104"/>
                </a:lnTo>
                <a:lnTo>
                  <a:pt x="269" y="104"/>
                </a:lnTo>
                <a:lnTo>
                  <a:pt x="270" y="104"/>
                </a:lnTo>
                <a:lnTo>
                  <a:pt x="271" y="104"/>
                </a:lnTo>
                <a:lnTo>
                  <a:pt x="272" y="104"/>
                </a:lnTo>
                <a:lnTo>
                  <a:pt x="272" y="104"/>
                </a:lnTo>
                <a:lnTo>
                  <a:pt x="273" y="104"/>
                </a:lnTo>
                <a:lnTo>
                  <a:pt x="274" y="104"/>
                </a:lnTo>
                <a:lnTo>
                  <a:pt x="275" y="104"/>
                </a:lnTo>
                <a:lnTo>
                  <a:pt x="276" y="104"/>
                </a:lnTo>
                <a:lnTo>
                  <a:pt x="277" y="104"/>
                </a:lnTo>
                <a:lnTo>
                  <a:pt x="278" y="104"/>
                </a:lnTo>
                <a:lnTo>
                  <a:pt x="279" y="104"/>
                </a:lnTo>
                <a:lnTo>
                  <a:pt x="280" y="104"/>
                </a:lnTo>
                <a:lnTo>
                  <a:pt x="280" y="104"/>
                </a:lnTo>
                <a:lnTo>
                  <a:pt x="281" y="104"/>
                </a:lnTo>
                <a:lnTo>
                  <a:pt x="282" y="104"/>
                </a:lnTo>
                <a:lnTo>
                  <a:pt x="283" y="104"/>
                </a:lnTo>
                <a:lnTo>
                  <a:pt x="284" y="104"/>
                </a:lnTo>
                <a:lnTo>
                  <a:pt x="285" y="104"/>
                </a:lnTo>
                <a:lnTo>
                  <a:pt x="286" y="104"/>
                </a:lnTo>
                <a:lnTo>
                  <a:pt x="287" y="104"/>
                </a:lnTo>
                <a:lnTo>
                  <a:pt x="287" y="104"/>
                </a:lnTo>
                <a:lnTo>
                  <a:pt x="288" y="104"/>
                </a:lnTo>
                <a:lnTo>
                  <a:pt x="289" y="104"/>
                </a:lnTo>
                <a:lnTo>
                  <a:pt x="290" y="104"/>
                </a:lnTo>
                <a:lnTo>
                  <a:pt x="291" y="104"/>
                </a:lnTo>
                <a:lnTo>
                  <a:pt x="292" y="104"/>
                </a:lnTo>
                <a:lnTo>
                  <a:pt x="293" y="104"/>
                </a:lnTo>
                <a:lnTo>
                  <a:pt x="294" y="104"/>
                </a:lnTo>
                <a:lnTo>
                  <a:pt x="295" y="104"/>
                </a:lnTo>
                <a:lnTo>
                  <a:pt x="295" y="104"/>
                </a:lnTo>
                <a:lnTo>
                  <a:pt x="296" y="104"/>
                </a:lnTo>
                <a:lnTo>
                  <a:pt x="297" y="104"/>
                </a:lnTo>
                <a:lnTo>
                  <a:pt x="298" y="104"/>
                </a:lnTo>
                <a:lnTo>
                  <a:pt x="299" y="104"/>
                </a:lnTo>
                <a:lnTo>
                  <a:pt x="300" y="104"/>
                </a:lnTo>
                <a:lnTo>
                  <a:pt x="301" y="104"/>
                </a:lnTo>
                <a:lnTo>
                  <a:pt x="302" y="104"/>
                </a:lnTo>
                <a:lnTo>
                  <a:pt x="302" y="104"/>
                </a:lnTo>
                <a:lnTo>
                  <a:pt x="303" y="104"/>
                </a:lnTo>
                <a:lnTo>
                  <a:pt x="304" y="104"/>
                </a:lnTo>
                <a:lnTo>
                  <a:pt x="305" y="104"/>
                </a:lnTo>
                <a:lnTo>
                  <a:pt x="306" y="104"/>
                </a:lnTo>
                <a:lnTo>
                  <a:pt x="307" y="104"/>
                </a:lnTo>
                <a:lnTo>
                  <a:pt x="308" y="104"/>
                </a:lnTo>
                <a:lnTo>
                  <a:pt x="309" y="104"/>
                </a:lnTo>
                <a:lnTo>
                  <a:pt x="310" y="104"/>
                </a:lnTo>
                <a:lnTo>
                  <a:pt x="310" y="104"/>
                </a:lnTo>
                <a:lnTo>
                  <a:pt x="311" y="104"/>
                </a:lnTo>
                <a:lnTo>
                  <a:pt x="312" y="104"/>
                </a:lnTo>
                <a:lnTo>
                  <a:pt x="313" y="104"/>
                </a:lnTo>
                <a:lnTo>
                  <a:pt x="314" y="104"/>
                </a:lnTo>
                <a:lnTo>
                  <a:pt x="315" y="104"/>
                </a:lnTo>
                <a:lnTo>
                  <a:pt x="316" y="104"/>
                </a:lnTo>
                <a:lnTo>
                  <a:pt x="317" y="104"/>
                </a:lnTo>
                <a:lnTo>
                  <a:pt x="317" y="104"/>
                </a:lnTo>
                <a:lnTo>
                  <a:pt x="318" y="104"/>
                </a:lnTo>
                <a:lnTo>
                  <a:pt x="319" y="104"/>
                </a:lnTo>
                <a:lnTo>
                  <a:pt x="320" y="104"/>
                </a:lnTo>
                <a:lnTo>
                  <a:pt x="321" y="104"/>
                </a:lnTo>
                <a:lnTo>
                  <a:pt x="322" y="104"/>
                </a:lnTo>
                <a:lnTo>
                  <a:pt x="323" y="104"/>
                </a:lnTo>
                <a:lnTo>
                  <a:pt x="324" y="104"/>
                </a:lnTo>
                <a:lnTo>
                  <a:pt x="325" y="104"/>
                </a:lnTo>
                <a:lnTo>
                  <a:pt x="325" y="104"/>
                </a:lnTo>
                <a:lnTo>
                  <a:pt x="326" y="104"/>
                </a:lnTo>
                <a:lnTo>
                  <a:pt x="327" y="104"/>
                </a:lnTo>
                <a:lnTo>
                  <a:pt x="328" y="104"/>
                </a:lnTo>
                <a:lnTo>
                  <a:pt x="329" y="104"/>
                </a:lnTo>
                <a:lnTo>
                  <a:pt x="330" y="104"/>
                </a:lnTo>
                <a:lnTo>
                  <a:pt x="331" y="104"/>
                </a:lnTo>
                <a:lnTo>
                  <a:pt x="332" y="104"/>
                </a:lnTo>
                <a:lnTo>
                  <a:pt x="332" y="104"/>
                </a:lnTo>
                <a:lnTo>
                  <a:pt x="333" y="104"/>
                </a:lnTo>
                <a:lnTo>
                  <a:pt x="334" y="104"/>
                </a:lnTo>
                <a:lnTo>
                  <a:pt x="335" y="104"/>
                </a:lnTo>
                <a:lnTo>
                  <a:pt x="336" y="104"/>
                </a:lnTo>
                <a:lnTo>
                  <a:pt x="337" y="104"/>
                </a:lnTo>
                <a:lnTo>
                  <a:pt x="338" y="104"/>
                </a:lnTo>
                <a:lnTo>
                  <a:pt x="339" y="104"/>
                </a:lnTo>
                <a:lnTo>
                  <a:pt x="340" y="104"/>
                </a:lnTo>
                <a:lnTo>
                  <a:pt x="340" y="104"/>
                </a:lnTo>
                <a:lnTo>
                  <a:pt x="341" y="104"/>
                </a:lnTo>
                <a:lnTo>
                  <a:pt x="342" y="104"/>
                </a:lnTo>
                <a:lnTo>
                  <a:pt x="343" y="104"/>
                </a:lnTo>
                <a:lnTo>
                  <a:pt x="344" y="104"/>
                </a:lnTo>
                <a:lnTo>
                  <a:pt x="345" y="104"/>
                </a:lnTo>
                <a:lnTo>
                  <a:pt x="346" y="104"/>
                </a:lnTo>
                <a:lnTo>
                  <a:pt x="347" y="104"/>
                </a:lnTo>
                <a:lnTo>
                  <a:pt x="347" y="104"/>
                </a:lnTo>
                <a:lnTo>
                  <a:pt x="348" y="104"/>
                </a:lnTo>
                <a:lnTo>
                  <a:pt x="349" y="104"/>
                </a:lnTo>
                <a:lnTo>
                  <a:pt x="350" y="104"/>
                </a:lnTo>
                <a:lnTo>
                  <a:pt x="351" y="104"/>
                </a:lnTo>
                <a:lnTo>
                  <a:pt x="352" y="104"/>
                </a:lnTo>
                <a:lnTo>
                  <a:pt x="353" y="104"/>
                </a:lnTo>
                <a:lnTo>
                  <a:pt x="354" y="104"/>
                </a:lnTo>
                <a:lnTo>
                  <a:pt x="355" y="104"/>
                </a:lnTo>
                <a:lnTo>
                  <a:pt x="355" y="104"/>
                </a:lnTo>
                <a:lnTo>
                  <a:pt x="356" y="104"/>
                </a:lnTo>
                <a:lnTo>
                  <a:pt x="357" y="104"/>
                </a:lnTo>
                <a:lnTo>
                  <a:pt x="358" y="104"/>
                </a:lnTo>
                <a:lnTo>
                  <a:pt x="359" y="104"/>
                </a:lnTo>
                <a:lnTo>
                  <a:pt x="360" y="104"/>
                </a:lnTo>
                <a:lnTo>
                  <a:pt x="361" y="97"/>
                </a:lnTo>
                <a:lnTo>
                  <a:pt x="362" y="69"/>
                </a:lnTo>
                <a:lnTo>
                  <a:pt x="362" y="27"/>
                </a:lnTo>
                <a:lnTo>
                  <a:pt x="363" y="0"/>
                </a:lnTo>
                <a:lnTo>
                  <a:pt x="364" y="11"/>
                </a:lnTo>
                <a:lnTo>
                  <a:pt x="365" y="50"/>
                </a:lnTo>
                <a:lnTo>
                  <a:pt x="366" y="87"/>
                </a:lnTo>
                <a:lnTo>
                  <a:pt x="367" y="103"/>
                </a:lnTo>
                <a:lnTo>
                  <a:pt x="368" y="104"/>
                </a:lnTo>
                <a:lnTo>
                  <a:pt x="369" y="104"/>
                </a:lnTo>
                <a:lnTo>
                  <a:pt x="370" y="104"/>
                </a:lnTo>
                <a:lnTo>
                  <a:pt x="370" y="104"/>
                </a:lnTo>
                <a:lnTo>
                  <a:pt x="371" y="104"/>
                </a:lnTo>
                <a:lnTo>
                  <a:pt x="372" y="104"/>
                </a:lnTo>
                <a:lnTo>
                  <a:pt x="373" y="104"/>
                </a:lnTo>
                <a:lnTo>
                  <a:pt x="374" y="104"/>
                </a:lnTo>
                <a:lnTo>
                  <a:pt x="375" y="104"/>
                </a:lnTo>
                <a:lnTo>
                  <a:pt x="376" y="104"/>
                </a:lnTo>
                <a:lnTo>
                  <a:pt x="377" y="104"/>
                </a:lnTo>
                <a:lnTo>
                  <a:pt x="378" y="104"/>
                </a:lnTo>
                <a:lnTo>
                  <a:pt x="378" y="104"/>
                </a:lnTo>
                <a:lnTo>
                  <a:pt x="379" y="104"/>
                </a:lnTo>
                <a:lnTo>
                  <a:pt x="380" y="104"/>
                </a:lnTo>
                <a:lnTo>
                  <a:pt x="381" y="104"/>
                </a:lnTo>
                <a:lnTo>
                  <a:pt x="382" y="104"/>
                </a:lnTo>
                <a:lnTo>
                  <a:pt x="383" y="104"/>
                </a:lnTo>
                <a:lnTo>
                  <a:pt x="384" y="104"/>
                </a:lnTo>
                <a:lnTo>
                  <a:pt x="385" y="104"/>
                </a:lnTo>
                <a:lnTo>
                  <a:pt x="385" y="104"/>
                </a:lnTo>
                <a:lnTo>
                  <a:pt x="386" y="104"/>
                </a:lnTo>
                <a:lnTo>
                  <a:pt x="387" y="104"/>
                </a:lnTo>
                <a:lnTo>
                  <a:pt x="388" y="104"/>
                </a:lnTo>
                <a:lnTo>
                  <a:pt x="389" y="104"/>
                </a:lnTo>
                <a:lnTo>
                  <a:pt x="390" y="104"/>
                </a:lnTo>
                <a:lnTo>
                  <a:pt x="391" y="104"/>
                </a:lnTo>
                <a:lnTo>
                  <a:pt x="392" y="104"/>
                </a:lnTo>
                <a:lnTo>
                  <a:pt x="393" y="104"/>
                </a:lnTo>
                <a:lnTo>
                  <a:pt x="393" y="104"/>
                </a:lnTo>
                <a:lnTo>
                  <a:pt x="394" y="104"/>
                </a:lnTo>
                <a:lnTo>
                  <a:pt x="395" y="104"/>
                </a:lnTo>
                <a:lnTo>
                  <a:pt x="396" y="104"/>
                </a:lnTo>
                <a:lnTo>
                  <a:pt x="397" y="104"/>
                </a:lnTo>
                <a:lnTo>
                  <a:pt x="398" y="104"/>
                </a:lnTo>
                <a:lnTo>
                  <a:pt x="399" y="104"/>
                </a:lnTo>
                <a:lnTo>
                  <a:pt x="400" y="104"/>
                </a:lnTo>
                <a:lnTo>
                  <a:pt x="400" y="104"/>
                </a:lnTo>
                <a:lnTo>
                  <a:pt x="401" y="104"/>
                </a:lnTo>
                <a:lnTo>
                  <a:pt x="402" y="104"/>
                </a:lnTo>
                <a:lnTo>
                  <a:pt x="403" y="104"/>
                </a:lnTo>
                <a:lnTo>
                  <a:pt x="404" y="104"/>
                </a:lnTo>
                <a:lnTo>
                  <a:pt x="405" y="104"/>
                </a:lnTo>
                <a:lnTo>
                  <a:pt x="406" y="104"/>
                </a:lnTo>
                <a:lnTo>
                  <a:pt x="407" y="104"/>
                </a:lnTo>
                <a:lnTo>
                  <a:pt x="408" y="104"/>
                </a:lnTo>
                <a:lnTo>
                  <a:pt x="408" y="104"/>
                </a:lnTo>
                <a:lnTo>
                  <a:pt x="409" y="104"/>
                </a:lnTo>
                <a:lnTo>
                  <a:pt x="410" y="104"/>
                </a:lnTo>
                <a:lnTo>
                  <a:pt x="411" y="104"/>
                </a:lnTo>
                <a:lnTo>
                  <a:pt x="412" y="104"/>
                </a:lnTo>
                <a:lnTo>
                  <a:pt x="413" y="104"/>
                </a:lnTo>
                <a:lnTo>
                  <a:pt x="414" y="104"/>
                </a:lnTo>
                <a:lnTo>
                  <a:pt x="415" y="104"/>
                </a:lnTo>
                <a:lnTo>
                  <a:pt x="415" y="104"/>
                </a:lnTo>
                <a:lnTo>
                  <a:pt x="416" y="104"/>
                </a:lnTo>
                <a:lnTo>
                  <a:pt x="417" y="104"/>
                </a:lnTo>
                <a:lnTo>
                  <a:pt x="418" y="104"/>
                </a:lnTo>
                <a:lnTo>
                  <a:pt x="419" y="104"/>
                </a:lnTo>
                <a:lnTo>
                  <a:pt x="420" y="104"/>
                </a:lnTo>
                <a:lnTo>
                  <a:pt x="421" y="104"/>
                </a:lnTo>
                <a:lnTo>
                  <a:pt x="422" y="104"/>
                </a:lnTo>
                <a:lnTo>
                  <a:pt x="423" y="104"/>
                </a:lnTo>
                <a:lnTo>
                  <a:pt x="423" y="104"/>
                </a:lnTo>
                <a:lnTo>
                  <a:pt x="424" y="104"/>
                </a:lnTo>
                <a:lnTo>
                  <a:pt x="425" y="104"/>
                </a:lnTo>
                <a:lnTo>
                  <a:pt x="426" y="104"/>
                </a:lnTo>
                <a:lnTo>
                  <a:pt x="427" y="104"/>
                </a:lnTo>
                <a:lnTo>
                  <a:pt x="428" y="104"/>
                </a:lnTo>
                <a:lnTo>
                  <a:pt x="429" y="104"/>
                </a:lnTo>
                <a:lnTo>
                  <a:pt x="430" y="104"/>
                </a:lnTo>
                <a:lnTo>
                  <a:pt x="431" y="104"/>
                </a:lnTo>
                <a:lnTo>
                  <a:pt x="431" y="104"/>
                </a:lnTo>
                <a:lnTo>
                  <a:pt x="432" y="104"/>
                </a:lnTo>
                <a:lnTo>
                  <a:pt x="448" y="104"/>
                </a:lnTo>
                <a:lnTo>
                  <a:pt x="449" y="104"/>
                </a:lnTo>
                <a:lnTo>
                  <a:pt x="450" y="104"/>
                </a:lnTo>
                <a:lnTo>
                  <a:pt x="451" y="104"/>
                </a:lnTo>
                <a:lnTo>
                  <a:pt x="452" y="104"/>
                </a:lnTo>
                <a:lnTo>
                  <a:pt x="453" y="104"/>
                </a:lnTo>
                <a:lnTo>
                  <a:pt x="453" y="104"/>
                </a:lnTo>
                <a:lnTo>
                  <a:pt x="454" y="104"/>
                </a:lnTo>
                <a:lnTo>
                  <a:pt x="455" y="104"/>
                </a:lnTo>
                <a:lnTo>
                  <a:pt x="456" y="104"/>
                </a:lnTo>
                <a:lnTo>
                  <a:pt x="457" y="104"/>
                </a:lnTo>
                <a:lnTo>
                  <a:pt x="458" y="104"/>
                </a:lnTo>
                <a:lnTo>
                  <a:pt x="459" y="104"/>
                </a:lnTo>
                <a:lnTo>
                  <a:pt x="498" y="104"/>
                </a:lnTo>
                <a:lnTo>
                  <a:pt x="499" y="104"/>
                </a:lnTo>
                <a:lnTo>
                  <a:pt x="499" y="104"/>
                </a:lnTo>
                <a:lnTo>
                  <a:pt x="500" y="104"/>
                </a:lnTo>
                <a:lnTo>
                  <a:pt x="501" y="104"/>
                </a:lnTo>
                <a:lnTo>
                  <a:pt x="502" y="104"/>
                </a:lnTo>
                <a:lnTo>
                  <a:pt x="503" y="104"/>
                </a:lnTo>
                <a:lnTo>
                  <a:pt x="504" y="104"/>
                </a:lnTo>
                <a:lnTo>
                  <a:pt x="505" y="104"/>
                </a:lnTo>
                <a:lnTo>
                  <a:pt x="506" y="104"/>
                </a:lnTo>
                <a:lnTo>
                  <a:pt x="507" y="104"/>
                </a:lnTo>
                <a:lnTo>
                  <a:pt x="507" y="104"/>
                </a:lnTo>
                <a:lnTo>
                  <a:pt x="508" y="104"/>
                </a:lnTo>
                <a:lnTo>
                  <a:pt x="509" y="104"/>
                </a:lnTo>
                <a:lnTo>
                  <a:pt x="510" y="104"/>
                </a:lnTo>
                <a:lnTo>
                  <a:pt x="535" y="104"/>
                </a:lnTo>
                <a:lnTo>
                  <a:pt x="536" y="104"/>
                </a:lnTo>
                <a:lnTo>
                  <a:pt x="537" y="104"/>
                </a:lnTo>
                <a:lnTo>
                  <a:pt x="537" y="104"/>
                </a:lnTo>
                <a:lnTo>
                  <a:pt x="538" y="104"/>
                </a:lnTo>
                <a:lnTo>
                  <a:pt x="539" y="104"/>
                </a:lnTo>
                <a:lnTo>
                  <a:pt x="540" y="104"/>
                </a:lnTo>
                <a:lnTo>
                  <a:pt x="541" y="104"/>
                </a:lnTo>
                <a:lnTo>
                  <a:pt x="542" y="104"/>
                </a:lnTo>
                <a:lnTo>
                  <a:pt x="543" y="104"/>
                </a:lnTo>
                <a:lnTo>
                  <a:pt x="544" y="104"/>
                </a:lnTo>
                <a:lnTo>
                  <a:pt x="545" y="104"/>
                </a:lnTo>
                <a:lnTo>
                  <a:pt x="545" y="104"/>
                </a:lnTo>
                <a:lnTo>
                  <a:pt x="567" y="104"/>
                </a:lnTo>
                <a:lnTo>
                  <a:pt x="568" y="104"/>
                </a:lnTo>
                <a:lnTo>
                  <a:pt x="568" y="104"/>
                </a:lnTo>
                <a:lnTo>
                  <a:pt x="569" y="104"/>
                </a:lnTo>
                <a:lnTo>
                  <a:pt x="570" y="104"/>
                </a:lnTo>
                <a:lnTo>
                  <a:pt x="571" y="104"/>
                </a:lnTo>
                <a:lnTo>
                  <a:pt x="572" y="104"/>
                </a:lnTo>
                <a:lnTo>
                  <a:pt x="573" y="104"/>
                </a:lnTo>
                <a:lnTo>
                  <a:pt x="574" y="104"/>
                </a:lnTo>
                <a:lnTo>
                  <a:pt x="575" y="104"/>
                </a:lnTo>
                <a:lnTo>
                  <a:pt x="575" y="104"/>
                </a:lnTo>
                <a:lnTo>
                  <a:pt x="576" y="104"/>
                </a:lnTo>
                <a:lnTo>
                  <a:pt x="577" y="104"/>
                </a:lnTo>
                <a:lnTo>
                  <a:pt x="578" y="104"/>
                </a:lnTo>
                <a:lnTo>
                  <a:pt x="579" y="104"/>
                </a:lnTo>
                <a:lnTo>
                  <a:pt x="580" y="104"/>
                </a:lnTo>
                <a:lnTo>
                  <a:pt x="581" y="104"/>
                </a:lnTo>
                <a:lnTo>
                  <a:pt x="582" y="104"/>
                </a:lnTo>
                <a:lnTo>
                  <a:pt x="583" y="104"/>
                </a:lnTo>
                <a:lnTo>
                  <a:pt x="583" y="104"/>
                </a:lnTo>
                <a:lnTo>
                  <a:pt x="584" y="104"/>
                </a:lnTo>
                <a:lnTo>
                  <a:pt x="585" y="104"/>
                </a:lnTo>
                <a:lnTo>
                  <a:pt x="586" y="104"/>
                </a:lnTo>
                <a:lnTo>
                  <a:pt x="587" y="104"/>
                </a:lnTo>
                <a:lnTo>
                  <a:pt x="588" y="104"/>
                </a:lnTo>
                <a:lnTo>
                  <a:pt x="589" y="104"/>
                </a:lnTo>
                <a:lnTo>
                  <a:pt x="590" y="104"/>
                </a:lnTo>
                <a:lnTo>
                  <a:pt x="591" y="104"/>
                </a:lnTo>
                <a:lnTo>
                  <a:pt x="591" y="104"/>
                </a:lnTo>
                <a:lnTo>
                  <a:pt x="592" y="99"/>
                </a:lnTo>
                <a:lnTo>
                  <a:pt x="593" y="83"/>
                </a:lnTo>
                <a:lnTo>
                  <a:pt x="594" y="63"/>
                </a:lnTo>
                <a:lnTo>
                  <a:pt x="595" y="53"/>
                </a:lnTo>
                <a:lnTo>
                  <a:pt x="596" y="62"/>
                </a:lnTo>
                <a:lnTo>
                  <a:pt x="597" y="82"/>
                </a:lnTo>
                <a:lnTo>
                  <a:pt x="598" y="98"/>
                </a:lnTo>
                <a:lnTo>
                  <a:pt x="598" y="104"/>
                </a:lnTo>
                <a:lnTo>
                  <a:pt x="599" y="104"/>
                </a:lnTo>
                <a:lnTo>
                  <a:pt x="600" y="104"/>
                </a:lnTo>
                <a:lnTo>
                  <a:pt x="601" y="104"/>
                </a:lnTo>
                <a:lnTo>
                  <a:pt x="602" y="104"/>
                </a:lnTo>
                <a:lnTo>
                  <a:pt x="603" y="104"/>
                </a:lnTo>
                <a:lnTo>
                  <a:pt x="604" y="104"/>
                </a:lnTo>
                <a:lnTo>
                  <a:pt x="605" y="104"/>
                </a:lnTo>
                <a:lnTo>
                  <a:pt x="606" y="104"/>
                </a:lnTo>
                <a:lnTo>
                  <a:pt x="606" y="104"/>
                </a:lnTo>
                <a:lnTo>
                  <a:pt x="607" y="104"/>
                </a:lnTo>
                <a:lnTo>
                  <a:pt x="608" y="104"/>
                </a:lnTo>
                <a:lnTo>
                  <a:pt x="609" y="104"/>
                </a:lnTo>
                <a:lnTo>
                  <a:pt x="610" y="104"/>
                </a:lnTo>
                <a:lnTo>
                  <a:pt x="611" y="104"/>
                </a:lnTo>
                <a:lnTo>
                  <a:pt x="788" y="104"/>
                </a:lnTo>
                <a:lnTo>
                  <a:pt x="789" y="104"/>
                </a:lnTo>
                <a:lnTo>
                  <a:pt x="790" y="104"/>
                </a:lnTo>
                <a:lnTo>
                  <a:pt x="791" y="104"/>
                </a:lnTo>
                <a:lnTo>
                  <a:pt x="791" y="104"/>
                </a:lnTo>
                <a:lnTo>
                  <a:pt x="792" y="104"/>
                </a:lnTo>
                <a:lnTo>
                  <a:pt x="793" y="104"/>
                </a:lnTo>
                <a:lnTo>
                  <a:pt x="794" y="104"/>
                </a:lnTo>
                <a:lnTo>
                  <a:pt x="795" y="104"/>
                </a:lnTo>
                <a:lnTo>
                  <a:pt x="796" y="104"/>
                </a:lnTo>
                <a:lnTo>
                  <a:pt x="797" y="104"/>
                </a:lnTo>
                <a:lnTo>
                  <a:pt x="798" y="104"/>
                </a:lnTo>
                <a:lnTo>
                  <a:pt x="799" y="104"/>
                </a:lnTo>
                <a:lnTo>
                  <a:pt x="799" y="104"/>
                </a:lnTo>
                <a:lnTo>
                  <a:pt x="800" y="104"/>
                </a:lnTo>
                <a:lnTo>
                  <a:pt x="801" y="104"/>
                </a:lnTo>
                <a:lnTo>
                  <a:pt x="802" y="104"/>
                </a:lnTo>
                <a:lnTo>
                  <a:pt x="803" y="104"/>
                </a:lnTo>
                <a:lnTo>
                  <a:pt x="804" y="104"/>
                </a:lnTo>
                <a:lnTo>
                  <a:pt x="805" y="104"/>
                </a:lnTo>
                <a:lnTo>
                  <a:pt x="806" y="104"/>
                </a:lnTo>
                <a:lnTo>
                  <a:pt x="807" y="104"/>
                </a:lnTo>
                <a:lnTo>
                  <a:pt x="807" y="104"/>
                </a:lnTo>
                <a:lnTo>
                  <a:pt x="808" y="104"/>
                </a:lnTo>
                <a:lnTo>
                  <a:pt x="809" y="104"/>
                </a:lnTo>
                <a:lnTo>
                  <a:pt x="810" y="104"/>
                </a:lnTo>
                <a:lnTo>
                  <a:pt x="811" y="104"/>
                </a:lnTo>
                <a:lnTo>
                  <a:pt x="812" y="104"/>
                </a:lnTo>
                <a:lnTo>
                  <a:pt x="813" y="104"/>
                </a:lnTo>
                <a:lnTo>
                  <a:pt x="814" y="104"/>
                </a:lnTo>
                <a:lnTo>
                  <a:pt x="815" y="104"/>
                </a:lnTo>
                <a:lnTo>
                  <a:pt x="815" y="104"/>
                </a:lnTo>
                <a:lnTo>
                  <a:pt x="816" y="104"/>
                </a:lnTo>
                <a:lnTo>
                  <a:pt x="817" y="104"/>
                </a:lnTo>
                <a:lnTo>
                  <a:pt x="818" y="104"/>
                </a:lnTo>
                <a:lnTo>
                  <a:pt x="819" y="104"/>
                </a:lnTo>
                <a:lnTo>
                  <a:pt x="820" y="104"/>
                </a:lnTo>
                <a:lnTo>
                  <a:pt x="821" y="104"/>
                </a:lnTo>
                <a:lnTo>
                  <a:pt x="822" y="104"/>
                </a:lnTo>
                <a:lnTo>
                  <a:pt x="823" y="104"/>
                </a:lnTo>
                <a:lnTo>
                  <a:pt x="823" y="104"/>
                </a:lnTo>
                <a:lnTo>
                  <a:pt x="824" y="101"/>
                </a:lnTo>
                <a:lnTo>
                  <a:pt x="825" y="95"/>
                </a:lnTo>
                <a:lnTo>
                  <a:pt x="826" y="90"/>
                </a:lnTo>
                <a:lnTo>
                  <a:pt x="827" y="91"/>
                </a:lnTo>
                <a:lnTo>
                  <a:pt x="828" y="96"/>
                </a:lnTo>
                <a:lnTo>
                  <a:pt x="829" y="101"/>
                </a:lnTo>
                <a:lnTo>
                  <a:pt x="830" y="104"/>
                </a:lnTo>
                <a:lnTo>
                  <a:pt x="830" y="104"/>
                </a:lnTo>
                <a:lnTo>
                  <a:pt x="831" y="104"/>
                </a:lnTo>
                <a:lnTo>
                  <a:pt x="832" y="104"/>
                </a:lnTo>
                <a:lnTo>
                  <a:pt x="833" y="104"/>
                </a:lnTo>
                <a:lnTo>
                  <a:pt x="834" y="104"/>
                </a:lnTo>
                <a:lnTo>
                  <a:pt x="835" y="104"/>
                </a:lnTo>
                <a:lnTo>
                  <a:pt x="836" y="104"/>
                </a:lnTo>
                <a:lnTo>
                  <a:pt x="837" y="104"/>
                </a:lnTo>
                <a:lnTo>
                  <a:pt x="838" y="104"/>
                </a:lnTo>
                <a:lnTo>
                  <a:pt x="838" y="104"/>
                </a:lnTo>
                <a:lnTo>
                  <a:pt x="1027" y="104"/>
                </a:lnTo>
                <a:lnTo>
                  <a:pt x="1028" y="104"/>
                </a:lnTo>
                <a:lnTo>
                  <a:pt x="1029" y="104"/>
                </a:lnTo>
                <a:lnTo>
                  <a:pt x="1030" y="104"/>
                </a:lnTo>
                <a:lnTo>
                  <a:pt x="1031" y="104"/>
                </a:lnTo>
                <a:lnTo>
                  <a:pt x="1032" y="104"/>
                </a:lnTo>
                <a:lnTo>
                  <a:pt x="1033" y="104"/>
                </a:lnTo>
                <a:lnTo>
                  <a:pt x="1034" y="104"/>
                </a:lnTo>
                <a:lnTo>
                  <a:pt x="1035" y="104"/>
                </a:lnTo>
                <a:lnTo>
                  <a:pt x="1035" y="104"/>
                </a:lnTo>
                <a:lnTo>
                  <a:pt x="1036" y="104"/>
                </a:lnTo>
                <a:lnTo>
                  <a:pt x="1037" y="104"/>
                </a:lnTo>
                <a:lnTo>
                  <a:pt x="1038" y="104"/>
                </a:lnTo>
                <a:lnTo>
                  <a:pt x="1039" y="104"/>
                </a:lnTo>
                <a:lnTo>
                  <a:pt x="1040" y="104"/>
                </a:lnTo>
                <a:lnTo>
                  <a:pt x="1041" y="104"/>
                </a:lnTo>
                <a:lnTo>
                  <a:pt x="1042" y="104"/>
                </a:lnTo>
                <a:lnTo>
                  <a:pt x="1043" y="104"/>
                </a:lnTo>
                <a:lnTo>
                  <a:pt x="1043" y="104"/>
                </a:lnTo>
                <a:lnTo>
                  <a:pt x="1050" y="104"/>
                </a:lnTo>
                <a:lnTo>
                  <a:pt x="1051" y="104"/>
                </a:lnTo>
                <a:lnTo>
                  <a:pt x="1052" y="104"/>
                </a:lnTo>
                <a:lnTo>
                  <a:pt x="1053" y="104"/>
                </a:lnTo>
                <a:lnTo>
                  <a:pt x="1054" y="104"/>
                </a:lnTo>
                <a:lnTo>
                  <a:pt x="1055" y="104"/>
                </a:lnTo>
                <a:lnTo>
                  <a:pt x="1056" y="104"/>
                </a:lnTo>
                <a:lnTo>
                  <a:pt x="1057" y="103"/>
                </a:lnTo>
                <a:lnTo>
                  <a:pt x="1058" y="102"/>
                </a:lnTo>
                <a:lnTo>
                  <a:pt x="1058" y="103"/>
                </a:lnTo>
                <a:lnTo>
                  <a:pt x="1059" y="103"/>
                </a:lnTo>
                <a:lnTo>
                  <a:pt x="1060" y="104"/>
                </a:lnTo>
                <a:lnTo>
                  <a:pt x="1061" y="104"/>
                </a:lnTo>
                <a:lnTo>
                  <a:pt x="1062" y="104"/>
                </a:lnTo>
                <a:lnTo>
                  <a:pt x="1063" y="104"/>
                </a:lnTo>
                <a:lnTo>
                  <a:pt x="1064" y="104"/>
                </a:lnTo>
                <a:lnTo>
                  <a:pt x="1065" y="104"/>
                </a:lnTo>
                <a:lnTo>
                  <a:pt x="1066" y="104"/>
                </a:lnTo>
                <a:lnTo>
                  <a:pt x="1066" y="104"/>
                </a:lnTo>
                <a:lnTo>
                  <a:pt x="1259" y="104"/>
                </a:lnTo>
                <a:lnTo>
                  <a:pt x="1260" y="104"/>
                </a:lnTo>
                <a:lnTo>
                  <a:pt x="1261" y="104"/>
                </a:lnTo>
                <a:lnTo>
                  <a:pt x="1262" y="104"/>
                </a:lnTo>
                <a:lnTo>
                  <a:pt x="1263" y="104"/>
                </a:lnTo>
                <a:lnTo>
                  <a:pt x="1264" y="104"/>
                </a:lnTo>
                <a:lnTo>
                  <a:pt x="1265" y="104"/>
                </a:lnTo>
                <a:lnTo>
                  <a:pt x="1266" y="104"/>
                </a:lnTo>
                <a:lnTo>
                  <a:pt x="1266" y="104"/>
                </a:lnTo>
                <a:lnTo>
                  <a:pt x="1267" y="104"/>
                </a:lnTo>
                <a:lnTo>
                  <a:pt x="1268" y="104"/>
                </a:lnTo>
                <a:lnTo>
                  <a:pt x="1269" y="104"/>
                </a:lnTo>
                <a:lnTo>
                  <a:pt x="1270" y="104"/>
                </a:lnTo>
                <a:lnTo>
                  <a:pt x="1271" y="104"/>
                </a:lnTo>
                <a:lnTo>
                  <a:pt x="1272" y="104"/>
                </a:lnTo>
                <a:lnTo>
                  <a:pt x="1273" y="104"/>
                </a:lnTo>
                <a:lnTo>
                  <a:pt x="1274" y="104"/>
                </a:lnTo>
                <a:lnTo>
                  <a:pt x="1274" y="104"/>
                </a:lnTo>
                <a:lnTo>
                  <a:pt x="1275" y="104"/>
                </a:lnTo>
                <a:lnTo>
                  <a:pt x="1276" y="104"/>
                </a:lnTo>
                <a:lnTo>
                  <a:pt x="1277" y="104"/>
                </a:lnTo>
                <a:lnTo>
                  <a:pt x="1282" y="104"/>
                </a:lnTo>
                <a:lnTo>
                  <a:pt x="1283" y="104"/>
                </a:lnTo>
                <a:lnTo>
                  <a:pt x="1284" y="104"/>
                </a:lnTo>
                <a:lnTo>
                  <a:pt x="1285" y="104"/>
                </a:lnTo>
                <a:lnTo>
                  <a:pt x="1286" y="104"/>
                </a:lnTo>
                <a:lnTo>
                  <a:pt x="1287" y="104"/>
                </a:lnTo>
                <a:lnTo>
                  <a:pt x="1288" y="104"/>
                </a:lnTo>
                <a:lnTo>
                  <a:pt x="1289" y="104"/>
                </a:lnTo>
                <a:lnTo>
                  <a:pt x="1290" y="104"/>
                </a:lnTo>
                <a:lnTo>
                  <a:pt x="1290" y="104"/>
                </a:lnTo>
                <a:lnTo>
                  <a:pt x="1291" y="104"/>
                </a:lnTo>
                <a:lnTo>
                  <a:pt x="1292" y="104"/>
                </a:lnTo>
                <a:lnTo>
                  <a:pt x="1293" y="104"/>
                </a:lnTo>
                <a:lnTo>
                  <a:pt x="1294" y="104"/>
                </a:lnTo>
                <a:lnTo>
                  <a:pt x="1295" y="104"/>
                </a:lnTo>
                <a:lnTo>
                  <a:pt x="1296" y="104"/>
                </a:lnTo>
                <a:lnTo>
                  <a:pt x="1846" y="10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03" name="Rectangle 1166">
            <a:extLst>
              <a:ext uri="{FF2B5EF4-FFF2-40B4-BE49-F238E27FC236}">
                <a16:creationId xmlns:a16="http://schemas.microsoft.com/office/drawing/2014/main" id="{7C813CB8-B5BD-4A40-B6AC-9DF1205C5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654" y="4304737"/>
            <a:ext cx="276229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804.5778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4" name="Rectangle 1167">
            <a:extLst>
              <a:ext uri="{FF2B5EF4-FFF2-40B4-BE49-F238E27FC236}">
                <a16:creationId xmlns:a16="http://schemas.microsoft.com/office/drawing/2014/main" id="{01E63350-0853-4E21-A979-9182E3D56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343" y="4598144"/>
            <a:ext cx="276229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805.5806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5" name="Rectangle 1168">
            <a:extLst>
              <a:ext uri="{FF2B5EF4-FFF2-40B4-BE49-F238E27FC236}">
                <a16:creationId xmlns:a16="http://schemas.microsoft.com/office/drawing/2014/main" id="{65B0D7CD-6F35-4CBE-A1A6-0A808EF38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32" y="4800917"/>
            <a:ext cx="276229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806.5836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6" name="Rectangle 1169">
            <a:extLst>
              <a:ext uri="{FF2B5EF4-FFF2-40B4-BE49-F238E27FC236}">
                <a16:creationId xmlns:a16="http://schemas.microsoft.com/office/drawing/2014/main" id="{CE37F413-CA7C-4A8A-B6AC-6DB45902A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9792" y="4868508"/>
            <a:ext cx="276229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807.5861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7" name="Rectangle 1170">
            <a:extLst>
              <a:ext uri="{FF2B5EF4-FFF2-40B4-BE49-F238E27FC236}">
                <a16:creationId xmlns:a16="http://schemas.microsoft.com/office/drawing/2014/main" id="{1AF8DADF-3245-4141-BEAA-43F28E162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411" y="4879261"/>
            <a:ext cx="276229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803.5739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8" name="Rectangle 1171">
            <a:extLst>
              <a:ext uri="{FF2B5EF4-FFF2-40B4-BE49-F238E27FC236}">
                <a16:creationId xmlns:a16="http://schemas.microsoft.com/office/drawing/2014/main" id="{E744C1C2-D5F1-406C-A9A3-566615512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633" y="4879261"/>
            <a:ext cx="276229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806.4770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9" name="Line 1172">
            <a:extLst>
              <a:ext uri="{FF2B5EF4-FFF2-40B4-BE49-F238E27FC236}">
                <a16:creationId xmlns:a16="http://schemas.microsoft.com/office/drawing/2014/main" id="{36521A62-E6F3-4B4C-830F-539ED62A879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02748" y="4933027"/>
            <a:ext cx="31873" cy="6145"/>
          </a:xfrm>
          <a:prstGeom prst="line">
            <a:avLst/>
          </a:prstGeom>
          <a:noFill/>
          <a:ln w="0">
            <a:solidFill>
              <a:srgbClr val="46B44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10" name="Rectangle 1173">
            <a:extLst>
              <a:ext uri="{FF2B5EF4-FFF2-40B4-BE49-F238E27FC236}">
                <a16:creationId xmlns:a16="http://schemas.microsoft.com/office/drawing/2014/main" id="{019259FD-A6B9-4319-8E42-1B9D2754E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6481" y="4879261"/>
            <a:ext cx="276229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808.5888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1" name="Rectangle 1174">
            <a:extLst>
              <a:ext uri="{FF2B5EF4-FFF2-40B4-BE49-F238E27FC236}">
                <a16:creationId xmlns:a16="http://schemas.microsoft.com/office/drawing/2014/main" id="{13A4FF73-9CF4-4225-BB92-60F97918E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832" y="5590301"/>
            <a:ext cx="560046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96"/>
                </a:solidFill>
                <a:effectLst/>
                <a:latin typeface="Arial" panose="020B0604020202020204" pitchFamily="34" charset="0"/>
              </a:rPr>
              <a:t>120_pp_d20_neg_1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2" name="Rectangle 1175">
            <a:extLst>
              <a:ext uri="{FF2B5EF4-FFF2-40B4-BE49-F238E27FC236}">
                <a16:creationId xmlns:a16="http://schemas.microsoft.com/office/drawing/2014/main" id="{78186FE7-EDB0-4F82-BF26-149222596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935" y="5590301"/>
            <a:ext cx="44014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3" name="Rectangle 1176">
            <a:extLst>
              <a:ext uri="{FF2B5EF4-FFF2-40B4-BE49-F238E27FC236}">
                <a16:creationId xmlns:a16="http://schemas.microsoft.com/office/drawing/2014/main" id="{36C82DE0-EC49-4274-97E1-F1D4A6BC7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630" y="5590301"/>
            <a:ext cx="59192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4" name="Rectangle 1177">
            <a:extLst>
              <a:ext uri="{FF2B5EF4-FFF2-40B4-BE49-F238E27FC236}">
                <a16:creationId xmlns:a16="http://schemas.microsoft.com/office/drawing/2014/main" id="{71AAFC9E-6E9F-4AE9-B4DE-77C9D9217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020" y="5590301"/>
            <a:ext cx="124455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96"/>
                </a:solidFill>
                <a:effectLst/>
                <a:latin typeface="Arial" panose="020B0604020202020204" pitchFamily="34" charset="0"/>
              </a:rPr>
              <a:t>762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5" name="Rectangle 1178">
            <a:extLst>
              <a:ext uri="{FF2B5EF4-FFF2-40B4-BE49-F238E27FC236}">
                <a16:creationId xmlns:a16="http://schemas.microsoft.com/office/drawing/2014/main" id="{817FD034-E023-4EE8-B733-EA98796C0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170" y="5590301"/>
            <a:ext cx="124455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RT: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6" name="Rectangle 1179">
            <a:extLst>
              <a:ext uri="{FF2B5EF4-FFF2-40B4-BE49-F238E27FC236}">
                <a16:creationId xmlns:a16="http://schemas.microsoft.com/office/drawing/2014/main" id="{1CA607C0-80F1-41CB-8A67-6B36F9553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000" y="5590301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96"/>
                </a:solidFill>
                <a:effectLst/>
                <a:latin typeface="Arial" panose="020B0604020202020204" pitchFamily="34" charset="0"/>
              </a:rPr>
              <a:t>10.47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7" name="Rectangle 1180">
            <a:extLst>
              <a:ext uri="{FF2B5EF4-FFF2-40B4-BE49-F238E27FC236}">
                <a16:creationId xmlns:a16="http://schemas.microsoft.com/office/drawing/2014/main" id="{021DF0F3-ED51-4E33-BEE5-8ECA92E2D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9718" y="5590301"/>
            <a:ext cx="124455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8" name="Rectangle 1181">
            <a:extLst>
              <a:ext uri="{FF2B5EF4-FFF2-40B4-BE49-F238E27FC236}">
                <a16:creationId xmlns:a16="http://schemas.microsoft.com/office/drawing/2014/main" id="{5FBBD4FA-47E1-40A9-9043-35F2EA5C9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066" y="5590301"/>
            <a:ext cx="59192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96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9" name="Rectangle 1182">
            <a:extLst>
              <a:ext uri="{FF2B5EF4-FFF2-40B4-BE49-F238E27FC236}">
                <a16:creationId xmlns:a16="http://schemas.microsoft.com/office/drawing/2014/main" id="{6894F600-928A-465C-BD46-DD5E36205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0953" y="5590301"/>
            <a:ext cx="119901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NL: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0" name="Rectangle 1183">
            <a:extLst>
              <a:ext uri="{FF2B5EF4-FFF2-40B4-BE49-F238E27FC236}">
                <a16:creationId xmlns:a16="http://schemas.microsoft.com/office/drawing/2014/main" id="{972D14D2-4E2F-4CCC-B4F2-DF2894917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0231" y="5590301"/>
            <a:ext cx="217037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96"/>
                </a:solidFill>
                <a:effectLst/>
                <a:latin typeface="Arial" panose="020B0604020202020204" pitchFamily="34" charset="0"/>
              </a:rPr>
              <a:t>1.40E6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1" name="Rectangle 1184">
            <a:extLst>
              <a:ext uri="{FF2B5EF4-FFF2-40B4-BE49-F238E27FC236}">
                <a16:creationId xmlns:a16="http://schemas.microsoft.com/office/drawing/2014/main" id="{899F2326-9E72-4DED-8272-69A05D9F8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832" y="5662500"/>
            <a:ext cx="81958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2" name="Rectangle 1185">
            <a:extLst>
              <a:ext uri="{FF2B5EF4-FFF2-40B4-BE49-F238E27FC236}">
                <a16:creationId xmlns:a16="http://schemas.microsoft.com/office/drawing/2014/main" id="{E8A16601-1B24-40A9-AB30-1A4828E3C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719" y="5662500"/>
            <a:ext cx="1224816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96"/>
                </a:solidFill>
                <a:effectLst/>
                <a:latin typeface="Arial" panose="020B0604020202020204" pitchFamily="34" charset="0"/>
              </a:rPr>
              <a:t>FTMS {1,1}  - p ESI Full ms [250.00-2000.00]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3" name="Line 1186">
            <a:extLst>
              <a:ext uri="{FF2B5EF4-FFF2-40B4-BE49-F238E27FC236}">
                <a16:creationId xmlns:a16="http://schemas.microsoft.com/office/drawing/2014/main" id="{4C7E148A-616B-4F7D-B5FD-809585B6A5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1387" y="6386032"/>
            <a:ext cx="10042888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24" name="Line 1187">
            <a:extLst>
              <a:ext uri="{FF2B5EF4-FFF2-40B4-BE49-F238E27FC236}">
                <a16:creationId xmlns:a16="http://schemas.microsoft.com/office/drawing/2014/main" id="{42627736-5E84-4AD0-AB2D-E215B85812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5841" y="6386032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25" name="Line 1188">
            <a:extLst>
              <a:ext uri="{FF2B5EF4-FFF2-40B4-BE49-F238E27FC236}">
                <a16:creationId xmlns:a16="http://schemas.microsoft.com/office/drawing/2014/main" id="{EBCCB605-D602-45CD-B6C3-54DAAC2662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0296" y="6386032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26" name="Line 1189">
            <a:extLst>
              <a:ext uri="{FF2B5EF4-FFF2-40B4-BE49-F238E27FC236}">
                <a16:creationId xmlns:a16="http://schemas.microsoft.com/office/drawing/2014/main" id="{4F778532-FCFE-4051-971E-355868C58F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6268" y="6386032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27" name="Line 1190">
            <a:extLst>
              <a:ext uri="{FF2B5EF4-FFF2-40B4-BE49-F238E27FC236}">
                <a16:creationId xmlns:a16="http://schemas.microsoft.com/office/drawing/2014/main" id="{C9904C0F-5A14-4BBA-8B0F-6B635E4D7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0723" y="6386032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28" name="Line 1191">
            <a:extLst>
              <a:ext uri="{FF2B5EF4-FFF2-40B4-BE49-F238E27FC236}">
                <a16:creationId xmlns:a16="http://schemas.microsoft.com/office/drawing/2014/main" id="{117024C4-C64B-4055-A520-ED7F7B5A55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1150" y="6386032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29" name="Line 1192">
            <a:extLst>
              <a:ext uri="{FF2B5EF4-FFF2-40B4-BE49-F238E27FC236}">
                <a16:creationId xmlns:a16="http://schemas.microsoft.com/office/drawing/2014/main" id="{50B89A36-BAF5-4E38-8A1D-08D9C0C661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7123" y="6386032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30" name="Line 1193">
            <a:extLst>
              <a:ext uri="{FF2B5EF4-FFF2-40B4-BE49-F238E27FC236}">
                <a16:creationId xmlns:a16="http://schemas.microsoft.com/office/drawing/2014/main" id="{1C9F5672-ACFD-421A-9E5C-89CDD85EF4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1577" y="6386032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31" name="Line 1194">
            <a:extLst>
              <a:ext uri="{FF2B5EF4-FFF2-40B4-BE49-F238E27FC236}">
                <a16:creationId xmlns:a16="http://schemas.microsoft.com/office/drawing/2014/main" id="{4B2CEF78-E109-447B-AB7D-1095C27F9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7550" y="6386032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32" name="Line 1195">
            <a:extLst>
              <a:ext uri="{FF2B5EF4-FFF2-40B4-BE49-F238E27FC236}">
                <a16:creationId xmlns:a16="http://schemas.microsoft.com/office/drawing/2014/main" id="{499BFE0E-2558-4D06-8785-EDEF6CA1CD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6459" y="6386032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33" name="Line 1196">
            <a:extLst>
              <a:ext uri="{FF2B5EF4-FFF2-40B4-BE49-F238E27FC236}">
                <a16:creationId xmlns:a16="http://schemas.microsoft.com/office/drawing/2014/main" id="{A4003E6A-F2E5-4DEE-895B-B4DD41ADE3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2432" y="6386032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34" name="Line 1197">
            <a:extLst>
              <a:ext uri="{FF2B5EF4-FFF2-40B4-BE49-F238E27FC236}">
                <a16:creationId xmlns:a16="http://schemas.microsoft.com/office/drawing/2014/main" id="{8D2332A9-932D-4D00-BF49-94264A7072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6886" y="6386032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35" name="Line 1198">
            <a:extLst>
              <a:ext uri="{FF2B5EF4-FFF2-40B4-BE49-F238E27FC236}">
                <a16:creationId xmlns:a16="http://schemas.microsoft.com/office/drawing/2014/main" id="{4BB685B3-37AD-42E2-97AE-3C223E9AEE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7412" y="6386032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36" name="Line 1199">
            <a:extLst>
              <a:ext uri="{FF2B5EF4-FFF2-40B4-BE49-F238E27FC236}">
                <a16:creationId xmlns:a16="http://schemas.microsoft.com/office/drawing/2014/main" id="{75AFF0A4-E499-4A96-B9F8-1B98D0EFF0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7839" y="6386032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37" name="Line 1200">
            <a:extLst>
              <a:ext uri="{FF2B5EF4-FFF2-40B4-BE49-F238E27FC236}">
                <a16:creationId xmlns:a16="http://schemas.microsoft.com/office/drawing/2014/main" id="{A52F06CF-CC92-4FCD-9A1D-D40E78C5A8C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3812" y="6386032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38" name="Line 1201">
            <a:extLst>
              <a:ext uri="{FF2B5EF4-FFF2-40B4-BE49-F238E27FC236}">
                <a16:creationId xmlns:a16="http://schemas.microsoft.com/office/drawing/2014/main" id="{C70F7EAD-320F-4BB2-B755-0CA7526C07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266" y="6386032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39" name="Line 1202">
            <a:extLst>
              <a:ext uri="{FF2B5EF4-FFF2-40B4-BE49-F238E27FC236}">
                <a16:creationId xmlns:a16="http://schemas.microsoft.com/office/drawing/2014/main" id="{3B154428-05A1-434C-A106-EB2C57BA16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4239" y="6386032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40" name="Line 1203">
            <a:extLst>
              <a:ext uri="{FF2B5EF4-FFF2-40B4-BE49-F238E27FC236}">
                <a16:creationId xmlns:a16="http://schemas.microsoft.com/office/drawing/2014/main" id="{7C1E3917-24AE-40FE-8C33-2AC6E36605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3148" y="6386032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41" name="Line 1204">
            <a:extLst>
              <a:ext uri="{FF2B5EF4-FFF2-40B4-BE49-F238E27FC236}">
                <a16:creationId xmlns:a16="http://schemas.microsoft.com/office/drawing/2014/main" id="{F01CEF57-6AFE-4AA3-A36A-08D351180B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9121" y="6386032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42" name="Line 1205">
            <a:extLst>
              <a:ext uri="{FF2B5EF4-FFF2-40B4-BE49-F238E27FC236}">
                <a16:creationId xmlns:a16="http://schemas.microsoft.com/office/drawing/2014/main" id="{C679D698-1A11-4077-8973-9E4EA81AC8D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3575" y="6386032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43" name="Line 1206">
            <a:extLst>
              <a:ext uri="{FF2B5EF4-FFF2-40B4-BE49-F238E27FC236}">
                <a16:creationId xmlns:a16="http://schemas.microsoft.com/office/drawing/2014/main" id="{8BC9A697-DEB8-41C5-BC58-FB659F121DE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9548" y="6386032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44" name="Line 1207">
            <a:extLst>
              <a:ext uri="{FF2B5EF4-FFF2-40B4-BE49-F238E27FC236}">
                <a16:creationId xmlns:a16="http://schemas.microsoft.com/office/drawing/2014/main" id="{CC9B9F85-3A49-422A-B3F0-67C345614B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9975" y="6386032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45" name="Line 1208">
            <a:extLst>
              <a:ext uri="{FF2B5EF4-FFF2-40B4-BE49-F238E27FC236}">
                <a16:creationId xmlns:a16="http://schemas.microsoft.com/office/drawing/2014/main" id="{7A8B0C28-23EB-4FC3-B0F2-297308C5EE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0501" y="6386032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46" name="Line 1209">
            <a:extLst>
              <a:ext uri="{FF2B5EF4-FFF2-40B4-BE49-F238E27FC236}">
                <a16:creationId xmlns:a16="http://schemas.microsoft.com/office/drawing/2014/main" id="{5328ABB7-E1E7-4BF3-9713-FF2C7DAA84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4955" y="6386032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47" name="Line 1211">
            <a:extLst>
              <a:ext uri="{FF2B5EF4-FFF2-40B4-BE49-F238E27FC236}">
                <a16:creationId xmlns:a16="http://schemas.microsoft.com/office/drawing/2014/main" id="{A456C473-C7AF-4C33-9735-600D31D2DE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0928" y="6386032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48" name="Line 1212">
            <a:extLst>
              <a:ext uri="{FF2B5EF4-FFF2-40B4-BE49-F238E27FC236}">
                <a16:creationId xmlns:a16="http://schemas.microsoft.com/office/drawing/2014/main" id="{9D1B2E61-B474-4150-98B7-451495D274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9837" y="6386032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49" name="Line 1213">
            <a:extLst>
              <a:ext uri="{FF2B5EF4-FFF2-40B4-BE49-F238E27FC236}">
                <a16:creationId xmlns:a16="http://schemas.microsoft.com/office/drawing/2014/main" id="{C12C65B2-08C1-4A69-BA47-83DC86AB9A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5810" y="6386032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50" name="Line 1214">
            <a:extLst>
              <a:ext uri="{FF2B5EF4-FFF2-40B4-BE49-F238E27FC236}">
                <a16:creationId xmlns:a16="http://schemas.microsoft.com/office/drawing/2014/main" id="{315BB75B-A718-4491-B387-123203E70B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0265" y="6386032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51" name="Line 1215">
            <a:extLst>
              <a:ext uri="{FF2B5EF4-FFF2-40B4-BE49-F238E27FC236}">
                <a16:creationId xmlns:a16="http://schemas.microsoft.com/office/drawing/2014/main" id="{AE4E256E-3625-4F14-950A-3D24F0B8542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6237" y="6386032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52" name="Line 1216">
            <a:extLst>
              <a:ext uri="{FF2B5EF4-FFF2-40B4-BE49-F238E27FC236}">
                <a16:creationId xmlns:a16="http://schemas.microsoft.com/office/drawing/2014/main" id="{0422289A-662F-454D-98A4-32A79B1568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6664" y="6386032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53" name="Line 1217">
            <a:extLst>
              <a:ext uri="{FF2B5EF4-FFF2-40B4-BE49-F238E27FC236}">
                <a16:creationId xmlns:a16="http://schemas.microsoft.com/office/drawing/2014/main" id="{68566329-D2F8-4BC2-B47C-58182B79BA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1119" y="6386032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54" name="Line 1218">
            <a:extLst>
              <a:ext uri="{FF2B5EF4-FFF2-40B4-BE49-F238E27FC236}">
                <a16:creationId xmlns:a16="http://schemas.microsoft.com/office/drawing/2014/main" id="{5610D8CB-F6BC-41CD-878A-81EC5317D28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7091" y="6386032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55" name="Line 1219">
            <a:extLst>
              <a:ext uri="{FF2B5EF4-FFF2-40B4-BE49-F238E27FC236}">
                <a16:creationId xmlns:a16="http://schemas.microsoft.com/office/drawing/2014/main" id="{E06DA045-8207-4890-B537-61679FAB39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1546" y="6386032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56" name="Line 1220">
            <a:extLst>
              <a:ext uri="{FF2B5EF4-FFF2-40B4-BE49-F238E27FC236}">
                <a16:creationId xmlns:a16="http://schemas.microsoft.com/office/drawing/2014/main" id="{0CACB97C-94B7-4068-A78A-EB85474972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8044" y="6386032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57" name="Line 1221">
            <a:extLst>
              <a:ext uri="{FF2B5EF4-FFF2-40B4-BE49-F238E27FC236}">
                <a16:creationId xmlns:a16="http://schemas.microsoft.com/office/drawing/2014/main" id="{E9B38C9F-87D8-4D34-9C3C-0CC3C4783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2499" y="6386032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58" name="Line 1222">
            <a:extLst>
              <a:ext uri="{FF2B5EF4-FFF2-40B4-BE49-F238E27FC236}">
                <a16:creationId xmlns:a16="http://schemas.microsoft.com/office/drawing/2014/main" id="{56CEECFD-EA54-4FE6-BE03-971A477E56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6954" y="6386032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59" name="Line 1223">
            <a:extLst>
              <a:ext uri="{FF2B5EF4-FFF2-40B4-BE49-F238E27FC236}">
                <a16:creationId xmlns:a16="http://schemas.microsoft.com/office/drawing/2014/main" id="{2020CDD7-B582-4C56-947E-F46D0384B7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2926" y="6386032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60" name="Line 1224">
            <a:extLst>
              <a:ext uri="{FF2B5EF4-FFF2-40B4-BE49-F238E27FC236}">
                <a16:creationId xmlns:a16="http://schemas.microsoft.com/office/drawing/2014/main" id="{E8ACD7F6-743B-449E-A674-53247CDFB0F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3353" y="6386032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61" name="Line 1225">
            <a:extLst>
              <a:ext uri="{FF2B5EF4-FFF2-40B4-BE49-F238E27FC236}">
                <a16:creationId xmlns:a16="http://schemas.microsoft.com/office/drawing/2014/main" id="{AF48626F-3A8C-49B9-9D3D-6D568F133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7808" y="6386032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62" name="Line 1226">
            <a:extLst>
              <a:ext uri="{FF2B5EF4-FFF2-40B4-BE49-F238E27FC236}">
                <a16:creationId xmlns:a16="http://schemas.microsoft.com/office/drawing/2014/main" id="{7525B74E-FA45-4111-891A-900203A0FB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3780" y="6386032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63" name="Line 1227">
            <a:extLst>
              <a:ext uri="{FF2B5EF4-FFF2-40B4-BE49-F238E27FC236}">
                <a16:creationId xmlns:a16="http://schemas.microsoft.com/office/drawing/2014/main" id="{8261307E-9884-41CA-8476-F187172599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8235" y="6386032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64" name="Line 1228">
            <a:extLst>
              <a:ext uri="{FF2B5EF4-FFF2-40B4-BE49-F238E27FC236}">
                <a16:creationId xmlns:a16="http://schemas.microsoft.com/office/drawing/2014/main" id="{2D59D342-15C0-49D0-B5EB-CF5D11E124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62" y="6386032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65" name="Line 1229">
            <a:extLst>
              <a:ext uri="{FF2B5EF4-FFF2-40B4-BE49-F238E27FC236}">
                <a16:creationId xmlns:a16="http://schemas.microsoft.com/office/drawing/2014/main" id="{AE6A7C33-5571-44DC-BA85-DFBC082F6DE8}"/>
              </a:ext>
            </a:extLst>
          </p:cNvPr>
          <p:cNvSpPr>
            <a:spLocks noChangeShapeType="1"/>
          </p:cNvSpPr>
          <p:nvPr/>
        </p:nvSpPr>
        <p:spPr bwMode="auto">
          <a:xfrm>
            <a:off x="7973117" y="6386032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66" name="Line 1230">
            <a:extLst>
              <a:ext uri="{FF2B5EF4-FFF2-40B4-BE49-F238E27FC236}">
                <a16:creationId xmlns:a16="http://schemas.microsoft.com/office/drawing/2014/main" id="{92F07EBA-9F92-45F0-A88E-8C98073D0DC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9089" y="6386032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67" name="Line 1231">
            <a:extLst>
              <a:ext uri="{FF2B5EF4-FFF2-40B4-BE49-F238E27FC236}">
                <a16:creationId xmlns:a16="http://schemas.microsoft.com/office/drawing/2014/main" id="{8062838B-02B3-4824-BC5A-228D2D2BB9C6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15" y="6386032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68" name="Line 1232">
            <a:extLst>
              <a:ext uri="{FF2B5EF4-FFF2-40B4-BE49-F238E27FC236}">
                <a16:creationId xmlns:a16="http://schemas.microsoft.com/office/drawing/2014/main" id="{2FA3F367-DE9A-444E-8418-69186A5909B2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0042" y="6386032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69" name="Line 1233">
            <a:extLst>
              <a:ext uri="{FF2B5EF4-FFF2-40B4-BE49-F238E27FC236}">
                <a16:creationId xmlns:a16="http://schemas.microsoft.com/office/drawing/2014/main" id="{704A57D5-69A8-4E52-82CC-88FC783C6F8D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4497" y="6386032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70" name="Line 1234">
            <a:extLst>
              <a:ext uri="{FF2B5EF4-FFF2-40B4-BE49-F238E27FC236}">
                <a16:creationId xmlns:a16="http://schemas.microsoft.com/office/drawing/2014/main" id="{49523477-15ED-4F10-BB70-73AB532413BE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0469" y="6386032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71" name="Line 1235">
            <a:extLst>
              <a:ext uri="{FF2B5EF4-FFF2-40B4-BE49-F238E27FC236}">
                <a16:creationId xmlns:a16="http://schemas.microsoft.com/office/drawing/2014/main" id="{003C95C9-F952-4F70-82D7-288A7D6EFFB5}"/>
              </a:ext>
            </a:extLst>
          </p:cNvPr>
          <p:cNvSpPr>
            <a:spLocks noChangeShapeType="1"/>
          </p:cNvSpPr>
          <p:nvPr/>
        </p:nvSpPr>
        <p:spPr bwMode="auto">
          <a:xfrm>
            <a:off x="8854924" y="6386032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72" name="Line 1236">
            <a:extLst>
              <a:ext uri="{FF2B5EF4-FFF2-40B4-BE49-F238E27FC236}">
                <a16:creationId xmlns:a16="http://schemas.microsoft.com/office/drawing/2014/main" id="{759BCFED-A152-4510-B760-2DBED3749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05351" y="6386032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73" name="Line 1237">
            <a:extLst>
              <a:ext uri="{FF2B5EF4-FFF2-40B4-BE49-F238E27FC236}">
                <a16:creationId xmlns:a16="http://schemas.microsoft.com/office/drawing/2014/main" id="{8D36B13D-B232-4811-BABE-620803FA8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9806" y="6386032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74" name="Line 1238">
            <a:extLst>
              <a:ext uri="{FF2B5EF4-FFF2-40B4-BE49-F238E27FC236}">
                <a16:creationId xmlns:a16="http://schemas.microsoft.com/office/drawing/2014/main" id="{A916643B-1DEB-4A4C-8F1B-89A1C238ABDF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5778" y="6386032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75" name="Line 1239">
            <a:extLst>
              <a:ext uri="{FF2B5EF4-FFF2-40B4-BE49-F238E27FC236}">
                <a16:creationId xmlns:a16="http://schemas.microsoft.com/office/drawing/2014/main" id="{662637A8-D3EB-497D-8C0B-CE8080E96143}"/>
              </a:ext>
            </a:extLst>
          </p:cNvPr>
          <p:cNvSpPr>
            <a:spLocks noChangeShapeType="1"/>
          </p:cNvSpPr>
          <p:nvPr/>
        </p:nvSpPr>
        <p:spPr bwMode="auto">
          <a:xfrm>
            <a:off x="9480233" y="6386032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76" name="Line 1240">
            <a:extLst>
              <a:ext uri="{FF2B5EF4-FFF2-40B4-BE49-F238E27FC236}">
                <a16:creationId xmlns:a16="http://schemas.microsoft.com/office/drawing/2014/main" id="{672DF34C-16D3-4C10-A8C0-CDBD6F6A7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9730660" y="6386032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77" name="Line 1241">
            <a:extLst>
              <a:ext uri="{FF2B5EF4-FFF2-40B4-BE49-F238E27FC236}">
                <a16:creationId xmlns:a16="http://schemas.microsoft.com/office/drawing/2014/main" id="{274D85C8-0E88-426E-9927-D7F32BC8E859}"/>
              </a:ext>
            </a:extLst>
          </p:cNvPr>
          <p:cNvSpPr>
            <a:spLocks noChangeShapeType="1"/>
          </p:cNvSpPr>
          <p:nvPr/>
        </p:nvSpPr>
        <p:spPr bwMode="auto">
          <a:xfrm>
            <a:off x="9861186" y="6386032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78" name="Line 1242">
            <a:extLst>
              <a:ext uri="{FF2B5EF4-FFF2-40B4-BE49-F238E27FC236}">
                <a16:creationId xmlns:a16="http://schemas.microsoft.com/office/drawing/2014/main" id="{5E3D8752-5417-4013-AB45-6491E6248159}"/>
              </a:ext>
            </a:extLst>
          </p:cNvPr>
          <p:cNvSpPr>
            <a:spLocks noChangeShapeType="1"/>
          </p:cNvSpPr>
          <p:nvPr/>
        </p:nvSpPr>
        <p:spPr bwMode="auto">
          <a:xfrm>
            <a:off x="9987158" y="6386032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79" name="Line 1243">
            <a:extLst>
              <a:ext uri="{FF2B5EF4-FFF2-40B4-BE49-F238E27FC236}">
                <a16:creationId xmlns:a16="http://schemas.microsoft.com/office/drawing/2014/main" id="{F4EE8E66-72DE-46FD-9CA3-290FAFC47C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11613" y="6386032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80" name="Line 1244">
            <a:extLst>
              <a:ext uri="{FF2B5EF4-FFF2-40B4-BE49-F238E27FC236}">
                <a16:creationId xmlns:a16="http://schemas.microsoft.com/office/drawing/2014/main" id="{A9407FA3-6D62-4700-B101-ED80323FA1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62040" y="6386032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81" name="Line 1245">
            <a:extLst>
              <a:ext uri="{FF2B5EF4-FFF2-40B4-BE49-F238E27FC236}">
                <a16:creationId xmlns:a16="http://schemas.microsoft.com/office/drawing/2014/main" id="{74070257-D9F9-4FAE-921B-8BA96954BF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88013" y="6386032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82" name="Line 1246">
            <a:extLst>
              <a:ext uri="{FF2B5EF4-FFF2-40B4-BE49-F238E27FC236}">
                <a16:creationId xmlns:a16="http://schemas.microsoft.com/office/drawing/2014/main" id="{E9B54CAD-2007-46AC-A588-EDCF7B04E6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12468" y="6386032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83" name="Line 1247">
            <a:extLst>
              <a:ext uri="{FF2B5EF4-FFF2-40B4-BE49-F238E27FC236}">
                <a16:creationId xmlns:a16="http://schemas.microsoft.com/office/drawing/2014/main" id="{C4C43A93-E049-4E17-AA67-509780D9CE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36922" y="6386032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84" name="Line 1248">
            <a:extLst>
              <a:ext uri="{FF2B5EF4-FFF2-40B4-BE49-F238E27FC236}">
                <a16:creationId xmlns:a16="http://schemas.microsoft.com/office/drawing/2014/main" id="{2BB382D4-DECA-4525-B45C-D642AD600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87349" y="6386032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85" name="Line 1249">
            <a:extLst>
              <a:ext uri="{FF2B5EF4-FFF2-40B4-BE49-F238E27FC236}">
                <a16:creationId xmlns:a16="http://schemas.microsoft.com/office/drawing/2014/main" id="{770F5579-DF7C-44C8-84CA-AF41A0299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13322" y="6386032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86" name="Line 1250">
            <a:extLst>
              <a:ext uri="{FF2B5EF4-FFF2-40B4-BE49-F238E27FC236}">
                <a16:creationId xmlns:a16="http://schemas.microsoft.com/office/drawing/2014/main" id="{51711C47-B8C2-4632-A5AA-C06B65440E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37777" y="6386032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87" name="Line 1251">
            <a:extLst>
              <a:ext uri="{FF2B5EF4-FFF2-40B4-BE49-F238E27FC236}">
                <a16:creationId xmlns:a16="http://schemas.microsoft.com/office/drawing/2014/main" id="{A09F5EC5-3A63-499F-843A-807F6F787F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63749" y="6386032"/>
            <a:ext cx="0" cy="276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88" name="Line 1252">
            <a:extLst>
              <a:ext uri="{FF2B5EF4-FFF2-40B4-BE49-F238E27FC236}">
                <a16:creationId xmlns:a16="http://schemas.microsoft.com/office/drawing/2014/main" id="{0E9F8C11-A907-4B3F-A8C6-010404C177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2635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89" name="Line 1253">
            <a:extLst>
              <a:ext uri="{FF2B5EF4-FFF2-40B4-BE49-F238E27FC236}">
                <a16:creationId xmlns:a16="http://schemas.microsoft.com/office/drawing/2014/main" id="{727398C3-B8F7-49D1-B262-DD2E146C31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9954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90" name="Line 1254">
            <a:extLst>
              <a:ext uri="{FF2B5EF4-FFF2-40B4-BE49-F238E27FC236}">
                <a16:creationId xmlns:a16="http://schemas.microsoft.com/office/drawing/2014/main" id="{30973AE5-1468-4E9E-8718-602199A7CE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1203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91" name="Line 1255">
            <a:extLst>
              <a:ext uri="{FF2B5EF4-FFF2-40B4-BE49-F238E27FC236}">
                <a16:creationId xmlns:a16="http://schemas.microsoft.com/office/drawing/2014/main" id="{03F6F796-1D22-4D54-859F-6387DB713B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8522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92" name="Line 1256">
            <a:extLst>
              <a:ext uri="{FF2B5EF4-FFF2-40B4-BE49-F238E27FC236}">
                <a16:creationId xmlns:a16="http://schemas.microsoft.com/office/drawing/2014/main" id="{49FF04C9-7757-4496-B62A-D7B2EFFF78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7090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93" name="Line 1257">
            <a:extLst>
              <a:ext uri="{FF2B5EF4-FFF2-40B4-BE49-F238E27FC236}">
                <a16:creationId xmlns:a16="http://schemas.microsoft.com/office/drawing/2014/main" id="{FB920A7E-BCCD-43EA-96FA-90B9783F41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4409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94" name="Line 1258">
            <a:extLst>
              <a:ext uri="{FF2B5EF4-FFF2-40B4-BE49-F238E27FC236}">
                <a16:creationId xmlns:a16="http://schemas.microsoft.com/office/drawing/2014/main" id="{DA177583-8707-4E1B-85F2-132BC65439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7175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95" name="Line 1259">
            <a:extLst>
              <a:ext uri="{FF2B5EF4-FFF2-40B4-BE49-F238E27FC236}">
                <a16:creationId xmlns:a16="http://schemas.microsoft.com/office/drawing/2014/main" id="{BBA2382F-CD4F-4F5D-AAFA-C3EC9EB210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2977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96" name="Line 1260">
            <a:extLst>
              <a:ext uri="{FF2B5EF4-FFF2-40B4-BE49-F238E27FC236}">
                <a16:creationId xmlns:a16="http://schemas.microsoft.com/office/drawing/2014/main" id="{E52CA0ED-B986-4920-B97F-AA6A5960BC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3062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97" name="Line 1261">
            <a:extLst>
              <a:ext uri="{FF2B5EF4-FFF2-40B4-BE49-F238E27FC236}">
                <a16:creationId xmlns:a16="http://schemas.microsoft.com/office/drawing/2014/main" id="{1815520E-4E80-42A5-B7A0-3AFB3F004B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0381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98" name="Line 1262">
            <a:extLst>
              <a:ext uri="{FF2B5EF4-FFF2-40B4-BE49-F238E27FC236}">
                <a16:creationId xmlns:a16="http://schemas.microsoft.com/office/drawing/2014/main" id="{E5589EDB-38FF-4E26-B826-5C3A97A2DC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1630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99" name="Line 1263">
            <a:extLst>
              <a:ext uri="{FF2B5EF4-FFF2-40B4-BE49-F238E27FC236}">
                <a16:creationId xmlns:a16="http://schemas.microsoft.com/office/drawing/2014/main" id="{044ADDDF-95B2-44E7-A8DF-2272F5591B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949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00" name="Line 1264">
            <a:extLst>
              <a:ext uri="{FF2B5EF4-FFF2-40B4-BE49-F238E27FC236}">
                <a16:creationId xmlns:a16="http://schemas.microsoft.com/office/drawing/2014/main" id="{9D9612E6-C116-4484-9BCA-13EDB0BF11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7517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01" name="Line 1265">
            <a:extLst>
              <a:ext uri="{FF2B5EF4-FFF2-40B4-BE49-F238E27FC236}">
                <a16:creationId xmlns:a16="http://schemas.microsoft.com/office/drawing/2014/main" id="{75EB8448-8871-4972-BAD1-5DB157C529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4836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02" name="Line 1266">
            <a:extLst>
              <a:ext uri="{FF2B5EF4-FFF2-40B4-BE49-F238E27FC236}">
                <a16:creationId xmlns:a16="http://schemas.microsoft.com/office/drawing/2014/main" id="{C7184175-A93A-446A-9037-3DAF4B8A07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2156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03" name="Line 1267">
            <a:extLst>
              <a:ext uri="{FF2B5EF4-FFF2-40B4-BE49-F238E27FC236}">
                <a16:creationId xmlns:a16="http://schemas.microsoft.com/office/drawing/2014/main" id="{A5049CB1-CE48-49EA-89CB-DBB8AD7DC4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3404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04" name="Line 1268">
            <a:extLst>
              <a:ext uri="{FF2B5EF4-FFF2-40B4-BE49-F238E27FC236}">
                <a16:creationId xmlns:a16="http://schemas.microsoft.com/office/drawing/2014/main" id="{71449410-7773-4E72-864A-45B5DEC878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3489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05" name="Line 1269">
            <a:extLst>
              <a:ext uri="{FF2B5EF4-FFF2-40B4-BE49-F238E27FC236}">
                <a16:creationId xmlns:a16="http://schemas.microsoft.com/office/drawing/2014/main" id="{9B6475E9-9876-4029-8E76-C308FDB101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0809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06" name="Line 1270">
            <a:extLst>
              <a:ext uri="{FF2B5EF4-FFF2-40B4-BE49-F238E27FC236}">
                <a16:creationId xmlns:a16="http://schemas.microsoft.com/office/drawing/2014/main" id="{F4F8F0E7-B6E3-46D8-83F5-F980681E14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6610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07" name="Line 1271">
            <a:extLst>
              <a:ext uri="{FF2B5EF4-FFF2-40B4-BE49-F238E27FC236}">
                <a16:creationId xmlns:a16="http://schemas.microsoft.com/office/drawing/2014/main" id="{975CAE4F-3948-4D85-A83E-4C660D7499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9376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08" name="Line 1272">
            <a:extLst>
              <a:ext uri="{FF2B5EF4-FFF2-40B4-BE49-F238E27FC236}">
                <a16:creationId xmlns:a16="http://schemas.microsoft.com/office/drawing/2014/main" id="{3553CF1D-872B-4801-AECC-CDBFC0FDC3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7944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09" name="Line 1273">
            <a:extLst>
              <a:ext uri="{FF2B5EF4-FFF2-40B4-BE49-F238E27FC236}">
                <a16:creationId xmlns:a16="http://schemas.microsoft.com/office/drawing/2014/main" id="{57EF22DF-E7DC-4C04-B4DE-840E1B20A3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5263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10" name="Line 1274">
            <a:extLst>
              <a:ext uri="{FF2B5EF4-FFF2-40B4-BE49-F238E27FC236}">
                <a16:creationId xmlns:a16="http://schemas.microsoft.com/office/drawing/2014/main" id="{5BDAA470-803A-4696-95F9-9C2CF23E67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2583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11" name="Line 1275">
            <a:extLst>
              <a:ext uri="{FF2B5EF4-FFF2-40B4-BE49-F238E27FC236}">
                <a16:creationId xmlns:a16="http://schemas.microsoft.com/office/drawing/2014/main" id="{4C220E7E-A126-4EF9-9008-1244366795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3831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12" name="Line 1276">
            <a:extLst>
              <a:ext uri="{FF2B5EF4-FFF2-40B4-BE49-F238E27FC236}">
                <a16:creationId xmlns:a16="http://schemas.microsoft.com/office/drawing/2014/main" id="{2A89DA4D-D8BA-4FA0-95ED-4FF9326ADC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8470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13" name="Line 1277">
            <a:extLst>
              <a:ext uri="{FF2B5EF4-FFF2-40B4-BE49-F238E27FC236}">
                <a16:creationId xmlns:a16="http://schemas.microsoft.com/office/drawing/2014/main" id="{621A9B58-6A5C-456D-8C58-B9BC5D931A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9718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14" name="Line 1278">
            <a:extLst>
              <a:ext uri="{FF2B5EF4-FFF2-40B4-BE49-F238E27FC236}">
                <a16:creationId xmlns:a16="http://schemas.microsoft.com/office/drawing/2014/main" id="{BA0E93B9-B3F4-4866-A18A-B340B72C4C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7037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15" name="Line 1279">
            <a:extLst>
              <a:ext uri="{FF2B5EF4-FFF2-40B4-BE49-F238E27FC236}">
                <a16:creationId xmlns:a16="http://schemas.microsoft.com/office/drawing/2014/main" id="{1449346F-C352-4811-953A-21669319F2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9804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16" name="Line 1280">
            <a:extLst>
              <a:ext uri="{FF2B5EF4-FFF2-40B4-BE49-F238E27FC236}">
                <a16:creationId xmlns:a16="http://schemas.microsoft.com/office/drawing/2014/main" id="{17DEA358-D1E0-4D74-9798-5F4EC14BD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4442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17" name="Line 1281">
            <a:extLst>
              <a:ext uri="{FF2B5EF4-FFF2-40B4-BE49-F238E27FC236}">
                <a16:creationId xmlns:a16="http://schemas.microsoft.com/office/drawing/2014/main" id="{B053747C-D645-4B96-8861-E40E07EC99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5691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18" name="Line 1282">
            <a:extLst>
              <a:ext uri="{FF2B5EF4-FFF2-40B4-BE49-F238E27FC236}">
                <a16:creationId xmlns:a16="http://schemas.microsoft.com/office/drawing/2014/main" id="{089EC1CB-9BCC-4695-9CDB-72A2D4B1C7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3010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19" name="Line 1283">
            <a:extLst>
              <a:ext uri="{FF2B5EF4-FFF2-40B4-BE49-F238E27FC236}">
                <a16:creationId xmlns:a16="http://schemas.microsoft.com/office/drawing/2014/main" id="{5681476F-26B9-403C-BB79-A580E37042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4258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20" name="Line 1284">
            <a:extLst>
              <a:ext uri="{FF2B5EF4-FFF2-40B4-BE49-F238E27FC236}">
                <a16:creationId xmlns:a16="http://schemas.microsoft.com/office/drawing/2014/main" id="{92D2064D-A3D6-4747-B3BA-6AE2566249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8897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21" name="Line 1285">
            <a:extLst>
              <a:ext uri="{FF2B5EF4-FFF2-40B4-BE49-F238E27FC236}">
                <a16:creationId xmlns:a16="http://schemas.microsoft.com/office/drawing/2014/main" id="{2CBEA13B-A36D-495D-8E41-549DBA66D4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0145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22" name="Line 1286">
            <a:extLst>
              <a:ext uri="{FF2B5EF4-FFF2-40B4-BE49-F238E27FC236}">
                <a16:creationId xmlns:a16="http://schemas.microsoft.com/office/drawing/2014/main" id="{93E56454-2963-4B2D-9551-44ACB4264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7465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23" name="Line 1287">
            <a:extLst>
              <a:ext uri="{FF2B5EF4-FFF2-40B4-BE49-F238E27FC236}">
                <a16:creationId xmlns:a16="http://schemas.microsoft.com/office/drawing/2014/main" id="{FFBF4B1B-DD9D-4188-BF3A-D16AF0D35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4784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24" name="Line 1288">
            <a:extLst>
              <a:ext uri="{FF2B5EF4-FFF2-40B4-BE49-F238E27FC236}">
                <a16:creationId xmlns:a16="http://schemas.microsoft.com/office/drawing/2014/main" id="{8D0D046E-A998-4617-AB38-F131F0AB0D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3352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25" name="Line 1289">
            <a:extLst>
              <a:ext uri="{FF2B5EF4-FFF2-40B4-BE49-F238E27FC236}">
                <a16:creationId xmlns:a16="http://schemas.microsoft.com/office/drawing/2014/main" id="{2A981F3C-F157-4E26-80B2-6892658A83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6118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26" name="Line 1290">
            <a:extLst>
              <a:ext uri="{FF2B5EF4-FFF2-40B4-BE49-F238E27FC236}">
                <a16:creationId xmlns:a16="http://schemas.microsoft.com/office/drawing/2014/main" id="{C829826C-275A-4A63-8583-751F6DCAF5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3437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27" name="Line 1291">
            <a:extLst>
              <a:ext uri="{FF2B5EF4-FFF2-40B4-BE49-F238E27FC236}">
                <a16:creationId xmlns:a16="http://schemas.microsoft.com/office/drawing/2014/main" id="{9EB8E928-2DB8-4936-BD9A-6568686571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0756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28" name="Line 1292">
            <a:extLst>
              <a:ext uri="{FF2B5EF4-FFF2-40B4-BE49-F238E27FC236}">
                <a16:creationId xmlns:a16="http://schemas.microsoft.com/office/drawing/2014/main" id="{C31041A2-4169-41E3-8B9D-EA9A48E0C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9324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29" name="Line 1293">
            <a:extLst>
              <a:ext uri="{FF2B5EF4-FFF2-40B4-BE49-F238E27FC236}">
                <a16:creationId xmlns:a16="http://schemas.microsoft.com/office/drawing/2014/main" id="{845DB3B0-571A-4DD9-9502-8E56F9DE8B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0572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30" name="Line 1294">
            <a:extLst>
              <a:ext uri="{FF2B5EF4-FFF2-40B4-BE49-F238E27FC236}">
                <a16:creationId xmlns:a16="http://schemas.microsoft.com/office/drawing/2014/main" id="{096CD598-757F-4D43-BB75-5CA70FF3EE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7892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31" name="Line 1295">
            <a:extLst>
              <a:ext uri="{FF2B5EF4-FFF2-40B4-BE49-F238E27FC236}">
                <a16:creationId xmlns:a16="http://schemas.microsoft.com/office/drawing/2014/main" id="{5442336C-D0DD-4CF0-A550-A1433F58A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5211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32" name="Line 1296">
            <a:extLst>
              <a:ext uri="{FF2B5EF4-FFF2-40B4-BE49-F238E27FC236}">
                <a16:creationId xmlns:a16="http://schemas.microsoft.com/office/drawing/2014/main" id="{BBE3AE80-DFE4-4F55-81E4-B502AC5BD4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3779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33" name="Line 1297">
            <a:extLst>
              <a:ext uri="{FF2B5EF4-FFF2-40B4-BE49-F238E27FC236}">
                <a16:creationId xmlns:a16="http://schemas.microsoft.com/office/drawing/2014/main" id="{FE23373C-8BBA-48A9-B257-BD572A5468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1098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34" name="Line 1298">
            <a:extLst>
              <a:ext uri="{FF2B5EF4-FFF2-40B4-BE49-F238E27FC236}">
                <a16:creationId xmlns:a16="http://schemas.microsoft.com/office/drawing/2014/main" id="{564755F4-D8FA-40C3-B1E2-C7E50E9F65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3864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35" name="Line 1299">
            <a:extLst>
              <a:ext uri="{FF2B5EF4-FFF2-40B4-BE49-F238E27FC236}">
                <a16:creationId xmlns:a16="http://schemas.microsoft.com/office/drawing/2014/main" id="{77A22964-8851-4ADA-8BCB-81EBEDA55B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1183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36" name="Line 1300">
            <a:extLst>
              <a:ext uri="{FF2B5EF4-FFF2-40B4-BE49-F238E27FC236}">
                <a16:creationId xmlns:a16="http://schemas.microsoft.com/office/drawing/2014/main" id="{4F837398-9D65-46A8-860C-601CCDC2E7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9751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37" name="Line 1301">
            <a:extLst>
              <a:ext uri="{FF2B5EF4-FFF2-40B4-BE49-F238E27FC236}">
                <a16:creationId xmlns:a16="http://schemas.microsoft.com/office/drawing/2014/main" id="{7785BC2D-43B7-4AE1-9CB1-A43BCB5ECD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7071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38" name="Line 1302">
            <a:extLst>
              <a:ext uri="{FF2B5EF4-FFF2-40B4-BE49-F238E27FC236}">
                <a16:creationId xmlns:a16="http://schemas.microsoft.com/office/drawing/2014/main" id="{4BC0725C-5CE2-460E-B44E-DC3D631555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8319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39" name="Line 1303">
            <a:extLst>
              <a:ext uri="{FF2B5EF4-FFF2-40B4-BE49-F238E27FC236}">
                <a16:creationId xmlns:a16="http://schemas.microsoft.com/office/drawing/2014/main" id="{6F4A9AE1-1B6F-47DD-A95B-3A21B485B0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5638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40" name="Line 1304">
            <a:extLst>
              <a:ext uri="{FF2B5EF4-FFF2-40B4-BE49-F238E27FC236}">
                <a16:creationId xmlns:a16="http://schemas.microsoft.com/office/drawing/2014/main" id="{D0D52865-4D69-43AB-9383-B4E3B9777F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4206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41" name="Line 1305">
            <a:extLst>
              <a:ext uri="{FF2B5EF4-FFF2-40B4-BE49-F238E27FC236}">
                <a16:creationId xmlns:a16="http://schemas.microsoft.com/office/drawing/2014/main" id="{DA4604A0-1A75-4E77-BE7E-72BAC1E4A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1525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42" name="Line 1306">
            <a:extLst>
              <a:ext uri="{FF2B5EF4-FFF2-40B4-BE49-F238E27FC236}">
                <a16:creationId xmlns:a16="http://schemas.microsoft.com/office/drawing/2014/main" id="{1BD2E213-B25A-44F7-96A0-3A41C0C706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2774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43" name="Line 1307">
            <a:extLst>
              <a:ext uri="{FF2B5EF4-FFF2-40B4-BE49-F238E27FC236}">
                <a16:creationId xmlns:a16="http://schemas.microsoft.com/office/drawing/2014/main" id="{DF4DE9F9-7264-4599-85F7-534D7CFAB1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0093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44" name="Line 1308">
            <a:extLst>
              <a:ext uri="{FF2B5EF4-FFF2-40B4-BE49-F238E27FC236}">
                <a16:creationId xmlns:a16="http://schemas.microsoft.com/office/drawing/2014/main" id="{41C9736F-FF4A-49DD-8228-FAE1FA80984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0178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45" name="Line 1309">
            <a:extLst>
              <a:ext uri="{FF2B5EF4-FFF2-40B4-BE49-F238E27FC236}">
                <a16:creationId xmlns:a16="http://schemas.microsoft.com/office/drawing/2014/main" id="{884084F6-522E-4349-8291-1B423F7469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7498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46" name="Line 1310">
            <a:extLst>
              <a:ext uri="{FF2B5EF4-FFF2-40B4-BE49-F238E27FC236}">
                <a16:creationId xmlns:a16="http://schemas.microsoft.com/office/drawing/2014/main" id="{7D4B10D9-A51C-4392-BD65-5F9A9429FE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8746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47" name="Line 1311">
            <a:extLst>
              <a:ext uri="{FF2B5EF4-FFF2-40B4-BE49-F238E27FC236}">
                <a16:creationId xmlns:a16="http://schemas.microsoft.com/office/drawing/2014/main" id="{53BBCEB6-429C-4E95-A1F3-C8682144BF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6065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48" name="Line 1312">
            <a:extLst>
              <a:ext uri="{FF2B5EF4-FFF2-40B4-BE49-F238E27FC236}">
                <a16:creationId xmlns:a16="http://schemas.microsoft.com/office/drawing/2014/main" id="{F49A482E-BE68-40FC-8633-256E05C017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4633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49" name="Line 1313">
            <a:extLst>
              <a:ext uri="{FF2B5EF4-FFF2-40B4-BE49-F238E27FC236}">
                <a16:creationId xmlns:a16="http://schemas.microsoft.com/office/drawing/2014/main" id="{7ADFA4AF-25ED-421B-823A-3F3D2C353B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1952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50" name="Line 1314">
            <a:extLst>
              <a:ext uri="{FF2B5EF4-FFF2-40B4-BE49-F238E27FC236}">
                <a16:creationId xmlns:a16="http://schemas.microsoft.com/office/drawing/2014/main" id="{B62F425F-E203-4DA2-92FA-335AAA1793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3201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51" name="Line 1315">
            <a:extLst>
              <a:ext uri="{FF2B5EF4-FFF2-40B4-BE49-F238E27FC236}">
                <a16:creationId xmlns:a16="http://schemas.microsoft.com/office/drawing/2014/main" id="{3A81F000-A83E-4BEE-A326-96BB8C9746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0520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52" name="Line 1316">
            <a:extLst>
              <a:ext uri="{FF2B5EF4-FFF2-40B4-BE49-F238E27FC236}">
                <a16:creationId xmlns:a16="http://schemas.microsoft.com/office/drawing/2014/main" id="{F5D0D807-7420-4A15-B0A9-86F4C17E01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0606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53" name="Line 1317">
            <a:extLst>
              <a:ext uri="{FF2B5EF4-FFF2-40B4-BE49-F238E27FC236}">
                <a16:creationId xmlns:a16="http://schemas.microsoft.com/office/drawing/2014/main" id="{DC0B8D7D-EC9C-4007-9B1B-FB6473DF2F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6407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54" name="Line 1318">
            <a:extLst>
              <a:ext uri="{FF2B5EF4-FFF2-40B4-BE49-F238E27FC236}">
                <a16:creationId xmlns:a16="http://schemas.microsoft.com/office/drawing/2014/main" id="{8C8293A8-9B34-4901-87A5-1B3EED6B97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3726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55" name="Line 1319">
            <a:extLst>
              <a:ext uri="{FF2B5EF4-FFF2-40B4-BE49-F238E27FC236}">
                <a16:creationId xmlns:a16="http://schemas.microsoft.com/office/drawing/2014/main" id="{7A5B5009-8BD6-4DAF-B3A9-8E0AC48CF88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6493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56" name="Line 1320">
            <a:extLst>
              <a:ext uri="{FF2B5EF4-FFF2-40B4-BE49-F238E27FC236}">
                <a16:creationId xmlns:a16="http://schemas.microsoft.com/office/drawing/2014/main" id="{7D358955-EEF4-4141-9FD5-FD13C89B2A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5060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57" name="Line 1321">
            <a:extLst>
              <a:ext uri="{FF2B5EF4-FFF2-40B4-BE49-F238E27FC236}">
                <a16:creationId xmlns:a16="http://schemas.microsoft.com/office/drawing/2014/main" id="{00E622D5-3A55-4598-AD02-E22D7D4FDB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2380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58" name="Line 1322">
            <a:extLst>
              <a:ext uri="{FF2B5EF4-FFF2-40B4-BE49-F238E27FC236}">
                <a16:creationId xmlns:a16="http://schemas.microsoft.com/office/drawing/2014/main" id="{CC68D5A4-5C33-45A8-BAE7-E8FE9779A0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9699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59" name="Line 1323">
            <a:extLst>
              <a:ext uri="{FF2B5EF4-FFF2-40B4-BE49-F238E27FC236}">
                <a16:creationId xmlns:a16="http://schemas.microsoft.com/office/drawing/2014/main" id="{814BE502-6BCD-4C55-B901-BD89117142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0947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60" name="Line 1324">
            <a:extLst>
              <a:ext uri="{FF2B5EF4-FFF2-40B4-BE49-F238E27FC236}">
                <a16:creationId xmlns:a16="http://schemas.microsoft.com/office/drawing/2014/main" id="{86BD99A8-03DB-4303-A15D-4A0AF976D0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9515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61" name="Line 1325">
            <a:extLst>
              <a:ext uri="{FF2B5EF4-FFF2-40B4-BE49-F238E27FC236}">
                <a16:creationId xmlns:a16="http://schemas.microsoft.com/office/drawing/2014/main" id="{E620B0CA-7E2F-4A3B-BCD0-0BEDB10B451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6834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62" name="Line 1326">
            <a:extLst>
              <a:ext uri="{FF2B5EF4-FFF2-40B4-BE49-F238E27FC236}">
                <a16:creationId xmlns:a16="http://schemas.microsoft.com/office/drawing/2014/main" id="{1217EB92-958C-4A15-987D-4C9B4FCD4B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4154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63" name="Line 1327">
            <a:extLst>
              <a:ext uri="{FF2B5EF4-FFF2-40B4-BE49-F238E27FC236}">
                <a16:creationId xmlns:a16="http://schemas.microsoft.com/office/drawing/2014/main" id="{1240875D-167D-40AA-B1B1-3F177A15E3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6920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64" name="Line 1328">
            <a:extLst>
              <a:ext uri="{FF2B5EF4-FFF2-40B4-BE49-F238E27FC236}">
                <a16:creationId xmlns:a16="http://schemas.microsoft.com/office/drawing/2014/main" id="{18C1AC01-38D2-41F2-B73A-0D60837E5E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0041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65" name="Line 1329">
            <a:extLst>
              <a:ext uri="{FF2B5EF4-FFF2-40B4-BE49-F238E27FC236}">
                <a16:creationId xmlns:a16="http://schemas.microsoft.com/office/drawing/2014/main" id="{354D6B76-4888-4DC5-A7C1-0DEDB181B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2807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66" name="Line 1330">
            <a:extLst>
              <a:ext uri="{FF2B5EF4-FFF2-40B4-BE49-F238E27FC236}">
                <a16:creationId xmlns:a16="http://schemas.microsoft.com/office/drawing/2014/main" id="{C2564332-D136-4619-8370-61592BD770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0126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67" name="Line 1331">
            <a:extLst>
              <a:ext uri="{FF2B5EF4-FFF2-40B4-BE49-F238E27FC236}">
                <a16:creationId xmlns:a16="http://schemas.microsoft.com/office/drawing/2014/main" id="{4A17E8DF-6E7A-4AF0-9BB0-FB15F96A79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1374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68" name="Line 1332">
            <a:extLst>
              <a:ext uri="{FF2B5EF4-FFF2-40B4-BE49-F238E27FC236}">
                <a16:creationId xmlns:a16="http://schemas.microsoft.com/office/drawing/2014/main" id="{1625DEEC-99FB-44C7-96B4-5B0E228439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6013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69" name="Line 1333">
            <a:extLst>
              <a:ext uri="{FF2B5EF4-FFF2-40B4-BE49-F238E27FC236}">
                <a16:creationId xmlns:a16="http://schemas.microsoft.com/office/drawing/2014/main" id="{3B7FFC75-3AD9-459D-B4AC-1417882B70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7261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70" name="Line 1334">
            <a:extLst>
              <a:ext uri="{FF2B5EF4-FFF2-40B4-BE49-F238E27FC236}">
                <a16:creationId xmlns:a16="http://schemas.microsoft.com/office/drawing/2014/main" id="{B4E09046-9060-4F5C-9DF1-169DEBE025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4581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71" name="Line 1335">
            <a:extLst>
              <a:ext uri="{FF2B5EF4-FFF2-40B4-BE49-F238E27FC236}">
                <a16:creationId xmlns:a16="http://schemas.microsoft.com/office/drawing/2014/main" id="{C5B09289-D574-4286-99E5-FE1986290B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7347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72" name="Line 1336">
            <a:extLst>
              <a:ext uri="{FF2B5EF4-FFF2-40B4-BE49-F238E27FC236}">
                <a16:creationId xmlns:a16="http://schemas.microsoft.com/office/drawing/2014/main" id="{DBDC0D77-D7E0-41D9-8B18-626CBADCAC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0468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73" name="Line 1337">
            <a:extLst>
              <a:ext uri="{FF2B5EF4-FFF2-40B4-BE49-F238E27FC236}">
                <a16:creationId xmlns:a16="http://schemas.microsoft.com/office/drawing/2014/main" id="{B9572951-308A-4F62-8DDB-A5E78760C3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3234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74" name="Line 1338">
            <a:extLst>
              <a:ext uri="{FF2B5EF4-FFF2-40B4-BE49-F238E27FC236}">
                <a16:creationId xmlns:a16="http://schemas.microsoft.com/office/drawing/2014/main" id="{C5BE8360-CDFB-4C2D-959D-B1C81E5A35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0553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75" name="Line 1339">
            <a:extLst>
              <a:ext uri="{FF2B5EF4-FFF2-40B4-BE49-F238E27FC236}">
                <a16:creationId xmlns:a16="http://schemas.microsoft.com/office/drawing/2014/main" id="{8B5C20D1-8E18-4340-96D7-15CA4337D6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7873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76" name="Line 1340">
            <a:extLst>
              <a:ext uri="{FF2B5EF4-FFF2-40B4-BE49-F238E27FC236}">
                <a16:creationId xmlns:a16="http://schemas.microsoft.com/office/drawing/2014/main" id="{FA1158BB-C979-47D4-8C10-594F3CA05A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6440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77" name="Line 1341">
            <a:extLst>
              <a:ext uri="{FF2B5EF4-FFF2-40B4-BE49-F238E27FC236}">
                <a16:creationId xmlns:a16="http://schemas.microsoft.com/office/drawing/2014/main" id="{6CEEECEC-F052-4F76-8148-D4B52C8180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7689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78" name="Line 1342">
            <a:extLst>
              <a:ext uri="{FF2B5EF4-FFF2-40B4-BE49-F238E27FC236}">
                <a16:creationId xmlns:a16="http://schemas.microsoft.com/office/drawing/2014/main" id="{4B7409D2-72ED-4873-882E-8862BF6462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5008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79" name="Line 1343">
            <a:extLst>
              <a:ext uri="{FF2B5EF4-FFF2-40B4-BE49-F238E27FC236}">
                <a16:creationId xmlns:a16="http://schemas.microsoft.com/office/drawing/2014/main" id="{BBBE95D5-1279-4A6E-981B-D939A1C364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2327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80" name="Line 1344">
            <a:extLst>
              <a:ext uri="{FF2B5EF4-FFF2-40B4-BE49-F238E27FC236}">
                <a16:creationId xmlns:a16="http://schemas.microsoft.com/office/drawing/2014/main" id="{28E477AC-6741-4773-AD00-FDE779E714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0895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81" name="Line 1345">
            <a:extLst>
              <a:ext uri="{FF2B5EF4-FFF2-40B4-BE49-F238E27FC236}">
                <a16:creationId xmlns:a16="http://schemas.microsoft.com/office/drawing/2014/main" id="{A4D294B5-93D8-4A62-AC1B-C4017CD0F1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3661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82" name="Line 1346">
            <a:extLst>
              <a:ext uri="{FF2B5EF4-FFF2-40B4-BE49-F238E27FC236}">
                <a16:creationId xmlns:a16="http://schemas.microsoft.com/office/drawing/2014/main" id="{9CE5CF6E-7451-48D5-838F-4007B495D4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0980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83" name="Line 1347">
            <a:extLst>
              <a:ext uri="{FF2B5EF4-FFF2-40B4-BE49-F238E27FC236}">
                <a16:creationId xmlns:a16="http://schemas.microsoft.com/office/drawing/2014/main" id="{1C9D3A3A-7048-49B1-9694-79324402EB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6782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84" name="Line 1348">
            <a:extLst>
              <a:ext uri="{FF2B5EF4-FFF2-40B4-BE49-F238E27FC236}">
                <a16:creationId xmlns:a16="http://schemas.microsoft.com/office/drawing/2014/main" id="{256DF472-E905-4D81-B4AF-1A15ADAA00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6867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85" name="Line 1349">
            <a:extLst>
              <a:ext uri="{FF2B5EF4-FFF2-40B4-BE49-F238E27FC236}">
                <a16:creationId xmlns:a16="http://schemas.microsoft.com/office/drawing/2014/main" id="{721C30C2-DE69-4B2A-9CE9-228176CB0C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4187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86" name="Line 1350">
            <a:extLst>
              <a:ext uri="{FF2B5EF4-FFF2-40B4-BE49-F238E27FC236}">
                <a16:creationId xmlns:a16="http://schemas.microsoft.com/office/drawing/2014/main" id="{EBD1B77D-10DC-4FA5-BB2E-9C39E9D2C3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5435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87" name="Line 1351">
            <a:extLst>
              <a:ext uri="{FF2B5EF4-FFF2-40B4-BE49-F238E27FC236}">
                <a16:creationId xmlns:a16="http://schemas.microsoft.com/office/drawing/2014/main" id="{1DEEFE03-258F-4EC6-A6E5-976A8949B4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2754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88" name="Line 1352">
            <a:extLst>
              <a:ext uri="{FF2B5EF4-FFF2-40B4-BE49-F238E27FC236}">
                <a16:creationId xmlns:a16="http://schemas.microsoft.com/office/drawing/2014/main" id="{1A5BB33E-6F4A-474B-B00D-22E8EF8923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1322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89" name="Line 1353">
            <a:extLst>
              <a:ext uri="{FF2B5EF4-FFF2-40B4-BE49-F238E27FC236}">
                <a16:creationId xmlns:a16="http://schemas.microsoft.com/office/drawing/2014/main" id="{D475D1C8-FEB1-4FFD-857F-807838D2D1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8641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90" name="Line 1354">
            <a:extLst>
              <a:ext uri="{FF2B5EF4-FFF2-40B4-BE49-F238E27FC236}">
                <a16:creationId xmlns:a16="http://schemas.microsoft.com/office/drawing/2014/main" id="{89C67B36-AD8D-4975-AB16-BD53E6D6F77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9890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91" name="Line 1355">
            <a:extLst>
              <a:ext uri="{FF2B5EF4-FFF2-40B4-BE49-F238E27FC236}">
                <a16:creationId xmlns:a16="http://schemas.microsoft.com/office/drawing/2014/main" id="{0B7FBDD6-EE24-45CB-BBCC-1650A61E30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7209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92" name="Line 1356">
            <a:extLst>
              <a:ext uri="{FF2B5EF4-FFF2-40B4-BE49-F238E27FC236}">
                <a16:creationId xmlns:a16="http://schemas.microsoft.com/office/drawing/2014/main" id="{4C889AD8-A52D-47F6-B66F-CA88F8E859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7295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93" name="Line 1357">
            <a:extLst>
              <a:ext uri="{FF2B5EF4-FFF2-40B4-BE49-F238E27FC236}">
                <a16:creationId xmlns:a16="http://schemas.microsoft.com/office/drawing/2014/main" id="{6E55FE56-DD2D-4A1B-B6DB-C775AE5DEE6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4614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94" name="Line 1358">
            <a:extLst>
              <a:ext uri="{FF2B5EF4-FFF2-40B4-BE49-F238E27FC236}">
                <a16:creationId xmlns:a16="http://schemas.microsoft.com/office/drawing/2014/main" id="{07EACD71-C799-47A1-8E58-9A04029455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5862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95" name="Line 1359">
            <a:extLst>
              <a:ext uri="{FF2B5EF4-FFF2-40B4-BE49-F238E27FC236}">
                <a16:creationId xmlns:a16="http://schemas.microsoft.com/office/drawing/2014/main" id="{FE84E98E-3BC1-4204-99DE-A31052B984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3182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96" name="Line 1360">
            <a:extLst>
              <a:ext uri="{FF2B5EF4-FFF2-40B4-BE49-F238E27FC236}">
                <a16:creationId xmlns:a16="http://schemas.microsoft.com/office/drawing/2014/main" id="{CE80D594-5DFF-4151-91E4-8CEAC9AF1C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1749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97" name="Line 1361">
            <a:extLst>
              <a:ext uri="{FF2B5EF4-FFF2-40B4-BE49-F238E27FC236}">
                <a16:creationId xmlns:a16="http://schemas.microsoft.com/office/drawing/2014/main" id="{0455935F-C2A5-40D0-975B-852C69A9F9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9069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98" name="Line 1362">
            <a:extLst>
              <a:ext uri="{FF2B5EF4-FFF2-40B4-BE49-F238E27FC236}">
                <a16:creationId xmlns:a16="http://schemas.microsoft.com/office/drawing/2014/main" id="{806A9CD3-154F-4227-9791-C7AF32B1BE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0317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99" name="Line 1363">
            <a:extLst>
              <a:ext uri="{FF2B5EF4-FFF2-40B4-BE49-F238E27FC236}">
                <a16:creationId xmlns:a16="http://schemas.microsoft.com/office/drawing/2014/main" id="{DA5A8FEC-7E92-4F61-BF4D-296035B618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7636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00" name="Line 1364">
            <a:extLst>
              <a:ext uri="{FF2B5EF4-FFF2-40B4-BE49-F238E27FC236}">
                <a16:creationId xmlns:a16="http://schemas.microsoft.com/office/drawing/2014/main" id="{900233B0-7DEB-43D6-BDCC-7D14CCE6CD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6204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01" name="Line 1365">
            <a:extLst>
              <a:ext uri="{FF2B5EF4-FFF2-40B4-BE49-F238E27FC236}">
                <a16:creationId xmlns:a16="http://schemas.microsoft.com/office/drawing/2014/main" id="{FDCEBFA2-0095-48D7-A1AE-F026271F81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3523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02" name="Line 1366">
            <a:extLst>
              <a:ext uri="{FF2B5EF4-FFF2-40B4-BE49-F238E27FC236}">
                <a16:creationId xmlns:a16="http://schemas.microsoft.com/office/drawing/2014/main" id="{927E72D5-6910-4162-94FF-D9264CF3F7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6289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03" name="Line 1367">
            <a:extLst>
              <a:ext uri="{FF2B5EF4-FFF2-40B4-BE49-F238E27FC236}">
                <a16:creationId xmlns:a16="http://schemas.microsoft.com/office/drawing/2014/main" id="{CFF02321-3886-4FB8-86DC-8CA58266C29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3609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04" name="Line 1368">
            <a:extLst>
              <a:ext uri="{FF2B5EF4-FFF2-40B4-BE49-F238E27FC236}">
                <a16:creationId xmlns:a16="http://schemas.microsoft.com/office/drawing/2014/main" id="{B22D288C-E9FB-45F8-8703-979CE462DD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2176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05" name="Line 1369">
            <a:extLst>
              <a:ext uri="{FF2B5EF4-FFF2-40B4-BE49-F238E27FC236}">
                <a16:creationId xmlns:a16="http://schemas.microsoft.com/office/drawing/2014/main" id="{F903D7CA-8E9A-48BC-BECB-D66B2AC8AE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9496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06" name="Line 1370">
            <a:extLst>
              <a:ext uri="{FF2B5EF4-FFF2-40B4-BE49-F238E27FC236}">
                <a16:creationId xmlns:a16="http://schemas.microsoft.com/office/drawing/2014/main" id="{F274E882-628A-4630-A77A-9CFB8E38E5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6815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07" name="Line 1371">
            <a:extLst>
              <a:ext uri="{FF2B5EF4-FFF2-40B4-BE49-F238E27FC236}">
                <a16:creationId xmlns:a16="http://schemas.microsoft.com/office/drawing/2014/main" id="{5D0E6E24-FBE6-4068-A5E4-C4761234E6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8063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08" name="Line 1372">
            <a:extLst>
              <a:ext uri="{FF2B5EF4-FFF2-40B4-BE49-F238E27FC236}">
                <a16:creationId xmlns:a16="http://schemas.microsoft.com/office/drawing/2014/main" id="{259B0E13-6DC0-4B0C-B748-20A576A89F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6631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09" name="Line 1373">
            <a:extLst>
              <a:ext uri="{FF2B5EF4-FFF2-40B4-BE49-F238E27FC236}">
                <a16:creationId xmlns:a16="http://schemas.microsoft.com/office/drawing/2014/main" id="{D02E7BB0-EB2B-4741-9463-1BD3D9E395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3950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10" name="Line 1374">
            <a:extLst>
              <a:ext uri="{FF2B5EF4-FFF2-40B4-BE49-F238E27FC236}">
                <a16:creationId xmlns:a16="http://schemas.microsoft.com/office/drawing/2014/main" id="{59BA1BDD-2BE1-466C-ADA3-A3C10FACB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1270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11" name="Line 1375">
            <a:extLst>
              <a:ext uri="{FF2B5EF4-FFF2-40B4-BE49-F238E27FC236}">
                <a16:creationId xmlns:a16="http://schemas.microsoft.com/office/drawing/2014/main" id="{7118091A-16C0-4A4D-9D86-B0C5700CC6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4036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12" name="Line 1376">
            <a:extLst>
              <a:ext uri="{FF2B5EF4-FFF2-40B4-BE49-F238E27FC236}">
                <a16:creationId xmlns:a16="http://schemas.microsoft.com/office/drawing/2014/main" id="{D226605F-F2CB-4C48-A13E-3D7C8637DB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2604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13" name="Line 1377">
            <a:extLst>
              <a:ext uri="{FF2B5EF4-FFF2-40B4-BE49-F238E27FC236}">
                <a16:creationId xmlns:a16="http://schemas.microsoft.com/office/drawing/2014/main" id="{4E02786F-29E1-431F-98CC-1D0FFF9CB2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9923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14" name="Line 1378">
            <a:extLst>
              <a:ext uri="{FF2B5EF4-FFF2-40B4-BE49-F238E27FC236}">
                <a16:creationId xmlns:a16="http://schemas.microsoft.com/office/drawing/2014/main" id="{AE89D1B3-E6BF-478E-8D84-6FB0169C4E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7242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15" name="Line 1379">
            <a:extLst>
              <a:ext uri="{FF2B5EF4-FFF2-40B4-BE49-F238E27FC236}">
                <a16:creationId xmlns:a16="http://schemas.microsoft.com/office/drawing/2014/main" id="{6E4E2B9A-E744-4B3B-AE13-544D942686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8491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16" name="Line 1380">
            <a:extLst>
              <a:ext uri="{FF2B5EF4-FFF2-40B4-BE49-F238E27FC236}">
                <a16:creationId xmlns:a16="http://schemas.microsoft.com/office/drawing/2014/main" id="{782FC777-1673-4A87-97FF-EEF9A4273D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3129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17" name="Line 1381">
            <a:extLst>
              <a:ext uri="{FF2B5EF4-FFF2-40B4-BE49-F238E27FC236}">
                <a16:creationId xmlns:a16="http://schemas.microsoft.com/office/drawing/2014/main" id="{ABE84EEB-52A5-412E-B33D-3934DD53B0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4378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18" name="Line 1382">
            <a:extLst>
              <a:ext uri="{FF2B5EF4-FFF2-40B4-BE49-F238E27FC236}">
                <a16:creationId xmlns:a16="http://schemas.microsoft.com/office/drawing/2014/main" id="{F8324754-7D85-41B5-8125-A978B8E83C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1697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19" name="Line 1383">
            <a:extLst>
              <a:ext uri="{FF2B5EF4-FFF2-40B4-BE49-F238E27FC236}">
                <a16:creationId xmlns:a16="http://schemas.microsoft.com/office/drawing/2014/main" id="{37D333B8-CC0F-46F9-A793-F6666DD1F48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945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20" name="Line 1384">
            <a:extLst>
              <a:ext uri="{FF2B5EF4-FFF2-40B4-BE49-F238E27FC236}">
                <a16:creationId xmlns:a16="http://schemas.microsoft.com/office/drawing/2014/main" id="{5E5BF57E-E83B-49C4-8F08-DF36D9589B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7584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21" name="Line 1385">
            <a:extLst>
              <a:ext uri="{FF2B5EF4-FFF2-40B4-BE49-F238E27FC236}">
                <a16:creationId xmlns:a16="http://schemas.microsoft.com/office/drawing/2014/main" id="{390B4174-FF41-4ABE-A6B1-E74D99FC0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0350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22" name="Line 1386">
            <a:extLst>
              <a:ext uri="{FF2B5EF4-FFF2-40B4-BE49-F238E27FC236}">
                <a16:creationId xmlns:a16="http://schemas.microsoft.com/office/drawing/2014/main" id="{FEC9A30C-60DE-45B0-AE04-1D56A18470D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7669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23" name="Line 1387">
            <a:extLst>
              <a:ext uri="{FF2B5EF4-FFF2-40B4-BE49-F238E27FC236}">
                <a16:creationId xmlns:a16="http://schemas.microsoft.com/office/drawing/2014/main" id="{EB74ED51-23DA-4E9A-B971-3AF6EB6D52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8918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24" name="Line 1388">
            <a:extLst>
              <a:ext uri="{FF2B5EF4-FFF2-40B4-BE49-F238E27FC236}">
                <a16:creationId xmlns:a16="http://schemas.microsoft.com/office/drawing/2014/main" id="{00D2D94C-F939-45DA-9B1F-A004730EA4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3556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25" name="Line 1389">
            <a:extLst>
              <a:ext uri="{FF2B5EF4-FFF2-40B4-BE49-F238E27FC236}">
                <a16:creationId xmlns:a16="http://schemas.microsoft.com/office/drawing/2014/main" id="{1F5847C1-4EA0-47E2-9F15-94C93851DC8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4805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26" name="Line 1390">
            <a:extLst>
              <a:ext uri="{FF2B5EF4-FFF2-40B4-BE49-F238E27FC236}">
                <a16:creationId xmlns:a16="http://schemas.microsoft.com/office/drawing/2014/main" id="{F01F4648-D1B9-4328-96DB-6A17F2853D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2124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27" name="Line 1391">
            <a:extLst>
              <a:ext uri="{FF2B5EF4-FFF2-40B4-BE49-F238E27FC236}">
                <a16:creationId xmlns:a16="http://schemas.microsoft.com/office/drawing/2014/main" id="{7647E105-8421-450E-81BE-30DCEB3433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9443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28" name="Line 1392">
            <a:extLst>
              <a:ext uri="{FF2B5EF4-FFF2-40B4-BE49-F238E27FC236}">
                <a16:creationId xmlns:a16="http://schemas.microsoft.com/office/drawing/2014/main" id="{7E54BF3F-97AB-41C4-BFF5-5BB916CAD6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8011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29" name="Line 1393">
            <a:extLst>
              <a:ext uri="{FF2B5EF4-FFF2-40B4-BE49-F238E27FC236}">
                <a16:creationId xmlns:a16="http://schemas.microsoft.com/office/drawing/2014/main" id="{4591F8B3-D6D3-4D3D-BF06-9ED6E40C06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0777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0" name="Line 1394">
            <a:extLst>
              <a:ext uri="{FF2B5EF4-FFF2-40B4-BE49-F238E27FC236}">
                <a16:creationId xmlns:a16="http://schemas.microsoft.com/office/drawing/2014/main" id="{C8E18A3A-65D6-4331-9E0D-C1F2AF50EC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6579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1" name="Line 1395">
            <a:extLst>
              <a:ext uri="{FF2B5EF4-FFF2-40B4-BE49-F238E27FC236}">
                <a16:creationId xmlns:a16="http://schemas.microsoft.com/office/drawing/2014/main" id="{2927F1A6-82F0-4704-B78A-438ADC86D4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898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2" name="Line 1396">
            <a:extLst>
              <a:ext uri="{FF2B5EF4-FFF2-40B4-BE49-F238E27FC236}">
                <a16:creationId xmlns:a16="http://schemas.microsoft.com/office/drawing/2014/main" id="{2C92196C-7A5D-47AE-BF20-8E18F218F3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3984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3" name="Line 1397">
            <a:extLst>
              <a:ext uri="{FF2B5EF4-FFF2-40B4-BE49-F238E27FC236}">
                <a16:creationId xmlns:a16="http://schemas.microsoft.com/office/drawing/2014/main" id="{C1E1DF31-88C0-4ED1-8CD3-D1CFC3F7B6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5232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4" name="Line 1398">
            <a:extLst>
              <a:ext uri="{FF2B5EF4-FFF2-40B4-BE49-F238E27FC236}">
                <a16:creationId xmlns:a16="http://schemas.microsoft.com/office/drawing/2014/main" id="{ED8BFD24-2162-4748-9B0D-9F3B99C86C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2551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5" name="Line 1399">
            <a:extLst>
              <a:ext uri="{FF2B5EF4-FFF2-40B4-BE49-F238E27FC236}">
                <a16:creationId xmlns:a16="http://schemas.microsoft.com/office/drawing/2014/main" id="{B02E6547-54CD-437A-8320-CD9F5B1286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9871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6" name="Line 1400">
            <a:extLst>
              <a:ext uri="{FF2B5EF4-FFF2-40B4-BE49-F238E27FC236}">
                <a16:creationId xmlns:a16="http://schemas.microsoft.com/office/drawing/2014/main" id="{E30AE365-7D48-4803-9D2D-8134AB4C293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8438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7" name="Line 1401">
            <a:extLst>
              <a:ext uri="{FF2B5EF4-FFF2-40B4-BE49-F238E27FC236}">
                <a16:creationId xmlns:a16="http://schemas.microsoft.com/office/drawing/2014/main" id="{25FA7161-84E2-49B3-B701-CE5887CB7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5758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8" name="Line 1402">
            <a:extLst>
              <a:ext uri="{FF2B5EF4-FFF2-40B4-BE49-F238E27FC236}">
                <a16:creationId xmlns:a16="http://schemas.microsoft.com/office/drawing/2014/main" id="{B0379949-A7B1-4201-98E5-AEE89AE7FB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7006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9" name="Line 1403">
            <a:extLst>
              <a:ext uri="{FF2B5EF4-FFF2-40B4-BE49-F238E27FC236}">
                <a16:creationId xmlns:a16="http://schemas.microsoft.com/office/drawing/2014/main" id="{7BE9C71C-C906-4D65-8EF8-F500FFCEC3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4325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0" name="Line 1404">
            <a:extLst>
              <a:ext uri="{FF2B5EF4-FFF2-40B4-BE49-F238E27FC236}">
                <a16:creationId xmlns:a16="http://schemas.microsoft.com/office/drawing/2014/main" id="{F6DEBF85-FF45-4F72-9665-B3749F7DA01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4411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1" name="Line 1405">
            <a:extLst>
              <a:ext uri="{FF2B5EF4-FFF2-40B4-BE49-F238E27FC236}">
                <a16:creationId xmlns:a16="http://schemas.microsoft.com/office/drawing/2014/main" id="{A3138369-7C04-4A80-9D88-96681C4DCD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212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2" name="Line 1406">
            <a:extLst>
              <a:ext uri="{FF2B5EF4-FFF2-40B4-BE49-F238E27FC236}">
                <a16:creationId xmlns:a16="http://schemas.microsoft.com/office/drawing/2014/main" id="{8C75D4FA-2333-4550-B699-1262A20C5C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2978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3" name="Line 1407">
            <a:extLst>
              <a:ext uri="{FF2B5EF4-FFF2-40B4-BE49-F238E27FC236}">
                <a16:creationId xmlns:a16="http://schemas.microsoft.com/office/drawing/2014/main" id="{DAE4D754-1DD3-42ED-80D6-6D1153B9CCE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0298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4" name="Line 1408">
            <a:extLst>
              <a:ext uri="{FF2B5EF4-FFF2-40B4-BE49-F238E27FC236}">
                <a16:creationId xmlns:a16="http://schemas.microsoft.com/office/drawing/2014/main" id="{C658BA8E-BC59-450C-86C5-B162A73B221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8865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5" name="Line 1409">
            <a:extLst>
              <a:ext uri="{FF2B5EF4-FFF2-40B4-BE49-F238E27FC236}">
                <a16:creationId xmlns:a16="http://schemas.microsoft.com/office/drawing/2014/main" id="{5822F370-0F02-4918-ACAF-5A8908A7C7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6185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6" name="Line 1410">
            <a:extLst>
              <a:ext uri="{FF2B5EF4-FFF2-40B4-BE49-F238E27FC236}">
                <a16:creationId xmlns:a16="http://schemas.microsoft.com/office/drawing/2014/main" id="{EBD6E710-994E-451E-BE10-3B54D55D4FE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7433" y="6386032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47" name="Line 1412">
            <a:extLst>
              <a:ext uri="{FF2B5EF4-FFF2-40B4-BE49-F238E27FC236}">
                <a16:creationId xmlns:a16="http://schemas.microsoft.com/office/drawing/2014/main" id="{67D9492C-6372-4D05-9B67-32B7BF9366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4752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48" name="Line 1413">
            <a:extLst>
              <a:ext uri="{FF2B5EF4-FFF2-40B4-BE49-F238E27FC236}">
                <a16:creationId xmlns:a16="http://schemas.microsoft.com/office/drawing/2014/main" id="{7340B550-B618-4867-975E-28DFBE537E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3319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49" name="Line 1414">
            <a:extLst>
              <a:ext uri="{FF2B5EF4-FFF2-40B4-BE49-F238E27FC236}">
                <a16:creationId xmlns:a16="http://schemas.microsoft.com/office/drawing/2014/main" id="{A7157960-8EEE-45ED-8E3F-3923AC0DCE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0639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50" name="Line 1415">
            <a:extLst>
              <a:ext uri="{FF2B5EF4-FFF2-40B4-BE49-F238E27FC236}">
                <a16:creationId xmlns:a16="http://schemas.microsoft.com/office/drawing/2014/main" id="{985AFAC1-3A11-4727-888A-308DBC456D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3405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51" name="Line 1416">
            <a:extLst>
              <a:ext uri="{FF2B5EF4-FFF2-40B4-BE49-F238E27FC236}">
                <a16:creationId xmlns:a16="http://schemas.microsoft.com/office/drawing/2014/main" id="{BB3CACD4-F99C-400B-8EEA-EF24D53BBF4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0724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52" name="Line 1417">
            <a:extLst>
              <a:ext uri="{FF2B5EF4-FFF2-40B4-BE49-F238E27FC236}">
                <a16:creationId xmlns:a16="http://schemas.microsoft.com/office/drawing/2014/main" id="{F10B968A-7EE2-42DC-AD31-74B87696BC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9292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53" name="Line 1418">
            <a:extLst>
              <a:ext uri="{FF2B5EF4-FFF2-40B4-BE49-F238E27FC236}">
                <a16:creationId xmlns:a16="http://schemas.microsoft.com/office/drawing/2014/main" id="{CB77B610-8565-4EFD-8808-C01E3D8D3A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6611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54" name="Line 1419">
            <a:extLst>
              <a:ext uri="{FF2B5EF4-FFF2-40B4-BE49-F238E27FC236}">
                <a16:creationId xmlns:a16="http://schemas.microsoft.com/office/drawing/2014/main" id="{564D67E4-9A68-4A45-92EE-7BFFE251EB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7860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55" name="Line 1420">
            <a:extLst>
              <a:ext uri="{FF2B5EF4-FFF2-40B4-BE49-F238E27FC236}">
                <a16:creationId xmlns:a16="http://schemas.microsoft.com/office/drawing/2014/main" id="{8082A2B5-C8E6-45A1-855F-EE990F38D9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5179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56" name="Line 1421">
            <a:extLst>
              <a:ext uri="{FF2B5EF4-FFF2-40B4-BE49-F238E27FC236}">
                <a16:creationId xmlns:a16="http://schemas.microsoft.com/office/drawing/2014/main" id="{B3898077-CE07-4BE7-8B7B-3AFD676621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3747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57" name="Line 1422">
            <a:extLst>
              <a:ext uri="{FF2B5EF4-FFF2-40B4-BE49-F238E27FC236}">
                <a16:creationId xmlns:a16="http://schemas.microsoft.com/office/drawing/2014/main" id="{536CB10C-CE88-465F-A05A-CD202942A4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1066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58" name="Line 1423">
            <a:extLst>
              <a:ext uri="{FF2B5EF4-FFF2-40B4-BE49-F238E27FC236}">
                <a16:creationId xmlns:a16="http://schemas.microsoft.com/office/drawing/2014/main" id="{116C2863-506B-4EC1-9878-A3C0C83522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3832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59" name="Line 1424">
            <a:extLst>
              <a:ext uri="{FF2B5EF4-FFF2-40B4-BE49-F238E27FC236}">
                <a16:creationId xmlns:a16="http://schemas.microsoft.com/office/drawing/2014/main" id="{13269593-E127-47D7-8347-0B7D6B4FD6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9634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0" name="Line 1425">
            <a:extLst>
              <a:ext uri="{FF2B5EF4-FFF2-40B4-BE49-F238E27FC236}">
                <a16:creationId xmlns:a16="http://schemas.microsoft.com/office/drawing/2014/main" id="{E9DB0A1C-F9D7-43A7-80DF-0E842802A8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9719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1" name="Line 1426">
            <a:extLst>
              <a:ext uri="{FF2B5EF4-FFF2-40B4-BE49-F238E27FC236}">
                <a16:creationId xmlns:a16="http://schemas.microsoft.com/office/drawing/2014/main" id="{E4C4E21C-F250-45F1-A519-E3A82CB8B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7038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2" name="Line 1427">
            <a:extLst>
              <a:ext uri="{FF2B5EF4-FFF2-40B4-BE49-F238E27FC236}">
                <a16:creationId xmlns:a16="http://schemas.microsoft.com/office/drawing/2014/main" id="{742B0B65-AE43-4D46-9FEC-4EDE03F6E32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4358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3" name="Line 1428">
            <a:extLst>
              <a:ext uri="{FF2B5EF4-FFF2-40B4-BE49-F238E27FC236}">
                <a16:creationId xmlns:a16="http://schemas.microsoft.com/office/drawing/2014/main" id="{AC1266EB-7B7C-4A6B-9A80-8931F8FF7B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5606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4" name="Line 1429">
            <a:extLst>
              <a:ext uri="{FF2B5EF4-FFF2-40B4-BE49-F238E27FC236}">
                <a16:creationId xmlns:a16="http://schemas.microsoft.com/office/drawing/2014/main" id="{5D6A2089-7FDB-4974-9EE5-F1066A1F8E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4174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5" name="Line 1430">
            <a:extLst>
              <a:ext uri="{FF2B5EF4-FFF2-40B4-BE49-F238E27FC236}">
                <a16:creationId xmlns:a16="http://schemas.microsoft.com/office/drawing/2014/main" id="{56011574-362E-4022-8939-69A07ADA245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1493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6" name="Line 1431">
            <a:extLst>
              <a:ext uri="{FF2B5EF4-FFF2-40B4-BE49-F238E27FC236}">
                <a16:creationId xmlns:a16="http://schemas.microsoft.com/office/drawing/2014/main" id="{14A68F53-EB45-45EE-B758-0D2640CBFE1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8813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7" name="Line 1432">
            <a:extLst>
              <a:ext uri="{FF2B5EF4-FFF2-40B4-BE49-F238E27FC236}">
                <a16:creationId xmlns:a16="http://schemas.microsoft.com/office/drawing/2014/main" id="{23183E99-03A5-44C7-9670-948A1EFD93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0061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8" name="Line 1433">
            <a:extLst>
              <a:ext uri="{FF2B5EF4-FFF2-40B4-BE49-F238E27FC236}">
                <a16:creationId xmlns:a16="http://schemas.microsoft.com/office/drawing/2014/main" id="{2DFD56E7-B4A2-4BBC-9A15-072B6CE43E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0146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9" name="Line 1434">
            <a:extLst>
              <a:ext uri="{FF2B5EF4-FFF2-40B4-BE49-F238E27FC236}">
                <a16:creationId xmlns:a16="http://schemas.microsoft.com/office/drawing/2014/main" id="{FC44BADB-6BF4-4AE5-9D7A-C2620BB8F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7466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70" name="Line 1435">
            <a:extLst>
              <a:ext uri="{FF2B5EF4-FFF2-40B4-BE49-F238E27FC236}">
                <a16:creationId xmlns:a16="http://schemas.microsoft.com/office/drawing/2014/main" id="{F439DA7A-CC2B-4CA7-A359-9DCB5A3789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3267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71" name="Line 1436">
            <a:extLst>
              <a:ext uri="{FF2B5EF4-FFF2-40B4-BE49-F238E27FC236}">
                <a16:creationId xmlns:a16="http://schemas.microsoft.com/office/drawing/2014/main" id="{5B77773A-FB27-4465-8169-F4589D034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6033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72" name="Line 1437">
            <a:extLst>
              <a:ext uri="{FF2B5EF4-FFF2-40B4-BE49-F238E27FC236}">
                <a16:creationId xmlns:a16="http://schemas.microsoft.com/office/drawing/2014/main" id="{B4329D15-8632-484E-80BC-1CA5C0BB1C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0672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73" name="Line 1438">
            <a:extLst>
              <a:ext uri="{FF2B5EF4-FFF2-40B4-BE49-F238E27FC236}">
                <a16:creationId xmlns:a16="http://schemas.microsoft.com/office/drawing/2014/main" id="{8C1DB14A-AB7A-4ED7-8219-6935C8CBE50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1920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74" name="Line 1439">
            <a:extLst>
              <a:ext uri="{FF2B5EF4-FFF2-40B4-BE49-F238E27FC236}">
                <a16:creationId xmlns:a16="http://schemas.microsoft.com/office/drawing/2014/main" id="{EB26951E-395A-4BCB-9363-DFB001B824D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9240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75" name="Line 1440">
            <a:extLst>
              <a:ext uri="{FF2B5EF4-FFF2-40B4-BE49-F238E27FC236}">
                <a16:creationId xmlns:a16="http://schemas.microsoft.com/office/drawing/2014/main" id="{3AEBC660-A8FA-4437-B59F-AB444006F0C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0488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76" name="Line 1441">
            <a:extLst>
              <a:ext uri="{FF2B5EF4-FFF2-40B4-BE49-F238E27FC236}">
                <a16:creationId xmlns:a16="http://schemas.microsoft.com/office/drawing/2014/main" id="{42F1C590-458D-4E97-B24F-DF5093F023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75127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77" name="Line 1442">
            <a:extLst>
              <a:ext uri="{FF2B5EF4-FFF2-40B4-BE49-F238E27FC236}">
                <a16:creationId xmlns:a16="http://schemas.microsoft.com/office/drawing/2014/main" id="{1ADA2C14-1BFB-4A0C-9D50-B9977E1EDED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6375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78" name="Line 1443">
            <a:extLst>
              <a:ext uri="{FF2B5EF4-FFF2-40B4-BE49-F238E27FC236}">
                <a16:creationId xmlns:a16="http://schemas.microsoft.com/office/drawing/2014/main" id="{24D8A1EE-16CA-4DD4-BBF8-9683BD3D0A6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3694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79" name="Line 1444">
            <a:extLst>
              <a:ext uri="{FF2B5EF4-FFF2-40B4-BE49-F238E27FC236}">
                <a16:creationId xmlns:a16="http://schemas.microsoft.com/office/drawing/2014/main" id="{045E2290-6137-4B11-8282-6CDD3B04629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6461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80" name="Line 1445">
            <a:extLst>
              <a:ext uri="{FF2B5EF4-FFF2-40B4-BE49-F238E27FC236}">
                <a16:creationId xmlns:a16="http://schemas.microsoft.com/office/drawing/2014/main" id="{E8E51B81-86F8-4BFA-B381-FAC99C7FBC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1099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81" name="Line 1446">
            <a:extLst>
              <a:ext uri="{FF2B5EF4-FFF2-40B4-BE49-F238E27FC236}">
                <a16:creationId xmlns:a16="http://schemas.microsoft.com/office/drawing/2014/main" id="{B965094A-6D93-47D6-AA96-E252D84EEC2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2348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82" name="Line 1447">
            <a:extLst>
              <a:ext uri="{FF2B5EF4-FFF2-40B4-BE49-F238E27FC236}">
                <a16:creationId xmlns:a16="http://schemas.microsoft.com/office/drawing/2014/main" id="{85C9471A-6101-4F7F-8613-34C64F7F61F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9667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83" name="Line 1448">
            <a:extLst>
              <a:ext uri="{FF2B5EF4-FFF2-40B4-BE49-F238E27FC236}">
                <a16:creationId xmlns:a16="http://schemas.microsoft.com/office/drawing/2014/main" id="{FFFE542C-1034-4F57-B9A1-DE7A9C050F7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6986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84" name="Line 1449">
            <a:extLst>
              <a:ext uri="{FF2B5EF4-FFF2-40B4-BE49-F238E27FC236}">
                <a16:creationId xmlns:a16="http://schemas.microsoft.com/office/drawing/2014/main" id="{DC7E4917-8196-4E58-8278-400E4F972C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5554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85" name="Line 1450">
            <a:extLst>
              <a:ext uri="{FF2B5EF4-FFF2-40B4-BE49-F238E27FC236}">
                <a16:creationId xmlns:a16="http://schemas.microsoft.com/office/drawing/2014/main" id="{84966310-7E68-4492-B5C8-A027F7EC20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6802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86" name="Line 1451">
            <a:extLst>
              <a:ext uri="{FF2B5EF4-FFF2-40B4-BE49-F238E27FC236}">
                <a16:creationId xmlns:a16="http://schemas.microsoft.com/office/drawing/2014/main" id="{4F8E5EDF-EE5F-4193-8F7A-B2BA82F146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4122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87" name="Line 1452">
            <a:extLst>
              <a:ext uri="{FF2B5EF4-FFF2-40B4-BE49-F238E27FC236}">
                <a16:creationId xmlns:a16="http://schemas.microsoft.com/office/drawing/2014/main" id="{6668F5C5-A325-4E3A-A91E-3975337A874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01441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88" name="Line 1453">
            <a:extLst>
              <a:ext uri="{FF2B5EF4-FFF2-40B4-BE49-F238E27FC236}">
                <a16:creationId xmlns:a16="http://schemas.microsoft.com/office/drawing/2014/main" id="{29C62372-3669-4E8E-B18A-062075223A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0009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89" name="Line 1454">
            <a:extLst>
              <a:ext uri="{FF2B5EF4-FFF2-40B4-BE49-F238E27FC236}">
                <a16:creationId xmlns:a16="http://schemas.microsoft.com/office/drawing/2014/main" id="{9DE39AA7-FF57-4390-87D3-82B8D4C92EDE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775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90" name="Line 1455">
            <a:extLst>
              <a:ext uri="{FF2B5EF4-FFF2-40B4-BE49-F238E27FC236}">
                <a16:creationId xmlns:a16="http://schemas.microsoft.com/office/drawing/2014/main" id="{CDE1F820-38E5-42F2-8CF6-483DF22B3D9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0094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91" name="Line 1456">
            <a:extLst>
              <a:ext uri="{FF2B5EF4-FFF2-40B4-BE49-F238E27FC236}">
                <a16:creationId xmlns:a16="http://schemas.microsoft.com/office/drawing/2014/main" id="{227DFCA5-E70E-4ACD-9AFA-6DDBFDF54734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7413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92" name="Line 1457">
            <a:extLst>
              <a:ext uri="{FF2B5EF4-FFF2-40B4-BE49-F238E27FC236}">
                <a16:creationId xmlns:a16="http://schemas.microsoft.com/office/drawing/2014/main" id="{63B21A4A-C117-45DC-B5AB-4DED989EFF67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5981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93" name="Line 1458">
            <a:extLst>
              <a:ext uri="{FF2B5EF4-FFF2-40B4-BE49-F238E27FC236}">
                <a16:creationId xmlns:a16="http://schemas.microsoft.com/office/drawing/2014/main" id="{8C17D70C-B44F-4B6B-9E86-2A63746068B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3300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94" name="Line 1459">
            <a:extLst>
              <a:ext uri="{FF2B5EF4-FFF2-40B4-BE49-F238E27FC236}">
                <a16:creationId xmlns:a16="http://schemas.microsoft.com/office/drawing/2014/main" id="{9B64C543-B47B-4DBF-9FC0-9ACE389D9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549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95" name="Line 1460">
            <a:extLst>
              <a:ext uri="{FF2B5EF4-FFF2-40B4-BE49-F238E27FC236}">
                <a16:creationId xmlns:a16="http://schemas.microsoft.com/office/drawing/2014/main" id="{45D4C77E-D5ED-4706-9AB6-2C9C94A513E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1868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96" name="Line 1461">
            <a:extLst>
              <a:ext uri="{FF2B5EF4-FFF2-40B4-BE49-F238E27FC236}">
                <a16:creationId xmlns:a16="http://schemas.microsoft.com/office/drawing/2014/main" id="{63F32EC2-C591-4675-BF45-F0C782649C0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0436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97" name="Line 1462">
            <a:extLst>
              <a:ext uri="{FF2B5EF4-FFF2-40B4-BE49-F238E27FC236}">
                <a16:creationId xmlns:a16="http://schemas.microsoft.com/office/drawing/2014/main" id="{2D34E525-5F01-46CE-8DFC-78C6A5EF2DA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7755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98" name="Line 1463">
            <a:extLst>
              <a:ext uri="{FF2B5EF4-FFF2-40B4-BE49-F238E27FC236}">
                <a16:creationId xmlns:a16="http://schemas.microsoft.com/office/drawing/2014/main" id="{B287D50C-8AAC-4C2E-B932-144C049A26B0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0521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99" name="Line 1464">
            <a:extLst>
              <a:ext uri="{FF2B5EF4-FFF2-40B4-BE49-F238E27FC236}">
                <a16:creationId xmlns:a16="http://schemas.microsoft.com/office/drawing/2014/main" id="{BAEE94CC-0F6B-49CB-B581-EF36C5A6737E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841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0" name="Line 1465">
            <a:extLst>
              <a:ext uri="{FF2B5EF4-FFF2-40B4-BE49-F238E27FC236}">
                <a16:creationId xmlns:a16="http://schemas.microsoft.com/office/drawing/2014/main" id="{DD734D1C-1824-4D5B-A145-9859B03E8C6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6408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1" name="Line 1466">
            <a:extLst>
              <a:ext uri="{FF2B5EF4-FFF2-40B4-BE49-F238E27FC236}">
                <a16:creationId xmlns:a16="http://schemas.microsoft.com/office/drawing/2014/main" id="{7BC82C86-8FF0-4CF8-B616-FADACFA86A8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728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2" name="Line 1467">
            <a:extLst>
              <a:ext uri="{FF2B5EF4-FFF2-40B4-BE49-F238E27FC236}">
                <a16:creationId xmlns:a16="http://schemas.microsoft.com/office/drawing/2014/main" id="{9444E93C-655D-477F-ABFD-346B4FE31386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4976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3" name="Line 1468">
            <a:extLst>
              <a:ext uri="{FF2B5EF4-FFF2-40B4-BE49-F238E27FC236}">
                <a16:creationId xmlns:a16="http://schemas.microsoft.com/office/drawing/2014/main" id="{DE2FC149-99D4-41E5-9FFB-107C6D5A5F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2295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4" name="Line 1469">
            <a:extLst>
              <a:ext uri="{FF2B5EF4-FFF2-40B4-BE49-F238E27FC236}">
                <a16:creationId xmlns:a16="http://schemas.microsoft.com/office/drawing/2014/main" id="{23B5F3F9-351C-4736-9DF3-DA1E19885EF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0863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5" name="Line 1470">
            <a:extLst>
              <a:ext uri="{FF2B5EF4-FFF2-40B4-BE49-F238E27FC236}">
                <a16:creationId xmlns:a16="http://schemas.microsoft.com/office/drawing/2014/main" id="{B328FE8E-ECA1-4113-BDEC-C217E00F39B6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8182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6" name="Line 1471">
            <a:extLst>
              <a:ext uri="{FF2B5EF4-FFF2-40B4-BE49-F238E27FC236}">
                <a16:creationId xmlns:a16="http://schemas.microsoft.com/office/drawing/2014/main" id="{80175D89-9241-44C8-B8FE-8F42FC9AB6B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0948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7" name="Line 1472">
            <a:extLst>
              <a:ext uri="{FF2B5EF4-FFF2-40B4-BE49-F238E27FC236}">
                <a16:creationId xmlns:a16="http://schemas.microsoft.com/office/drawing/2014/main" id="{21EE8565-2CD5-4286-AA34-309FE166697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6750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8" name="Line 1473">
            <a:extLst>
              <a:ext uri="{FF2B5EF4-FFF2-40B4-BE49-F238E27FC236}">
                <a16:creationId xmlns:a16="http://schemas.microsoft.com/office/drawing/2014/main" id="{77DB8DB8-5A0D-47ED-80AD-CC203D8D07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6835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9" name="Line 1474">
            <a:extLst>
              <a:ext uri="{FF2B5EF4-FFF2-40B4-BE49-F238E27FC236}">
                <a16:creationId xmlns:a16="http://schemas.microsoft.com/office/drawing/2014/main" id="{7D7CFF33-9A10-4A16-B114-D89FB5A437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04155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0" name="Line 1475">
            <a:extLst>
              <a:ext uri="{FF2B5EF4-FFF2-40B4-BE49-F238E27FC236}">
                <a16:creationId xmlns:a16="http://schemas.microsoft.com/office/drawing/2014/main" id="{57DB91D5-A1F8-4FB7-8023-5D53C9DFFEBB}"/>
              </a:ext>
            </a:extLst>
          </p:cNvPr>
          <p:cNvSpPr>
            <a:spLocks noChangeShapeType="1"/>
          </p:cNvSpPr>
          <p:nvPr/>
        </p:nvSpPr>
        <p:spPr bwMode="auto">
          <a:xfrm>
            <a:off x="8425403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1" name="Line 1476">
            <a:extLst>
              <a:ext uri="{FF2B5EF4-FFF2-40B4-BE49-F238E27FC236}">
                <a16:creationId xmlns:a16="http://schemas.microsoft.com/office/drawing/2014/main" id="{A9EB21D8-F5C0-4F16-8F27-62B5A8AF47AA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2722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2" name="Line 1477">
            <a:extLst>
              <a:ext uri="{FF2B5EF4-FFF2-40B4-BE49-F238E27FC236}">
                <a16:creationId xmlns:a16="http://schemas.microsoft.com/office/drawing/2014/main" id="{C2A08ABD-2AFA-4666-B171-ED5FE6DA0148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1290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3" name="Line 1478">
            <a:extLst>
              <a:ext uri="{FF2B5EF4-FFF2-40B4-BE49-F238E27FC236}">
                <a16:creationId xmlns:a16="http://schemas.microsoft.com/office/drawing/2014/main" id="{77FB903C-62AD-49F3-9553-D2B811D54AB8}"/>
              </a:ext>
            </a:extLst>
          </p:cNvPr>
          <p:cNvSpPr>
            <a:spLocks noChangeShapeType="1"/>
          </p:cNvSpPr>
          <p:nvPr/>
        </p:nvSpPr>
        <p:spPr bwMode="auto">
          <a:xfrm>
            <a:off x="8528609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4" name="Line 1479">
            <a:extLst>
              <a:ext uri="{FF2B5EF4-FFF2-40B4-BE49-F238E27FC236}">
                <a16:creationId xmlns:a16="http://schemas.microsoft.com/office/drawing/2014/main" id="{09BD5606-4917-49AA-A49A-F9BDE54BE5C4}"/>
              </a:ext>
            </a:extLst>
          </p:cNvPr>
          <p:cNvSpPr>
            <a:spLocks noChangeShapeType="1"/>
          </p:cNvSpPr>
          <p:nvPr/>
        </p:nvSpPr>
        <p:spPr bwMode="auto">
          <a:xfrm>
            <a:off x="8555929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5" name="Line 1480">
            <a:extLst>
              <a:ext uri="{FF2B5EF4-FFF2-40B4-BE49-F238E27FC236}">
                <a16:creationId xmlns:a16="http://schemas.microsoft.com/office/drawing/2014/main" id="{CA328A7B-7763-483D-9F58-12BC6F3882D5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7177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6" name="Line 1481">
            <a:extLst>
              <a:ext uri="{FF2B5EF4-FFF2-40B4-BE49-F238E27FC236}">
                <a16:creationId xmlns:a16="http://schemas.microsoft.com/office/drawing/2014/main" id="{6DCECEF5-3B02-44A2-B42D-7D0926B57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27263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7" name="Line 1482">
            <a:extLst>
              <a:ext uri="{FF2B5EF4-FFF2-40B4-BE49-F238E27FC236}">
                <a16:creationId xmlns:a16="http://schemas.microsoft.com/office/drawing/2014/main" id="{9FC10591-909C-45F9-9071-02EC3AC416F6}"/>
              </a:ext>
            </a:extLst>
          </p:cNvPr>
          <p:cNvSpPr>
            <a:spLocks noChangeShapeType="1"/>
          </p:cNvSpPr>
          <p:nvPr/>
        </p:nvSpPr>
        <p:spPr bwMode="auto">
          <a:xfrm>
            <a:off x="8653064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8" name="Line 1483">
            <a:extLst>
              <a:ext uri="{FF2B5EF4-FFF2-40B4-BE49-F238E27FC236}">
                <a16:creationId xmlns:a16="http://schemas.microsoft.com/office/drawing/2014/main" id="{417413A4-470D-4307-8578-E331EA1DF347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0383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9" name="Line 1484">
            <a:extLst>
              <a:ext uri="{FF2B5EF4-FFF2-40B4-BE49-F238E27FC236}">
                <a16:creationId xmlns:a16="http://schemas.microsoft.com/office/drawing/2014/main" id="{30618B1F-79E1-4536-9B0F-C6B35128AFDD}"/>
              </a:ext>
            </a:extLst>
          </p:cNvPr>
          <p:cNvSpPr>
            <a:spLocks noChangeShapeType="1"/>
          </p:cNvSpPr>
          <p:nvPr/>
        </p:nvSpPr>
        <p:spPr bwMode="auto">
          <a:xfrm>
            <a:off x="8703150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20" name="Line 1485">
            <a:extLst>
              <a:ext uri="{FF2B5EF4-FFF2-40B4-BE49-F238E27FC236}">
                <a16:creationId xmlns:a16="http://schemas.microsoft.com/office/drawing/2014/main" id="{E027DD1B-4D4A-4241-B32F-C4F78F8E7597}"/>
              </a:ext>
            </a:extLst>
          </p:cNvPr>
          <p:cNvSpPr>
            <a:spLocks noChangeShapeType="1"/>
          </p:cNvSpPr>
          <p:nvPr/>
        </p:nvSpPr>
        <p:spPr bwMode="auto">
          <a:xfrm>
            <a:off x="8751717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21" name="Line 1486">
            <a:extLst>
              <a:ext uri="{FF2B5EF4-FFF2-40B4-BE49-F238E27FC236}">
                <a16:creationId xmlns:a16="http://schemas.microsoft.com/office/drawing/2014/main" id="{5BE2779B-F139-478D-8DCB-03605D542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8779037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22" name="Line 1487">
            <a:extLst>
              <a:ext uri="{FF2B5EF4-FFF2-40B4-BE49-F238E27FC236}">
                <a16:creationId xmlns:a16="http://schemas.microsoft.com/office/drawing/2014/main" id="{8D4AFEE0-5BF2-4442-B473-10AF8420E15B}"/>
              </a:ext>
            </a:extLst>
          </p:cNvPr>
          <p:cNvSpPr>
            <a:spLocks noChangeShapeType="1"/>
          </p:cNvSpPr>
          <p:nvPr/>
        </p:nvSpPr>
        <p:spPr bwMode="auto">
          <a:xfrm>
            <a:off x="8806356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23" name="Line 1488">
            <a:extLst>
              <a:ext uri="{FF2B5EF4-FFF2-40B4-BE49-F238E27FC236}">
                <a16:creationId xmlns:a16="http://schemas.microsoft.com/office/drawing/2014/main" id="{B539927D-F0B1-473B-8DF6-7D33BA18E752}"/>
              </a:ext>
            </a:extLst>
          </p:cNvPr>
          <p:cNvSpPr>
            <a:spLocks noChangeShapeType="1"/>
          </p:cNvSpPr>
          <p:nvPr/>
        </p:nvSpPr>
        <p:spPr bwMode="auto">
          <a:xfrm>
            <a:off x="8827604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24" name="Line 1489">
            <a:extLst>
              <a:ext uri="{FF2B5EF4-FFF2-40B4-BE49-F238E27FC236}">
                <a16:creationId xmlns:a16="http://schemas.microsoft.com/office/drawing/2014/main" id="{D5D8BAC3-9902-449D-B5D3-EA4944C5F17F}"/>
              </a:ext>
            </a:extLst>
          </p:cNvPr>
          <p:cNvSpPr>
            <a:spLocks noChangeShapeType="1"/>
          </p:cNvSpPr>
          <p:nvPr/>
        </p:nvSpPr>
        <p:spPr bwMode="auto">
          <a:xfrm>
            <a:off x="8882243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25" name="Line 1490">
            <a:extLst>
              <a:ext uri="{FF2B5EF4-FFF2-40B4-BE49-F238E27FC236}">
                <a16:creationId xmlns:a16="http://schemas.microsoft.com/office/drawing/2014/main" id="{7BF5D346-193F-4E2F-B33F-39C0EC14B3D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3491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26" name="Line 1491">
            <a:extLst>
              <a:ext uri="{FF2B5EF4-FFF2-40B4-BE49-F238E27FC236}">
                <a16:creationId xmlns:a16="http://schemas.microsoft.com/office/drawing/2014/main" id="{CFF3F491-BE5A-4AAD-8186-64D51F43CF9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30811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27" name="Line 1492">
            <a:extLst>
              <a:ext uri="{FF2B5EF4-FFF2-40B4-BE49-F238E27FC236}">
                <a16:creationId xmlns:a16="http://schemas.microsoft.com/office/drawing/2014/main" id="{FF0897D6-E364-4582-AC00-1219460BC84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53577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28" name="Line 1493">
            <a:extLst>
              <a:ext uri="{FF2B5EF4-FFF2-40B4-BE49-F238E27FC236}">
                <a16:creationId xmlns:a16="http://schemas.microsoft.com/office/drawing/2014/main" id="{8509A240-BD4B-4D65-AA69-6180210B6050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6698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29" name="Line 1494">
            <a:extLst>
              <a:ext uri="{FF2B5EF4-FFF2-40B4-BE49-F238E27FC236}">
                <a16:creationId xmlns:a16="http://schemas.microsoft.com/office/drawing/2014/main" id="{D56033EB-ED2D-49BD-B386-E9E6211FB0AE}"/>
              </a:ext>
            </a:extLst>
          </p:cNvPr>
          <p:cNvSpPr>
            <a:spLocks noChangeShapeType="1"/>
          </p:cNvSpPr>
          <p:nvPr/>
        </p:nvSpPr>
        <p:spPr bwMode="auto">
          <a:xfrm>
            <a:off x="9029464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0" name="Line 1495">
            <a:extLst>
              <a:ext uri="{FF2B5EF4-FFF2-40B4-BE49-F238E27FC236}">
                <a16:creationId xmlns:a16="http://schemas.microsoft.com/office/drawing/2014/main" id="{E7EE5210-D507-494E-9B1E-C264B306FCB4}"/>
              </a:ext>
            </a:extLst>
          </p:cNvPr>
          <p:cNvSpPr>
            <a:spLocks noChangeShapeType="1"/>
          </p:cNvSpPr>
          <p:nvPr/>
        </p:nvSpPr>
        <p:spPr bwMode="auto">
          <a:xfrm>
            <a:off x="9056783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1" name="Line 1496">
            <a:extLst>
              <a:ext uri="{FF2B5EF4-FFF2-40B4-BE49-F238E27FC236}">
                <a16:creationId xmlns:a16="http://schemas.microsoft.com/office/drawing/2014/main" id="{42101807-AB28-4064-ABE7-1B48B7F90BF2}"/>
              </a:ext>
            </a:extLst>
          </p:cNvPr>
          <p:cNvSpPr>
            <a:spLocks noChangeShapeType="1"/>
          </p:cNvSpPr>
          <p:nvPr/>
        </p:nvSpPr>
        <p:spPr bwMode="auto">
          <a:xfrm>
            <a:off x="9078032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2" name="Line 1497">
            <a:extLst>
              <a:ext uri="{FF2B5EF4-FFF2-40B4-BE49-F238E27FC236}">
                <a16:creationId xmlns:a16="http://schemas.microsoft.com/office/drawing/2014/main" id="{012EBE38-4698-4CE4-8D9E-46D24E419C60}"/>
              </a:ext>
            </a:extLst>
          </p:cNvPr>
          <p:cNvSpPr>
            <a:spLocks noChangeShapeType="1"/>
          </p:cNvSpPr>
          <p:nvPr/>
        </p:nvSpPr>
        <p:spPr bwMode="auto">
          <a:xfrm>
            <a:off x="9132670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3" name="Line 1498">
            <a:extLst>
              <a:ext uri="{FF2B5EF4-FFF2-40B4-BE49-F238E27FC236}">
                <a16:creationId xmlns:a16="http://schemas.microsoft.com/office/drawing/2014/main" id="{D4D7BB77-C42D-457F-B2EE-F1A291C61A0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53919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4" name="Line 1499">
            <a:extLst>
              <a:ext uri="{FF2B5EF4-FFF2-40B4-BE49-F238E27FC236}">
                <a16:creationId xmlns:a16="http://schemas.microsoft.com/office/drawing/2014/main" id="{F32C01CB-22DC-4551-B2B6-A005A1B8D0F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81238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5" name="Line 1500">
            <a:extLst>
              <a:ext uri="{FF2B5EF4-FFF2-40B4-BE49-F238E27FC236}">
                <a16:creationId xmlns:a16="http://schemas.microsoft.com/office/drawing/2014/main" id="{FEB5E06A-6862-41F2-B6A8-883E05A88AD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8557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6" name="Line 1501">
            <a:extLst>
              <a:ext uri="{FF2B5EF4-FFF2-40B4-BE49-F238E27FC236}">
                <a16:creationId xmlns:a16="http://schemas.microsoft.com/office/drawing/2014/main" id="{2DE5C8BE-667B-406D-A70A-55858EDBBE01}"/>
              </a:ext>
            </a:extLst>
          </p:cNvPr>
          <p:cNvSpPr>
            <a:spLocks noChangeShapeType="1"/>
          </p:cNvSpPr>
          <p:nvPr/>
        </p:nvSpPr>
        <p:spPr bwMode="auto">
          <a:xfrm>
            <a:off x="9257125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7" name="Line 1502">
            <a:extLst>
              <a:ext uri="{FF2B5EF4-FFF2-40B4-BE49-F238E27FC236}">
                <a16:creationId xmlns:a16="http://schemas.microsoft.com/office/drawing/2014/main" id="{86E2241B-66E8-4C02-993E-99641372F09E}"/>
              </a:ext>
            </a:extLst>
          </p:cNvPr>
          <p:cNvSpPr>
            <a:spLocks noChangeShapeType="1"/>
          </p:cNvSpPr>
          <p:nvPr/>
        </p:nvSpPr>
        <p:spPr bwMode="auto">
          <a:xfrm>
            <a:off x="9279891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8" name="Line 1503">
            <a:extLst>
              <a:ext uri="{FF2B5EF4-FFF2-40B4-BE49-F238E27FC236}">
                <a16:creationId xmlns:a16="http://schemas.microsoft.com/office/drawing/2014/main" id="{F3C1F1EA-CF50-4A18-B681-FFDAADD46D54}"/>
              </a:ext>
            </a:extLst>
          </p:cNvPr>
          <p:cNvSpPr>
            <a:spLocks noChangeShapeType="1"/>
          </p:cNvSpPr>
          <p:nvPr/>
        </p:nvSpPr>
        <p:spPr bwMode="auto">
          <a:xfrm>
            <a:off x="9307210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9" name="Line 1504">
            <a:extLst>
              <a:ext uri="{FF2B5EF4-FFF2-40B4-BE49-F238E27FC236}">
                <a16:creationId xmlns:a16="http://schemas.microsoft.com/office/drawing/2014/main" id="{70F64BA3-E6F9-4715-8D03-4C4CA4AAF7DF}"/>
              </a:ext>
            </a:extLst>
          </p:cNvPr>
          <p:cNvSpPr>
            <a:spLocks noChangeShapeType="1"/>
          </p:cNvSpPr>
          <p:nvPr/>
        </p:nvSpPr>
        <p:spPr bwMode="auto">
          <a:xfrm>
            <a:off x="9334530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40" name="Line 1505">
            <a:extLst>
              <a:ext uri="{FF2B5EF4-FFF2-40B4-BE49-F238E27FC236}">
                <a16:creationId xmlns:a16="http://schemas.microsoft.com/office/drawing/2014/main" id="{3654628C-12A9-4B1A-88FF-C8C8A21A6504}"/>
              </a:ext>
            </a:extLst>
          </p:cNvPr>
          <p:cNvSpPr>
            <a:spLocks noChangeShapeType="1"/>
          </p:cNvSpPr>
          <p:nvPr/>
        </p:nvSpPr>
        <p:spPr bwMode="auto">
          <a:xfrm>
            <a:off x="9383097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41" name="Line 1506">
            <a:extLst>
              <a:ext uri="{FF2B5EF4-FFF2-40B4-BE49-F238E27FC236}">
                <a16:creationId xmlns:a16="http://schemas.microsoft.com/office/drawing/2014/main" id="{74C2A84B-B701-41F7-846D-A3CF365B1822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4346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42" name="Line 1507">
            <a:extLst>
              <a:ext uri="{FF2B5EF4-FFF2-40B4-BE49-F238E27FC236}">
                <a16:creationId xmlns:a16="http://schemas.microsoft.com/office/drawing/2014/main" id="{58DEE86A-95E6-4B15-AD9C-F89D59AE4801}"/>
              </a:ext>
            </a:extLst>
          </p:cNvPr>
          <p:cNvSpPr>
            <a:spLocks noChangeShapeType="1"/>
          </p:cNvSpPr>
          <p:nvPr/>
        </p:nvSpPr>
        <p:spPr bwMode="auto">
          <a:xfrm>
            <a:off x="9431665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43" name="Line 1508">
            <a:extLst>
              <a:ext uri="{FF2B5EF4-FFF2-40B4-BE49-F238E27FC236}">
                <a16:creationId xmlns:a16="http://schemas.microsoft.com/office/drawing/2014/main" id="{37064B05-D6B9-4D46-9495-190825DF4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9458984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44" name="Line 1509">
            <a:extLst>
              <a:ext uri="{FF2B5EF4-FFF2-40B4-BE49-F238E27FC236}">
                <a16:creationId xmlns:a16="http://schemas.microsoft.com/office/drawing/2014/main" id="{0405A136-FBB0-45E2-9936-CE2C6AEF4790}"/>
              </a:ext>
            </a:extLst>
          </p:cNvPr>
          <p:cNvSpPr>
            <a:spLocks noChangeShapeType="1"/>
          </p:cNvSpPr>
          <p:nvPr/>
        </p:nvSpPr>
        <p:spPr bwMode="auto">
          <a:xfrm>
            <a:off x="9507552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45" name="Line 1510">
            <a:extLst>
              <a:ext uri="{FF2B5EF4-FFF2-40B4-BE49-F238E27FC236}">
                <a16:creationId xmlns:a16="http://schemas.microsoft.com/office/drawing/2014/main" id="{B292EFC8-7DA6-4D02-8B21-484D0E9CA981}"/>
              </a:ext>
            </a:extLst>
          </p:cNvPr>
          <p:cNvSpPr>
            <a:spLocks noChangeShapeType="1"/>
          </p:cNvSpPr>
          <p:nvPr/>
        </p:nvSpPr>
        <p:spPr bwMode="auto">
          <a:xfrm>
            <a:off x="9534871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46" name="Line 1511">
            <a:extLst>
              <a:ext uri="{FF2B5EF4-FFF2-40B4-BE49-F238E27FC236}">
                <a16:creationId xmlns:a16="http://schemas.microsoft.com/office/drawing/2014/main" id="{0A66E651-3FE7-472C-8368-A4DD99959A46}"/>
              </a:ext>
            </a:extLst>
          </p:cNvPr>
          <p:cNvSpPr>
            <a:spLocks noChangeShapeType="1"/>
          </p:cNvSpPr>
          <p:nvPr/>
        </p:nvSpPr>
        <p:spPr bwMode="auto">
          <a:xfrm>
            <a:off x="9557637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47" name="Line 1512">
            <a:extLst>
              <a:ext uri="{FF2B5EF4-FFF2-40B4-BE49-F238E27FC236}">
                <a16:creationId xmlns:a16="http://schemas.microsoft.com/office/drawing/2014/main" id="{AA4CEDFF-E2BF-4C4C-8A12-915A564C060C}"/>
              </a:ext>
            </a:extLst>
          </p:cNvPr>
          <p:cNvSpPr>
            <a:spLocks noChangeShapeType="1"/>
          </p:cNvSpPr>
          <p:nvPr/>
        </p:nvSpPr>
        <p:spPr bwMode="auto">
          <a:xfrm>
            <a:off x="9583439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48" name="Line 1513">
            <a:extLst>
              <a:ext uri="{FF2B5EF4-FFF2-40B4-BE49-F238E27FC236}">
                <a16:creationId xmlns:a16="http://schemas.microsoft.com/office/drawing/2014/main" id="{3A6E1FD1-84AC-4E0A-A60F-A8DAFEE67F4F}"/>
              </a:ext>
            </a:extLst>
          </p:cNvPr>
          <p:cNvSpPr>
            <a:spLocks noChangeShapeType="1"/>
          </p:cNvSpPr>
          <p:nvPr/>
        </p:nvSpPr>
        <p:spPr bwMode="auto">
          <a:xfrm>
            <a:off x="9633525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49" name="Line 1514">
            <a:extLst>
              <a:ext uri="{FF2B5EF4-FFF2-40B4-BE49-F238E27FC236}">
                <a16:creationId xmlns:a16="http://schemas.microsoft.com/office/drawing/2014/main" id="{5677C913-5B39-43BD-B27E-E7AE2730BF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660844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50" name="Line 1515">
            <a:extLst>
              <a:ext uri="{FF2B5EF4-FFF2-40B4-BE49-F238E27FC236}">
                <a16:creationId xmlns:a16="http://schemas.microsoft.com/office/drawing/2014/main" id="{1FB646DB-1A2F-4518-817E-FFA119FF9C7F}"/>
              </a:ext>
            </a:extLst>
          </p:cNvPr>
          <p:cNvSpPr>
            <a:spLocks noChangeShapeType="1"/>
          </p:cNvSpPr>
          <p:nvPr/>
        </p:nvSpPr>
        <p:spPr bwMode="auto">
          <a:xfrm>
            <a:off x="9682092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51" name="Line 1516">
            <a:extLst>
              <a:ext uri="{FF2B5EF4-FFF2-40B4-BE49-F238E27FC236}">
                <a16:creationId xmlns:a16="http://schemas.microsoft.com/office/drawing/2014/main" id="{746AE68B-38C8-4619-B122-50203E1CC380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9412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52" name="Line 1517">
            <a:extLst>
              <a:ext uri="{FF2B5EF4-FFF2-40B4-BE49-F238E27FC236}">
                <a16:creationId xmlns:a16="http://schemas.microsoft.com/office/drawing/2014/main" id="{7C85C0C9-CD96-4D38-91A1-787544AD89E9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7979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53" name="Line 1518">
            <a:extLst>
              <a:ext uri="{FF2B5EF4-FFF2-40B4-BE49-F238E27FC236}">
                <a16:creationId xmlns:a16="http://schemas.microsoft.com/office/drawing/2014/main" id="{A70B4036-32F4-4BCF-9E5D-F08F29165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9785299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54" name="Line 1519">
            <a:extLst>
              <a:ext uri="{FF2B5EF4-FFF2-40B4-BE49-F238E27FC236}">
                <a16:creationId xmlns:a16="http://schemas.microsoft.com/office/drawing/2014/main" id="{6FA4F93C-333A-4BA0-8FBD-9C9327F953F8}"/>
              </a:ext>
            </a:extLst>
          </p:cNvPr>
          <p:cNvSpPr>
            <a:spLocks noChangeShapeType="1"/>
          </p:cNvSpPr>
          <p:nvPr/>
        </p:nvSpPr>
        <p:spPr bwMode="auto">
          <a:xfrm>
            <a:off x="9806547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55" name="Line 1520">
            <a:extLst>
              <a:ext uri="{FF2B5EF4-FFF2-40B4-BE49-F238E27FC236}">
                <a16:creationId xmlns:a16="http://schemas.microsoft.com/office/drawing/2014/main" id="{A43D1A04-E7DC-455A-8730-C9DFEE0ED9E5}"/>
              </a:ext>
            </a:extLst>
          </p:cNvPr>
          <p:cNvSpPr>
            <a:spLocks noChangeShapeType="1"/>
          </p:cNvSpPr>
          <p:nvPr/>
        </p:nvSpPr>
        <p:spPr bwMode="auto">
          <a:xfrm>
            <a:off x="9833866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56" name="Line 1521">
            <a:extLst>
              <a:ext uri="{FF2B5EF4-FFF2-40B4-BE49-F238E27FC236}">
                <a16:creationId xmlns:a16="http://schemas.microsoft.com/office/drawing/2014/main" id="{C0C99BF2-A9C1-4EBE-813D-A4047BCCF112}"/>
              </a:ext>
            </a:extLst>
          </p:cNvPr>
          <p:cNvSpPr>
            <a:spLocks noChangeShapeType="1"/>
          </p:cNvSpPr>
          <p:nvPr/>
        </p:nvSpPr>
        <p:spPr bwMode="auto">
          <a:xfrm>
            <a:off x="9883952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57" name="Line 1522">
            <a:extLst>
              <a:ext uri="{FF2B5EF4-FFF2-40B4-BE49-F238E27FC236}">
                <a16:creationId xmlns:a16="http://schemas.microsoft.com/office/drawing/2014/main" id="{1889BB08-5FF8-41C5-8340-C067CE6B2BEC}"/>
              </a:ext>
            </a:extLst>
          </p:cNvPr>
          <p:cNvSpPr>
            <a:spLocks noChangeShapeType="1"/>
          </p:cNvSpPr>
          <p:nvPr/>
        </p:nvSpPr>
        <p:spPr bwMode="auto">
          <a:xfrm>
            <a:off x="9911271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58" name="Line 1523">
            <a:extLst>
              <a:ext uri="{FF2B5EF4-FFF2-40B4-BE49-F238E27FC236}">
                <a16:creationId xmlns:a16="http://schemas.microsoft.com/office/drawing/2014/main" id="{AC82453B-BE9E-430E-BA8E-F40F00C09B0A}"/>
              </a:ext>
            </a:extLst>
          </p:cNvPr>
          <p:cNvSpPr>
            <a:spLocks noChangeShapeType="1"/>
          </p:cNvSpPr>
          <p:nvPr/>
        </p:nvSpPr>
        <p:spPr bwMode="auto">
          <a:xfrm>
            <a:off x="9932519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59" name="Line 1524">
            <a:extLst>
              <a:ext uri="{FF2B5EF4-FFF2-40B4-BE49-F238E27FC236}">
                <a16:creationId xmlns:a16="http://schemas.microsoft.com/office/drawing/2014/main" id="{DF42CAB5-5762-4528-8003-CE2B1FB34A9C}"/>
              </a:ext>
            </a:extLst>
          </p:cNvPr>
          <p:cNvSpPr>
            <a:spLocks noChangeShapeType="1"/>
          </p:cNvSpPr>
          <p:nvPr/>
        </p:nvSpPr>
        <p:spPr bwMode="auto">
          <a:xfrm>
            <a:off x="9959839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60" name="Line 1525">
            <a:extLst>
              <a:ext uri="{FF2B5EF4-FFF2-40B4-BE49-F238E27FC236}">
                <a16:creationId xmlns:a16="http://schemas.microsoft.com/office/drawing/2014/main" id="{FFA7FAD5-A783-4A53-B69F-183E6A109A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8406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61" name="Line 1526">
            <a:extLst>
              <a:ext uri="{FF2B5EF4-FFF2-40B4-BE49-F238E27FC236}">
                <a16:creationId xmlns:a16="http://schemas.microsoft.com/office/drawing/2014/main" id="{B4DE2B16-A916-478C-BD74-4D6C521717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35726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62" name="Line 1527">
            <a:extLst>
              <a:ext uri="{FF2B5EF4-FFF2-40B4-BE49-F238E27FC236}">
                <a16:creationId xmlns:a16="http://schemas.microsoft.com/office/drawing/2014/main" id="{3947C3B8-B50A-4354-8F90-92B6753879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56974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63" name="Line 1528">
            <a:extLst>
              <a:ext uri="{FF2B5EF4-FFF2-40B4-BE49-F238E27FC236}">
                <a16:creationId xmlns:a16="http://schemas.microsoft.com/office/drawing/2014/main" id="{C7CF6BC7-81C5-463C-B78E-D906DC96FD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84293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64" name="Line 1529">
            <a:extLst>
              <a:ext uri="{FF2B5EF4-FFF2-40B4-BE49-F238E27FC236}">
                <a16:creationId xmlns:a16="http://schemas.microsoft.com/office/drawing/2014/main" id="{EC61786D-D7B3-47B3-944D-6B4A0CDE41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4379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65" name="Line 1530">
            <a:extLst>
              <a:ext uri="{FF2B5EF4-FFF2-40B4-BE49-F238E27FC236}">
                <a16:creationId xmlns:a16="http://schemas.microsoft.com/office/drawing/2014/main" id="{CF15E68E-0807-42D0-B516-D92E7F5C3E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60180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66" name="Line 1531">
            <a:extLst>
              <a:ext uri="{FF2B5EF4-FFF2-40B4-BE49-F238E27FC236}">
                <a16:creationId xmlns:a16="http://schemas.microsoft.com/office/drawing/2014/main" id="{3CBCB58C-0A86-4037-B6A2-A289710CD1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87500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67" name="Line 1532">
            <a:extLst>
              <a:ext uri="{FF2B5EF4-FFF2-40B4-BE49-F238E27FC236}">
                <a16:creationId xmlns:a16="http://schemas.microsoft.com/office/drawing/2014/main" id="{C1BCF01A-0358-44D8-8A11-4C359D6DBF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10266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68" name="Line 1533">
            <a:extLst>
              <a:ext uri="{FF2B5EF4-FFF2-40B4-BE49-F238E27FC236}">
                <a16:creationId xmlns:a16="http://schemas.microsoft.com/office/drawing/2014/main" id="{FF4CC9C3-A2CA-4D45-9641-6096E3D3F9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58834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69" name="Line 1534">
            <a:extLst>
              <a:ext uri="{FF2B5EF4-FFF2-40B4-BE49-F238E27FC236}">
                <a16:creationId xmlns:a16="http://schemas.microsoft.com/office/drawing/2014/main" id="{B1212E1B-CA47-423B-A1EE-6908C7B810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86153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70" name="Line 1535">
            <a:extLst>
              <a:ext uri="{FF2B5EF4-FFF2-40B4-BE49-F238E27FC236}">
                <a16:creationId xmlns:a16="http://schemas.microsoft.com/office/drawing/2014/main" id="{8DBE5854-B487-49F7-9D40-383BF371FD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13472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71" name="Line 1536">
            <a:extLst>
              <a:ext uri="{FF2B5EF4-FFF2-40B4-BE49-F238E27FC236}">
                <a16:creationId xmlns:a16="http://schemas.microsoft.com/office/drawing/2014/main" id="{994755A2-46CD-4AC7-8392-3F648BEAFA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34721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72" name="Line 1537">
            <a:extLst>
              <a:ext uri="{FF2B5EF4-FFF2-40B4-BE49-F238E27FC236}">
                <a16:creationId xmlns:a16="http://schemas.microsoft.com/office/drawing/2014/main" id="{A67D47CC-9DAB-4702-8A05-0157D918BF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83288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73" name="Line 1538">
            <a:extLst>
              <a:ext uri="{FF2B5EF4-FFF2-40B4-BE49-F238E27FC236}">
                <a16:creationId xmlns:a16="http://schemas.microsoft.com/office/drawing/2014/main" id="{51D122C0-9661-4814-BFF6-40CC200ADE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0608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74" name="Line 1539">
            <a:extLst>
              <a:ext uri="{FF2B5EF4-FFF2-40B4-BE49-F238E27FC236}">
                <a16:creationId xmlns:a16="http://schemas.microsoft.com/office/drawing/2014/main" id="{43D3A788-5403-465E-AB25-CCA4D4D048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37927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75" name="Line 1540">
            <a:extLst>
              <a:ext uri="{FF2B5EF4-FFF2-40B4-BE49-F238E27FC236}">
                <a16:creationId xmlns:a16="http://schemas.microsoft.com/office/drawing/2014/main" id="{3EF0CEDE-BD45-4497-A49E-BC7C367579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60693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76" name="Line 1541">
            <a:extLst>
              <a:ext uri="{FF2B5EF4-FFF2-40B4-BE49-F238E27FC236}">
                <a16:creationId xmlns:a16="http://schemas.microsoft.com/office/drawing/2014/main" id="{9B32080B-A947-4EA8-A5EB-D5D048128F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13814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77" name="Line 1542">
            <a:extLst>
              <a:ext uri="{FF2B5EF4-FFF2-40B4-BE49-F238E27FC236}">
                <a16:creationId xmlns:a16="http://schemas.microsoft.com/office/drawing/2014/main" id="{F6715EC0-1ADE-4464-BEFA-8B7948C658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36580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78" name="Line 1543">
            <a:extLst>
              <a:ext uri="{FF2B5EF4-FFF2-40B4-BE49-F238E27FC236}">
                <a16:creationId xmlns:a16="http://schemas.microsoft.com/office/drawing/2014/main" id="{768B7F45-CF9B-408D-8FB0-0266041F98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63899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79" name="Line 1544">
            <a:extLst>
              <a:ext uri="{FF2B5EF4-FFF2-40B4-BE49-F238E27FC236}">
                <a16:creationId xmlns:a16="http://schemas.microsoft.com/office/drawing/2014/main" id="{D0C1AA0F-755A-4877-AC67-85ED9233CF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85148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80" name="Line 1545">
            <a:extLst>
              <a:ext uri="{FF2B5EF4-FFF2-40B4-BE49-F238E27FC236}">
                <a16:creationId xmlns:a16="http://schemas.microsoft.com/office/drawing/2014/main" id="{1D14D856-BB83-4E56-9C38-B496A78A20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9786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81" name="Line 1546">
            <a:extLst>
              <a:ext uri="{FF2B5EF4-FFF2-40B4-BE49-F238E27FC236}">
                <a16:creationId xmlns:a16="http://schemas.microsoft.com/office/drawing/2014/main" id="{B81B6E69-6632-4236-BAFF-6019A64651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1035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82" name="Line 1547">
            <a:extLst>
              <a:ext uri="{FF2B5EF4-FFF2-40B4-BE49-F238E27FC236}">
                <a16:creationId xmlns:a16="http://schemas.microsoft.com/office/drawing/2014/main" id="{12F4695A-433F-4AB9-B36C-CCE034F671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88354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83" name="Line 1548">
            <a:extLst>
              <a:ext uri="{FF2B5EF4-FFF2-40B4-BE49-F238E27FC236}">
                <a16:creationId xmlns:a16="http://schemas.microsoft.com/office/drawing/2014/main" id="{1B6A6F1F-F7EA-4D4C-AC3F-D76A12463E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09602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84" name="Line 1549">
            <a:extLst>
              <a:ext uri="{FF2B5EF4-FFF2-40B4-BE49-F238E27FC236}">
                <a16:creationId xmlns:a16="http://schemas.microsoft.com/office/drawing/2014/main" id="{990CB30D-AB2F-42EB-8B4C-EABB769311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64241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85" name="Line 1550">
            <a:extLst>
              <a:ext uri="{FF2B5EF4-FFF2-40B4-BE49-F238E27FC236}">
                <a16:creationId xmlns:a16="http://schemas.microsoft.com/office/drawing/2014/main" id="{F5188923-D8F5-437F-BD88-3BCB1FA803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7007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86" name="Line 1551">
            <a:extLst>
              <a:ext uri="{FF2B5EF4-FFF2-40B4-BE49-F238E27FC236}">
                <a16:creationId xmlns:a16="http://schemas.microsoft.com/office/drawing/2014/main" id="{A8454F56-28CA-4520-B6F5-940F402AA7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14327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87" name="Line 1552">
            <a:extLst>
              <a:ext uri="{FF2B5EF4-FFF2-40B4-BE49-F238E27FC236}">
                <a16:creationId xmlns:a16="http://schemas.microsoft.com/office/drawing/2014/main" id="{8B81A984-E096-4622-9E3A-37AE476AEA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41646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88" name="Line 1553">
            <a:extLst>
              <a:ext uri="{FF2B5EF4-FFF2-40B4-BE49-F238E27FC236}">
                <a16:creationId xmlns:a16="http://schemas.microsoft.com/office/drawing/2014/main" id="{634E721E-D33B-4BE8-B41C-7545D082F5F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90214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89" name="Line 1554">
            <a:extLst>
              <a:ext uri="{FF2B5EF4-FFF2-40B4-BE49-F238E27FC236}">
                <a16:creationId xmlns:a16="http://schemas.microsoft.com/office/drawing/2014/main" id="{00A88542-952A-40CD-8218-66290F1E81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11462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90" name="Line 1555">
            <a:extLst>
              <a:ext uri="{FF2B5EF4-FFF2-40B4-BE49-F238E27FC236}">
                <a16:creationId xmlns:a16="http://schemas.microsoft.com/office/drawing/2014/main" id="{06567B02-D4FD-42A3-9541-4F250B14B7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38781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91" name="Line 1556">
            <a:extLst>
              <a:ext uri="{FF2B5EF4-FFF2-40B4-BE49-F238E27FC236}">
                <a16:creationId xmlns:a16="http://schemas.microsoft.com/office/drawing/2014/main" id="{638CF094-E1B5-4C76-B178-77472CDC6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66101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92" name="Line 1557">
            <a:extLst>
              <a:ext uri="{FF2B5EF4-FFF2-40B4-BE49-F238E27FC236}">
                <a16:creationId xmlns:a16="http://schemas.microsoft.com/office/drawing/2014/main" id="{35AF243C-BB3F-4ACF-A8B2-8ED667FDAA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14668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93" name="Line 1558">
            <a:extLst>
              <a:ext uri="{FF2B5EF4-FFF2-40B4-BE49-F238E27FC236}">
                <a16:creationId xmlns:a16="http://schemas.microsoft.com/office/drawing/2014/main" id="{9FC0D5D5-940C-4304-9DB9-5EF4754927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37434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94" name="Line 1559">
            <a:extLst>
              <a:ext uri="{FF2B5EF4-FFF2-40B4-BE49-F238E27FC236}">
                <a16:creationId xmlns:a16="http://schemas.microsoft.com/office/drawing/2014/main" id="{A3174F07-4C2D-4A18-BC69-0FBC187FFE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63236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95" name="Line 1560">
            <a:extLst>
              <a:ext uri="{FF2B5EF4-FFF2-40B4-BE49-F238E27FC236}">
                <a16:creationId xmlns:a16="http://schemas.microsoft.com/office/drawing/2014/main" id="{E6EE040C-E3CC-471D-8A86-AA3687ADA5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90555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96" name="Line 1561">
            <a:extLst>
              <a:ext uri="{FF2B5EF4-FFF2-40B4-BE49-F238E27FC236}">
                <a16:creationId xmlns:a16="http://schemas.microsoft.com/office/drawing/2014/main" id="{343BBAA2-F575-40CE-9E5D-B20C42B34C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40641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97" name="Line 1562">
            <a:extLst>
              <a:ext uri="{FF2B5EF4-FFF2-40B4-BE49-F238E27FC236}">
                <a16:creationId xmlns:a16="http://schemas.microsoft.com/office/drawing/2014/main" id="{7702FF75-EF42-4A8A-83B5-01669F7C7C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7960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98" name="Line 1563">
            <a:extLst>
              <a:ext uri="{FF2B5EF4-FFF2-40B4-BE49-F238E27FC236}">
                <a16:creationId xmlns:a16="http://schemas.microsoft.com/office/drawing/2014/main" id="{EE5F00B0-7569-4127-8837-3A24DE88C2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89208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99" name="Line 1564">
            <a:extLst>
              <a:ext uri="{FF2B5EF4-FFF2-40B4-BE49-F238E27FC236}">
                <a16:creationId xmlns:a16="http://schemas.microsoft.com/office/drawing/2014/main" id="{8E01BCBC-30E8-442C-94E8-8115E27854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16528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00" name="Line 1565">
            <a:extLst>
              <a:ext uri="{FF2B5EF4-FFF2-40B4-BE49-F238E27FC236}">
                <a16:creationId xmlns:a16="http://schemas.microsoft.com/office/drawing/2014/main" id="{6C896530-6C5C-4CA9-A9F3-0F4106F976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65096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01" name="Line 1566">
            <a:extLst>
              <a:ext uri="{FF2B5EF4-FFF2-40B4-BE49-F238E27FC236}">
                <a16:creationId xmlns:a16="http://schemas.microsoft.com/office/drawing/2014/main" id="{C2546F1F-629B-458D-8C24-5525165274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92415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02" name="Line 1567">
            <a:extLst>
              <a:ext uri="{FF2B5EF4-FFF2-40B4-BE49-F238E27FC236}">
                <a16:creationId xmlns:a16="http://schemas.microsoft.com/office/drawing/2014/main" id="{D539D31F-0060-43AB-A4C8-CC9F8E101A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13663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03" name="Line 1568">
            <a:extLst>
              <a:ext uri="{FF2B5EF4-FFF2-40B4-BE49-F238E27FC236}">
                <a16:creationId xmlns:a16="http://schemas.microsoft.com/office/drawing/2014/main" id="{7900ECA1-E635-4140-934D-7D44CC3115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40983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04" name="Line 1569">
            <a:extLst>
              <a:ext uri="{FF2B5EF4-FFF2-40B4-BE49-F238E27FC236}">
                <a16:creationId xmlns:a16="http://schemas.microsoft.com/office/drawing/2014/main" id="{1C305259-F6CA-4471-935A-A01E0F5A2A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91068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05" name="Line 1570">
            <a:extLst>
              <a:ext uri="{FF2B5EF4-FFF2-40B4-BE49-F238E27FC236}">
                <a16:creationId xmlns:a16="http://schemas.microsoft.com/office/drawing/2014/main" id="{5BB00C5B-362F-4429-8DE7-3F04D9A55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16870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06" name="Line 1571">
            <a:extLst>
              <a:ext uri="{FF2B5EF4-FFF2-40B4-BE49-F238E27FC236}">
                <a16:creationId xmlns:a16="http://schemas.microsoft.com/office/drawing/2014/main" id="{610DE620-4412-4067-84DD-21D4AA3B50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9636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07" name="Line 1572">
            <a:extLst>
              <a:ext uri="{FF2B5EF4-FFF2-40B4-BE49-F238E27FC236}">
                <a16:creationId xmlns:a16="http://schemas.microsoft.com/office/drawing/2014/main" id="{E2CCEE49-0826-48B0-8E97-87F15E3038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66955" y="6386031"/>
            <a:ext cx="0" cy="107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08" name="Line 1573">
            <a:extLst>
              <a:ext uri="{FF2B5EF4-FFF2-40B4-BE49-F238E27FC236}">
                <a16:creationId xmlns:a16="http://schemas.microsoft.com/office/drawing/2014/main" id="{64DF9BAB-DD45-4871-9E37-487BD254A2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1386" y="6386031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09" name="Rectangle 1574">
            <a:extLst>
              <a:ext uri="{FF2B5EF4-FFF2-40B4-BE49-F238E27FC236}">
                <a16:creationId xmlns:a16="http://schemas.microsoft.com/office/drawing/2014/main" id="{AD738300-3948-48D1-9C3D-A87B8BDB0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839" y="6424435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803.0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0" name="Line 1575">
            <a:extLst>
              <a:ext uri="{FF2B5EF4-FFF2-40B4-BE49-F238E27FC236}">
                <a16:creationId xmlns:a16="http://schemas.microsoft.com/office/drawing/2014/main" id="{BE52E2EA-7569-44BE-97D2-AC18A8BA13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6695" y="6386031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11" name="Rectangle 1576">
            <a:extLst>
              <a:ext uri="{FF2B5EF4-FFF2-40B4-BE49-F238E27FC236}">
                <a16:creationId xmlns:a16="http://schemas.microsoft.com/office/drawing/2014/main" id="{8424E602-F427-4EF2-BC86-BD373BDE7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148" y="6424435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803.5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2" name="Line 1577">
            <a:extLst>
              <a:ext uri="{FF2B5EF4-FFF2-40B4-BE49-F238E27FC236}">
                <a16:creationId xmlns:a16="http://schemas.microsoft.com/office/drawing/2014/main" id="{8F36BEAA-5D8C-45EF-8E5A-C3A3372A91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2004" y="6386031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13" name="Rectangle 1578">
            <a:extLst>
              <a:ext uri="{FF2B5EF4-FFF2-40B4-BE49-F238E27FC236}">
                <a16:creationId xmlns:a16="http://schemas.microsoft.com/office/drawing/2014/main" id="{13BE9392-3DF8-48EA-A6B0-D753CC55D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2457" y="6424435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804.0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4" name="Line 1579">
            <a:extLst>
              <a:ext uri="{FF2B5EF4-FFF2-40B4-BE49-F238E27FC236}">
                <a16:creationId xmlns:a16="http://schemas.microsoft.com/office/drawing/2014/main" id="{75024556-BE2F-4423-B853-BB83C452C3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3384" y="6386031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15" name="Rectangle 1580">
            <a:extLst>
              <a:ext uri="{FF2B5EF4-FFF2-40B4-BE49-F238E27FC236}">
                <a16:creationId xmlns:a16="http://schemas.microsoft.com/office/drawing/2014/main" id="{9A910A8D-91A8-4851-8A8B-2607886D1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837" y="6424435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804.5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6" name="Line 1581">
            <a:extLst>
              <a:ext uri="{FF2B5EF4-FFF2-40B4-BE49-F238E27FC236}">
                <a16:creationId xmlns:a16="http://schemas.microsoft.com/office/drawing/2014/main" id="{D37F6985-734A-4017-9AC3-90B512FC74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8693" y="6386031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17" name="Rectangle 1582">
            <a:extLst>
              <a:ext uri="{FF2B5EF4-FFF2-40B4-BE49-F238E27FC236}">
                <a16:creationId xmlns:a16="http://schemas.microsoft.com/office/drawing/2014/main" id="{E7DBD973-BE7C-4CE9-945B-457185CB5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9146" y="6424435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805.0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8" name="Line 1583">
            <a:extLst>
              <a:ext uri="{FF2B5EF4-FFF2-40B4-BE49-F238E27FC236}">
                <a16:creationId xmlns:a16="http://schemas.microsoft.com/office/drawing/2014/main" id="{A6BFC9DA-6E36-45A0-993E-3EFDEEAF28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4002" y="6386031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19" name="Rectangle 1584">
            <a:extLst>
              <a:ext uri="{FF2B5EF4-FFF2-40B4-BE49-F238E27FC236}">
                <a16:creationId xmlns:a16="http://schemas.microsoft.com/office/drawing/2014/main" id="{CC50BD97-6737-4FDA-83DB-DF885C7DF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455" y="6424435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805.5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0" name="Line 1585">
            <a:extLst>
              <a:ext uri="{FF2B5EF4-FFF2-40B4-BE49-F238E27FC236}">
                <a16:creationId xmlns:a16="http://schemas.microsoft.com/office/drawing/2014/main" id="{40608365-112E-4AC9-BC5E-80A30A87B6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5382" y="6386031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21" name="Rectangle 1586">
            <a:extLst>
              <a:ext uri="{FF2B5EF4-FFF2-40B4-BE49-F238E27FC236}">
                <a16:creationId xmlns:a16="http://schemas.microsoft.com/office/drawing/2014/main" id="{D7C67567-94F0-4C48-8C52-67D3AE5D1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5835" y="6424435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806.0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2" name="Line 1587">
            <a:extLst>
              <a:ext uri="{FF2B5EF4-FFF2-40B4-BE49-F238E27FC236}">
                <a16:creationId xmlns:a16="http://schemas.microsoft.com/office/drawing/2014/main" id="{94F7FAB0-49A0-4D02-B9F6-5E1D9EFCE2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0691" y="6386031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23" name="Rectangle 1588">
            <a:extLst>
              <a:ext uri="{FF2B5EF4-FFF2-40B4-BE49-F238E27FC236}">
                <a16:creationId xmlns:a16="http://schemas.microsoft.com/office/drawing/2014/main" id="{F58A491D-9D40-4888-8CCA-CE5387605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144" y="6424435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806.5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4" name="Line 1589">
            <a:extLst>
              <a:ext uri="{FF2B5EF4-FFF2-40B4-BE49-F238E27FC236}">
                <a16:creationId xmlns:a16="http://schemas.microsoft.com/office/drawing/2014/main" id="{EAD1E1DE-9233-484E-A1C4-0EA8154D12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2071" y="6386031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25" name="Rectangle 1590">
            <a:extLst>
              <a:ext uri="{FF2B5EF4-FFF2-40B4-BE49-F238E27FC236}">
                <a16:creationId xmlns:a16="http://schemas.microsoft.com/office/drawing/2014/main" id="{1BF5CD8D-7612-4826-AD97-B7F2903F9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2524" y="6424435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807.0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6" name="Line 1591">
            <a:extLst>
              <a:ext uri="{FF2B5EF4-FFF2-40B4-BE49-F238E27FC236}">
                <a16:creationId xmlns:a16="http://schemas.microsoft.com/office/drawing/2014/main" id="{86464220-0998-4D1B-B651-4C539566061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7380" y="6386031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27" name="Rectangle 1592">
            <a:extLst>
              <a:ext uri="{FF2B5EF4-FFF2-40B4-BE49-F238E27FC236}">
                <a16:creationId xmlns:a16="http://schemas.microsoft.com/office/drawing/2014/main" id="{DF9CC9FC-0FC4-4610-A8F2-B1932501B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834" y="6424435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807.5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8" name="Line 1593">
            <a:extLst>
              <a:ext uri="{FF2B5EF4-FFF2-40B4-BE49-F238E27FC236}">
                <a16:creationId xmlns:a16="http://schemas.microsoft.com/office/drawing/2014/main" id="{E203A709-3367-4028-B9B1-E720CA2341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4207" y="6386031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29" name="Rectangle 1594">
            <a:extLst>
              <a:ext uri="{FF2B5EF4-FFF2-40B4-BE49-F238E27FC236}">
                <a16:creationId xmlns:a16="http://schemas.microsoft.com/office/drawing/2014/main" id="{844791ED-1331-49DB-8B71-FF8B1359D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660" y="6424435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808.0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0" name="Line 1595">
            <a:extLst>
              <a:ext uri="{FF2B5EF4-FFF2-40B4-BE49-F238E27FC236}">
                <a16:creationId xmlns:a16="http://schemas.microsoft.com/office/drawing/2014/main" id="{CE433A85-4ABB-4946-9146-680D6285406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54069" y="6386031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31" name="Rectangle 1596">
            <a:extLst>
              <a:ext uri="{FF2B5EF4-FFF2-40B4-BE49-F238E27FC236}">
                <a16:creationId xmlns:a16="http://schemas.microsoft.com/office/drawing/2014/main" id="{967B3DFB-6D7B-40F6-9854-3FFAAEFAF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4523" y="6424435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808.5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2" name="Line 1597">
            <a:extLst>
              <a:ext uri="{FF2B5EF4-FFF2-40B4-BE49-F238E27FC236}">
                <a16:creationId xmlns:a16="http://schemas.microsoft.com/office/drawing/2014/main" id="{A940FD9B-0F3A-4EA6-AD6E-33DC5EBACDB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0896" y="6386031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33" name="Rectangle 1598">
            <a:extLst>
              <a:ext uri="{FF2B5EF4-FFF2-40B4-BE49-F238E27FC236}">
                <a16:creationId xmlns:a16="http://schemas.microsoft.com/office/drawing/2014/main" id="{0C6356D2-7956-4122-81EA-39061F4BB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1349" y="6424435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809.0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4" name="Line 1599">
            <a:extLst>
              <a:ext uri="{FF2B5EF4-FFF2-40B4-BE49-F238E27FC236}">
                <a16:creationId xmlns:a16="http://schemas.microsoft.com/office/drawing/2014/main" id="{65AEB520-F263-47D6-95B9-AA82559E6D6E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6205" y="6386031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35" name="Rectangle 1600">
            <a:extLst>
              <a:ext uri="{FF2B5EF4-FFF2-40B4-BE49-F238E27FC236}">
                <a16:creationId xmlns:a16="http://schemas.microsoft.com/office/drawing/2014/main" id="{6F2D996F-2ACF-499C-85BE-DCF3F9A67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6658" y="6424435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809.5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6" name="Line 1601">
            <a:extLst>
              <a:ext uri="{FF2B5EF4-FFF2-40B4-BE49-F238E27FC236}">
                <a16:creationId xmlns:a16="http://schemas.microsoft.com/office/drawing/2014/main" id="{09C6134B-4269-4EA4-8454-622842DFA9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7585" y="6386031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37" name="Rectangle 1602">
            <a:extLst>
              <a:ext uri="{FF2B5EF4-FFF2-40B4-BE49-F238E27FC236}">
                <a16:creationId xmlns:a16="http://schemas.microsoft.com/office/drawing/2014/main" id="{D880ECC6-33EA-4F6B-A0E0-112046082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8039" y="6424435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810.0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8" name="Line 1603">
            <a:extLst>
              <a:ext uri="{FF2B5EF4-FFF2-40B4-BE49-F238E27FC236}">
                <a16:creationId xmlns:a16="http://schemas.microsoft.com/office/drawing/2014/main" id="{C2780580-8AF8-4BB4-AC63-AB46AB6019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62894" y="6386031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39" name="Rectangle 1604">
            <a:extLst>
              <a:ext uri="{FF2B5EF4-FFF2-40B4-BE49-F238E27FC236}">
                <a16:creationId xmlns:a16="http://schemas.microsoft.com/office/drawing/2014/main" id="{E02FF60A-B18C-44C8-A221-B02AD66FF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3348" y="6424435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810.5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0" name="Line 1605">
            <a:extLst>
              <a:ext uri="{FF2B5EF4-FFF2-40B4-BE49-F238E27FC236}">
                <a16:creationId xmlns:a16="http://schemas.microsoft.com/office/drawing/2014/main" id="{78C2608D-CE66-4B0D-98AF-D0D2B09992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94274" y="6386031"/>
            <a:ext cx="0" cy="3840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41" name="Rectangle 1606">
            <a:extLst>
              <a:ext uri="{FF2B5EF4-FFF2-40B4-BE49-F238E27FC236}">
                <a16:creationId xmlns:a16="http://schemas.microsoft.com/office/drawing/2014/main" id="{590DF07A-7A17-47D6-8E69-824283A1C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4728" y="6424435"/>
            <a:ext cx="17909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811.0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2" name="Rectangle 1607">
            <a:extLst>
              <a:ext uri="{FF2B5EF4-FFF2-40B4-BE49-F238E27FC236}">
                <a16:creationId xmlns:a16="http://schemas.microsoft.com/office/drawing/2014/main" id="{AAC0850B-BCD8-4065-8F68-FCA4EC88F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9844" y="6507388"/>
            <a:ext cx="124455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m/z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3" name="Line 1608">
            <a:extLst>
              <a:ext uri="{FF2B5EF4-FFF2-40B4-BE49-F238E27FC236}">
                <a16:creationId xmlns:a16="http://schemas.microsoft.com/office/drawing/2014/main" id="{980ECD09-5276-4E42-968A-B90A508C58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51386" y="5806899"/>
            <a:ext cx="0" cy="5729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44" name="Line 1609">
            <a:extLst>
              <a:ext uri="{FF2B5EF4-FFF2-40B4-BE49-F238E27FC236}">
                <a16:creationId xmlns:a16="http://schemas.microsoft.com/office/drawing/2014/main" id="{0AB2B232-C1AB-4424-BD69-333D918E92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24066" y="6352236"/>
            <a:ext cx="2731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45" name="Line 1610">
            <a:extLst>
              <a:ext uri="{FF2B5EF4-FFF2-40B4-BE49-F238E27FC236}">
                <a16:creationId xmlns:a16="http://schemas.microsoft.com/office/drawing/2014/main" id="{07D865FF-7638-41C3-A341-BF739E5B11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24066" y="6324585"/>
            <a:ext cx="2731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46" name="Line 1611">
            <a:extLst>
              <a:ext uri="{FF2B5EF4-FFF2-40B4-BE49-F238E27FC236}">
                <a16:creationId xmlns:a16="http://schemas.microsoft.com/office/drawing/2014/main" id="{6E9480D6-B6FE-4E52-A528-AFAC3D57AB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24066" y="6296934"/>
            <a:ext cx="2731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3" name="Line 1613">
            <a:extLst>
              <a:ext uri="{FF2B5EF4-FFF2-40B4-BE49-F238E27FC236}">
                <a16:creationId xmlns:a16="http://schemas.microsoft.com/office/drawing/2014/main" id="{0DB9DDCA-4EA5-4BB4-9BD7-9203547D91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24067" y="6237024"/>
            <a:ext cx="2731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4" name="Line 1614">
            <a:extLst>
              <a:ext uri="{FF2B5EF4-FFF2-40B4-BE49-F238E27FC236}">
                <a16:creationId xmlns:a16="http://schemas.microsoft.com/office/drawing/2014/main" id="{EFC33FEE-A31D-4F54-AE4B-1159C8405B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24067" y="6209373"/>
            <a:ext cx="2731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5" name="Line 1615">
            <a:extLst>
              <a:ext uri="{FF2B5EF4-FFF2-40B4-BE49-F238E27FC236}">
                <a16:creationId xmlns:a16="http://schemas.microsoft.com/office/drawing/2014/main" id="{A9710090-6F48-427F-95AB-DA9B816D59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24067" y="6181722"/>
            <a:ext cx="2731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6" name="Line 1616">
            <a:extLst>
              <a:ext uri="{FF2B5EF4-FFF2-40B4-BE49-F238E27FC236}">
                <a16:creationId xmlns:a16="http://schemas.microsoft.com/office/drawing/2014/main" id="{1241CE92-16E3-4309-AFEB-B315269F16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24067" y="6126420"/>
            <a:ext cx="2731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7" name="Line 1617">
            <a:extLst>
              <a:ext uri="{FF2B5EF4-FFF2-40B4-BE49-F238E27FC236}">
                <a16:creationId xmlns:a16="http://schemas.microsoft.com/office/drawing/2014/main" id="{8E0ABA61-5C5D-400E-A08D-813AB8EEB8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24067" y="6092625"/>
            <a:ext cx="2731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8" name="Line 1618">
            <a:extLst>
              <a:ext uri="{FF2B5EF4-FFF2-40B4-BE49-F238E27FC236}">
                <a16:creationId xmlns:a16="http://schemas.microsoft.com/office/drawing/2014/main" id="{26246B8E-F5FF-4A50-B5F7-224093F031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24067" y="6064974"/>
            <a:ext cx="2731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9" name="Line 1619">
            <a:extLst>
              <a:ext uri="{FF2B5EF4-FFF2-40B4-BE49-F238E27FC236}">
                <a16:creationId xmlns:a16="http://schemas.microsoft.com/office/drawing/2014/main" id="{5CAEBA32-41AF-4CA3-AE29-92A9F3E939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24067" y="6009672"/>
            <a:ext cx="2731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20" name="Line 1620">
            <a:extLst>
              <a:ext uri="{FF2B5EF4-FFF2-40B4-BE49-F238E27FC236}">
                <a16:creationId xmlns:a16="http://schemas.microsoft.com/office/drawing/2014/main" id="{9F695080-1566-4563-9975-4F2F670047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24067" y="5982021"/>
            <a:ext cx="2731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21" name="Line 1621">
            <a:extLst>
              <a:ext uri="{FF2B5EF4-FFF2-40B4-BE49-F238E27FC236}">
                <a16:creationId xmlns:a16="http://schemas.microsoft.com/office/drawing/2014/main" id="{2BB169D4-81FC-4B77-BF2B-3864DED0F1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24067" y="5949762"/>
            <a:ext cx="2731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22" name="Line 1622">
            <a:extLst>
              <a:ext uri="{FF2B5EF4-FFF2-40B4-BE49-F238E27FC236}">
                <a16:creationId xmlns:a16="http://schemas.microsoft.com/office/drawing/2014/main" id="{CAA16696-8E72-4C84-B4BC-709037A082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24067" y="5894460"/>
            <a:ext cx="2731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23" name="Line 1623">
            <a:extLst>
              <a:ext uri="{FF2B5EF4-FFF2-40B4-BE49-F238E27FC236}">
                <a16:creationId xmlns:a16="http://schemas.microsoft.com/office/drawing/2014/main" id="{B612CE1E-4561-4908-A01B-34134017B8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24067" y="5866809"/>
            <a:ext cx="2731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24" name="Line 1624">
            <a:extLst>
              <a:ext uri="{FF2B5EF4-FFF2-40B4-BE49-F238E27FC236}">
                <a16:creationId xmlns:a16="http://schemas.microsoft.com/office/drawing/2014/main" id="{BE8A582F-A4F9-4895-8DFA-A6B7068802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24067" y="5839159"/>
            <a:ext cx="2731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25" name="Line 1625">
            <a:extLst>
              <a:ext uri="{FF2B5EF4-FFF2-40B4-BE49-F238E27FC236}">
                <a16:creationId xmlns:a16="http://schemas.microsoft.com/office/drawing/2014/main" id="{D45AEB7D-F498-464F-8073-31467B71D0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11925" y="6379887"/>
            <a:ext cx="3946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26" name="Rectangle 1626">
            <a:extLst>
              <a:ext uri="{FF2B5EF4-FFF2-40B4-BE49-F238E27FC236}">
                <a16:creationId xmlns:a16="http://schemas.microsoft.com/office/drawing/2014/main" id="{1B8274DB-B34D-4E81-99BA-0A87256E4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733" y="6353772"/>
            <a:ext cx="59192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7" name="Line 1627">
            <a:extLst>
              <a:ext uri="{FF2B5EF4-FFF2-40B4-BE49-F238E27FC236}">
                <a16:creationId xmlns:a16="http://schemas.microsoft.com/office/drawing/2014/main" id="{E29F7FC0-EE88-421F-9EF2-D2A56844F1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11925" y="6269283"/>
            <a:ext cx="3946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28" name="Rectangle 1628">
            <a:extLst>
              <a:ext uri="{FF2B5EF4-FFF2-40B4-BE49-F238E27FC236}">
                <a16:creationId xmlns:a16="http://schemas.microsoft.com/office/drawing/2014/main" id="{76F5A58D-F7A2-455F-9DA2-CFB5E6685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343" y="6243168"/>
            <a:ext cx="9258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9" name="Line 1629">
            <a:extLst>
              <a:ext uri="{FF2B5EF4-FFF2-40B4-BE49-F238E27FC236}">
                <a16:creationId xmlns:a16="http://schemas.microsoft.com/office/drawing/2014/main" id="{9B63C836-287A-4ED0-8523-771C58E6DA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11925" y="6154071"/>
            <a:ext cx="3946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30" name="Rectangle 1630">
            <a:extLst>
              <a:ext uri="{FF2B5EF4-FFF2-40B4-BE49-F238E27FC236}">
                <a16:creationId xmlns:a16="http://schemas.microsoft.com/office/drawing/2014/main" id="{1A11E45E-9D50-438E-8088-D6ECF7710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343" y="6126420"/>
            <a:ext cx="9258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1" name="Line 1631">
            <a:extLst>
              <a:ext uri="{FF2B5EF4-FFF2-40B4-BE49-F238E27FC236}">
                <a16:creationId xmlns:a16="http://schemas.microsoft.com/office/drawing/2014/main" id="{97F864D6-C400-436A-A6A1-3DBBEBFF44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11925" y="6037323"/>
            <a:ext cx="3946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32" name="Rectangle 1632">
            <a:extLst>
              <a:ext uri="{FF2B5EF4-FFF2-40B4-BE49-F238E27FC236}">
                <a16:creationId xmlns:a16="http://schemas.microsoft.com/office/drawing/2014/main" id="{5A521D86-21E3-4B3E-AECF-0A74255A5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343" y="6011209"/>
            <a:ext cx="9258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3" name="Line 1633">
            <a:extLst>
              <a:ext uri="{FF2B5EF4-FFF2-40B4-BE49-F238E27FC236}">
                <a16:creationId xmlns:a16="http://schemas.microsoft.com/office/drawing/2014/main" id="{C201C4DE-D9FE-40A6-8D08-632EAB6523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11925" y="5922111"/>
            <a:ext cx="3946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34" name="Rectangle 1634">
            <a:extLst>
              <a:ext uri="{FF2B5EF4-FFF2-40B4-BE49-F238E27FC236}">
                <a16:creationId xmlns:a16="http://schemas.microsoft.com/office/drawing/2014/main" id="{C145D0BB-F476-48C7-BFAC-8D8F80B1E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343" y="5894460"/>
            <a:ext cx="92583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5" name="Line 1635">
            <a:extLst>
              <a:ext uri="{FF2B5EF4-FFF2-40B4-BE49-F238E27FC236}">
                <a16:creationId xmlns:a16="http://schemas.microsoft.com/office/drawing/2014/main" id="{AD9119A1-3F3F-4805-8A07-EF8BE7159D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11925" y="5806899"/>
            <a:ext cx="3946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36" name="Rectangle 1636">
            <a:extLst>
              <a:ext uri="{FF2B5EF4-FFF2-40B4-BE49-F238E27FC236}">
                <a16:creationId xmlns:a16="http://schemas.microsoft.com/office/drawing/2014/main" id="{81C8CE0D-CB7B-42DF-8410-2DEF1A745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7471" y="5779248"/>
            <a:ext cx="124455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7" name="Rectangle 1637">
            <a:extLst>
              <a:ext uri="{FF2B5EF4-FFF2-40B4-BE49-F238E27FC236}">
                <a16:creationId xmlns:a16="http://schemas.microsoft.com/office/drawing/2014/main" id="{65D51B47-D5D9-47A3-B5ED-FDD14E388CF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004817" y="6048611"/>
            <a:ext cx="565307" cy="88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Relative Abundance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8" name="Freeform 1638">
            <a:extLst>
              <a:ext uri="{FF2B5EF4-FFF2-40B4-BE49-F238E27FC236}">
                <a16:creationId xmlns:a16="http://schemas.microsoft.com/office/drawing/2014/main" id="{4B84FD9F-483B-4AB4-B39D-98EEE24DE5F4}"/>
              </a:ext>
            </a:extLst>
          </p:cNvPr>
          <p:cNvSpPr>
            <a:spLocks/>
          </p:cNvSpPr>
          <p:nvPr/>
        </p:nvSpPr>
        <p:spPr bwMode="auto">
          <a:xfrm>
            <a:off x="1451387" y="5811508"/>
            <a:ext cx="10042888" cy="568379"/>
          </a:xfrm>
          <a:custGeom>
            <a:avLst/>
            <a:gdLst>
              <a:gd name="T0" fmla="*/ 129 w 1846"/>
              <a:gd name="T1" fmla="*/ 103 h 103"/>
              <a:gd name="T2" fmla="*/ 140 w 1846"/>
              <a:gd name="T3" fmla="*/ 103 h 103"/>
              <a:gd name="T4" fmla="*/ 185 w 1846"/>
              <a:gd name="T5" fmla="*/ 103 h 103"/>
              <a:gd name="T6" fmla="*/ 305 w 1846"/>
              <a:gd name="T7" fmla="*/ 103 h 103"/>
              <a:gd name="T8" fmla="*/ 317 w 1846"/>
              <a:gd name="T9" fmla="*/ 103 h 103"/>
              <a:gd name="T10" fmla="*/ 328 w 1846"/>
              <a:gd name="T11" fmla="*/ 103 h 103"/>
              <a:gd name="T12" fmla="*/ 339 w 1846"/>
              <a:gd name="T13" fmla="*/ 103 h 103"/>
              <a:gd name="T14" fmla="*/ 351 w 1846"/>
              <a:gd name="T15" fmla="*/ 103 h 103"/>
              <a:gd name="T16" fmla="*/ 362 w 1846"/>
              <a:gd name="T17" fmla="*/ 57 h 103"/>
              <a:gd name="T18" fmla="*/ 374 w 1846"/>
              <a:gd name="T19" fmla="*/ 103 h 103"/>
              <a:gd name="T20" fmla="*/ 385 w 1846"/>
              <a:gd name="T21" fmla="*/ 103 h 103"/>
              <a:gd name="T22" fmla="*/ 397 w 1846"/>
              <a:gd name="T23" fmla="*/ 103 h 103"/>
              <a:gd name="T24" fmla="*/ 408 w 1846"/>
              <a:gd name="T25" fmla="*/ 103 h 103"/>
              <a:gd name="T26" fmla="*/ 420 w 1846"/>
              <a:gd name="T27" fmla="*/ 103 h 103"/>
              <a:gd name="T28" fmla="*/ 456 w 1846"/>
              <a:gd name="T29" fmla="*/ 103 h 103"/>
              <a:gd name="T30" fmla="*/ 485 w 1846"/>
              <a:gd name="T31" fmla="*/ 103 h 103"/>
              <a:gd name="T32" fmla="*/ 541 w 1846"/>
              <a:gd name="T33" fmla="*/ 103 h 103"/>
              <a:gd name="T34" fmla="*/ 555 w 1846"/>
              <a:gd name="T35" fmla="*/ 103 h 103"/>
              <a:gd name="T36" fmla="*/ 582 w 1846"/>
              <a:gd name="T37" fmla="*/ 103 h 103"/>
              <a:gd name="T38" fmla="*/ 593 w 1846"/>
              <a:gd name="T39" fmla="*/ 90 h 103"/>
              <a:gd name="T40" fmla="*/ 605 w 1846"/>
              <a:gd name="T41" fmla="*/ 103 h 103"/>
              <a:gd name="T42" fmla="*/ 616 w 1846"/>
              <a:gd name="T43" fmla="*/ 103 h 103"/>
              <a:gd name="T44" fmla="*/ 628 w 1846"/>
              <a:gd name="T45" fmla="*/ 103 h 103"/>
              <a:gd name="T46" fmla="*/ 639 w 1846"/>
              <a:gd name="T47" fmla="*/ 103 h 103"/>
              <a:gd name="T48" fmla="*/ 652 w 1846"/>
              <a:gd name="T49" fmla="*/ 103 h 103"/>
              <a:gd name="T50" fmla="*/ 663 w 1846"/>
              <a:gd name="T51" fmla="*/ 103 h 103"/>
              <a:gd name="T52" fmla="*/ 690 w 1846"/>
              <a:gd name="T53" fmla="*/ 103 h 103"/>
              <a:gd name="T54" fmla="*/ 731 w 1846"/>
              <a:gd name="T55" fmla="*/ 103 h 103"/>
              <a:gd name="T56" fmla="*/ 743 w 1846"/>
              <a:gd name="T57" fmla="*/ 103 h 103"/>
              <a:gd name="T58" fmla="*/ 775 w 1846"/>
              <a:gd name="T59" fmla="*/ 103 h 103"/>
              <a:gd name="T60" fmla="*/ 786 w 1846"/>
              <a:gd name="T61" fmla="*/ 103 h 103"/>
              <a:gd name="T62" fmla="*/ 798 w 1846"/>
              <a:gd name="T63" fmla="*/ 103 h 103"/>
              <a:gd name="T64" fmla="*/ 809 w 1846"/>
              <a:gd name="T65" fmla="*/ 103 h 103"/>
              <a:gd name="T66" fmla="*/ 821 w 1846"/>
              <a:gd name="T67" fmla="*/ 103 h 103"/>
              <a:gd name="T68" fmla="*/ 832 w 1846"/>
              <a:gd name="T69" fmla="*/ 103 h 103"/>
              <a:gd name="T70" fmla="*/ 844 w 1846"/>
              <a:gd name="T71" fmla="*/ 103 h 103"/>
              <a:gd name="T72" fmla="*/ 855 w 1846"/>
              <a:gd name="T73" fmla="*/ 103 h 103"/>
              <a:gd name="T74" fmla="*/ 867 w 1846"/>
              <a:gd name="T75" fmla="*/ 103 h 103"/>
              <a:gd name="T76" fmla="*/ 878 w 1846"/>
              <a:gd name="T77" fmla="*/ 103 h 103"/>
              <a:gd name="T78" fmla="*/ 890 w 1846"/>
              <a:gd name="T79" fmla="*/ 103 h 103"/>
              <a:gd name="T80" fmla="*/ 901 w 1846"/>
              <a:gd name="T81" fmla="*/ 103 h 103"/>
              <a:gd name="T82" fmla="*/ 923 w 1846"/>
              <a:gd name="T83" fmla="*/ 103 h 103"/>
              <a:gd name="T84" fmla="*/ 934 w 1846"/>
              <a:gd name="T85" fmla="*/ 103 h 103"/>
              <a:gd name="T86" fmla="*/ 964 w 1846"/>
              <a:gd name="T87" fmla="*/ 103 h 103"/>
              <a:gd name="T88" fmla="*/ 994 w 1846"/>
              <a:gd name="T89" fmla="*/ 103 h 103"/>
              <a:gd name="T90" fmla="*/ 1005 w 1846"/>
              <a:gd name="T91" fmla="*/ 103 h 103"/>
              <a:gd name="T92" fmla="*/ 1017 w 1846"/>
              <a:gd name="T93" fmla="*/ 103 h 103"/>
              <a:gd name="T94" fmla="*/ 1028 w 1846"/>
              <a:gd name="T95" fmla="*/ 103 h 103"/>
              <a:gd name="T96" fmla="*/ 1040 w 1846"/>
              <a:gd name="T97" fmla="*/ 103 h 103"/>
              <a:gd name="T98" fmla="*/ 1051 w 1846"/>
              <a:gd name="T99" fmla="*/ 103 h 103"/>
              <a:gd name="T100" fmla="*/ 1063 w 1846"/>
              <a:gd name="T101" fmla="*/ 103 h 103"/>
              <a:gd name="T102" fmla="*/ 1074 w 1846"/>
              <a:gd name="T103" fmla="*/ 103 h 103"/>
              <a:gd name="T104" fmla="*/ 1086 w 1846"/>
              <a:gd name="T105" fmla="*/ 103 h 103"/>
              <a:gd name="T106" fmla="*/ 1288 w 1846"/>
              <a:gd name="T107" fmla="*/ 103 h 103"/>
              <a:gd name="T108" fmla="*/ 1299 w 1846"/>
              <a:gd name="T109" fmla="*/ 103 h 103"/>
              <a:gd name="T110" fmla="*/ 1502 w 1846"/>
              <a:gd name="T111" fmla="*/ 103 h 103"/>
              <a:gd name="T112" fmla="*/ 1517 w 1846"/>
              <a:gd name="T113" fmla="*/ 103 h 103"/>
              <a:gd name="T114" fmla="*/ 1529 w 1846"/>
              <a:gd name="T115" fmla="*/ 103 h 103"/>
              <a:gd name="T116" fmla="*/ 1756 w 1846"/>
              <a:gd name="T117" fmla="*/ 102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846" h="103">
                <a:moveTo>
                  <a:pt x="0" y="103"/>
                </a:moveTo>
                <a:lnTo>
                  <a:pt x="119" y="103"/>
                </a:lnTo>
                <a:lnTo>
                  <a:pt x="120" y="103"/>
                </a:lnTo>
                <a:lnTo>
                  <a:pt x="121" y="103"/>
                </a:lnTo>
                <a:lnTo>
                  <a:pt x="122" y="103"/>
                </a:lnTo>
                <a:lnTo>
                  <a:pt x="122" y="103"/>
                </a:lnTo>
                <a:lnTo>
                  <a:pt x="123" y="103"/>
                </a:lnTo>
                <a:lnTo>
                  <a:pt x="124" y="103"/>
                </a:lnTo>
                <a:lnTo>
                  <a:pt x="125" y="103"/>
                </a:lnTo>
                <a:lnTo>
                  <a:pt x="126" y="103"/>
                </a:lnTo>
                <a:lnTo>
                  <a:pt x="127" y="103"/>
                </a:lnTo>
                <a:lnTo>
                  <a:pt x="128" y="103"/>
                </a:lnTo>
                <a:lnTo>
                  <a:pt x="129" y="103"/>
                </a:lnTo>
                <a:lnTo>
                  <a:pt x="130" y="103"/>
                </a:lnTo>
                <a:lnTo>
                  <a:pt x="130" y="103"/>
                </a:lnTo>
                <a:lnTo>
                  <a:pt x="131" y="101"/>
                </a:lnTo>
                <a:lnTo>
                  <a:pt x="132" y="100"/>
                </a:lnTo>
                <a:lnTo>
                  <a:pt x="133" y="99"/>
                </a:lnTo>
                <a:lnTo>
                  <a:pt x="134" y="99"/>
                </a:lnTo>
                <a:lnTo>
                  <a:pt x="135" y="101"/>
                </a:lnTo>
                <a:lnTo>
                  <a:pt x="136" y="103"/>
                </a:lnTo>
                <a:lnTo>
                  <a:pt x="137" y="103"/>
                </a:lnTo>
                <a:lnTo>
                  <a:pt x="137" y="103"/>
                </a:lnTo>
                <a:lnTo>
                  <a:pt x="138" y="103"/>
                </a:lnTo>
                <a:lnTo>
                  <a:pt x="139" y="103"/>
                </a:lnTo>
                <a:lnTo>
                  <a:pt x="140" y="103"/>
                </a:lnTo>
                <a:lnTo>
                  <a:pt x="141" y="103"/>
                </a:lnTo>
                <a:lnTo>
                  <a:pt x="142" y="103"/>
                </a:lnTo>
                <a:lnTo>
                  <a:pt x="143" y="103"/>
                </a:lnTo>
                <a:lnTo>
                  <a:pt x="144" y="103"/>
                </a:lnTo>
                <a:lnTo>
                  <a:pt x="145" y="103"/>
                </a:lnTo>
                <a:lnTo>
                  <a:pt x="145" y="103"/>
                </a:lnTo>
                <a:lnTo>
                  <a:pt x="146" y="103"/>
                </a:lnTo>
                <a:lnTo>
                  <a:pt x="147" y="103"/>
                </a:lnTo>
                <a:lnTo>
                  <a:pt x="148" y="103"/>
                </a:lnTo>
                <a:lnTo>
                  <a:pt x="149" y="103"/>
                </a:lnTo>
                <a:lnTo>
                  <a:pt x="150" y="103"/>
                </a:lnTo>
                <a:lnTo>
                  <a:pt x="184" y="103"/>
                </a:lnTo>
                <a:lnTo>
                  <a:pt x="185" y="103"/>
                </a:lnTo>
                <a:lnTo>
                  <a:pt x="186" y="103"/>
                </a:lnTo>
                <a:lnTo>
                  <a:pt x="187" y="103"/>
                </a:lnTo>
                <a:lnTo>
                  <a:pt x="188" y="103"/>
                </a:lnTo>
                <a:lnTo>
                  <a:pt x="189" y="103"/>
                </a:lnTo>
                <a:lnTo>
                  <a:pt x="189" y="103"/>
                </a:lnTo>
                <a:lnTo>
                  <a:pt x="190" y="103"/>
                </a:lnTo>
                <a:lnTo>
                  <a:pt x="191" y="103"/>
                </a:lnTo>
                <a:lnTo>
                  <a:pt x="192" y="103"/>
                </a:lnTo>
                <a:lnTo>
                  <a:pt x="193" y="103"/>
                </a:lnTo>
                <a:lnTo>
                  <a:pt x="194" y="103"/>
                </a:lnTo>
                <a:lnTo>
                  <a:pt x="195" y="103"/>
                </a:lnTo>
                <a:lnTo>
                  <a:pt x="304" y="103"/>
                </a:lnTo>
                <a:lnTo>
                  <a:pt x="305" y="103"/>
                </a:lnTo>
                <a:lnTo>
                  <a:pt x="306" y="103"/>
                </a:lnTo>
                <a:lnTo>
                  <a:pt x="307" y="103"/>
                </a:lnTo>
                <a:lnTo>
                  <a:pt x="308" y="103"/>
                </a:lnTo>
                <a:lnTo>
                  <a:pt x="309" y="103"/>
                </a:lnTo>
                <a:lnTo>
                  <a:pt x="309" y="103"/>
                </a:lnTo>
                <a:lnTo>
                  <a:pt x="310" y="103"/>
                </a:lnTo>
                <a:lnTo>
                  <a:pt x="311" y="103"/>
                </a:lnTo>
                <a:lnTo>
                  <a:pt x="312" y="103"/>
                </a:lnTo>
                <a:lnTo>
                  <a:pt x="313" y="103"/>
                </a:lnTo>
                <a:lnTo>
                  <a:pt x="314" y="103"/>
                </a:lnTo>
                <a:lnTo>
                  <a:pt x="315" y="103"/>
                </a:lnTo>
                <a:lnTo>
                  <a:pt x="316" y="103"/>
                </a:lnTo>
                <a:lnTo>
                  <a:pt x="317" y="103"/>
                </a:lnTo>
                <a:lnTo>
                  <a:pt x="317" y="103"/>
                </a:lnTo>
                <a:lnTo>
                  <a:pt x="318" y="103"/>
                </a:lnTo>
                <a:lnTo>
                  <a:pt x="319" y="103"/>
                </a:lnTo>
                <a:lnTo>
                  <a:pt x="320" y="103"/>
                </a:lnTo>
                <a:lnTo>
                  <a:pt x="321" y="103"/>
                </a:lnTo>
                <a:lnTo>
                  <a:pt x="322" y="103"/>
                </a:lnTo>
                <a:lnTo>
                  <a:pt x="323" y="103"/>
                </a:lnTo>
                <a:lnTo>
                  <a:pt x="324" y="103"/>
                </a:lnTo>
                <a:lnTo>
                  <a:pt x="324" y="103"/>
                </a:lnTo>
                <a:lnTo>
                  <a:pt x="325" y="103"/>
                </a:lnTo>
                <a:lnTo>
                  <a:pt x="326" y="103"/>
                </a:lnTo>
                <a:lnTo>
                  <a:pt x="327" y="103"/>
                </a:lnTo>
                <a:lnTo>
                  <a:pt x="328" y="103"/>
                </a:lnTo>
                <a:lnTo>
                  <a:pt x="329" y="103"/>
                </a:lnTo>
                <a:lnTo>
                  <a:pt x="330" y="103"/>
                </a:lnTo>
                <a:lnTo>
                  <a:pt x="331" y="103"/>
                </a:lnTo>
                <a:lnTo>
                  <a:pt x="332" y="103"/>
                </a:lnTo>
                <a:lnTo>
                  <a:pt x="332" y="103"/>
                </a:lnTo>
                <a:lnTo>
                  <a:pt x="333" y="103"/>
                </a:lnTo>
                <a:lnTo>
                  <a:pt x="334" y="103"/>
                </a:lnTo>
                <a:lnTo>
                  <a:pt x="335" y="103"/>
                </a:lnTo>
                <a:lnTo>
                  <a:pt x="336" y="103"/>
                </a:lnTo>
                <a:lnTo>
                  <a:pt x="337" y="103"/>
                </a:lnTo>
                <a:lnTo>
                  <a:pt x="338" y="103"/>
                </a:lnTo>
                <a:lnTo>
                  <a:pt x="339" y="103"/>
                </a:lnTo>
                <a:lnTo>
                  <a:pt x="339" y="103"/>
                </a:lnTo>
                <a:lnTo>
                  <a:pt x="340" y="103"/>
                </a:lnTo>
                <a:lnTo>
                  <a:pt x="341" y="103"/>
                </a:lnTo>
                <a:lnTo>
                  <a:pt x="342" y="103"/>
                </a:lnTo>
                <a:lnTo>
                  <a:pt x="343" y="103"/>
                </a:lnTo>
                <a:lnTo>
                  <a:pt x="344" y="103"/>
                </a:lnTo>
                <a:lnTo>
                  <a:pt x="345" y="103"/>
                </a:lnTo>
                <a:lnTo>
                  <a:pt x="346" y="103"/>
                </a:lnTo>
                <a:lnTo>
                  <a:pt x="347" y="103"/>
                </a:lnTo>
                <a:lnTo>
                  <a:pt x="347" y="103"/>
                </a:lnTo>
                <a:lnTo>
                  <a:pt x="348" y="103"/>
                </a:lnTo>
                <a:lnTo>
                  <a:pt x="349" y="103"/>
                </a:lnTo>
                <a:lnTo>
                  <a:pt x="350" y="103"/>
                </a:lnTo>
                <a:lnTo>
                  <a:pt x="351" y="103"/>
                </a:lnTo>
                <a:lnTo>
                  <a:pt x="352" y="103"/>
                </a:lnTo>
                <a:lnTo>
                  <a:pt x="353" y="103"/>
                </a:lnTo>
                <a:lnTo>
                  <a:pt x="354" y="103"/>
                </a:lnTo>
                <a:lnTo>
                  <a:pt x="354" y="103"/>
                </a:lnTo>
                <a:lnTo>
                  <a:pt x="355" y="103"/>
                </a:lnTo>
                <a:lnTo>
                  <a:pt x="356" y="103"/>
                </a:lnTo>
                <a:lnTo>
                  <a:pt x="357" y="103"/>
                </a:lnTo>
                <a:lnTo>
                  <a:pt x="358" y="103"/>
                </a:lnTo>
                <a:lnTo>
                  <a:pt x="359" y="103"/>
                </a:lnTo>
                <a:lnTo>
                  <a:pt x="360" y="103"/>
                </a:lnTo>
                <a:lnTo>
                  <a:pt x="361" y="102"/>
                </a:lnTo>
                <a:lnTo>
                  <a:pt x="362" y="87"/>
                </a:lnTo>
                <a:lnTo>
                  <a:pt x="362" y="57"/>
                </a:lnTo>
                <a:lnTo>
                  <a:pt x="363" y="30"/>
                </a:lnTo>
                <a:lnTo>
                  <a:pt x="364" y="27"/>
                </a:lnTo>
                <a:lnTo>
                  <a:pt x="365" y="50"/>
                </a:lnTo>
                <a:lnTo>
                  <a:pt x="366" y="81"/>
                </a:lnTo>
                <a:lnTo>
                  <a:pt x="367" y="100"/>
                </a:lnTo>
                <a:lnTo>
                  <a:pt x="368" y="103"/>
                </a:lnTo>
                <a:lnTo>
                  <a:pt x="369" y="103"/>
                </a:lnTo>
                <a:lnTo>
                  <a:pt x="370" y="103"/>
                </a:lnTo>
                <a:lnTo>
                  <a:pt x="370" y="103"/>
                </a:lnTo>
                <a:lnTo>
                  <a:pt x="371" y="103"/>
                </a:lnTo>
                <a:lnTo>
                  <a:pt x="372" y="103"/>
                </a:lnTo>
                <a:lnTo>
                  <a:pt x="373" y="103"/>
                </a:lnTo>
                <a:lnTo>
                  <a:pt x="374" y="103"/>
                </a:lnTo>
                <a:lnTo>
                  <a:pt x="375" y="103"/>
                </a:lnTo>
                <a:lnTo>
                  <a:pt x="376" y="103"/>
                </a:lnTo>
                <a:lnTo>
                  <a:pt x="377" y="103"/>
                </a:lnTo>
                <a:lnTo>
                  <a:pt x="377" y="103"/>
                </a:lnTo>
                <a:lnTo>
                  <a:pt x="378" y="103"/>
                </a:lnTo>
                <a:lnTo>
                  <a:pt x="379" y="103"/>
                </a:lnTo>
                <a:lnTo>
                  <a:pt x="380" y="103"/>
                </a:lnTo>
                <a:lnTo>
                  <a:pt x="381" y="103"/>
                </a:lnTo>
                <a:lnTo>
                  <a:pt x="382" y="103"/>
                </a:lnTo>
                <a:lnTo>
                  <a:pt x="383" y="103"/>
                </a:lnTo>
                <a:lnTo>
                  <a:pt x="384" y="103"/>
                </a:lnTo>
                <a:lnTo>
                  <a:pt x="385" y="103"/>
                </a:lnTo>
                <a:lnTo>
                  <a:pt x="385" y="103"/>
                </a:lnTo>
                <a:lnTo>
                  <a:pt x="386" y="103"/>
                </a:lnTo>
                <a:lnTo>
                  <a:pt x="387" y="103"/>
                </a:lnTo>
                <a:lnTo>
                  <a:pt x="388" y="103"/>
                </a:lnTo>
                <a:lnTo>
                  <a:pt x="389" y="103"/>
                </a:lnTo>
                <a:lnTo>
                  <a:pt x="390" y="103"/>
                </a:lnTo>
                <a:lnTo>
                  <a:pt x="391" y="103"/>
                </a:lnTo>
                <a:lnTo>
                  <a:pt x="392" y="103"/>
                </a:lnTo>
                <a:lnTo>
                  <a:pt x="392" y="103"/>
                </a:lnTo>
                <a:lnTo>
                  <a:pt x="393" y="103"/>
                </a:lnTo>
                <a:lnTo>
                  <a:pt x="394" y="103"/>
                </a:lnTo>
                <a:lnTo>
                  <a:pt x="395" y="103"/>
                </a:lnTo>
                <a:lnTo>
                  <a:pt x="396" y="103"/>
                </a:lnTo>
                <a:lnTo>
                  <a:pt x="397" y="103"/>
                </a:lnTo>
                <a:lnTo>
                  <a:pt x="398" y="103"/>
                </a:lnTo>
                <a:lnTo>
                  <a:pt x="399" y="103"/>
                </a:lnTo>
                <a:lnTo>
                  <a:pt x="400" y="103"/>
                </a:lnTo>
                <a:lnTo>
                  <a:pt x="400" y="103"/>
                </a:lnTo>
                <a:lnTo>
                  <a:pt x="401" y="103"/>
                </a:lnTo>
                <a:lnTo>
                  <a:pt x="402" y="103"/>
                </a:lnTo>
                <a:lnTo>
                  <a:pt x="403" y="103"/>
                </a:lnTo>
                <a:lnTo>
                  <a:pt x="404" y="103"/>
                </a:lnTo>
                <a:lnTo>
                  <a:pt x="405" y="103"/>
                </a:lnTo>
                <a:lnTo>
                  <a:pt x="406" y="103"/>
                </a:lnTo>
                <a:lnTo>
                  <a:pt x="407" y="103"/>
                </a:lnTo>
                <a:lnTo>
                  <a:pt x="407" y="103"/>
                </a:lnTo>
                <a:lnTo>
                  <a:pt x="408" y="103"/>
                </a:lnTo>
                <a:lnTo>
                  <a:pt x="409" y="103"/>
                </a:lnTo>
                <a:lnTo>
                  <a:pt x="410" y="103"/>
                </a:lnTo>
                <a:lnTo>
                  <a:pt x="411" y="103"/>
                </a:lnTo>
                <a:lnTo>
                  <a:pt x="412" y="103"/>
                </a:lnTo>
                <a:lnTo>
                  <a:pt x="413" y="103"/>
                </a:lnTo>
                <a:lnTo>
                  <a:pt x="414" y="103"/>
                </a:lnTo>
                <a:lnTo>
                  <a:pt x="415" y="103"/>
                </a:lnTo>
                <a:lnTo>
                  <a:pt x="415" y="103"/>
                </a:lnTo>
                <a:lnTo>
                  <a:pt x="416" y="103"/>
                </a:lnTo>
                <a:lnTo>
                  <a:pt x="417" y="103"/>
                </a:lnTo>
                <a:lnTo>
                  <a:pt x="418" y="103"/>
                </a:lnTo>
                <a:lnTo>
                  <a:pt x="419" y="103"/>
                </a:lnTo>
                <a:lnTo>
                  <a:pt x="420" y="103"/>
                </a:lnTo>
                <a:lnTo>
                  <a:pt x="421" y="103"/>
                </a:lnTo>
                <a:lnTo>
                  <a:pt x="422" y="103"/>
                </a:lnTo>
                <a:lnTo>
                  <a:pt x="423" y="103"/>
                </a:lnTo>
                <a:lnTo>
                  <a:pt x="423" y="103"/>
                </a:lnTo>
                <a:lnTo>
                  <a:pt x="424" y="103"/>
                </a:lnTo>
                <a:lnTo>
                  <a:pt x="425" y="103"/>
                </a:lnTo>
                <a:lnTo>
                  <a:pt x="451" y="103"/>
                </a:lnTo>
                <a:lnTo>
                  <a:pt x="452" y="103"/>
                </a:lnTo>
                <a:lnTo>
                  <a:pt x="453" y="103"/>
                </a:lnTo>
                <a:lnTo>
                  <a:pt x="453" y="103"/>
                </a:lnTo>
                <a:lnTo>
                  <a:pt x="454" y="103"/>
                </a:lnTo>
                <a:lnTo>
                  <a:pt x="455" y="103"/>
                </a:lnTo>
                <a:lnTo>
                  <a:pt x="456" y="103"/>
                </a:lnTo>
                <a:lnTo>
                  <a:pt x="457" y="103"/>
                </a:lnTo>
                <a:lnTo>
                  <a:pt x="458" y="103"/>
                </a:lnTo>
                <a:lnTo>
                  <a:pt x="459" y="103"/>
                </a:lnTo>
                <a:lnTo>
                  <a:pt x="460" y="103"/>
                </a:lnTo>
                <a:lnTo>
                  <a:pt x="460" y="103"/>
                </a:lnTo>
                <a:lnTo>
                  <a:pt x="461" y="103"/>
                </a:lnTo>
                <a:lnTo>
                  <a:pt x="480" y="103"/>
                </a:lnTo>
                <a:lnTo>
                  <a:pt x="481" y="103"/>
                </a:lnTo>
                <a:lnTo>
                  <a:pt x="482" y="103"/>
                </a:lnTo>
                <a:lnTo>
                  <a:pt x="483" y="103"/>
                </a:lnTo>
                <a:lnTo>
                  <a:pt x="483" y="103"/>
                </a:lnTo>
                <a:lnTo>
                  <a:pt x="484" y="103"/>
                </a:lnTo>
                <a:lnTo>
                  <a:pt x="485" y="103"/>
                </a:lnTo>
                <a:lnTo>
                  <a:pt x="486" y="103"/>
                </a:lnTo>
                <a:lnTo>
                  <a:pt x="487" y="103"/>
                </a:lnTo>
                <a:lnTo>
                  <a:pt x="488" y="103"/>
                </a:lnTo>
                <a:lnTo>
                  <a:pt x="489" y="103"/>
                </a:lnTo>
                <a:lnTo>
                  <a:pt x="490" y="103"/>
                </a:lnTo>
                <a:lnTo>
                  <a:pt x="491" y="103"/>
                </a:lnTo>
                <a:lnTo>
                  <a:pt x="536" y="103"/>
                </a:lnTo>
                <a:lnTo>
                  <a:pt x="537" y="103"/>
                </a:lnTo>
                <a:lnTo>
                  <a:pt x="537" y="103"/>
                </a:lnTo>
                <a:lnTo>
                  <a:pt x="538" y="103"/>
                </a:lnTo>
                <a:lnTo>
                  <a:pt x="539" y="103"/>
                </a:lnTo>
                <a:lnTo>
                  <a:pt x="540" y="103"/>
                </a:lnTo>
                <a:lnTo>
                  <a:pt x="541" y="103"/>
                </a:lnTo>
                <a:lnTo>
                  <a:pt x="542" y="103"/>
                </a:lnTo>
                <a:lnTo>
                  <a:pt x="543" y="103"/>
                </a:lnTo>
                <a:lnTo>
                  <a:pt x="544" y="103"/>
                </a:lnTo>
                <a:lnTo>
                  <a:pt x="544" y="103"/>
                </a:lnTo>
                <a:lnTo>
                  <a:pt x="545" y="103"/>
                </a:lnTo>
                <a:lnTo>
                  <a:pt x="546" y="103"/>
                </a:lnTo>
                <a:lnTo>
                  <a:pt x="550" y="103"/>
                </a:lnTo>
                <a:lnTo>
                  <a:pt x="551" y="103"/>
                </a:lnTo>
                <a:lnTo>
                  <a:pt x="552" y="103"/>
                </a:lnTo>
                <a:lnTo>
                  <a:pt x="552" y="103"/>
                </a:lnTo>
                <a:lnTo>
                  <a:pt x="553" y="103"/>
                </a:lnTo>
                <a:lnTo>
                  <a:pt x="554" y="103"/>
                </a:lnTo>
                <a:lnTo>
                  <a:pt x="555" y="103"/>
                </a:lnTo>
                <a:lnTo>
                  <a:pt x="556" y="103"/>
                </a:lnTo>
                <a:lnTo>
                  <a:pt x="557" y="103"/>
                </a:lnTo>
                <a:lnTo>
                  <a:pt x="558" y="103"/>
                </a:lnTo>
                <a:lnTo>
                  <a:pt x="559" y="103"/>
                </a:lnTo>
                <a:lnTo>
                  <a:pt x="560" y="103"/>
                </a:lnTo>
                <a:lnTo>
                  <a:pt x="560" y="103"/>
                </a:lnTo>
                <a:lnTo>
                  <a:pt x="576" y="103"/>
                </a:lnTo>
                <a:lnTo>
                  <a:pt x="577" y="103"/>
                </a:lnTo>
                <a:lnTo>
                  <a:pt x="578" y="103"/>
                </a:lnTo>
                <a:lnTo>
                  <a:pt x="579" y="103"/>
                </a:lnTo>
                <a:lnTo>
                  <a:pt x="580" y="103"/>
                </a:lnTo>
                <a:lnTo>
                  <a:pt x="581" y="103"/>
                </a:lnTo>
                <a:lnTo>
                  <a:pt x="582" y="103"/>
                </a:lnTo>
                <a:lnTo>
                  <a:pt x="583" y="103"/>
                </a:lnTo>
                <a:lnTo>
                  <a:pt x="583" y="103"/>
                </a:lnTo>
                <a:lnTo>
                  <a:pt x="584" y="103"/>
                </a:lnTo>
                <a:lnTo>
                  <a:pt x="585" y="103"/>
                </a:lnTo>
                <a:lnTo>
                  <a:pt x="586" y="103"/>
                </a:lnTo>
                <a:lnTo>
                  <a:pt x="587" y="103"/>
                </a:lnTo>
                <a:lnTo>
                  <a:pt x="588" y="103"/>
                </a:lnTo>
                <a:lnTo>
                  <a:pt x="589" y="103"/>
                </a:lnTo>
                <a:lnTo>
                  <a:pt x="590" y="103"/>
                </a:lnTo>
                <a:lnTo>
                  <a:pt x="590" y="103"/>
                </a:lnTo>
                <a:lnTo>
                  <a:pt x="591" y="103"/>
                </a:lnTo>
                <a:lnTo>
                  <a:pt x="592" y="103"/>
                </a:lnTo>
                <a:lnTo>
                  <a:pt x="593" y="90"/>
                </a:lnTo>
                <a:lnTo>
                  <a:pt x="594" y="56"/>
                </a:lnTo>
                <a:lnTo>
                  <a:pt x="595" y="16"/>
                </a:lnTo>
                <a:lnTo>
                  <a:pt x="596" y="0"/>
                </a:lnTo>
                <a:lnTo>
                  <a:pt x="597" y="21"/>
                </a:lnTo>
                <a:lnTo>
                  <a:pt x="598" y="62"/>
                </a:lnTo>
                <a:lnTo>
                  <a:pt x="598" y="93"/>
                </a:lnTo>
                <a:lnTo>
                  <a:pt x="599" y="103"/>
                </a:lnTo>
                <a:lnTo>
                  <a:pt x="600" y="103"/>
                </a:lnTo>
                <a:lnTo>
                  <a:pt x="601" y="103"/>
                </a:lnTo>
                <a:lnTo>
                  <a:pt x="602" y="103"/>
                </a:lnTo>
                <a:lnTo>
                  <a:pt x="603" y="103"/>
                </a:lnTo>
                <a:lnTo>
                  <a:pt x="604" y="103"/>
                </a:lnTo>
                <a:lnTo>
                  <a:pt x="605" y="103"/>
                </a:lnTo>
                <a:lnTo>
                  <a:pt x="606" y="103"/>
                </a:lnTo>
                <a:lnTo>
                  <a:pt x="606" y="103"/>
                </a:lnTo>
                <a:lnTo>
                  <a:pt x="607" y="103"/>
                </a:lnTo>
                <a:lnTo>
                  <a:pt x="608" y="103"/>
                </a:lnTo>
                <a:lnTo>
                  <a:pt x="609" y="103"/>
                </a:lnTo>
                <a:lnTo>
                  <a:pt x="610" y="103"/>
                </a:lnTo>
                <a:lnTo>
                  <a:pt x="611" y="103"/>
                </a:lnTo>
                <a:lnTo>
                  <a:pt x="612" y="103"/>
                </a:lnTo>
                <a:lnTo>
                  <a:pt x="613" y="103"/>
                </a:lnTo>
                <a:lnTo>
                  <a:pt x="613" y="103"/>
                </a:lnTo>
                <a:lnTo>
                  <a:pt x="614" y="103"/>
                </a:lnTo>
                <a:lnTo>
                  <a:pt x="615" y="103"/>
                </a:lnTo>
                <a:lnTo>
                  <a:pt x="616" y="103"/>
                </a:lnTo>
                <a:lnTo>
                  <a:pt x="617" y="103"/>
                </a:lnTo>
                <a:lnTo>
                  <a:pt x="618" y="103"/>
                </a:lnTo>
                <a:lnTo>
                  <a:pt x="619" y="103"/>
                </a:lnTo>
                <a:lnTo>
                  <a:pt x="620" y="103"/>
                </a:lnTo>
                <a:lnTo>
                  <a:pt x="621" y="103"/>
                </a:lnTo>
                <a:lnTo>
                  <a:pt x="621" y="103"/>
                </a:lnTo>
                <a:lnTo>
                  <a:pt x="622" y="103"/>
                </a:lnTo>
                <a:lnTo>
                  <a:pt x="623" y="103"/>
                </a:lnTo>
                <a:lnTo>
                  <a:pt x="624" y="103"/>
                </a:lnTo>
                <a:lnTo>
                  <a:pt x="625" y="103"/>
                </a:lnTo>
                <a:lnTo>
                  <a:pt x="626" y="103"/>
                </a:lnTo>
                <a:lnTo>
                  <a:pt x="627" y="103"/>
                </a:lnTo>
                <a:lnTo>
                  <a:pt x="628" y="103"/>
                </a:lnTo>
                <a:lnTo>
                  <a:pt x="629" y="103"/>
                </a:lnTo>
                <a:lnTo>
                  <a:pt x="629" y="103"/>
                </a:lnTo>
                <a:lnTo>
                  <a:pt x="630" y="103"/>
                </a:lnTo>
                <a:lnTo>
                  <a:pt x="631" y="103"/>
                </a:lnTo>
                <a:lnTo>
                  <a:pt x="632" y="103"/>
                </a:lnTo>
                <a:lnTo>
                  <a:pt x="633" y="103"/>
                </a:lnTo>
                <a:lnTo>
                  <a:pt x="634" y="103"/>
                </a:lnTo>
                <a:lnTo>
                  <a:pt x="635" y="103"/>
                </a:lnTo>
                <a:lnTo>
                  <a:pt x="636" y="103"/>
                </a:lnTo>
                <a:lnTo>
                  <a:pt x="636" y="103"/>
                </a:lnTo>
                <a:lnTo>
                  <a:pt x="637" y="103"/>
                </a:lnTo>
                <a:lnTo>
                  <a:pt x="638" y="103"/>
                </a:lnTo>
                <a:lnTo>
                  <a:pt x="639" y="103"/>
                </a:lnTo>
                <a:lnTo>
                  <a:pt x="640" y="103"/>
                </a:lnTo>
                <a:lnTo>
                  <a:pt x="642" y="103"/>
                </a:lnTo>
                <a:lnTo>
                  <a:pt x="643" y="103"/>
                </a:lnTo>
                <a:lnTo>
                  <a:pt x="644" y="103"/>
                </a:lnTo>
                <a:lnTo>
                  <a:pt x="644" y="103"/>
                </a:lnTo>
                <a:lnTo>
                  <a:pt x="645" y="103"/>
                </a:lnTo>
                <a:lnTo>
                  <a:pt x="646" y="103"/>
                </a:lnTo>
                <a:lnTo>
                  <a:pt x="647" y="103"/>
                </a:lnTo>
                <a:lnTo>
                  <a:pt x="648" y="103"/>
                </a:lnTo>
                <a:lnTo>
                  <a:pt x="649" y="103"/>
                </a:lnTo>
                <a:lnTo>
                  <a:pt x="650" y="103"/>
                </a:lnTo>
                <a:lnTo>
                  <a:pt x="651" y="103"/>
                </a:lnTo>
                <a:lnTo>
                  <a:pt x="652" y="103"/>
                </a:lnTo>
                <a:lnTo>
                  <a:pt x="652" y="103"/>
                </a:lnTo>
                <a:lnTo>
                  <a:pt x="653" y="103"/>
                </a:lnTo>
                <a:lnTo>
                  <a:pt x="654" y="103"/>
                </a:lnTo>
                <a:lnTo>
                  <a:pt x="655" y="103"/>
                </a:lnTo>
                <a:lnTo>
                  <a:pt x="656" y="103"/>
                </a:lnTo>
                <a:lnTo>
                  <a:pt x="657" y="103"/>
                </a:lnTo>
                <a:lnTo>
                  <a:pt x="658" y="103"/>
                </a:lnTo>
                <a:lnTo>
                  <a:pt x="659" y="103"/>
                </a:lnTo>
                <a:lnTo>
                  <a:pt x="659" y="103"/>
                </a:lnTo>
                <a:lnTo>
                  <a:pt x="660" y="103"/>
                </a:lnTo>
                <a:lnTo>
                  <a:pt x="661" y="103"/>
                </a:lnTo>
                <a:lnTo>
                  <a:pt x="662" y="103"/>
                </a:lnTo>
                <a:lnTo>
                  <a:pt x="663" y="103"/>
                </a:lnTo>
                <a:lnTo>
                  <a:pt x="664" y="103"/>
                </a:lnTo>
                <a:lnTo>
                  <a:pt x="665" y="103"/>
                </a:lnTo>
                <a:lnTo>
                  <a:pt x="683" y="103"/>
                </a:lnTo>
                <a:lnTo>
                  <a:pt x="683" y="103"/>
                </a:lnTo>
                <a:lnTo>
                  <a:pt x="683" y="103"/>
                </a:lnTo>
                <a:lnTo>
                  <a:pt x="684" y="103"/>
                </a:lnTo>
                <a:lnTo>
                  <a:pt x="685" y="103"/>
                </a:lnTo>
                <a:lnTo>
                  <a:pt x="686" y="103"/>
                </a:lnTo>
                <a:lnTo>
                  <a:pt x="687" y="103"/>
                </a:lnTo>
                <a:lnTo>
                  <a:pt x="688" y="103"/>
                </a:lnTo>
                <a:lnTo>
                  <a:pt x="689" y="103"/>
                </a:lnTo>
                <a:lnTo>
                  <a:pt x="690" y="103"/>
                </a:lnTo>
                <a:lnTo>
                  <a:pt x="690" y="103"/>
                </a:lnTo>
                <a:lnTo>
                  <a:pt x="691" y="103"/>
                </a:lnTo>
                <a:lnTo>
                  <a:pt x="692" y="103"/>
                </a:lnTo>
                <a:lnTo>
                  <a:pt x="693" y="103"/>
                </a:lnTo>
                <a:lnTo>
                  <a:pt x="723" y="103"/>
                </a:lnTo>
                <a:lnTo>
                  <a:pt x="724" y="103"/>
                </a:lnTo>
                <a:lnTo>
                  <a:pt x="725" y="103"/>
                </a:lnTo>
                <a:lnTo>
                  <a:pt x="726" y="103"/>
                </a:lnTo>
                <a:lnTo>
                  <a:pt x="727" y="103"/>
                </a:lnTo>
                <a:lnTo>
                  <a:pt x="728" y="103"/>
                </a:lnTo>
                <a:lnTo>
                  <a:pt x="729" y="103"/>
                </a:lnTo>
                <a:lnTo>
                  <a:pt x="729" y="103"/>
                </a:lnTo>
                <a:lnTo>
                  <a:pt x="730" y="103"/>
                </a:lnTo>
                <a:lnTo>
                  <a:pt x="731" y="103"/>
                </a:lnTo>
                <a:lnTo>
                  <a:pt x="732" y="103"/>
                </a:lnTo>
                <a:lnTo>
                  <a:pt x="733" y="103"/>
                </a:lnTo>
                <a:lnTo>
                  <a:pt x="734" y="103"/>
                </a:lnTo>
                <a:lnTo>
                  <a:pt x="735" y="103"/>
                </a:lnTo>
                <a:lnTo>
                  <a:pt x="736" y="103"/>
                </a:lnTo>
                <a:lnTo>
                  <a:pt x="737" y="103"/>
                </a:lnTo>
                <a:lnTo>
                  <a:pt x="737" y="103"/>
                </a:lnTo>
                <a:lnTo>
                  <a:pt x="738" y="103"/>
                </a:lnTo>
                <a:lnTo>
                  <a:pt x="739" y="103"/>
                </a:lnTo>
                <a:lnTo>
                  <a:pt x="740" y="103"/>
                </a:lnTo>
                <a:lnTo>
                  <a:pt x="741" y="103"/>
                </a:lnTo>
                <a:lnTo>
                  <a:pt x="742" y="103"/>
                </a:lnTo>
                <a:lnTo>
                  <a:pt x="743" y="103"/>
                </a:lnTo>
                <a:lnTo>
                  <a:pt x="764" y="103"/>
                </a:lnTo>
                <a:lnTo>
                  <a:pt x="765" y="103"/>
                </a:lnTo>
                <a:lnTo>
                  <a:pt x="766" y="103"/>
                </a:lnTo>
                <a:lnTo>
                  <a:pt x="767" y="103"/>
                </a:lnTo>
                <a:lnTo>
                  <a:pt x="768" y="103"/>
                </a:lnTo>
                <a:lnTo>
                  <a:pt x="768" y="103"/>
                </a:lnTo>
                <a:lnTo>
                  <a:pt x="769" y="103"/>
                </a:lnTo>
                <a:lnTo>
                  <a:pt x="770" y="103"/>
                </a:lnTo>
                <a:lnTo>
                  <a:pt x="771" y="103"/>
                </a:lnTo>
                <a:lnTo>
                  <a:pt x="772" y="103"/>
                </a:lnTo>
                <a:lnTo>
                  <a:pt x="773" y="103"/>
                </a:lnTo>
                <a:lnTo>
                  <a:pt x="774" y="103"/>
                </a:lnTo>
                <a:lnTo>
                  <a:pt x="775" y="103"/>
                </a:lnTo>
                <a:lnTo>
                  <a:pt x="775" y="103"/>
                </a:lnTo>
                <a:lnTo>
                  <a:pt x="776" y="103"/>
                </a:lnTo>
                <a:lnTo>
                  <a:pt x="777" y="103"/>
                </a:lnTo>
                <a:lnTo>
                  <a:pt x="778" y="103"/>
                </a:lnTo>
                <a:lnTo>
                  <a:pt x="779" y="103"/>
                </a:lnTo>
                <a:lnTo>
                  <a:pt x="780" y="103"/>
                </a:lnTo>
                <a:lnTo>
                  <a:pt x="781" y="103"/>
                </a:lnTo>
                <a:lnTo>
                  <a:pt x="782" y="103"/>
                </a:lnTo>
                <a:lnTo>
                  <a:pt x="783" y="103"/>
                </a:lnTo>
                <a:lnTo>
                  <a:pt x="783" y="103"/>
                </a:lnTo>
                <a:lnTo>
                  <a:pt x="784" y="103"/>
                </a:lnTo>
                <a:lnTo>
                  <a:pt x="785" y="103"/>
                </a:lnTo>
                <a:lnTo>
                  <a:pt x="786" y="103"/>
                </a:lnTo>
                <a:lnTo>
                  <a:pt x="787" y="103"/>
                </a:lnTo>
                <a:lnTo>
                  <a:pt x="788" y="103"/>
                </a:lnTo>
                <a:lnTo>
                  <a:pt x="789" y="103"/>
                </a:lnTo>
                <a:lnTo>
                  <a:pt x="790" y="103"/>
                </a:lnTo>
                <a:lnTo>
                  <a:pt x="791" y="103"/>
                </a:lnTo>
                <a:lnTo>
                  <a:pt x="791" y="103"/>
                </a:lnTo>
                <a:lnTo>
                  <a:pt x="792" y="103"/>
                </a:lnTo>
                <a:lnTo>
                  <a:pt x="793" y="103"/>
                </a:lnTo>
                <a:lnTo>
                  <a:pt x="794" y="103"/>
                </a:lnTo>
                <a:lnTo>
                  <a:pt x="795" y="103"/>
                </a:lnTo>
                <a:lnTo>
                  <a:pt x="796" y="103"/>
                </a:lnTo>
                <a:lnTo>
                  <a:pt x="797" y="103"/>
                </a:lnTo>
                <a:lnTo>
                  <a:pt x="798" y="103"/>
                </a:lnTo>
                <a:lnTo>
                  <a:pt x="799" y="103"/>
                </a:lnTo>
                <a:lnTo>
                  <a:pt x="799" y="103"/>
                </a:lnTo>
                <a:lnTo>
                  <a:pt x="800" y="103"/>
                </a:lnTo>
                <a:lnTo>
                  <a:pt x="801" y="103"/>
                </a:lnTo>
                <a:lnTo>
                  <a:pt x="802" y="103"/>
                </a:lnTo>
                <a:lnTo>
                  <a:pt x="803" y="103"/>
                </a:lnTo>
                <a:lnTo>
                  <a:pt x="804" y="103"/>
                </a:lnTo>
                <a:lnTo>
                  <a:pt x="805" y="103"/>
                </a:lnTo>
                <a:lnTo>
                  <a:pt x="806" y="103"/>
                </a:lnTo>
                <a:lnTo>
                  <a:pt x="807" y="103"/>
                </a:lnTo>
                <a:lnTo>
                  <a:pt x="807" y="103"/>
                </a:lnTo>
                <a:lnTo>
                  <a:pt x="808" y="103"/>
                </a:lnTo>
                <a:lnTo>
                  <a:pt x="809" y="103"/>
                </a:lnTo>
                <a:lnTo>
                  <a:pt x="810" y="103"/>
                </a:lnTo>
                <a:lnTo>
                  <a:pt x="811" y="103"/>
                </a:lnTo>
                <a:lnTo>
                  <a:pt x="812" y="103"/>
                </a:lnTo>
                <a:lnTo>
                  <a:pt x="813" y="103"/>
                </a:lnTo>
                <a:lnTo>
                  <a:pt x="814" y="103"/>
                </a:lnTo>
                <a:lnTo>
                  <a:pt x="814" y="103"/>
                </a:lnTo>
                <a:lnTo>
                  <a:pt x="815" y="103"/>
                </a:lnTo>
                <a:lnTo>
                  <a:pt x="816" y="103"/>
                </a:lnTo>
                <a:lnTo>
                  <a:pt x="817" y="103"/>
                </a:lnTo>
                <a:lnTo>
                  <a:pt x="818" y="103"/>
                </a:lnTo>
                <a:lnTo>
                  <a:pt x="819" y="103"/>
                </a:lnTo>
                <a:lnTo>
                  <a:pt x="820" y="103"/>
                </a:lnTo>
                <a:lnTo>
                  <a:pt x="821" y="103"/>
                </a:lnTo>
                <a:lnTo>
                  <a:pt x="822" y="103"/>
                </a:lnTo>
                <a:lnTo>
                  <a:pt x="822" y="103"/>
                </a:lnTo>
                <a:lnTo>
                  <a:pt x="823" y="103"/>
                </a:lnTo>
                <a:lnTo>
                  <a:pt x="824" y="103"/>
                </a:lnTo>
                <a:lnTo>
                  <a:pt x="825" y="90"/>
                </a:lnTo>
                <a:lnTo>
                  <a:pt x="826" y="60"/>
                </a:lnTo>
                <a:lnTo>
                  <a:pt x="827" y="30"/>
                </a:lnTo>
                <a:lnTo>
                  <a:pt x="828" y="21"/>
                </a:lnTo>
                <a:lnTo>
                  <a:pt x="829" y="42"/>
                </a:lnTo>
                <a:lnTo>
                  <a:pt x="830" y="76"/>
                </a:lnTo>
                <a:lnTo>
                  <a:pt x="830" y="98"/>
                </a:lnTo>
                <a:lnTo>
                  <a:pt x="831" y="103"/>
                </a:lnTo>
                <a:lnTo>
                  <a:pt x="832" y="103"/>
                </a:lnTo>
                <a:lnTo>
                  <a:pt x="833" y="103"/>
                </a:lnTo>
                <a:lnTo>
                  <a:pt x="834" y="103"/>
                </a:lnTo>
                <a:lnTo>
                  <a:pt x="835" y="103"/>
                </a:lnTo>
                <a:lnTo>
                  <a:pt x="836" y="103"/>
                </a:lnTo>
                <a:lnTo>
                  <a:pt x="837" y="103"/>
                </a:lnTo>
                <a:lnTo>
                  <a:pt x="838" y="103"/>
                </a:lnTo>
                <a:lnTo>
                  <a:pt x="838" y="103"/>
                </a:lnTo>
                <a:lnTo>
                  <a:pt x="839" y="103"/>
                </a:lnTo>
                <a:lnTo>
                  <a:pt x="840" y="103"/>
                </a:lnTo>
                <a:lnTo>
                  <a:pt x="841" y="103"/>
                </a:lnTo>
                <a:lnTo>
                  <a:pt x="842" y="103"/>
                </a:lnTo>
                <a:lnTo>
                  <a:pt x="843" y="103"/>
                </a:lnTo>
                <a:lnTo>
                  <a:pt x="844" y="103"/>
                </a:lnTo>
                <a:lnTo>
                  <a:pt x="845" y="103"/>
                </a:lnTo>
                <a:lnTo>
                  <a:pt x="846" y="103"/>
                </a:lnTo>
                <a:lnTo>
                  <a:pt x="846" y="103"/>
                </a:lnTo>
                <a:lnTo>
                  <a:pt x="847" y="103"/>
                </a:lnTo>
                <a:lnTo>
                  <a:pt x="848" y="103"/>
                </a:lnTo>
                <a:lnTo>
                  <a:pt x="849" y="103"/>
                </a:lnTo>
                <a:lnTo>
                  <a:pt x="850" y="103"/>
                </a:lnTo>
                <a:lnTo>
                  <a:pt x="851" y="103"/>
                </a:lnTo>
                <a:lnTo>
                  <a:pt x="852" y="103"/>
                </a:lnTo>
                <a:lnTo>
                  <a:pt x="853" y="103"/>
                </a:lnTo>
                <a:lnTo>
                  <a:pt x="853" y="103"/>
                </a:lnTo>
                <a:lnTo>
                  <a:pt x="854" y="103"/>
                </a:lnTo>
                <a:lnTo>
                  <a:pt x="855" y="103"/>
                </a:lnTo>
                <a:lnTo>
                  <a:pt x="856" y="103"/>
                </a:lnTo>
                <a:lnTo>
                  <a:pt x="857" y="103"/>
                </a:lnTo>
                <a:lnTo>
                  <a:pt x="858" y="103"/>
                </a:lnTo>
                <a:lnTo>
                  <a:pt x="859" y="103"/>
                </a:lnTo>
                <a:lnTo>
                  <a:pt x="860" y="103"/>
                </a:lnTo>
                <a:lnTo>
                  <a:pt x="861" y="103"/>
                </a:lnTo>
                <a:lnTo>
                  <a:pt x="861" y="103"/>
                </a:lnTo>
                <a:lnTo>
                  <a:pt x="862" y="103"/>
                </a:lnTo>
                <a:lnTo>
                  <a:pt x="863" y="103"/>
                </a:lnTo>
                <a:lnTo>
                  <a:pt x="864" y="103"/>
                </a:lnTo>
                <a:lnTo>
                  <a:pt x="865" y="103"/>
                </a:lnTo>
                <a:lnTo>
                  <a:pt x="866" y="103"/>
                </a:lnTo>
                <a:lnTo>
                  <a:pt x="867" y="103"/>
                </a:lnTo>
                <a:lnTo>
                  <a:pt x="868" y="103"/>
                </a:lnTo>
                <a:lnTo>
                  <a:pt x="869" y="103"/>
                </a:lnTo>
                <a:lnTo>
                  <a:pt x="869" y="103"/>
                </a:lnTo>
                <a:lnTo>
                  <a:pt x="870" y="103"/>
                </a:lnTo>
                <a:lnTo>
                  <a:pt x="871" y="103"/>
                </a:lnTo>
                <a:lnTo>
                  <a:pt x="872" y="103"/>
                </a:lnTo>
                <a:lnTo>
                  <a:pt x="873" y="103"/>
                </a:lnTo>
                <a:lnTo>
                  <a:pt x="874" y="103"/>
                </a:lnTo>
                <a:lnTo>
                  <a:pt x="875" y="103"/>
                </a:lnTo>
                <a:lnTo>
                  <a:pt x="876" y="103"/>
                </a:lnTo>
                <a:lnTo>
                  <a:pt x="877" y="103"/>
                </a:lnTo>
                <a:lnTo>
                  <a:pt x="877" y="103"/>
                </a:lnTo>
                <a:lnTo>
                  <a:pt x="878" y="103"/>
                </a:lnTo>
                <a:lnTo>
                  <a:pt x="879" y="103"/>
                </a:lnTo>
                <a:lnTo>
                  <a:pt x="880" y="103"/>
                </a:lnTo>
                <a:lnTo>
                  <a:pt x="881" y="103"/>
                </a:lnTo>
                <a:lnTo>
                  <a:pt x="882" y="103"/>
                </a:lnTo>
                <a:lnTo>
                  <a:pt x="883" y="103"/>
                </a:lnTo>
                <a:lnTo>
                  <a:pt x="884" y="103"/>
                </a:lnTo>
                <a:lnTo>
                  <a:pt x="885" y="103"/>
                </a:lnTo>
                <a:lnTo>
                  <a:pt x="885" y="103"/>
                </a:lnTo>
                <a:lnTo>
                  <a:pt x="886" y="103"/>
                </a:lnTo>
                <a:lnTo>
                  <a:pt x="887" y="103"/>
                </a:lnTo>
                <a:lnTo>
                  <a:pt x="888" y="103"/>
                </a:lnTo>
                <a:lnTo>
                  <a:pt x="889" y="103"/>
                </a:lnTo>
                <a:lnTo>
                  <a:pt x="890" y="103"/>
                </a:lnTo>
                <a:lnTo>
                  <a:pt x="891" y="103"/>
                </a:lnTo>
                <a:lnTo>
                  <a:pt x="892" y="103"/>
                </a:lnTo>
                <a:lnTo>
                  <a:pt x="892" y="103"/>
                </a:lnTo>
                <a:lnTo>
                  <a:pt x="893" y="103"/>
                </a:lnTo>
                <a:lnTo>
                  <a:pt x="894" y="103"/>
                </a:lnTo>
                <a:lnTo>
                  <a:pt x="895" y="103"/>
                </a:lnTo>
                <a:lnTo>
                  <a:pt x="896" y="103"/>
                </a:lnTo>
                <a:lnTo>
                  <a:pt x="897" y="103"/>
                </a:lnTo>
                <a:lnTo>
                  <a:pt x="898" y="103"/>
                </a:lnTo>
                <a:lnTo>
                  <a:pt x="899" y="103"/>
                </a:lnTo>
                <a:lnTo>
                  <a:pt x="900" y="103"/>
                </a:lnTo>
                <a:lnTo>
                  <a:pt x="900" y="103"/>
                </a:lnTo>
                <a:lnTo>
                  <a:pt x="901" y="103"/>
                </a:lnTo>
                <a:lnTo>
                  <a:pt x="902" y="103"/>
                </a:lnTo>
                <a:lnTo>
                  <a:pt x="903" y="103"/>
                </a:lnTo>
                <a:lnTo>
                  <a:pt x="904" y="103"/>
                </a:lnTo>
                <a:lnTo>
                  <a:pt x="905" y="103"/>
                </a:lnTo>
                <a:lnTo>
                  <a:pt x="906" y="103"/>
                </a:lnTo>
                <a:lnTo>
                  <a:pt x="907" y="103"/>
                </a:lnTo>
                <a:lnTo>
                  <a:pt x="908" y="103"/>
                </a:lnTo>
                <a:lnTo>
                  <a:pt x="908" y="103"/>
                </a:lnTo>
                <a:lnTo>
                  <a:pt x="909" y="103"/>
                </a:lnTo>
                <a:lnTo>
                  <a:pt x="920" y="103"/>
                </a:lnTo>
                <a:lnTo>
                  <a:pt x="921" y="103"/>
                </a:lnTo>
                <a:lnTo>
                  <a:pt x="922" y="103"/>
                </a:lnTo>
                <a:lnTo>
                  <a:pt x="923" y="103"/>
                </a:lnTo>
                <a:lnTo>
                  <a:pt x="924" y="103"/>
                </a:lnTo>
                <a:lnTo>
                  <a:pt x="924" y="103"/>
                </a:lnTo>
                <a:lnTo>
                  <a:pt x="925" y="103"/>
                </a:lnTo>
                <a:lnTo>
                  <a:pt x="926" y="103"/>
                </a:lnTo>
                <a:lnTo>
                  <a:pt x="927" y="103"/>
                </a:lnTo>
                <a:lnTo>
                  <a:pt x="928" y="103"/>
                </a:lnTo>
                <a:lnTo>
                  <a:pt x="929" y="103"/>
                </a:lnTo>
                <a:lnTo>
                  <a:pt x="930" y="103"/>
                </a:lnTo>
                <a:lnTo>
                  <a:pt x="931" y="103"/>
                </a:lnTo>
                <a:lnTo>
                  <a:pt x="932" y="103"/>
                </a:lnTo>
                <a:lnTo>
                  <a:pt x="932" y="103"/>
                </a:lnTo>
                <a:lnTo>
                  <a:pt x="933" y="103"/>
                </a:lnTo>
                <a:lnTo>
                  <a:pt x="934" y="103"/>
                </a:lnTo>
                <a:lnTo>
                  <a:pt x="935" y="103"/>
                </a:lnTo>
                <a:lnTo>
                  <a:pt x="936" y="103"/>
                </a:lnTo>
                <a:lnTo>
                  <a:pt x="955" y="103"/>
                </a:lnTo>
                <a:lnTo>
                  <a:pt x="956" y="103"/>
                </a:lnTo>
                <a:lnTo>
                  <a:pt x="957" y="103"/>
                </a:lnTo>
                <a:lnTo>
                  <a:pt x="958" y="103"/>
                </a:lnTo>
                <a:lnTo>
                  <a:pt x="959" y="103"/>
                </a:lnTo>
                <a:lnTo>
                  <a:pt x="960" y="103"/>
                </a:lnTo>
                <a:lnTo>
                  <a:pt x="961" y="103"/>
                </a:lnTo>
                <a:lnTo>
                  <a:pt x="962" y="103"/>
                </a:lnTo>
                <a:lnTo>
                  <a:pt x="963" y="103"/>
                </a:lnTo>
                <a:lnTo>
                  <a:pt x="963" y="103"/>
                </a:lnTo>
                <a:lnTo>
                  <a:pt x="964" y="103"/>
                </a:lnTo>
                <a:lnTo>
                  <a:pt x="965" y="103"/>
                </a:lnTo>
                <a:lnTo>
                  <a:pt x="966" y="103"/>
                </a:lnTo>
                <a:lnTo>
                  <a:pt x="967" y="103"/>
                </a:lnTo>
                <a:lnTo>
                  <a:pt x="968" y="103"/>
                </a:lnTo>
                <a:lnTo>
                  <a:pt x="969" y="103"/>
                </a:lnTo>
                <a:lnTo>
                  <a:pt x="970" y="103"/>
                </a:lnTo>
                <a:lnTo>
                  <a:pt x="971" y="103"/>
                </a:lnTo>
                <a:lnTo>
                  <a:pt x="971" y="103"/>
                </a:lnTo>
                <a:lnTo>
                  <a:pt x="972" y="103"/>
                </a:lnTo>
                <a:lnTo>
                  <a:pt x="973" y="103"/>
                </a:lnTo>
                <a:lnTo>
                  <a:pt x="974" y="103"/>
                </a:lnTo>
                <a:lnTo>
                  <a:pt x="975" y="103"/>
                </a:lnTo>
                <a:lnTo>
                  <a:pt x="994" y="103"/>
                </a:lnTo>
                <a:lnTo>
                  <a:pt x="995" y="103"/>
                </a:lnTo>
                <a:lnTo>
                  <a:pt x="995" y="103"/>
                </a:lnTo>
                <a:lnTo>
                  <a:pt x="996" y="103"/>
                </a:lnTo>
                <a:lnTo>
                  <a:pt x="997" y="103"/>
                </a:lnTo>
                <a:lnTo>
                  <a:pt x="998" y="103"/>
                </a:lnTo>
                <a:lnTo>
                  <a:pt x="999" y="103"/>
                </a:lnTo>
                <a:lnTo>
                  <a:pt x="1000" y="103"/>
                </a:lnTo>
                <a:lnTo>
                  <a:pt x="1001" y="103"/>
                </a:lnTo>
                <a:lnTo>
                  <a:pt x="1002" y="103"/>
                </a:lnTo>
                <a:lnTo>
                  <a:pt x="1003" y="103"/>
                </a:lnTo>
                <a:lnTo>
                  <a:pt x="1003" y="103"/>
                </a:lnTo>
                <a:lnTo>
                  <a:pt x="1004" y="103"/>
                </a:lnTo>
                <a:lnTo>
                  <a:pt x="1005" y="103"/>
                </a:lnTo>
                <a:lnTo>
                  <a:pt x="1006" y="103"/>
                </a:lnTo>
                <a:lnTo>
                  <a:pt x="1007" y="103"/>
                </a:lnTo>
                <a:lnTo>
                  <a:pt x="1008" y="103"/>
                </a:lnTo>
                <a:lnTo>
                  <a:pt x="1009" y="103"/>
                </a:lnTo>
                <a:lnTo>
                  <a:pt x="1010" y="103"/>
                </a:lnTo>
                <a:lnTo>
                  <a:pt x="1010" y="103"/>
                </a:lnTo>
                <a:lnTo>
                  <a:pt x="1011" y="103"/>
                </a:lnTo>
                <a:lnTo>
                  <a:pt x="1012" y="103"/>
                </a:lnTo>
                <a:lnTo>
                  <a:pt x="1013" y="103"/>
                </a:lnTo>
                <a:lnTo>
                  <a:pt x="1014" y="103"/>
                </a:lnTo>
                <a:lnTo>
                  <a:pt x="1015" y="103"/>
                </a:lnTo>
                <a:lnTo>
                  <a:pt x="1016" y="103"/>
                </a:lnTo>
                <a:lnTo>
                  <a:pt x="1017" y="103"/>
                </a:lnTo>
                <a:lnTo>
                  <a:pt x="1018" y="103"/>
                </a:lnTo>
                <a:lnTo>
                  <a:pt x="1018" y="103"/>
                </a:lnTo>
                <a:lnTo>
                  <a:pt x="1019" y="103"/>
                </a:lnTo>
                <a:lnTo>
                  <a:pt x="1020" y="103"/>
                </a:lnTo>
                <a:lnTo>
                  <a:pt x="1021" y="103"/>
                </a:lnTo>
                <a:lnTo>
                  <a:pt x="1022" y="103"/>
                </a:lnTo>
                <a:lnTo>
                  <a:pt x="1023" y="103"/>
                </a:lnTo>
                <a:lnTo>
                  <a:pt x="1024" y="103"/>
                </a:lnTo>
                <a:lnTo>
                  <a:pt x="1025" y="103"/>
                </a:lnTo>
                <a:lnTo>
                  <a:pt x="1026" y="103"/>
                </a:lnTo>
                <a:lnTo>
                  <a:pt x="1026" y="103"/>
                </a:lnTo>
                <a:lnTo>
                  <a:pt x="1027" y="103"/>
                </a:lnTo>
                <a:lnTo>
                  <a:pt x="1028" y="103"/>
                </a:lnTo>
                <a:lnTo>
                  <a:pt x="1029" y="103"/>
                </a:lnTo>
                <a:lnTo>
                  <a:pt x="1030" y="103"/>
                </a:lnTo>
                <a:lnTo>
                  <a:pt x="1031" y="103"/>
                </a:lnTo>
                <a:lnTo>
                  <a:pt x="1032" y="103"/>
                </a:lnTo>
                <a:lnTo>
                  <a:pt x="1033" y="103"/>
                </a:lnTo>
                <a:lnTo>
                  <a:pt x="1034" y="103"/>
                </a:lnTo>
                <a:lnTo>
                  <a:pt x="1034" y="103"/>
                </a:lnTo>
                <a:lnTo>
                  <a:pt x="1035" y="103"/>
                </a:lnTo>
                <a:lnTo>
                  <a:pt x="1036" y="103"/>
                </a:lnTo>
                <a:lnTo>
                  <a:pt x="1037" y="103"/>
                </a:lnTo>
                <a:lnTo>
                  <a:pt x="1038" y="103"/>
                </a:lnTo>
                <a:lnTo>
                  <a:pt x="1039" y="103"/>
                </a:lnTo>
                <a:lnTo>
                  <a:pt x="1040" y="103"/>
                </a:lnTo>
                <a:lnTo>
                  <a:pt x="1041" y="103"/>
                </a:lnTo>
                <a:lnTo>
                  <a:pt x="1042" y="103"/>
                </a:lnTo>
                <a:lnTo>
                  <a:pt x="1042" y="103"/>
                </a:lnTo>
                <a:lnTo>
                  <a:pt x="1043" y="103"/>
                </a:lnTo>
                <a:lnTo>
                  <a:pt x="1044" y="103"/>
                </a:lnTo>
                <a:lnTo>
                  <a:pt x="1045" y="103"/>
                </a:lnTo>
                <a:lnTo>
                  <a:pt x="1046" y="103"/>
                </a:lnTo>
                <a:lnTo>
                  <a:pt x="1047" y="103"/>
                </a:lnTo>
                <a:lnTo>
                  <a:pt x="1048" y="103"/>
                </a:lnTo>
                <a:lnTo>
                  <a:pt x="1049" y="103"/>
                </a:lnTo>
                <a:lnTo>
                  <a:pt x="1050" y="103"/>
                </a:lnTo>
                <a:lnTo>
                  <a:pt x="1050" y="103"/>
                </a:lnTo>
                <a:lnTo>
                  <a:pt x="1051" y="103"/>
                </a:lnTo>
                <a:lnTo>
                  <a:pt x="1052" y="103"/>
                </a:lnTo>
                <a:lnTo>
                  <a:pt x="1053" y="103"/>
                </a:lnTo>
                <a:lnTo>
                  <a:pt x="1054" y="103"/>
                </a:lnTo>
                <a:lnTo>
                  <a:pt x="1055" y="103"/>
                </a:lnTo>
                <a:lnTo>
                  <a:pt x="1056" y="103"/>
                </a:lnTo>
                <a:lnTo>
                  <a:pt x="1057" y="100"/>
                </a:lnTo>
                <a:lnTo>
                  <a:pt x="1058" y="88"/>
                </a:lnTo>
                <a:lnTo>
                  <a:pt x="1058" y="70"/>
                </a:lnTo>
                <a:lnTo>
                  <a:pt x="1059" y="58"/>
                </a:lnTo>
                <a:lnTo>
                  <a:pt x="1060" y="62"/>
                </a:lnTo>
                <a:lnTo>
                  <a:pt x="1061" y="79"/>
                </a:lnTo>
                <a:lnTo>
                  <a:pt x="1062" y="96"/>
                </a:lnTo>
                <a:lnTo>
                  <a:pt x="1063" y="103"/>
                </a:lnTo>
                <a:lnTo>
                  <a:pt x="1064" y="103"/>
                </a:lnTo>
                <a:lnTo>
                  <a:pt x="1065" y="103"/>
                </a:lnTo>
                <a:lnTo>
                  <a:pt x="1066" y="103"/>
                </a:lnTo>
                <a:lnTo>
                  <a:pt x="1066" y="103"/>
                </a:lnTo>
                <a:lnTo>
                  <a:pt x="1067" y="103"/>
                </a:lnTo>
                <a:lnTo>
                  <a:pt x="1068" y="103"/>
                </a:lnTo>
                <a:lnTo>
                  <a:pt x="1069" y="103"/>
                </a:lnTo>
                <a:lnTo>
                  <a:pt x="1070" y="103"/>
                </a:lnTo>
                <a:lnTo>
                  <a:pt x="1071" y="103"/>
                </a:lnTo>
                <a:lnTo>
                  <a:pt x="1072" y="103"/>
                </a:lnTo>
                <a:lnTo>
                  <a:pt x="1073" y="103"/>
                </a:lnTo>
                <a:lnTo>
                  <a:pt x="1074" y="103"/>
                </a:lnTo>
                <a:lnTo>
                  <a:pt x="1074" y="103"/>
                </a:lnTo>
                <a:lnTo>
                  <a:pt x="1075" y="103"/>
                </a:lnTo>
                <a:lnTo>
                  <a:pt x="1076" y="103"/>
                </a:lnTo>
                <a:lnTo>
                  <a:pt x="1077" y="103"/>
                </a:lnTo>
                <a:lnTo>
                  <a:pt x="1078" y="103"/>
                </a:lnTo>
                <a:lnTo>
                  <a:pt x="1079" y="103"/>
                </a:lnTo>
                <a:lnTo>
                  <a:pt x="1080" y="103"/>
                </a:lnTo>
                <a:lnTo>
                  <a:pt x="1081" y="103"/>
                </a:lnTo>
                <a:lnTo>
                  <a:pt x="1082" y="103"/>
                </a:lnTo>
                <a:lnTo>
                  <a:pt x="1082" y="103"/>
                </a:lnTo>
                <a:lnTo>
                  <a:pt x="1083" y="103"/>
                </a:lnTo>
                <a:lnTo>
                  <a:pt x="1084" y="103"/>
                </a:lnTo>
                <a:lnTo>
                  <a:pt x="1085" y="103"/>
                </a:lnTo>
                <a:lnTo>
                  <a:pt x="1086" y="103"/>
                </a:lnTo>
                <a:lnTo>
                  <a:pt x="1277" y="103"/>
                </a:lnTo>
                <a:lnTo>
                  <a:pt x="1278" y="103"/>
                </a:lnTo>
                <a:lnTo>
                  <a:pt x="1279" y="103"/>
                </a:lnTo>
                <a:lnTo>
                  <a:pt x="1280" y="103"/>
                </a:lnTo>
                <a:lnTo>
                  <a:pt x="1281" y="103"/>
                </a:lnTo>
                <a:lnTo>
                  <a:pt x="1282" y="103"/>
                </a:lnTo>
                <a:lnTo>
                  <a:pt x="1282" y="103"/>
                </a:lnTo>
                <a:lnTo>
                  <a:pt x="1283" y="103"/>
                </a:lnTo>
                <a:lnTo>
                  <a:pt x="1284" y="103"/>
                </a:lnTo>
                <a:lnTo>
                  <a:pt x="1285" y="103"/>
                </a:lnTo>
                <a:lnTo>
                  <a:pt x="1286" y="103"/>
                </a:lnTo>
                <a:lnTo>
                  <a:pt x="1287" y="103"/>
                </a:lnTo>
                <a:lnTo>
                  <a:pt x="1288" y="103"/>
                </a:lnTo>
                <a:lnTo>
                  <a:pt x="1289" y="103"/>
                </a:lnTo>
                <a:lnTo>
                  <a:pt x="1290" y="98"/>
                </a:lnTo>
                <a:lnTo>
                  <a:pt x="1290" y="91"/>
                </a:lnTo>
                <a:lnTo>
                  <a:pt x="1291" y="85"/>
                </a:lnTo>
                <a:lnTo>
                  <a:pt x="1292" y="86"/>
                </a:lnTo>
                <a:lnTo>
                  <a:pt x="1293" y="93"/>
                </a:lnTo>
                <a:lnTo>
                  <a:pt x="1294" y="100"/>
                </a:lnTo>
                <a:lnTo>
                  <a:pt x="1295" y="103"/>
                </a:lnTo>
                <a:lnTo>
                  <a:pt x="1296" y="103"/>
                </a:lnTo>
                <a:lnTo>
                  <a:pt x="1297" y="103"/>
                </a:lnTo>
                <a:lnTo>
                  <a:pt x="1298" y="103"/>
                </a:lnTo>
                <a:lnTo>
                  <a:pt x="1298" y="103"/>
                </a:lnTo>
                <a:lnTo>
                  <a:pt x="1299" y="103"/>
                </a:lnTo>
                <a:lnTo>
                  <a:pt x="1300" y="103"/>
                </a:lnTo>
                <a:lnTo>
                  <a:pt x="1301" y="103"/>
                </a:lnTo>
                <a:lnTo>
                  <a:pt x="1302" y="103"/>
                </a:lnTo>
                <a:lnTo>
                  <a:pt x="1303" y="103"/>
                </a:lnTo>
                <a:lnTo>
                  <a:pt x="1304" y="103"/>
                </a:lnTo>
                <a:lnTo>
                  <a:pt x="1305" y="103"/>
                </a:lnTo>
                <a:lnTo>
                  <a:pt x="1306" y="103"/>
                </a:lnTo>
                <a:lnTo>
                  <a:pt x="1498" y="103"/>
                </a:lnTo>
                <a:lnTo>
                  <a:pt x="1499" y="103"/>
                </a:lnTo>
                <a:lnTo>
                  <a:pt x="1500" y="103"/>
                </a:lnTo>
                <a:lnTo>
                  <a:pt x="1501" y="103"/>
                </a:lnTo>
                <a:lnTo>
                  <a:pt x="1501" y="103"/>
                </a:lnTo>
                <a:lnTo>
                  <a:pt x="1502" y="103"/>
                </a:lnTo>
                <a:lnTo>
                  <a:pt x="1503" y="103"/>
                </a:lnTo>
                <a:lnTo>
                  <a:pt x="1504" y="103"/>
                </a:lnTo>
                <a:lnTo>
                  <a:pt x="1505" y="103"/>
                </a:lnTo>
                <a:lnTo>
                  <a:pt x="1506" y="103"/>
                </a:lnTo>
                <a:lnTo>
                  <a:pt x="1507" y="103"/>
                </a:lnTo>
                <a:lnTo>
                  <a:pt x="1508" y="103"/>
                </a:lnTo>
                <a:lnTo>
                  <a:pt x="1509" y="103"/>
                </a:lnTo>
                <a:lnTo>
                  <a:pt x="1509" y="103"/>
                </a:lnTo>
                <a:lnTo>
                  <a:pt x="1510" y="103"/>
                </a:lnTo>
                <a:lnTo>
                  <a:pt x="1515" y="103"/>
                </a:lnTo>
                <a:lnTo>
                  <a:pt x="1516" y="103"/>
                </a:lnTo>
                <a:lnTo>
                  <a:pt x="1517" y="103"/>
                </a:lnTo>
                <a:lnTo>
                  <a:pt x="1517" y="103"/>
                </a:lnTo>
                <a:lnTo>
                  <a:pt x="1518" y="103"/>
                </a:lnTo>
                <a:lnTo>
                  <a:pt x="1519" y="103"/>
                </a:lnTo>
                <a:lnTo>
                  <a:pt x="1520" y="103"/>
                </a:lnTo>
                <a:lnTo>
                  <a:pt x="1521" y="103"/>
                </a:lnTo>
                <a:lnTo>
                  <a:pt x="1522" y="102"/>
                </a:lnTo>
                <a:lnTo>
                  <a:pt x="1523" y="100"/>
                </a:lnTo>
                <a:lnTo>
                  <a:pt x="1524" y="99"/>
                </a:lnTo>
                <a:lnTo>
                  <a:pt x="1525" y="100"/>
                </a:lnTo>
                <a:lnTo>
                  <a:pt x="1525" y="101"/>
                </a:lnTo>
                <a:lnTo>
                  <a:pt x="1526" y="103"/>
                </a:lnTo>
                <a:lnTo>
                  <a:pt x="1527" y="103"/>
                </a:lnTo>
                <a:lnTo>
                  <a:pt x="1528" y="103"/>
                </a:lnTo>
                <a:lnTo>
                  <a:pt x="1529" y="103"/>
                </a:lnTo>
                <a:lnTo>
                  <a:pt x="1530" y="103"/>
                </a:lnTo>
                <a:lnTo>
                  <a:pt x="1531" y="103"/>
                </a:lnTo>
                <a:lnTo>
                  <a:pt x="1532" y="103"/>
                </a:lnTo>
                <a:lnTo>
                  <a:pt x="1748" y="103"/>
                </a:lnTo>
                <a:lnTo>
                  <a:pt x="1749" y="103"/>
                </a:lnTo>
                <a:lnTo>
                  <a:pt x="1749" y="103"/>
                </a:lnTo>
                <a:lnTo>
                  <a:pt x="1750" y="103"/>
                </a:lnTo>
                <a:lnTo>
                  <a:pt x="1751" y="103"/>
                </a:lnTo>
                <a:lnTo>
                  <a:pt x="1752" y="103"/>
                </a:lnTo>
                <a:lnTo>
                  <a:pt x="1753" y="103"/>
                </a:lnTo>
                <a:lnTo>
                  <a:pt x="1754" y="103"/>
                </a:lnTo>
                <a:lnTo>
                  <a:pt x="1755" y="103"/>
                </a:lnTo>
                <a:lnTo>
                  <a:pt x="1756" y="102"/>
                </a:lnTo>
                <a:lnTo>
                  <a:pt x="1757" y="103"/>
                </a:lnTo>
                <a:lnTo>
                  <a:pt x="1757" y="103"/>
                </a:lnTo>
                <a:lnTo>
                  <a:pt x="1758" y="103"/>
                </a:lnTo>
                <a:lnTo>
                  <a:pt x="1759" y="103"/>
                </a:lnTo>
                <a:lnTo>
                  <a:pt x="1760" y="103"/>
                </a:lnTo>
                <a:lnTo>
                  <a:pt x="1761" y="103"/>
                </a:lnTo>
                <a:lnTo>
                  <a:pt x="1762" y="103"/>
                </a:lnTo>
                <a:lnTo>
                  <a:pt x="1763" y="103"/>
                </a:lnTo>
                <a:lnTo>
                  <a:pt x="1764" y="103"/>
                </a:lnTo>
                <a:lnTo>
                  <a:pt x="1846" y="103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39" name="Rectangle 1639">
            <a:extLst>
              <a:ext uri="{FF2B5EF4-FFF2-40B4-BE49-F238E27FC236}">
                <a16:creationId xmlns:a16="http://schemas.microsoft.com/office/drawing/2014/main" id="{85AA4894-514D-4F36-A6CF-F42B72E51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5165" y="5740844"/>
            <a:ext cx="276229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805.5838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0" name="Rectangle 1640">
            <a:extLst>
              <a:ext uri="{FF2B5EF4-FFF2-40B4-BE49-F238E27FC236}">
                <a16:creationId xmlns:a16="http://schemas.microsoft.com/office/drawing/2014/main" id="{97FCB6AE-17C8-4271-9D19-ABAFB0731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7925" y="5856056"/>
            <a:ext cx="276229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806.5887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1" name="Rectangle 1641">
            <a:extLst>
              <a:ext uri="{FF2B5EF4-FFF2-40B4-BE49-F238E27FC236}">
                <a16:creationId xmlns:a16="http://schemas.microsoft.com/office/drawing/2014/main" id="{73F51EFE-7CDB-42C9-928D-63C6E2792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405" y="5889851"/>
            <a:ext cx="276229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804.5791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2" name="Rectangle 1642">
            <a:extLst>
              <a:ext uri="{FF2B5EF4-FFF2-40B4-BE49-F238E27FC236}">
                <a16:creationId xmlns:a16="http://schemas.microsoft.com/office/drawing/2014/main" id="{AE05C3D2-08BE-47B7-B009-701762440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9168" y="6060366"/>
            <a:ext cx="276229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807.5939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3" name="Rectangle 1643">
            <a:extLst>
              <a:ext uri="{FF2B5EF4-FFF2-40B4-BE49-F238E27FC236}">
                <a16:creationId xmlns:a16="http://schemas.microsoft.com/office/drawing/2014/main" id="{1CE81DD9-2287-40AC-A057-E437733C7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1928" y="6209373"/>
            <a:ext cx="276229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808.5997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4" name="Rectangle 1644">
            <a:extLst>
              <a:ext uri="{FF2B5EF4-FFF2-40B4-BE49-F238E27FC236}">
                <a16:creationId xmlns:a16="http://schemas.microsoft.com/office/drawing/2014/main" id="{352E0B1F-3A47-4439-BFC3-1A6C93DFE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716" y="6286181"/>
            <a:ext cx="276229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803.5792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5" name="Rectangle 1645">
            <a:extLst>
              <a:ext uri="{FF2B5EF4-FFF2-40B4-BE49-F238E27FC236}">
                <a16:creationId xmlns:a16="http://schemas.microsoft.com/office/drawing/2014/main" id="{77C1C821-AD38-4FD8-BCC8-2D29665E9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3169" y="6286181"/>
            <a:ext cx="276229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809.6060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6" name="Rectangle 1646">
            <a:extLst>
              <a:ext uri="{FF2B5EF4-FFF2-40B4-BE49-F238E27FC236}">
                <a16:creationId xmlns:a16="http://schemas.microsoft.com/office/drawing/2014/main" id="{F8EDC806-BC0E-4656-8081-4C1FA751F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5929" y="6303079"/>
            <a:ext cx="276229" cy="8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810.6120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14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103C39-5376-4D40-B252-AB06562299A3}"/>
              </a:ext>
            </a:extLst>
          </p:cNvPr>
          <p:cNvSpPr txBox="1"/>
          <p:nvPr/>
        </p:nvSpPr>
        <p:spPr>
          <a:xfrm>
            <a:off x="16459" y="209772"/>
            <a:ext cx="2978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Condition 2</a:t>
            </a:r>
          </a:p>
          <a:p>
            <a:r>
              <a:rPr lang="en-GB" dirty="0"/>
              <a:t>Extracted Ion Chromatograms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4230B3-71F5-4012-9099-4FD9E4BB7B9E}"/>
              </a:ext>
            </a:extLst>
          </p:cNvPr>
          <p:cNvSpPr txBox="1"/>
          <p:nvPr/>
        </p:nvSpPr>
        <p:spPr>
          <a:xfrm>
            <a:off x="11079195" y="606422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0_d20_pos_2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7B4011-AB7A-4FFE-BF38-DA5780242AD6}"/>
              </a:ext>
            </a:extLst>
          </p:cNvPr>
          <p:cNvSpPr txBox="1"/>
          <p:nvPr/>
        </p:nvSpPr>
        <p:spPr>
          <a:xfrm>
            <a:off x="11079195" y="797597"/>
            <a:ext cx="968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0_d20_neg_2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1177F0-9848-4794-BB1D-5B02073E8A74}"/>
              </a:ext>
            </a:extLst>
          </p:cNvPr>
          <p:cNvSpPr txBox="1"/>
          <p:nvPr/>
        </p:nvSpPr>
        <p:spPr>
          <a:xfrm>
            <a:off x="11079195" y="1007296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120_d20_pos_2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48F032-B393-48B4-8158-605C6AEBBE3B}"/>
              </a:ext>
            </a:extLst>
          </p:cNvPr>
          <p:cNvSpPr txBox="1"/>
          <p:nvPr/>
        </p:nvSpPr>
        <p:spPr>
          <a:xfrm>
            <a:off x="11079195" y="1254281"/>
            <a:ext cx="11128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120_d20_neg_2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E4DEA4-0B55-4792-B701-18B853CCF04A}"/>
              </a:ext>
            </a:extLst>
          </p:cNvPr>
          <p:cNvSpPr txBox="1"/>
          <p:nvPr/>
        </p:nvSpPr>
        <p:spPr>
          <a:xfrm>
            <a:off x="11029322" y="344812"/>
            <a:ext cx="8322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File names:</a:t>
            </a:r>
          </a:p>
        </p:txBody>
      </p:sp>
      <p:grpSp>
        <p:nvGrpSpPr>
          <p:cNvPr id="1679" name="Group 1678">
            <a:extLst>
              <a:ext uri="{FF2B5EF4-FFF2-40B4-BE49-F238E27FC236}">
                <a16:creationId xmlns:a16="http://schemas.microsoft.com/office/drawing/2014/main" id="{C8CD6891-6D51-45F3-BD0A-71776A53F4D3}"/>
              </a:ext>
            </a:extLst>
          </p:cNvPr>
          <p:cNvGrpSpPr/>
          <p:nvPr/>
        </p:nvGrpSpPr>
        <p:grpSpPr>
          <a:xfrm>
            <a:off x="1286359" y="1272755"/>
            <a:ext cx="10106652" cy="3964664"/>
            <a:chOff x="1286359" y="1272755"/>
            <a:chExt cx="10106652" cy="3367657"/>
          </a:xfrm>
        </p:grpSpPr>
        <p:sp>
          <p:nvSpPr>
            <p:cNvPr id="1479" name="Rectangle 12">
              <a:extLst>
                <a:ext uri="{FF2B5EF4-FFF2-40B4-BE49-F238E27FC236}">
                  <a16:creationId xmlns:a16="http://schemas.microsoft.com/office/drawing/2014/main" id="{C06613A1-8095-457A-BD10-8B92DB41C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850" y="1285876"/>
              <a:ext cx="228652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RT: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480" name="Rectangle 13">
              <a:extLst>
                <a:ext uri="{FF2B5EF4-FFF2-40B4-BE49-F238E27FC236}">
                  <a16:creationId xmlns:a16="http://schemas.microsoft.com/office/drawing/2014/main" id="{0E2FCA07-029B-4F2E-92A9-1BB407E81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542" y="1285876"/>
              <a:ext cx="81913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96"/>
                  </a:solidFill>
                  <a:effectLst/>
                  <a:cs typeface="Arial" panose="020B0604020202020204" pitchFamily="34" charset="0"/>
                </a:rPr>
                <a:t>0.00 - 27.03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481" name="Line 14">
              <a:extLst>
                <a:ext uri="{FF2B5EF4-FFF2-40B4-BE49-F238E27FC236}">
                  <a16:creationId xmlns:a16="http://schemas.microsoft.com/office/drawing/2014/main" id="{FCDD0BBD-C8E9-4D59-808A-ADC2F307A3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9372" y="4039841"/>
              <a:ext cx="697868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2" name="Line 15">
              <a:extLst>
                <a:ext uri="{FF2B5EF4-FFF2-40B4-BE49-F238E27FC236}">
                  <a16:creationId xmlns:a16="http://schemas.microsoft.com/office/drawing/2014/main" id="{D24B5336-1022-4043-BE09-B951C8F27E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6994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3" name="Line 16">
              <a:extLst>
                <a:ext uri="{FF2B5EF4-FFF2-40B4-BE49-F238E27FC236}">
                  <a16:creationId xmlns:a16="http://schemas.microsoft.com/office/drawing/2014/main" id="{0F228203-E6B2-4A2A-84C3-F79427280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8698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4" name="Line 17">
              <a:extLst>
                <a:ext uri="{FF2B5EF4-FFF2-40B4-BE49-F238E27FC236}">
                  <a16:creationId xmlns:a16="http://schemas.microsoft.com/office/drawing/2014/main" id="{B1388A33-1C88-4C3C-92E7-B3FA443550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1763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5" name="Line 18">
              <a:extLst>
                <a:ext uri="{FF2B5EF4-FFF2-40B4-BE49-F238E27FC236}">
                  <a16:creationId xmlns:a16="http://schemas.microsoft.com/office/drawing/2014/main" id="{353C5D9E-9B12-4178-952C-E52AADFB6C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467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6" name="Line 19">
              <a:extLst>
                <a:ext uri="{FF2B5EF4-FFF2-40B4-BE49-F238E27FC236}">
                  <a16:creationId xmlns:a16="http://schemas.microsoft.com/office/drawing/2014/main" id="{606A64C6-2DB9-4FD7-B0AC-C41BCDB178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8235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7" name="Line 20">
              <a:extLst>
                <a:ext uri="{FF2B5EF4-FFF2-40B4-BE49-F238E27FC236}">
                  <a16:creationId xmlns:a16="http://schemas.microsoft.com/office/drawing/2014/main" id="{F1C5AE10-77FD-4E7C-ABD8-5B407460DC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5858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8" name="Line 21">
              <a:extLst>
                <a:ext uri="{FF2B5EF4-FFF2-40B4-BE49-F238E27FC236}">
                  <a16:creationId xmlns:a16="http://schemas.microsoft.com/office/drawing/2014/main" id="{5F9FA6EF-12DD-4274-B521-89EC18B097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8922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9" name="Line 22">
              <a:extLst>
                <a:ext uri="{FF2B5EF4-FFF2-40B4-BE49-F238E27FC236}">
                  <a16:creationId xmlns:a16="http://schemas.microsoft.com/office/drawing/2014/main" id="{A5BA577C-3171-40AB-A5A8-4CA59C698C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0626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0" name="Line 23">
              <a:extLst>
                <a:ext uri="{FF2B5EF4-FFF2-40B4-BE49-F238E27FC236}">
                  <a16:creationId xmlns:a16="http://schemas.microsoft.com/office/drawing/2014/main" id="{A854AB36-9066-456C-8E63-EBA8594B3B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5395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1" name="Line 24">
              <a:extLst>
                <a:ext uri="{FF2B5EF4-FFF2-40B4-BE49-F238E27FC236}">
                  <a16:creationId xmlns:a16="http://schemas.microsoft.com/office/drawing/2014/main" id="{26E5EB99-694C-4E61-982E-92767A673C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7099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2" name="Line 25">
              <a:extLst>
                <a:ext uri="{FF2B5EF4-FFF2-40B4-BE49-F238E27FC236}">
                  <a16:creationId xmlns:a16="http://schemas.microsoft.com/office/drawing/2014/main" id="{7B5D45B9-A83D-4780-B9D9-84DEA5A1EB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163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3" name="Line 26">
              <a:extLst>
                <a:ext uri="{FF2B5EF4-FFF2-40B4-BE49-F238E27FC236}">
                  <a16:creationId xmlns:a16="http://schemas.microsoft.com/office/drawing/2014/main" id="{9D9ADBE9-51FE-43B6-9C98-D1F6579F5A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7786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4" name="Line 27">
              <a:extLst>
                <a:ext uri="{FF2B5EF4-FFF2-40B4-BE49-F238E27FC236}">
                  <a16:creationId xmlns:a16="http://schemas.microsoft.com/office/drawing/2014/main" id="{13B6F7A3-9331-444D-BBFA-6CD0EDC90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554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5" name="Line 28">
              <a:extLst>
                <a:ext uri="{FF2B5EF4-FFF2-40B4-BE49-F238E27FC236}">
                  <a16:creationId xmlns:a16="http://schemas.microsoft.com/office/drawing/2014/main" id="{B2D1B8F9-B38D-4DB1-A86A-F0F187A2FF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4258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6" name="Line 29">
              <a:extLst>
                <a:ext uri="{FF2B5EF4-FFF2-40B4-BE49-F238E27FC236}">
                  <a16:creationId xmlns:a16="http://schemas.microsoft.com/office/drawing/2014/main" id="{3E79560A-8937-4EF3-A44D-E49561084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7323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7" name="Line 30">
              <a:extLst>
                <a:ext uri="{FF2B5EF4-FFF2-40B4-BE49-F238E27FC236}">
                  <a16:creationId xmlns:a16="http://schemas.microsoft.com/office/drawing/2014/main" id="{E7B42164-9DC0-4181-B3EA-3195FDD6FD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9027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8" name="Line 31">
              <a:extLst>
                <a:ext uri="{FF2B5EF4-FFF2-40B4-BE49-F238E27FC236}">
                  <a16:creationId xmlns:a16="http://schemas.microsoft.com/office/drawing/2014/main" id="{DEE4202D-54BD-4501-8736-21D47FDD62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9714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9" name="Line 32">
              <a:extLst>
                <a:ext uri="{FF2B5EF4-FFF2-40B4-BE49-F238E27FC236}">
                  <a16:creationId xmlns:a16="http://schemas.microsoft.com/office/drawing/2014/main" id="{BA4FA0D6-F217-49BE-8254-1A1AEB5BEC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1418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0" name="Line 33">
              <a:extLst>
                <a:ext uri="{FF2B5EF4-FFF2-40B4-BE49-F238E27FC236}">
                  <a16:creationId xmlns:a16="http://schemas.microsoft.com/office/drawing/2014/main" id="{61136000-260F-43C1-9183-6067B9F162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4482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1" name="Line 34">
              <a:extLst>
                <a:ext uri="{FF2B5EF4-FFF2-40B4-BE49-F238E27FC236}">
                  <a16:creationId xmlns:a16="http://schemas.microsoft.com/office/drawing/2014/main" id="{1AD1A5F8-04D6-4DA9-A5B7-081D92BD14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6187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2" name="Line 35">
              <a:extLst>
                <a:ext uri="{FF2B5EF4-FFF2-40B4-BE49-F238E27FC236}">
                  <a16:creationId xmlns:a16="http://schemas.microsoft.com/office/drawing/2014/main" id="{5F08ECD8-9AE8-4E41-89C9-9C4D73FB9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0956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3" name="Line 36">
              <a:extLst>
                <a:ext uri="{FF2B5EF4-FFF2-40B4-BE49-F238E27FC236}">
                  <a16:creationId xmlns:a16="http://schemas.microsoft.com/office/drawing/2014/main" id="{FDF48F12-6BE0-4B5F-8A28-D6A918AD22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2660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4" name="Line 37">
              <a:extLst>
                <a:ext uri="{FF2B5EF4-FFF2-40B4-BE49-F238E27FC236}">
                  <a16:creationId xmlns:a16="http://schemas.microsoft.com/office/drawing/2014/main" id="{835FA9B1-750E-4DD5-A505-49DC7C494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0281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5" name="Line 38">
              <a:extLst>
                <a:ext uri="{FF2B5EF4-FFF2-40B4-BE49-F238E27FC236}">
                  <a16:creationId xmlns:a16="http://schemas.microsoft.com/office/drawing/2014/main" id="{B397DCD2-027B-4A0B-BF4D-DE9CE69D87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3346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6" name="Line 39">
              <a:extLst>
                <a:ext uri="{FF2B5EF4-FFF2-40B4-BE49-F238E27FC236}">
                  <a16:creationId xmlns:a16="http://schemas.microsoft.com/office/drawing/2014/main" id="{E5718ADD-7761-4887-982C-598DDDF12B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8115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7" name="Line 40">
              <a:extLst>
                <a:ext uri="{FF2B5EF4-FFF2-40B4-BE49-F238E27FC236}">
                  <a16:creationId xmlns:a16="http://schemas.microsoft.com/office/drawing/2014/main" id="{C0DA8533-B375-4BDE-AFC3-151B0AD05B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9819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8" name="Line 41">
              <a:extLst>
                <a:ext uri="{FF2B5EF4-FFF2-40B4-BE49-F238E27FC236}">
                  <a16:creationId xmlns:a16="http://schemas.microsoft.com/office/drawing/2014/main" id="{9E02E53A-1C65-410B-840D-042B33474D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2884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9" name="Line 42">
              <a:extLst>
                <a:ext uri="{FF2B5EF4-FFF2-40B4-BE49-F238E27FC236}">
                  <a16:creationId xmlns:a16="http://schemas.microsoft.com/office/drawing/2014/main" id="{21AC3564-7F28-4277-861F-7E0CA543A0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4588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0" name="Line 43">
              <a:extLst>
                <a:ext uri="{FF2B5EF4-FFF2-40B4-BE49-F238E27FC236}">
                  <a16:creationId xmlns:a16="http://schemas.microsoft.com/office/drawing/2014/main" id="{D282AD40-511E-43FC-A80B-801FD99D05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5275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1" name="Line 44">
              <a:extLst>
                <a:ext uri="{FF2B5EF4-FFF2-40B4-BE49-F238E27FC236}">
                  <a16:creationId xmlns:a16="http://schemas.microsoft.com/office/drawing/2014/main" id="{524A3B5A-B3C1-437D-A1FA-9267CF262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6979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2" name="Line 45">
              <a:extLst>
                <a:ext uri="{FF2B5EF4-FFF2-40B4-BE49-F238E27FC236}">
                  <a16:creationId xmlns:a16="http://schemas.microsoft.com/office/drawing/2014/main" id="{1D53A8EF-7F37-4CFD-B7BB-E0D2B0C97A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8683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3" name="Line 46">
              <a:extLst>
                <a:ext uri="{FF2B5EF4-FFF2-40B4-BE49-F238E27FC236}">
                  <a16:creationId xmlns:a16="http://schemas.microsoft.com/office/drawing/2014/main" id="{8C663E24-37E1-4EFB-9CCC-0CB5991745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1747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4" name="Line 47">
              <a:extLst>
                <a:ext uri="{FF2B5EF4-FFF2-40B4-BE49-F238E27FC236}">
                  <a16:creationId xmlns:a16="http://schemas.microsoft.com/office/drawing/2014/main" id="{9568C581-21D7-45B1-9259-84785814C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516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5" name="Line 48">
              <a:extLst>
                <a:ext uri="{FF2B5EF4-FFF2-40B4-BE49-F238E27FC236}">
                  <a16:creationId xmlns:a16="http://schemas.microsoft.com/office/drawing/2014/main" id="{90E57EC6-1131-4F88-8EBE-8918F1B376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4138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6" name="Line 49">
              <a:extLst>
                <a:ext uri="{FF2B5EF4-FFF2-40B4-BE49-F238E27FC236}">
                  <a16:creationId xmlns:a16="http://schemas.microsoft.com/office/drawing/2014/main" id="{ED8B1B96-9BDD-43F7-BE92-400496A5CD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5842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7" name="Line 50">
              <a:extLst>
                <a:ext uri="{FF2B5EF4-FFF2-40B4-BE49-F238E27FC236}">
                  <a16:creationId xmlns:a16="http://schemas.microsoft.com/office/drawing/2014/main" id="{3A2AD46F-4E4A-4AC1-93A9-8A846A236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907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8" name="Line 51">
              <a:extLst>
                <a:ext uri="{FF2B5EF4-FFF2-40B4-BE49-F238E27FC236}">
                  <a16:creationId xmlns:a16="http://schemas.microsoft.com/office/drawing/2014/main" id="{63DFCC26-3B07-4A79-A8B3-2EA9848941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3675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9" name="Line 52">
              <a:extLst>
                <a:ext uri="{FF2B5EF4-FFF2-40B4-BE49-F238E27FC236}">
                  <a16:creationId xmlns:a16="http://schemas.microsoft.com/office/drawing/2014/main" id="{FE4AA922-0019-45FC-95E6-180F26E7A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379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0" name="Line 53">
              <a:extLst>
                <a:ext uri="{FF2B5EF4-FFF2-40B4-BE49-F238E27FC236}">
                  <a16:creationId xmlns:a16="http://schemas.microsoft.com/office/drawing/2014/main" id="{6BCB1DF3-3C76-4BD4-90F7-0F8AA3F2AF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8444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1" name="Line 54">
              <a:extLst>
                <a:ext uri="{FF2B5EF4-FFF2-40B4-BE49-F238E27FC236}">
                  <a16:creationId xmlns:a16="http://schemas.microsoft.com/office/drawing/2014/main" id="{42CC6A8E-866A-4000-B2BD-82E88643C5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6066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2" name="Line 55">
              <a:extLst>
                <a:ext uri="{FF2B5EF4-FFF2-40B4-BE49-F238E27FC236}">
                  <a16:creationId xmlns:a16="http://schemas.microsoft.com/office/drawing/2014/main" id="{6433BF46-D330-447D-8E1E-261F7E05A7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0835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3" name="Line 56">
              <a:extLst>
                <a:ext uri="{FF2B5EF4-FFF2-40B4-BE49-F238E27FC236}">
                  <a16:creationId xmlns:a16="http://schemas.microsoft.com/office/drawing/2014/main" id="{C094F672-F134-44A0-92CB-8BB1B0927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2539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4" name="Line 57">
              <a:extLst>
                <a:ext uri="{FF2B5EF4-FFF2-40B4-BE49-F238E27FC236}">
                  <a16:creationId xmlns:a16="http://schemas.microsoft.com/office/drawing/2014/main" id="{75346078-D9C2-4DC7-9DA1-D0AD8AB5E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4243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5" name="Line 58">
              <a:extLst>
                <a:ext uri="{FF2B5EF4-FFF2-40B4-BE49-F238E27FC236}">
                  <a16:creationId xmlns:a16="http://schemas.microsoft.com/office/drawing/2014/main" id="{88F1DD27-D9C4-4508-982E-2D66F3A81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7308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6" name="Line 59">
              <a:extLst>
                <a:ext uri="{FF2B5EF4-FFF2-40B4-BE49-F238E27FC236}">
                  <a16:creationId xmlns:a16="http://schemas.microsoft.com/office/drawing/2014/main" id="{3EAA1CD1-7188-4B98-9AAB-09897F489C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7994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7" name="Line 60">
              <a:extLst>
                <a:ext uri="{FF2B5EF4-FFF2-40B4-BE49-F238E27FC236}">
                  <a16:creationId xmlns:a16="http://schemas.microsoft.com/office/drawing/2014/main" id="{9B21C1AB-CAC6-4D72-AE23-2C6771C47B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9698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8" name="Line 61">
              <a:extLst>
                <a:ext uri="{FF2B5EF4-FFF2-40B4-BE49-F238E27FC236}">
                  <a16:creationId xmlns:a16="http://schemas.microsoft.com/office/drawing/2014/main" id="{C88DC06F-712C-4E64-85DC-8CB5567FC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402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9" name="Line 62">
              <a:extLst>
                <a:ext uri="{FF2B5EF4-FFF2-40B4-BE49-F238E27FC236}">
                  <a16:creationId xmlns:a16="http://schemas.microsoft.com/office/drawing/2014/main" id="{E5075E0A-46F5-4F3F-A57B-56B74A511E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4467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0" name="Line 63">
              <a:extLst>
                <a:ext uri="{FF2B5EF4-FFF2-40B4-BE49-F238E27FC236}">
                  <a16:creationId xmlns:a16="http://schemas.microsoft.com/office/drawing/2014/main" id="{CF27F02C-4BF6-4230-AD91-A6505CFC7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9236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1" name="Line 64">
              <a:extLst>
                <a:ext uri="{FF2B5EF4-FFF2-40B4-BE49-F238E27FC236}">
                  <a16:creationId xmlns:a16="http://schemas.microsoft.com/office/drawing/2014/main" id="{1DAB3451-1B80-4066-9815-42B268FA8B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858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2" name="Line 65">
              <a:extLst>
                <a:ext uri="{FF2B5EF4-FFF2-40B4-BE49-F238E27FC236}">
                  <a16:creationId xmlns:a16="http://schemas.microsoft.com/office/drawing/2014/main" id="{99CC20D7-1BD0-43B1-B734-516DB04FC6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8562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3" name="Line 66">
              <a:extLst>
                <a:ext uri="{FF2B5EF4-FFF2-40B4-BE49-F238E27FC236}">
                  <a16:creationId xmlns:a16="http://schemas.microsoft.com/office/drawing/2014/main" id="{6DD8FAB2-1D9B-4C90-94A8-24A68F2AA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1627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4" name="Line 67">
              <a:extLst>
                <a:ext uri="{FF2B5EF4-FFF2-40B4-BE49-F238E27FC236}">
                  <a16:creationId xmlns:a16="http://schemas.microsoft.com/office/drawing/2014/main" id="{6EB2ECFF-F892-494B-A537-F150436735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6396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5" name="Line 68">
              <a:extLst>
                <a:ext uri="{FF2B5EF4-FFF2-40B4-BE49-F238E27FC236}">
                  <a16:creationId xmlns:a16="http://schemas.microsoft.com/office/drawing/2014/main" id="{5BB3E47D-B261-435F-9E52-62E1D51623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8100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6" name="Line 69">
              <a:extLst>
                <a:ext uri="{FF2B5EF4-FFF2-40B4-BE49-F238E27FC236}">
                  <a16:creationId xmlns:a16="http://schemas.microsoft.com/office/drawing/2014/main" id="{1E51B74A-CA7E-4483-9121-9C63D91C3C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804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7" name="Line 70">
              <a:extLst>
                <a:ext uri="{FF2B5EF4-FFF2-40B4-BE49-F238E27FC236}">
                  <a16:creationId xmlns:a16="http://schemas.microsoft.com/office/drawing/2014/main" id="{DBBFE74D-466B-45C8-8C52-DD87C57C36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787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8" name="Line 71">
              <a:extLst>
                <a:ext uri="{FF2B5EF4-FFF2-40B4-BE49-F238E27FC236}">
                  <a16:creationId xmlns:a16="http://schemas.microsoft.com/office/drawing/2014/main" id="{6C633B2B-4D12-41C9-B742-5C468640EB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3555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9" name="Line 72">
              <a:extLst>
                <a:ext uri="{FF2B5EF4-FFF2-40B4-BE49-F238E27FC236}">
                  <a16:creationId xmlns:a16="http://schemas.microsoft.com/office/drawing/2014/main" id="{32C3B4B1-10DD-4294-BA50-231123704A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5259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0" name="Line 73">
              <a:extLst>
                <a:ext uri="{FF2B5EF4-FFF2-40B4-BE49-F238E27FC236}">
                  <a16:creationId xmlns:a16="http://schemas.microsoft.com/office/drawing/2014/main" id="{A95C8D6D-3A8E-4FD5-B8CB-39A9611BE5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36963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1" name="Line 74">
              <a:extLst>
                <a:ext uri="{FF2B5EF4-FFF2-40B4-BE49-F238E27FC236}">
                  <a16:creationId xmlns:a16="http://schemas.microsoft.com/office/drawing/2014/main" id="{F840D95C-EBFF-410F-A444-78105F212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0028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2" name="Line 75">
              <a:extLst>
                <a:ext uri="{FF2B5EF4-FFF2-40B4-BE49-F238E27FC236}">
                  <a16:creationId xmlns:a16="http://schemas.microsoft.com/office/drawing/2014/main" id="{92EDE371-A639-43D8-91AE-38704FBF5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9354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3" name="Line 76">
              <a:extLst>
                <a:ext uri="{FF2B5EF4-FFF2-40B4-BE49-F238E27FC236}">
                  <a16:creationId xmlns:a16="http://schemas.microsoft.com/office/drawing/2014/main" id="{DB317370-1777-41F8-853A-4BE29BD39C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2419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4" name="Line 77">
              <a:extLst>
                <a:ext uri="{FF2B5EF4-FFF2-40B4-BE49-F238E27FC236}">
                  <a16:creationId xmlns:a16="http://schemas.microsoft.com/office/drawing/2014/main" id="{3E01DC6E-F7F4-4C71-BA1F-8E2C364D2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4123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5" name="Line 78">
              <a:extLst>
                <a:ext uri="{FF2B5EF4-FFF2-40B4-BE49-F238E27FC236}">
                  <a16:creationId xmlns:a16="http://schemas.microsoft.com/office/drawing/2014/main" id="{6B29904B-1007-4C76-B758-C3BF5C334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47187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6" name="Line 79">
              <a:extLst>
                <a:ext uri="{FF2B5EF4-FFF2-40B4-BE49-F238E27FC236}">
                  <a16:creationId xmlns:a16="http://schemas.microsoft.com/office/drawing/2014/main" id="{13FA1B1F-3354-4EEA-B932-8765F85D07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1956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7" name="Line 80">
              <a:extLst>
                <a:ext uri="{FF2B5EF4-FFF2-40B4-BE49-F238E27FC236}">
                  <a16:creationId xmlns:a16="http://schemas.microsoft.com/office/drawing/2014/main" id="{339348C3-F12F-4A9D-A9FD-6C715FD479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3660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8" name="Line 81">
              <a:extLst>
                <a:ext uri="{FF2B5EF4-FFF2-40B4-BE49-F238E27FC236}">
                  <a16:creationId xmlns:a16="http://schemas.microsoft.com/office/drawing/2014/main" id="{693DE5F4-205C-4E70-9099-2C9F439BBC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1282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9" name="Line 82">
              <a:extLst>
                <a:ext uri="{FF2B5EF4-FFF2-40B4-BE49-F238E27FC236}">
                  <a16:creationId xmlns:a16="http://schemas.microsoft.com/office/drawing/2014/main" id="{724F6C05-AB77-4057-8F4F-FE32EAF1E4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4347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0" name="Line 83">
              <a:extLst>
                <a:ext uri="{FF2B5EF4-FFF2-40B4-BE49-F238E27FC236}">
                  <a16:creationId xmlns:a16="http://schemas.microsoft.com/office/drawing/2014/main" id="{0921EF55-6450-436E-80FB-246D7C7A8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7755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1" name="Line 84">
              <a:extLst>
                <a:ext uri="{FF2B5EF4-FFF2-40B4-BE49-F238E27FC236}">
                  <a16:creationId xmlns:a16="http://schemas.microsoft.com/office/drawing/2014/main" id="{5C1C11A9-FE37-44AC-902F-2DBC3A7692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0819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2" name="Line 85">
              <a:extLst>
                <a:ext uri="{FF2B5EF4-FFF2-40B4-BE49-F238E27FC236}">
                  <a16:creationId xmlns:a16="http://schemas.microsoft.com/office/drawing/2014/main" id="{83D70E3E-9397-430A-B4D4-02055F7B8F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12523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3" name="Line 86">
              <a:extLst>
                <a:ext uri="{FF2B5EF4-FFF2-40B4-BE49-F238E27FC236}">
                  <a16:creationId xmlns:a16="http://schemas.microsoft.com/office/drawing/2014/main" id="{35F7150D-1068-46AC-81A8-CCC645810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5588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4" name="Line 87">
              <a:extLst>
                <a:ext uri="{FF2B5EF4-FFF2-40B4-BE49-F238E27FC236}">
                  <a16:creationId xmlns:a16="http://schemas.microsoft.com/office/drawing/2014/main" id="{ECECD111-8DE3-491B-A62E-B1D37B1B0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64914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5" name="Line 88">
              <a:extLst>
                <a:ext uri="{FF2B5EF4-FFF2-40B4-BE49-F238E27FC236}">
                  <a16:creationId xmlns:a16="http://schemas.microsoft.com/office/drawing/2014/main" id="{49793AFE-A795-4725-83C9-67679072A6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7979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6" name="Line 89">
              <a:extLst>
                <a:ext uri="{FF2B5EF4-FFF2-40B4-BE49-F238E27FC236}">
                  <a16:creationId xmlns:a16="http://schemas.microsoft.com/office/drawing/2014/main" id="{8E335712-FCAD-4926-A068-B15D76ECE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9683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7" name="Line 90">
              <a:extLst>
                <a:ext uri="{FF2B5EF4-FFF2-40B4-BE49-F238E27FC236}">
                  <a16:creationId xmlns:a16="http://schemas.microsoft.com/office/drawing/2014/main" id="{2F1B6ECF-407B-465B-B881-BE4A51255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2748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8" name="Line 91">
              <a:extLst>
                <a:ext uri="{FF2B5EF4-FFF2-40B4-BE49-F238E27FC236}">
                  <a16:creationId xmlns:a16="http://schemas.microsoft.com/office/drawing/2014/main" id="{0E40FFEB-047B-46D8-B80E-74956BB40C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7517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9" name="Line 92">
              <a:extLst>
                <a:ext uri="{FF2B5EF4-FFF2-40B4-BE49-F238E27FC236}">
                  <a16:creationId xmlns:a16="http://schemas.microsoft.com/office/drawing/2014/main" id="{79E8B919-AD79-4D86-B51D-5D0550B357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75138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0" name="Line 93">
              <a:extLst>
                <a:ext uri="{FF2B5EF4-FFF2-40B4-BE49-F238E27FC236}">
                  <a16:creationId xmlns:a16="http://schemas.microsoft.com/office/drawing/2014/main" id="{10D08E2D-647E-4D43-95C0-ACB60AE873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6842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1" name="Line 94">
              <a:extLst>
                <a:ext uri="{FF2B5EF4-FFF2-40B4-BE49-F238E27FC236}">
                  <a16:creationId xmlns:a16="http://schemas.microsoft.com/office/drawing/2014/main" id="{7FEEFDFD-7D6B-465B-B0A5-0FB2A7BDF7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9908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2" name="Line 95">
              <a:extLst>
                <a:ext uri="{FF2B5EF4-FFF2-40B4-BE49-F238E27FC236}">
                  <a16:creationId xmlns:a16="http://schemas.microsoft.com/office/drawing/2014/main" id="{4722B3F4-B06B-4665-97AA-87B5DAA2A1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83316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3" name="Line 96">
              <a:extLst>
                <a:ext uri="{FF2B5EF4-FFF2-40B4-BE49-F238E27FC236}">
                  <a16:creationId xmlns:a16="http://schemas.microsoft.com/office/drawing/2014/main" id="{1892A540-634C-404E-B2D5-FB55AEA8FA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6380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4" name="Line 97">
              <a:extLst>
                <a:ext uri="{FF2B5EF4-FFF2-40B4-BE49-F238E27FC236}">
                  <a16:creationId xmlns:a16="http://schemas.microsoft.com/office/drawing/2014/main" id="{99C7F1E2-5442-40CB-8765-BB5BD83EC8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88084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5" name="Line 98">
              <a:extLst>
                <a:ext uri="{FF2B5EF4-FFF2-40B4-BE49-F238E27FC236}">
                  <a16:creationId xmlns:a16="http://schemas.microsoft.com/office/drawing/2014/main" id="{AE90451D-9C4F-40FF-8045-89F54BFE07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7067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6" name="Line 99">
              <a:extLst>
                <a:ext uri="{FF2B5EF4-FFF2-40B4-BE49-F238E27FC236}">
                  <a16:creationId xmlns:a16="http://schemas.microsoft.com/office/drawing/2014/main" id="{62FD43EA-A4C3-4E00-B8D3-24FC53B7FB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40475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7" name="Line 100">
              <a:extLst>
                <a:ext uri="{FF2B5EF4-FFF2-40B4-BE49-F238E27FC236}">
                  <a16:creationId xmlns:a16="http://schemas.microsoft.com/office/drawing/2014/main" id="{BB6038CA-71CF-4BD0-82F8-74AEFE23EC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93540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8" name="Line 101">
              <a:extLst>
                <a:ext uri="{FF2B5EF4-FFF2-40B4-BE49-F238E27FC236}">
                  <a16:creationId xmlns:a16="http://schemas.microsoft.com/office/drawing/2014/main" id="{9BE6EC39-766D-433A-A24E-895322323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45244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9" name="Line 102">
              <a:extLst>
                <a:ext uri="{FF2B5EF4-FFF2-40B4-BE49-F238E27FC236}">
                  <a16:creationId xmlns:a16="http://schemas.microsoft.com/office/drawing/2014/main" id="{5EBCA2F5-9B6E-486A-A9D6-50A56A865F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8308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0" name="Line 103">
              <a:extLst>
                <a:ext uri="{FF2B5EF4-FFF2-40B4-BE49-F238E27FC236}">
                  <a16:creationId xmlns:a16="http://schemas.microsoft.com/office/drawing/2014/main" id="{A707F81A-5B42-4EE2-BFF1-D81C001C16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7635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1" name="Line 104">
              <a:extLst>
                <a:ext uri="{FF2B5EF4-FFF2-40B4-BE49-F238E27FC236}">
                  <a16:creationId xmlns:a16="http://schemas.microsoft.com/office/drawing/2014/main" id="{A905B519-EC00-41C1-93F1-AF91244B5E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50699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2" name="Line 105">
              <a:extLst>
                <a:ext uri="{FF2B5EF4-FFF2-40B4-BE49-F238E27FC236}">
                  <a16:creationId xmlns:a16="http://schemas.microsoft.com/office/drawing/2014/main" id="{402CFC0D-2D30-408C-9A96-3AC7E3357F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02403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3" name="Line 106">
              <a:extLst>
                <a:ext uri="{FF2B5EF4-FFF2-40B4-BE49-F238E27FC236}">
                  <a16:creationId xmlns:a16="http://schemas.microsoft.com/office/drawing/2014/main" id="{325C6F7A-80A3-41C4-B340-E2D1058603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55468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4" name="Line 107">
              <a:extLst>
                <a:ext uri="{FF2B5EF4-FFF2-40B4-BE49-F238E27FC236}">
                  <a16:creationId xmlns:a16="http://schemas.microsoft.com/office/drawing/2014/main" id="{E93236B1-E19E-4DF7-9E04-B772E78051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8876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5" name="Line 108">
              <a:extLst>
                <a:ext uri="{FF2B5EF4-FFF2-40B4-BE49-F238E27FC236}">
                  <a16:creationId xmlns:a16="http://schemas.microsoft.com/office/drawing/2014/main" id="{CC46836F-ADEA-49E6-A8EC-D8B5BD1A57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7859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6" name="Line 109">
              <a:extLst>
                <a:ext uri="{FF2B5EF4-FFF2-40B4-BE49-F238E27FC236}">
                  <a16:creationId xmlns:a16="http://schemas.microsoft.com/office/drawing/2014/main" id="{CD18884B-77E3-48E8-BD32-65C1C0D74D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9563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7" name="Line 110">
              <a:extLst>
                <a:ext uri="{FF2B5EF4-FFF2-40B4-BE49-F238E27FC236}">
                  <a16:creationId xmlns:a16="http://schemas.microsoft.com/office/drawing/2014/main" id="{4E004ED4-AAD8-4845-A891-47E8582C01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12627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8" name="Line 111">
              <a:extLst>
                <a:ext uri="{FF2B5EF4-FFF2-40B4-BE49-F238E27FC236}">
                  <a16:creationId xmlns:a16="http://schemas.microsoft.com/office/drawing/2014/main" id="{7FB2D134-6630-4F9C-8B45-B53500BBBC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16035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9" name="Line 112">
              <a:extLst>
                <a:ext uri="{FF2B5EF4-FFF2-40B4-BE49-F238E27FC236}">
                  <a16:creationId xmlns:a16="http://schemas.microsoft.com/office/drawing/2014/main" id="{15746C44-1C76-4120-AEE0-9E7E230C83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9100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0" name="Line 113">
              <a:extLst>
                <a:ext uri="{FF2B5EF4-FFF2-40B4-BE49-F238E27FC236}">
                  <a16:creationId xmlns:a16="http://schemas.microsoft.com/office/drawing/2014/main" id="{A2A2261C-5776-4BB2-88D9-67A6FBF53E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0804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1" name="Line 114">
              <a:extLst>
                <a:ext uri="{FF2B5EF4-FFF2-40B4-BE49-F238E27FC236}">
                  <a16:creationId xmlns:a16="http://schemas.microsoft.com/office/drawing/2014/main" id="{DCF9C1CE-437D-4964-B525-2F1F13239C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8426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2" name="Line 115">
              <a:extLst>
                <a:ext uri="{FF2B5EF4-FFF2-40B4-BE49-F238E27FC236}">
                  <a16:creationId xmlns:a16="http://schemas.microsoft.com/office/drawing/2014/main" id="{3DC3B591-5E6F-4528-B1DF-7E6F3413AE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73195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900">
                <a:latin typeface="small fonts"/>
                <a:cs typeface="Arial" panose="020B0604020202020204" pitchFamily="34" charset="0"/>
              </a:endParaRPr>
            </a:p>
          </p:txBody>
        </p:sp>
        <p:sp>
          <p:nvSpPr>
            <p:cNvPr id="1583" name="Line 116">
              <a:extLst>
                <a:ext uri="{FF2B5EF4-FFF2-40B4-BE49-F238E27FC236}">
                  <a16:creationId xmlns:a16="http://schemas.microsoft.com/office/drawing/2014/main" id="{07DAEA70-FCF1-4B3E-90F5-699AC7BB94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26259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900">
                <a:latin typeface="small fonts"/>
                <a:cs typeface="Arial" panose="020B0604020202020204" pitchFamily="34" charset="0"/>
              </a:endParaRPr>
            </a:p>
          </p:txBody>
        </p:sp>
        <p:sp>
          <p:nvSpPr>
            <p:cNvPr id="1584" name="Line 117">
              <a:extLst>
                <a:ext uri="{FF2B5EF4-FFF2-40B4-BE49-F238E27FC236}">
                  <a16:creationId xmlns:a16="http://schemas.microsoft.com/office/drawing/2014/main" id="{F6E5EA80-67BB-4FD6-B41D-472D39B588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77963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900">
                <a:latin typeface="small fonts"/>
                <a:cs typeface="Arial" panose="020B0604020202020204" pitchFamily="34" charset="0"/>
              </a:endParaRPr>
            </a:p>
          </p:txBody>
        </p:sp>
        <p:sp>
          <p:nvSpPr>
            <p:cNvPr id="1585" name="Line 118">
              <a:extLst>
                <a:ext uri="{FF2B5EF4-FFF2-40B4-BE49-F238E27FC236}">
                  <a16:creationId xmlns:a16="http://schemas.microsoft.com/office/drawing/2014/main" id="{769A9804-3E11-43C8-ADFB-741B4CB35B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31029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900">
                <a:latin typeface="small fonts"/>
                <a:cs typeface="Arial" panose="020B0604020202020204" pitchFamily="34" charset="0"/>
              </a:endParaRPr>
            </a:p>
          </p:txBody>
        </p:sp>
        <p:sp>
          <p:nvSpPr>
            <p:cNvPr id="1586" name="Line 119">
              <a:extLst>
                <a:ext uri="{FF2B5EF4-FFF2-40B4-BE49-F238E27FC236}">
                  <a16:creationId xmlns:a16="http://schemas.microsoft.com/office/drawing/2014/main" id="{86B9D149-D09D-4598-B264-606698EC6C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30354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900">
                <a:latin typeface="small fonts"/>
                <a:cs typeface="Arial" panose="020B0604020202020204" pitchFamily="34" charset="0"/>
              </a:endParaRPr>
            </a:p>
          </p:txBody>
        </p:sp>
        <p:sp>
          <p:nvSpPr>
            <p:cNvPr id="1587" name="Line 120">
              <a:extLst>
                <a:ext uri="{FF2B5EF4-FFF2-40B4-BE49-F238E27FC236}">
                  <a16:creationId xmlns:a16="http://schemas.microsoft.com/office/drawing/2014/main" id="{6E3706A0-0531-4482-8696-427FD27F98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83419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900">
                <a:latin typeface="small fonts"/>
                <a:cs typeface="Arial" panose="020B0604020202020204" pitchFamily="34" charset="0"/>
              </a:endParaRPr>
            </a:p>
          </p:txBody>
        </p:sp>
        <p:sp>
          <p:nvSpPr>
            <p:cNvPr id="1588" name="Line 121">
              <a:extLst>
                <a:ext uri="{FF2B5EF4-FFF2-40B4-BE49-F238E27FC236}">
                  <a16:creationId xmlns:a16="http://schemas.microsoft.com/office/drawing/2014/main" id="{B2C90E0A-4AF6-4E3B-BD2E-DD31B70E7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35123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900">
                <a:latin typeface="small fonts"/>
                <a:cs typeface="Arial" panose="020B0604020202020204" pitchFamily="34" charset="0"/>
              </a:endParaRPr>
            </a:p>
          </p:txBody>
        </p:sp>
        <p:sp>
          <p:nvSpPr>
            <p:cNvPr id="1589" name="Line 122">
              <a:extLst>
                <a:ext uri="{FF2B5EF4-FFF2-40B4-BE49-F238E27FC236}">
                  <a16:creationId xmlns:a16="http://schemas.microsoft.com/office/drawing/2014/main" id="{D51411F7-1F6F-43A9-8167-CCFEB4596B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86827" y="4039841"/>
              <a:ext cx="0" cy="95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900">
                <a:latin typeface="small fonts"/>
                <a:cs typeface="Arial" panose="020B0604020202020204" pitchFamily="34" charset="0"/>
              </a:endParaRPr>
            </a:p>
          </p:txBody>
        </p:sp>
        <p:sp>
          <p:nvSpPr>
            <p:cNvPr id="1590" name="Line 123">
              <a:extLst>
                <a:ext uri="{FF2B5EF4-FFF2-40B4-BE49-F238E27FC236}">
                  <a16:creationId xmlns:a16="http://schemas.microsoft.com/office/drawing/2014/main" id="{A07E8CAE-B523-426A-83AE-A1A7D69179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9372" y="4039841"/>
              <a:ext cx="0" cy="12926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1" name="Rectangle 124">
              <a:extLst>
                <a:ext uri="{FF2B5EF4-FFF2-40B4-BE49-F238E27FC236}">
                  <a16:creationId xmlns:a16="http://schemas.microsoft.com/office/drawing/2014/main" id="{F39006EA-8D13-41B7-AA9F-A82F01D25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520" y="4169107"/>
              <a:ext cx="8496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592" name="Line 125">
              <a:extLst>
                <a:ext uri="{FF2B5EF4-FFF2-40B4-BE49-F238E27FC236}">
                  <a16:creationId xmlns:a16="http://schemas.microsoft.com/office/drawing/2014/main" id="{F4E7E62B-35A0-4243-89B5-FCA00F497D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5171" y="4039841"/>
              <a:ext cx="0" cy="12926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3" name="Rectangle 126">
              <a:extLst>
                <a:ext uri="{FF2B5EF4-FFF2-40B4-BE49-F238E27FC236}">
                  <a16:creationId xmlns:a16="http://schemas.microsoft.com/office/drawing/2014/main" id="{5BA258E2-25EB-4383-A718-099FB7F13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318" y="4169107"/>
              <a:ext cx="8496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594" name="Line 127">
              <a:extLst>
                <a:ext uri="{FF2B5EF4-FFF2-40B4-BE49-F238E27FC236}">
                  <a16:creationId xmlns:a16="http://schemas.microsoft.com/office/drawing/2014/main" id="{A112AF91-EE35-468B-9B66-437E067FB5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2330" y="4039841"/>
              <a:ext cx="0" cy="12926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5" name="Rectangle 128">
              <a:extLst>
                <a:ext uri="{FF2B5EF4-FFF2-40B4-BE49-F238E27FC236}">
                  <a16:creationId xmlns:a16="http://schemas.microsoft.com/office/drawing/2014/main" id="{8AA42F0E-A238-4EE5-9D4A-C7E25907D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478" y="4169107"/>
              <a:ext cx="8496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2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596" name="Line 129">
              <a:extLst>
                <a:ext uri="{FF2B5EF4-FFF2-40B4-BE49-F238E27FC236}">
                  <a16:creationId xmlns:a16="http://schemas.microsoft.com/office/drawing/2014/main" id="{6F82F471-C4DB-4E90-9324-DA55B67571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9490" y="4039841"/>
              <a:ext cx="0" cy="12926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7" name="Rectangle 130">
              <a:extLst>
                <a:ext uri="{FF2B5EF4-FFF2-40B4-BE49-F238E27FC236}">
                  <a16:creationId xmlns:a16="http://schemas.microsoft.com/office/drawing/2014/main" id="{E8BDF6F8-C848-44FB-BF78-3AF500541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3638" y="4169107"/>
              <a:ext cx="8496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3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598" name="Line 131">
              <a:extLst>
                <a:ext uri="{FF2B5EF4-FFF2-40B4-BE49-F238E27FC236}">
                  <a16:creationId xmlns:a16="http://schemas.microsoft.com/office/drawing/2014/main" id="{77E859CA-9D5F-4ECE-A04B-8B6DE072D4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0731" y="4039841"/>
              <a:ext cx="0" cy="12926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9" name="Rectangle 132">
              <a:extLst>
                <a:ext uri="{FF2B5EF4-FFF2-40B4-BE49-F238E27FC236}">
                  <a16:creationId xmlns:a16="http://schemas.microsoft.com/office/drawing/2014/main" id="{17093F6E-0E57-4F85-B901-82C9F4746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879" y="4169107"/>
              <a:ext cx="8496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4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600" name="Line 133">
              <a:extLst>
                <a:ext uri="{FF2B5EF4-FFF2-40B4-BE49-F238E27FC236}">
                  <a16:creationId xmlns:a16="http://schemas.microsoft.com/office/drawing/2014/main" id="{30B095B5-06B2-413B-A04A-8EBD8CE96D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7891" y="4039841"/>
              <a:ext cx="0" cy="12926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1" name="Rectangle 134">
              <a:extLst>
                <a:ext uri="{FF2B5EF4-FFF2-40B4-BE49-F238E27FC236}">
                  <a16:creationId xmlns:a16="http://schemas.microsoft.com/office/drawing/2014/main" id="{D266226A-8CE5-4884-9314-02B480FB8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2039" y="4169107"/>
              <a:ext cx="8496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5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602" name="Line 135">
              <a:extLst>
                <a:ext uri="{FF2B5EF4-FFF2-40B4-BE49-F238E27FC236}">
                  <a16:creationId xmlns:a16="http://schemas.microsoft.com/office/drawing/2014/main" id="{040CC920-0010-4807-AA58-0B865E18C5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5051" y="4039841"/>
              <a:ext cx="0" cy="12926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3" name="Rectangle 136">
              <a:extLst>
                <a:ext uri="{FF2B5EF4-FFF2-40B4-BE49-F238E27FC236}">
                  <a16:creationId xmlns:a16="http://schemas.microsoft.com/office/drawing/2014/main" id="{C0B7D6D4-ABCF-433F-B7C4-C70170FE4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198" y="4169107"/>
              <a:ext cx="8496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6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604" name="Line 137">
              <a:extLst>
                <a:ext uri="{FF2B5EF4-FFF2-40B4-BE49-F238E27FC236}">
                  <a16:creationId xmlns:a16="http://schemas.microsoft.com/office/drawing/2014/main" id="{EC235677-1D6B-4A5B-96C0-25BDB0A210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2210" y="4039841"/>
              <a:ext cx="0" cy="12926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5" name="Rectangle 138">
              <a:extLst>
                <a:ext uri="{FF2B5EF4-FFF2-40B4-BE49-F238E27FC236}">
                  <a16:creationId xmlns:a16="http://schemas.microsoft.com/office/drawing/2014/main" id="{62BEA000-D531-4242-BE66-57C6FCFB2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6358" y="4169107"/>
              <a:ext cx="8496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7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606" name="Line 139">
              <a:extLst>
                <a:ext uri="{FF2B5EF4-FFF2-40B4-BE49-F238E27FC236}">
                  <a16:creationId xmlns:a16="http://schemas.microsoft.com/office/drawing/2014/main" id="{FC2AB5EA-AA6C-4DB4-BABD-89217C5FDA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451" y="4039841"/>
              <a:ext cx="0" cy="12926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7" name="Rectangle 140">
              <a:extLst>
                <a:ext uri="{FF2B5EF4-FFF2-40B4-BE49-F238E27FC236}">
                  <a16:creationId xmlns:a16="http://schemas.microsoft.com/office/drawing/2014/main" id="{343CB556-2C6B-4738-AA89-C3A6D1307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7599" y="4169107"/>
              <a:ext cx="8496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8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608" name="Line 141">
              <a:extLst>
                <a:ext uri="{FF2B5EF4-FFF2-40B4-BE49-F238E27FC236}">
                  <a16:creationId xmlns:a16="http://schemas.microsoft.com/office/drawing/2014/main" id="{24E73395-5601-4F4E-9A3E-99FD74C4C9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0611" y="4039841"/>
              <a:ext cx="0" cy="12926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9" name="Rectangle 142">
              <a:extLst>
                <a:ext uri="{FF2B5EF4-FFF2-40B4-BE49-F238E27FC236}">
                  <a16:creationId xmlns:a16="http://schemas.microsoft.com/office/drawing/2014/main" id="{3190E5BE-360C-485C-A9C6-026D43D60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759" y="4169107"/>
              <a:ext cx="8496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9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610" name="Line 143">
              <a:extLst>
                <a:ext uri="{FF2B5EF4-FFF2-40B4-BE49-F238E27FC236}">
                  <a16:creationId xmlns:a16="http://schemas.microsoft.com/office/drawing/2014/main" id="{97BB099A-273A-47EB-9CE6-A43C939308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7770" y="4039841"/>
              <a:ext cx="0" cy="12926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1" name="Rectangle 144">
              <a:extLst>
                <a:ext uri="{FF2B5EF4-FFF2-40B4-BE49-F238E27FC236}">
                  <a16:creationId xmlns:a16="http://schemas.microsoft.com/office/drawing/2014/main" id="{6BBFE154-A780-4FEE-84A0-20DE63ED2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312" y="4169107"/>
              <a:ext cx="16991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10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612" name="Line 145">
              <a:extLst>
                <a:ext uri="{FF2B5EF4-FFF2-40B4-BE49-F238E27FC236}">
                  <a16:creationId xmlns:a16="http://schemas.microsoft.com/office/drawing/2014/main" id="{6922CB30-9749-43EC-96A7-03667CEEAC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930" y="4039841"/>
              <a:ext cx="0" cy="12926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3" name="Rectangle 146">
              <a:extLst>
                <a:ext uri="{FF2B5EF4-FFF2-40B4-BE49-F238E27FC236}">
                  <a16:creationId xmlns:a16="http://schemas.microsoft.com/office/drawing/2014/main" id="{D36822E1-2E9C-428A-8879-D9351455E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5471" y="4169107"/>
              <a:ext cx="15850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11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614" name="Line 147">
              <a:extLst>
                <a:ext uri="{FF2B5EF4-FFF2-40B4-BE49-F238E27FC236}">
                  <a16:creationId xmlns:a16="http://schemas.microsoft.com/office/drawing/2014/main" id="{09CBDFF5-43AF-42E8-93BC-112303B34F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6172" y="4039841"/>
              <a:ext cx="0" cy="12926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5" name="Rectangle 148">
              <a:extLst>
                <a:ext uri="{FF2B5EF4-FFF2-40B4-BE49-F238E27FC236}">
                  <a16:creationId xmlns:a16="http://schemas.microsoft.com/office/drawing/2014/main" id="{2EEE7A03-47B2-409E-B827-1B9073F89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6713" y="4169107"/>
              <a:ext cx="16991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12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616" name="Line 149">
              <a:extLst>
                <a:ext uri="{FF2B5EF4-FFF2-40B4-BE49-F238E27FC236}">
                  <a16:creationId xmlns:a16="http://schemas.microsoft.com/office/drawing/2014/main" id="{8F6173B5-6F5D-4DB8-A6B6-8B491BE2D9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3331" y="4039841"/>
              <a:ext cx="0" cy="12926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7" name="Rectangle 150">
              <a:extLst>
                <a:ext uri="{FF2B5EF4-FFF2-40B4-BE49-F238E27FC236}">
                  <a16:creationId xmlns:a16="http://schemas.microsoft.com/office/drawing/2014/main" id="{BE5CF9F9-58DF-4F3A-AE08-A8FD1641B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3873" y="4169107"/>
              <a:ext cx="16991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13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618" name="Line 151">
              <a:extLst>
                <a:ext uri="{FF2B5EF4-FFF2-40B4-BE49-F238E27FC236}">
                  <a16:creationId xmlns:a16="http://schemas.microsoft.com/office/drawing/2014/main" id="{B3D47567-29AC-4738-A118-DCE1A90D41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0491" y="4039841"/>
              <a:ext cx="0" cy="12926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9" name="Rectangle 152">
              <a:extLst>
                <a:ext uri="{FF2B5EF4-FFF2-40B4-BE49-F238E27FC236}">
                  <a16:creationId xmlns:a16="http://schemas.microsoft.com/office/drawing/2014/main" id="{3386FCD7-5C85-4440-A3B5-9C4CC1349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1032" y="4169107"/>
              <a:ext cx="16991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14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620" name="Line 153">
              <a:extLst>
                <a:ext uri="{FF2B5EF4-FFF2-40B4-BE49-F238E27FC236}">
                  <a16:creationId xmlns:a16="http://schemas.microsoft.com/office/drawing/2014/main" id="{B7A92C28-388D-4A7B-8F70-4456DD8B36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41732" y="4039841"/>
              <a:ext cx="0" cy="12926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1" name="Rectangle 154">
              <a:extLst>
                <a:ext uri="{FF2B5EF4-FFF2-40B4-BE49-F238E27FC236}">
                  <a16:creationId xmlns:a16="http://schemas.microsoft.com/office/drawing/2014/main" id="{BCD44C01-1582-42D7-B948-B8468F887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2273" y="4169107"/>
              <a:ext cx="16991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15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622" name="Line 155">
              <a:extLst>
                <a:ext uri="{FF2B5EF4-FFF2-40B4-BE49-F238E27FC236}">
                  <a16:creationId xmlns:a16="http://schemas.microsoft.com/office/drawing/2014/main" id="{2E0676BC-2D26-4EEF-BFEF-58145D8770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8891" y="4039841"/>
              <a:ext cx="0" cy="12926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3" name="Rectangle 156">
              <a:extLst>
                <a:ext uri="{FF2B5EF4-FFF2-40B4-BE49-F238E27FC236}">
                  <a16:creationId xmlns:a16="http://schemas.microsoft.com/office/drawing/2014/main" id="{94932B82-44D3-43BE-846E-8CEB52A96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9433" y="4169107"/>
              <a:ext cx="16991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16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624" name="Line 157">
              <a:extLst>
                <a:ext uri="{FF2B5EF4-FFF2-40B4-BE49-F238E27FC236}">
                  <a16:creationId xmlns:a16="http://schemas.microsoft.com/office/drawing/2014/main" id="{97D63AC8-06B1-45F4-B576-6487DC8CDD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56051" y="4039841"/>
              <a:ext cx="0" cy="12926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5" name="Rectangle 158">
              <a:extLst>
                <a:ext uri="{FF2B5EF4-FFF2-40B4-BE49-F238E27FC236}">
                  <a16:creationId xmlns:a16="http://schemas.microsoft.com/office/drawing/2014/main" id="{2C2B2AC9-8CBB-4EB1-B31C-91DB9C267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6592" y="4169107"/>
              <a:ext cx="16991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17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626" name="Line 159">
              <a:extLst>
                <a:ext uri="{FF2B5EF4-FFF2-40B4-BE49-F238E27FC236}">
                  <a16:creationId xmlns:a16="http://schemas.microsoft.com/office/drawing/2014/main" id="{CAADF947-33E2-48D5-B6C6-55432FA7F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3210" y="4039841"/>
              <a:ext cx="0" cy="12926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7" name="Rectangle 160">
              <a:extLst>
                <a:ext uri="{FF2B5EF4-FFF2-40B4-BE49-F238E27FC236}">
                  <a16:creationId xmlns:a16="http://schemas.microsoft.com/office/drawing/2014/main" id="{F197F9E2-6DA0-454D-81F4-1A1C8E093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3752" y="4169107"/>
              <a:ext cx="16991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18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628" name="Line 161">
              <a:extLst>
                <a:ext uri="{FF2B5EF4-FFF2-40B4-BE49-F238E27FC236}">
                  <a16:creationId xmlns:a16="http://schemas.microsoft.com/office/drawing/2014/main" id="{322BBD41-DAD9-4241-BB51-54683C3B34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74452" y="4039841"/>
              <a:ext cx="0" cy="12926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9" name="Rectangle 162">
              <a:extLst>
                <a:ext uri="{FF2B5EF4-FFF2-40B4-BE49-F238E27FC236}">
                  <a16:creationId xmlns:a16="http://schemas.microsoft.com/office/drawing/2014/main" id="{BC737BFD-A34A-491E-82A7-2F0E43DF4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4994" y="4169107"/>
              <a:ext cx="16991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19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630" name="Line 163">
              <a:extLst>
                <a:ext uri="{FF2B5EF4-FFF2-40B4-BE49-F238E27FC236}">
                  <a16:creationId xmlns:a16="http://schemas.microsoft.com/office/drawing/2014/main" id="{D29015AE-7476-4414-9184-FD0001F768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1612" y="4039841"/>
              <a:ext cx="0" cy="12926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1" name="Rectangle 164">
              <a:extLst>
                <a:ext uri="{FF2B5EF4-FFF2-40B4-BE49-F238E27FC236}">
                  <a16:creationId xmlns:a16="http://schemas.microsoft.com/office/drawing/2014/main" id="{982745DD-C74B-4EA5-BAAA-93A0140F3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2153" y="4169107"/>
              <a:ext cx="16991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20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632" name="Line 165">
              <a:extLst>
                <a:ext uri="{FF2B5EF4-FFF2-40B4-BE49-F238E27FC236}">
                  <a16:creationId xmlns:a16="http://schemas.microsoft.com/office/drawing/2014/main" id="{54DC4F3A-50E1-4FFC-94C8-D278D4FD5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88771" y="4039841"/>
              <a:ext cx="0" cy="12926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3" name="Rectangle 166">
              <a:extLst>
                <a:ext uri="{FF2B5EF4-FFF2-40B4-BE49-F238E27FC236}">
                  <a16:creationId xmlns:a16="http://schemas.microsoft.com/office/drawing/2014/main" id="{C4565EE8-C966-41ED-A533-03323E285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9313" y="4169107"/>
              <a:ext cx="16991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21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634" name="Line 167">
              <a:extLst>
                <a:ext uri="{FF2B5EF4-FFF2-40B4-BE49-F238E27FC236}">
                  <a16:creationId xmlns:a16="http://schemas.microsoft.com/office/drawing/2014/main" id="{4DBF0078-F498-48E8-A8B0-EF042ED09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45931" y="4039841"/>
              <a:ext cx="0" cy="12926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5" name="Rectangle 168">
              <a:extLst>
                <a:ext uri="{FF2B5EF4-FFF2-40B4-BE49-F238E27FC236}">
                  <a16:creationId xmlns:a16="http://schemas.microsoft.com/office/drawing/2014/main" id="{E3419110-DFFA-435D-819B-9A05BC944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6472" y="4169107"/>
              <a:ext cx="16991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22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636" name="Line 169">
              <a:extLst>
                <a:ext uri="{FF2B5EF4-FFF2-40B4-BE49-F238E27FC236}">
                  <a16:creationId xmlns:a16="http://schemas.microsoft.com/office/drawing/2014/main" id="{F378F97F-9C0A-43EA-A8FC-6EF568DBA3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7172" y="4039841"/>
              <a:ext cx="0" cy="12926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7" name="Rectangle 170">
              <a:extLst>
                <a:ext uri="{FF2B5EF4-FFF2-40B4-BE49-F238E27FC236}">
                  <a16:creationId xmlns:a16="http://schemas.microsoft.com/office/drawing/2014/main" id="{318C078E-1296-4C68-B344-240918EB2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7713" y="4169107"/>
              <a:ext cx="16991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23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638" name="Line 171">
              <a:extLst>
                <a:ext uri="{FF2B5EF4-FFF2-40B4-BE49-F238E27FC236}">
                  <a16:creationId xmlns:a16="http://schemas.microsoft.com/office/drawing/2014/main" id="{531EF2BC-3AF7-438C-AD45-ACDE9E2E0C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4331" y="4039841"/>
              <a:ext cx="0" cy="12926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9" name="Rectangle 172">
              <a:extLst>
                <a:ext uri="{FF2B5EF4-FFF2-40B4-BE49-F238E27FC236}">
                  <a16:creationId xmlns:a16="http://schemas.microsoft.com/office/drawing/2014/main" id="{0BD3EC9A-2A7F-483B-A187-338D59B39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4873" y="4169107"/>
              <a:ext cx="16991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24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640" name="Line 173">
              <a:extLst>
                <a:ext uri="{FF2B5EF4-FFF2-40B4-BE49-F238E27FC236}">
                  <a16:creationId xmlns:a16="http://schemas.microsoft.com/office/drawing/2014/main" id="{22581F99-FA7D-4864-98CC-F3CB7975CF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1491" y="4039841"/>
              <a:ext cx="0" cy="12926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1" name="Rectangle 174">
              <a:extLst>
                <a:ext uri="{FF2B5EF4-FFF2-40B4-BE49-F238E27FC236}">
                  <a16:creationId xmlns:a16="http://schemas.microsoft.com/office/drawing/2014/main" id="{95D0AD83-A043-4ECC-86F8-002A480BF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2032" y="4169107"/>
              <a:ext cx="16991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25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642" name="Line 175">
              <a:extLst>
                <a:ext uri="{FF2B5EF4-FFF2-40B4-BE49-F238E27FC236}">
                  <a16:creationId xmlns:a16="http://schemas.microsoft.com/office/drawing/2014/main" id="{3F503EBA-ABB1-41D7-B544-1686B238C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82733" y="4039841"/>
              <a:ext cx="0" cy="12926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3" name="Rectangle 176">
              <a:extLst>
                <a:ext uri="{FF2B5EF4-FFF2-40B4-BE49-F238E27FC236}">
                  <a16:creationId xmlns:a16="http://schemas.microsoft.com/office/drawing/2014/main" id="{335A4284-AB6F-477D-B816-A3C5E9FE2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3274" y="4169107"/>
              <a:ext cx="16991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26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644" name="Line 177">
              <a:extLst>
                <a:ext uri="{FF2B5EF4-FFF2-40B4-BE49-F238E27FC236}">
                  <a16:creationId xmlns:a16="http://schemas.microsoft.com/office/drawing/2014/main" id="{1F0535B9-534F-4753-847B-D70448A08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39892" y="4039841"/>
              <a:ext cx="0" cy="12926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5" name="Rectangle 178">
              <a:extLst>
                <a:ext uri="{FF2B5EF4-FFF2-40B4-BE49-F238E27FC236}">
                  <a16:creationId xmlns:a16="http://schemas.microsoft.com/office/drawing/2014/main" id="{FBCC9330-60C6-4F01-8F7E-7A0D1FEFC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0434" y="4169107"/>
              <a:ext cx="16991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27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646" name="Rectangle 179">
              <a:extLst>
                <a:ext uri="{FF2B5EF4-FFF2-40B4-BE49-F238E27FC236}">
                  <a16:creationId xmlns:a16="http://schemas.microsoft.com/office/drawing/2014/main" id="{564BD872-0612-493A-8211-F8F6E3F75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0609" y="4455746"/>
              <a:ext cx="728469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Time (min)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47" name="Line 180">
              <a:extLst>
                <a:ext uri="{FF2B5EF4-FFF2-40B4-BE49-F238E27FC236}">
                  <a16:creationId xmlns:a16="http://schemas.microsoft.com/office/drawing/2014/main" id="{2C988922-D229-4457-AB07-1857058009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9372" y="3522770"/>
              <a:ext cx="0" cy="49459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8" name="Line 181">
              <a:extLst>
                <a:ext uri="{FF2B5EF4-FFF2-40B4-BE49-F238E27FC236}">
                  <a16:creationId xmlns:a16="http://schemas.microsoft.com/office/drawing/2014/main" id="{98185B84-3E54-40F4-BF11-CBA806D279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7602" y="3921812"/>
              <a:ext cx="2177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9" name="Line 182">
              <a:extLst>
                <a:ext uri="{FF2B5EF4-FFF2-40B4-BE49-F238E27FC236}">
                  <a16:creationId xmlns:a16="http://schemas.microsoft.com/office/drawing/2014/main" id="{DBF932A8-6117-459F-B7EA-B782EBCC3F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7602" y="3826268"/>
              <a:ext cx="2177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0" name="Line 183">
              <a:extLst>
                <a:ext uri="{FF2B5EF4-FFF2-40B4-BE49-F238E27FC236}">
                  <a16:creationId xmlns:a16="http://schemas.microsoft.com/office/drawing/2014/main" id="{8674C843-334F-425F-89F5-17CE18F9B8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7602" y="3730720"/>
              <a:ext cx="2177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1" name="Line 184">
              <a:extLst>
                <a:ext uri="{FF2B5EF4-FFF2-40B4-BE49-F238E27FC236}">
                  <a16:creationId xmlns:a16="http://schemas.microsoft.com/office/drawing/2014/main" id="{2B73A5C6-8CCE-4E0F-AD4F-67D78EFD60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7602" y="3635176"/>
              <a:ext cx="2177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2" name="Line 185">
              <a:extLst>
                <a:ext uri="{FF2B5EF4-FFF2-40B4-BE49-F238E27FC236}">
                  <a16:creationId xmlns:a16="http://schemas.microsoft.com/office/drawing/2014/main" id="{FD5E3C0F-F937-48DA-ADB7-6C2A4E6F41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38077" y="4017359"/>
              <a:ext cx="3129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3" name="Rectangle 186">
              <a:extLst>
                <a:ext uri="{FF2B5EF4-FFF2-40B4-BE49-F238E27FC236}">
                  <a16:creationId xmlns:a16="http://schemas.microsoft.com/office/drawing/2014/main" id="{356E5F00-6ACF-4687-966D-9F07BAA3C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7650" y="3921812"/>
              <a:ext cx="8496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654" name="Line 187">
              <a:extLst>
                <a:ext uri="{FF2B5EF4-FFF2-40B4-BE49-F238E27FC236}">
                  <a16:creationId xmlns:a16="http://schemas.microsoft.com/office/drawing/2014/main" id="{BF46CE4D-1865-42F0-89F9-D5323B965A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38077" y="3522770"/>
              <a:ext cx="3129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5" name="Rectangle 188">
              <a:extLst>
                <a:ext uri="{FF2B5EF4-FFF2-40B4-BE49-F238E27FC236}">
                  <a16:creationId xmlns:a16="http://schemas.microsoft.com/office/drawing/2014/main" id="{5DFED85B-394D-43B3-BAF7-BBE3F352F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6613" y="3421604"/>
              <a:ext cx="25487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100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656" name="Line 189">
              <a:extLst>
                <a:ext uri="{FF2B5EF4-FFF2-40B4-BE49-F238E27FC236}">
                  <a16:creationId xmlns:a16="http://schemas.microsoft.com/office/drawing/2014/main" id="{4667EE33-16BE-4A70-85D9-800FF9AF3E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9372" y="2910151"/>
              <a:ext cx="0" cy="49459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7" name="Line 190">
              <a:extLst>
                <a:ext uri="{FF2B5EF4-FFF2-40B4-BE49-F238E27FC236}">
                  <a16:creationId xmlns:a16="http://schemas.microsoft.com/office/drawing/2014/main" id="{8E537378-E76B-4E4C-8B15-E5F5DBF4EF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7602" y="3309197"/>
              <a:ext cx="2177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8" name="Line 191">
              <a:extLst>
                <a:ext uri="{FF2B5EF4-FFF2-40B4-BE49-F238E27FC236}">
                  <a16:creationId xmlns:a16="http://schemas.microsoft.com/office/drawing/2014/main" id="{50467238-EEBC-4A10-9D4E-B98C597398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7602" y="3213649"/>
              <a:ext cx="2177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9" name="Line 192">
              <a:extLst>
                <a:ext uri="{FF2B5EF4-FFF2-40B4-BE49-F238E27FC236}">
                  <a16:creationId xmlns:a16="http://schemas.microsoft.com/office/drawing/2014/main" id="{D8ACFE6D-4CAB-45BC-BAD0-912820568C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7602" y="3118106"/>
              <a:ext cx="2177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0" name="Line 193">
              <a:extLst>
                <a:ext uri="{FF2B5EF4-FFF2-40B4-BE49-F238E27FC236}">
                  <a16:creationId xmlns:a16="http://schemas.microsoft.com/office/drawing/2014/main" id="{642C748D-D6CA-4567-9353-3FA896F248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7602" y="3022558"/>
              <a:ext cx="2177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1" name="Line 194">
              <a:extLst>
                <a:ext uri="{FF2B5EF4-FFF2-40B4-BE49-F238E27FC236}">
                  <a16:creationId xmlns:a16="http://schemas.microsoft.com/office/drawing/2014/main" id="{5EF46FB0-59A9-4128-8E79-05DE17343F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38077" y="3404741"/>
              <a:ext cx="3129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2" name="Rectangle 195">
              <a:extLst>
                <a:ext uri="{FF2B5EF4-FFF2-40B4-BE49-F238E27FC236}">
                  <a16:creationId xmlns:a16="http://schemas.microsoft.com/office/drawing/2014/main" id="{B22A6A56-A562-4BAD-8F10-51AD5EF21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7650" y="3309197"/>
              <a:ext cx="8496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663" name="Line 196">
              <a:extLst>
                <a:ext uri="{FF2B5EF4-FFF2-40B4-BE49-F238E27FC236}">
                  <a16:creationId xmlns:a16="http://schemas.microsoft.com/office/drawing/2014/main" id="{98734DED-3FFE-4BA3-B39A-806A3A9466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38077" y="2910151"/>
              <a:ext cx="3129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4" name="Rectangle 197">
              <a:extLst>
                <a:ext uri="{FF2B5EF4-FFF2-40B4-BE49-F238E27FC236}">
                  <a16:creationId xmlns:a16="http://schemas.microsoft.com/office/drawing/2014/main" id="{4BC44856-F120-48EB-88DF-9FB36B0C9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6613" y="2814607"/>
              <a:ext cx="25487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100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665" name="Line 198">
              <a:extLst>
                <a:ext uri="{FF2B5EF4-FFF2-40B4-BE49-F238E27FC236}">
                  <a16:creationId xmlns:a16="http://schemas.microsoft.com/office/drawing/2014/main" id="{EB29F9C7-BDD5-44C7-8F6D-EE7DBD335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9372" y="3427222"/>
              <a:ext cx="697868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666" name="Line 199">
              <a:extLst>
                <a:ext uri="{FF2B5EF4-FFF2-40B4-BE49-F238E27FC236}">
                  <a16:creationId xmlns:a16="http://schemas.microsoft.com/office/drawing/2014/main" id="{F920CD76-DC15-4062-A744-D0B115CDE2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9372" y="2280674"/>
              <a:ext cx="0" cy="49459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7" name="Line 200">
              <a:extLst>
                <a:ext uri="{FF2B5EF4-FFF2-40B4-BE49-F238E27FC236}">
                  <a16:creationId xmlns:a16="http://schemas.microsoft.com/office/drawing/2014/main" id="{26FB4FA4-C1E5-42DF-B34F-2A04E5D1FA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7602" y="2679719"/>
              <a:ext cx="2177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8" name="Line 201">
              <a:extLst>
                <a:ext uri="{FF2B5EF4-FFF2-40B4-BE49-F238E27FC236}">
                  <a16:creationId xmlns:a16="http://schemas.microsoft.com/office/drawing/2014/main" id="{E4B21923-4FB8-46FD-80AE-BF14B83631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7602" y="2584172"/>
              <a:ext cx="2177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9" name="Line 202">
              <a:extLst>
                <a:ext uri="{FF2B5EF4-FFF2-40B4-BE49-F238E27FC236}">
                  <a16:creationId xmlns:a16="http://schemas.microsoft.com/office/drawing/2014/main" id="{1DBF218D-DD91-4AE8-A189-20013FB339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7602" y="2488628"/>
              <a:ext cx="2177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0" name="Line 203">
              <a:extLst>
                <a:ext uri="{FF2B5EF4-FFF2-40B4-BE49-F238E27FC236}">
                  <a16:creationId xmlns:a16="http://schemas.microsoft.com/office/drawing/2014/main" id="{456DEF24-DFC2-454B-96AA-96907BBA9D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7602" y="2393080"/>
              <a:ext cx="2177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1" name="Line 204">
              <a:extLst>
                <a:ext uri="{FF2B5EF4-FFF2-40B4-BE49-F238E27FC236}">
                  <a16:creationId xmlns:a16="http://schemas.microsoft.com/office/drawing/2014/main" id="{857B5CCD-7E35-489A-AB1D-114E0545F1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38077" y="2775263"/>
              <a:ext cx="3129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2" name="Rectangle 206">
              <a:extLst>
                <a:ext uri="{FF2B5EF4-FFF2-40B4-BE49-F238E27FC236}">
                  <a16:creationId xmlns:a16="http://schemas.microsoft.com/office/drawing/2014/main" id="{7C7DC937-B4F7-4DCC-8D07-6D6920238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7650" y="2679719"/>
              <a:ext cx="8496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273" name="Line 207">
              <a:extLst>
                <a:ext uri="{FF2B5EF4-FFF2-40B4-BE49-F238E27FC236}">
                  <a16:creationId xmlns:a16="http://schemas.microsoft.com/office/drawing/2014/main" id="{368649DF-3B9D-4679-B054-639D687A57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38077" y="2280674"/>
              <a:ext cx="3129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4" name="Rectangle 208">
              <a:extLst>
                <a:ext uri="{FF2B5EF4-FFF2-40B4-BE49-F238E27FC236}">
                  <a16:creationId xmlns:a16="http://schemas.microsoft.com/office/drawing/2014/main" id="{5358DFA0-F2E3-42CE-BFBD-0EAD997CF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6613" y="2185130"/>
              <a:ext cx="25487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100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275" name="Rectangle 209">
              <a:extLst>
                <a:ext uri="{FF2B5EF4-FFF2-40B4-BE49-F238E27FC236}">
                  <a16:creationId xmlns:a16="http://schemas.microsoft.com/office/drawing/2014/main" id="{1A4D2309-0D8A-4F7C-965C-1EED8C4E4F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697640" y="2430016"/>
              <a:ext cx="1362104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Relative Abundance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276" name="Line 210">
              <a:extLst>
                <a:ext uri="{FF2B5EF4-FFF2-40B4-BE49-F238E27FC236}">
                  <a16:creationId xmlns:a16="http://schemas.microsoft.com/office/drawing/2014/main" id="{9A195442-57F9-4263-B2AD-FE403AF165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9372" y="2797745"/>
              <a:ext cx="697868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277" name="Line 211">
              <a:extLst>
                <a:ext uri="{FF2B5EF4-FFF2-40B4-BE49-F238E27FC236}">
                  <a16:creationId xmlns:a16="http://schemas.microsoft.com/office/drawing/2014/main" id="{6DB4BADB-BD77-4443-B201-160719995D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9372" y="1651196"/>
              <a:ext cx="0" cy="49459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8" name="Line 212">
              <a:extLst>
                <a:ext uri="{FF2B5EF4-FFF2-40B4-BE49-F238E27FC236}">
                  <a16:creationId xmlns:a16="http://schemas.microsoft.com/office/drawing/2014/main" id="{49B01040-D30F-45D9-8A18-2EC4A5F638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7602" y="2050242"/>
              <a:ext cx="2177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9" name="Line 213">
              <a:extLst>
                <a:ext uri="{FF2B5EF4-FFF2-40B4-BE49-F238E27FC236}">
                  <a16:creationId xmlns:a16="http://schemas.microsoft.com/office/drawing/2014/main" id="{D041A803-FF3B-4FB0-B9B1-D45C81E9E0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7602" y="1954694"/>
              <a:ext cx="2177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0" name="Line 214">
              <a:extLst>
                <a:ext uri="{FF2B5EF4-FFF2-40B4-BE49-F238E27FC236}">
                  <a16:creationId xmlns:a16="http://schemas.microsoft.com/office/drawing/2014/main" id="{1182347B-43EB-40FD-A9D1-BFEC050156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7602" y="1859150"/>
              <a:ext cx="2177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1" name="Line 215">
              <a:extLst>
                <a:ext uri="{FF2B5EF4-FFF2-40B4-BE49-F238E27FC236}">
                  <a16:creationId xmlns:a16="http://schemas.microsoft.com/office/drawing/2014/main" id="{347E481D-B0BF-4135-8C52-F47CD61970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7602" y="1763603"/>
              <a:ext cx="2177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2" name="Line 216">
              <a:extLst>
                <a:ext uri="{FF2B5EF4-FFF2-40B4-BE49-F238E27FC236}">
                  <a16:creationId xmlns:a16="http://schemas.microsoft.com/office/drawing/2014/main" id="{98625947-9FAF-4C9B-BAB1-845DAAC7D0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38077" y="2145786"/>
              <a:ext cx="3129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3" name="Rectangle 217">
              <a:extLst>
                <a:ext uri="{FF2B5EF4-FFF2-40B4-BE49-F238E27FC236}">
                  <a16:creationId xmlns:a16="http://schemas.microsoft.com/office/drawing/2014/main" id="{F869FF57-9163-40D8-BDB7-ED8A40E68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7650" y="2050242"/>
              <a:ext cx="8496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284" name="Line 218">
              <a:extLst>
                <a:ext uri="{FF2B5EF4-FFF2-40B4-BE49-F238E27FC236}">
                  <a16:creationId xmlns:a16="http://schemas.microsoft.com/office/drawing/2014/main" id="{2C299B48-A1C3-4B0A-9310-F0A798CCF9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38077" y="1651196"/>
              <a:ext cx="3129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5" name="Rectangle 219">
              <a:extLst>
                <a:ext uri="{FF2B5EF4-FFF2-40B4-BE49-F238E27FC236}">
                  <a16:creationId xmlns:a16="http://schemas.microsoft.com/office/drawing/2014/main" id="{88E66B5B-3BB9-40DD-ADE4-D6B8D9949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6613" y="1550030"/>
              <a:ext cx="25487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100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286" name="Line 220">
              <a:extLst>
                <a:ext uri="{FF2B5EF4-FFF2-40B4-BE49-F238E27FC236}">
                  <a16:creationId xmlns:a16="http://schemas.microsoft.com/office/drawing/2014/main" id="{45D1DB38-BDAB-4801-BDDD-23DBF9F938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9372" y="2168267"/>
              <a:ext cx="697868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287" name="Freeform 221">
              <a:extLst>
                <a:ext uri="{FF2B5EF4-FFF2-40B4-BE49-F238E27FC236}">
                  <a16:creationId xmlns:a16="http://schemas.microsoft.com/office/drawing/2014/main" id="{188F4141-61E0-4003-A8AE-5E491B4EC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72" y="1651196"/>
              <a:ext cx="6978684" cy="494590"/>
            </a:xfrm>
            <a:custGeom>
              <a:avLst/>
              <a:gdLst>
                <a:gd name="T0" fmla="*/ 24 w 1602"/>
                <a:gd name="T1" fmla="*/ 26 h 26"/>
                <a:gd name="T2" fmla="*/ 49 w 1602"/>
                <a:gd name="T3" fmla="*/ 26 h 26"/>
                <a:gd name="T4" fmla="*/ 75 w 1602"/>
                <a:gd name="T5" fmla="*/ 26 h 26"/>
                <a:gd name="T6" fmla="*/ 100 w 1602"/>
                <a:gd name="T7" fmla="*/ 26 h 26"/>
                <a:gd name="T8" fmla="*/ 125 w 1602"/>
                <a:gd name="T9" fmla="*/ 26 h 26"/>
                <a:gd name="T10" fmla="*/ 150 w 1602"/>
                <a:gd name="T11" fmla="*/ 26 h 26"/>
                <a:gd name="T12" fmla="*/ 176 w 1602"/>
                <a:gd name="T13" fmla="*/ 26 h 26"/>
                <a:gd name="T14" fmla="*/ 201 w 1602"/>
                <a:gd name="T15" fmla="*/ 26 h 26"/>
                <a:gd name="T16" fmla="*/ 226 w 1602"/>
                <a:gd name="T17" fmla="*/ 26 h 26"/>
                <a:gd name="T18" fmla="*/ 252 w 1602"/>
                <a:gd name="T19" fmla="*/ 26 h 26"/>
                <a:gd name="T20" fmla="*/ 277 w 1602"/>
                <a:gd name="T21" fmla="*/ 26 h 26"/>
                <a:gd name="T22" fmla="*/ 302 w 1602"/>
                <a:gd name="T23" fmla="*/ 26 h 26"/>
                <a:gd name="T24" fmla="*/ 327 w 1602"/>
                <a:gd name="T25" fmla="*/ 26 h 26"/>
                <a:gd name="T26" fmla="*/ 353 w 1602"/>
                <a:gd name="T27" fmla="*/ 26 h 26"/>
                <a:gd name="T28" fmla="*/ 378 w 1602"/>
                <a:gd name="T29" fmla="*/ 26 h 26"/>
                <a:gd name="T30" fmla="*/ 403 w 1602"/>
                <a:gd name="T31" fmla="*/ 26 h 26"/>
                <a:gd name="T32" fmla="*/ 428 w 1602"/>
                <a:gd name="T33" fmla="*/ 26 h 26"/>
                <a:gd name="T34" fmla="*/ 454 w 1602"/>
                <a:gd name="T35" fmla="*/ 26 h 26"/>
                <a:gd name="T36" fmla="*/ 479 w 1602"/>
                <a:gd name="T37" fmla="*/ 26 h 26"/>
                <a:gd name="T38" fmla="*/ 504 w 1602"/>
                <a:gd name="T39" fmla="*/ 26 h 26"/>
                <a:gd name="T40" fmla="*/ 530 w 1602"/>
                <a:gd name="T41" fmla="*/ 26 h 26"/>
                <a:gd name="T42" fmla="*/ 555 w 1602"/>
                <a:gd name="T43" fmla="*/ 26 h 26"/>
                <a:gd name="T44" fmla="*/ 580 w 1602"/>
                <a:gd name="T45" fmla="*/ 26 h 26"/>
                <a:gd name="T46" fmla="*/ 605 w 1602"/>
                <a:gd name="T47" fmla="*/ 26 h 26"/>
                <a:gd name="T48" fmla="*/ 630 w 1602"/>
                <a:gd name="T49" fmla="*/ 22 h 26"/>
                <a:gd name="T50" fmla="*/ 654 w 1602"/>
                <a:gd name="T51" fmla="*/ 26 h 26"/>
                <a:gd name="T52" fmla="*/ 679 w 1602"/>
                <a:gd name="T53" fmla="*/ 26 h 26"/>
                <a:gd name="T54" fmla="*/ 705 w 1602"/>
                <a:gd name="T55" fmla="*/ 26 h 26"/>
                <a:gd name="T56" fmla="*/ 730 w 1602"/>
                <a:gd name="T57" fmla="*/ 26 h 26"/>
                <a:gd name="T58" fmla="*/ 755 w 1602"/>
                <a:gd name="T59" fmla="*/ 26 h 26"/>
                <a:gd name="T60" fmla="*/ 781 w 1602"/>
                <a:gd name="T61" fmla="*/ 26 h 26"/>
                <a:gd name="T62" fmla="*/ 806 w 1602"/>
                <a:gd name="T63" fmla="*/ 26 h 26"/>
                <a:gd name="T64" fmla="*/ 831 w 1602"/>
                <a:gd name="T65" fmla="*/ 26 h 26"/>
                <a:gd name="T66" fmla="*/ 856 w 1602"/>
                <a:gd name="T67" fmla="*/ 26 h 26"/>
                <a:gd name="T68" fmla="*/ 882 w 1602"/>
                <a:gd name="T69" fmla="*/ 26 h 26"/>
                <a:gd name="T70" fmla="*/ 907 w 1602"/>
                <a:gd name="T71" fmla="*/ 26 h 26"/>
                <a:gd name="T72" fmla="*/ 932 w 1602"/>
                <a:gd name="T73" fmla="*/ 26 h 26"/>
                <a:gd name="T74" fmla="*/ 957 w 1602"/>
                <a:gd name="T75" fmla="*/ 26 h 26"/>
                <a:gd name="T76" fmla="*/ 983 w 1602"/>
                <a:gd name="T77" fmla="*/ 26 h 26"/>
                <a:gd name="T78" fmla="*/ 1008 w 1602"/>
                <a:gd name="T79" fmla="*/ 26 h 26"/>
                <a:gd name="T80" fmla="*/ 1033 w 1602"/>
                <a:gd name="T81" fmla="*/ 26 h 26"/>
                <a:gd name="T82" fmla="*/ 1059 w 1602"/>
                <a:gd name="T83" fmla="*/ 26 h 26"/>
                <a:gd name="T84" fmla="*/ 1084 w 1602"/>
                <a:gd name="T85" fmla="*/ 26 h 26"/>
                <a:gd name="T86" fmla="*/ 1109 w 1602"/>
                <a:gd name="T87" fmla="*/ 26 h 26"/>
                <a:gd name="T88" fmla="*/ 1134 w 1602"/>
                <a:gd name="T89" fmla="*/ 26 h 26"/>
                <a:gd name="T90" fmla="*/ 1160 w 1602"/>
                <a:gd name="T91" fmla="*/ 26 h 26"/>
                <a:gd name="T92" fmla="*/ 1185 w 1602"/>
                <a:gd name="T93" fmla="*/ 26 h 26"/>
                <a:gd name="T94" fmla="*/ 1210 w 1602"/>
                <a:gd name="T95" fmla="*/ 26 h 26"/>
                <a:gd name="T96" fmla="*/ 1235 w 1602"/>
                <a:gd name="T97" fmla="*/ 26 h 26"/>
                <a:gd name="T98" fmla="*/ 1261 w 1602"/>
                <a:gd name="T99" fmla="*/ 26 h 26"/>
                <a:gd name="T100" fmla="*/ 1286 w 1602"/>
                <a:gd name="T101" fmla="*/ 26 h 26"/>
                <a:gd name="T102" fmla="*/ 1311 w 1602"/>
                <a:gd name="T103" fmla="*/ 26 h 26"/>
                <a:gd name="T104" fmla="*/ 1337 w 1602"/>
                <a:gd name="T105" fmla="*/ 26 h 26"/>
                <a:gd name="T106" fmla="*/ 1362 w 1602"/>
                <a:gd name="T107" fmla="*/ 26 h 26"/>
                <a:gd name="T108" fmla="*/ 1387 w 1602"/>
                <a:gd name="T109" fmla="*/ 26 h 26"/>
                <a:gd name="T110" fmla="*/ 1412 w 1602"/>
                <a:gd name="T111" fmla="*/ 26 h 26"/>
                <a:gd name="T112" fmla="*/ 1438 w 1602"/>
                <a:gd name="T113" fmla="*/ 26 h 26"/>
                <a:gd name="T114" fmla="*/ 1463 w 1602"/>
                <a:gd name="T115" fmla="*/ 26 h 26"/>
                <a:gd name="T116" fmla="*/ 1488 w 1602"/>
                <a:gd name="T117" fmla="*/ 26 h 26"/>
                <a:gd name="T118" fmla="*/ 1513 w 1602"/>
                <a:gd name="T119" fmla="*/ 26 h 26"/>
                <a:gd name="T120" fmla="*/ 1539 w 1602"/>
                <a:gd name="T121" fmla="*/ 26 h 26"/>
                <a:gd name="T122" fmla="*/ 1564 w 1602"/>
                <a:gd name="T123" fmla="*/ 26 h 26"/>
                <a:gd name="T124" fmla="*/ 1589 w 1602"/>
                <a:gd name="T12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02" h="26">
                  <a:moveTo>
                    <a:pt x="0" y="26"/>
                  </a:moveTo>
                  <a:lnTo>
                    <a:pt x="0" y="26"/>
                  </a:lnTo>
                  <a:lnTo>
                    <a:pt x="1" y="26"/>
                  </a:lnTo>
                  <a:lnTo>
                    <a:pt x="2" y="26"/>
                  </a:lnTo>
                  <a:lnTo>
                    <a:pt x="3" y="26"/>
                  </a:lnTo>
                  <a:lnTo>
                    <a:pt x="4" y="26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7" y="26"/>
                  </a:lnTo>
                  <a:lnTo>
                    <a:pt x="8" y="26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10" y="26"/>
                  </a:lnTo>
                  <a:lnTo>
                    <a:pt x="11" y="26"/>
                  </a:lnTo>
                  <a:lnTo>
                    <a:pt x="12" y="26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4" y="26"/>
                  </a:lnTo>
                  <a:lnTo>
                    <a:pt x="15" y="26"/>
                  </a:lnTo>
                  <a:lnTo>
                    <a:pt x="16" y="26"/>
                  </a:lnTo>
                  <a:lnTo>
                    <a:pt x="17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9" y="26"/>
                  </a:lnTo>
                  <a:lnTo>
                    <a:pt x="20" y="26"/>
                  </a:lnTo>
                  <a:lnTo>
                    <a:pt x="21" y="26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5" y="26"/>
                  </a:lnTo>
                  <a:lnTo>
                    <a:pt x="26" y="26"/>
                  </a:lnTo>
                  <a:lnTo>
                    <a:pt x="27" y="26"/>
                  </a:lnTo>
                  <a:lnTo>
                    <a:pt x="27" y="26"/>
                  </a:lnTo>
                  <a:lnTo>
                    <a:pt x="28" y="26"/>
                  </a:lnTo>
                  <a:lnTo>
                    <a:pt x="29" y="26"/>
                  </a:lnTo>
                  <a:lnTo>
                    <a:pt x="30" y="26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2" y="26"/>
                  </a:lnTo>
                  <a:lnTo>
                    <a:pt x="33" y="26"/>
                  </a:lnTo>
                  <a:lnTo>
                    <a:pt x="34" y="26"/>
                  </a:lnTo>
                  <a:lnTo>
                    <a:pt x="35" y="26"/>
                  </a:lnTo>
                  <a:lnTo>
                    <a:pt x="35" y="26"/>
                  </a:lnTo>
                  <a:lnTo>
                    <a:pt x="36" y="26"/>
                  </a:lnTo>
                  <a:lnTo>
                    <a:pt x="37" y="26"/>
                  </a:lnTo>
                  <a:lnTo>
                    <a:pt x="38" y="26"/>
                  </a:lnTo>
                  <a:lnTo>
                    <a:pt x="39" y="26"/>
                  </a:lnTo>
                  <a:lnTo>
                    <a:pt x="40" y="26"/>
                  </a:lnTo>
                  <a:lnTo>
                    <a:pt x="40" y="26"/>
                  </a:lnTo>
                  <a:lnTo>
                    <a:pt x="41" y="26"/>
                  </a:lnTo>
                  <a:lnTo>
                    <a:pt x="42" y="26"/>
                  </a:lnTo>
                  <a:lnTo>
                    <a:pt x="43" y="26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45" y="26"/>
                  </a:lnTo>
                  <a:lnTo>
                    <a:pt x="46" y="26"/>
                  </a:lnTo>
                  <a:lnTo>
                    <a:pt x="47" y="26"/>
                  </a:lnTo>
                  <a:lnTo>
                    <a:pt x="48" y="26"/>
                  </a:lnTo>
                  <a:lnTo>
                    <a:pt x="49" y="26"/>
                  </a:lnTo>
                  <a:lnTo>
                    <a:pt x="49" y="26"/>
                  </a:lnTo>
                  <a:lnTo>
                    <a:pt x="50" y="26"/>
                  </a:lnTo>
                  <a:lnTo>
                    <a:pt x="51" y="26"/>
                  </a:lnTo>
                  <a:lnTo>
                    <a:pt x="52" y="26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54" y="26"/>
                  </a:lnTo>
                  <a:lnTo>
                    <a:pt x="55" y="26"/>
                  </a:lnTo>
                  <a:lnTo>
                    <a:pt x="56" y="26"/>
                  </a:lnTo>
                  <a:lnTo>
                    <a:pt x="57" y="26"/>
                  </a:lnTo>
                  <a:lnTo>
                    <a:pt x="57" y="26"/>
                  </a:lnTo>
                  <a:lnTo>
                    <a:pt x="58" y="26"/>
                  </a:lnTo>
                  <a:lnTo>
                    <a:pt x="59" y="26"/>
                  </a:lnTo>
                  <a:lnTo>
                    <a:pt x="60" y="26"/>
                  </a:lnTo>
                  <a:lnTo>
                    <a:pt x="61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63" y="26"/>
                  </a:lnTo>
                  <a:lnTo>
                    <a:pt x="64" y="26"/>
                  </a:lnTo>
                  <a:lnTo>
                    <a:pt x="65" y="26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7" y="26"/>
                  </a:lnTo>
                  <a:lnTo>
                    <a:pt x="68" y="26"/>
                  </a:lnTo>
                  <a:lnTo>
                    <a:pt x="69" y="26"/>
                  </a:lnTo>
                  <a:lnTo>
                    <a:pt x="70" y="26"/>
                  </a:lnTo>
                  <a:lnTo>
                    <a:pt x="71" y="26"/>
                  </a:lnTo>
                  <a:lnTo>
                    <a:pt x="71" y="26"/>
                  </a:lnTo>
                  <a:lnTo>
                    <a:pt x="72" y="26"/>
                  </a:lnTo>
                  <a:lnTo>
                    <a:pt x="73" y="26"/>
                  </a:lnTo>
                  <a:lnTo>
                    <a:pt x="74" y="26"/>
                  </a:lnTo>
                  <a:lnTo>
                    <a:pt x="75" y="26"/>
                  </a:lnTo>
                  <a:lnTo>
                    <a:pt x="75" y="26"/>
                  </a:lnTo>
                  <a:lnTo>
                    <a:pt x="76" y="26"/>
                  </a:lnTo>
                  <a:lnTo>
                    <a:pt x="77" y="26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80" y="26"/>
                  </a:lnTo>
                  <a:lnTo>
                    <a:pt x="80" y="26"/>
                  </a:lnTo>
                  <a:lnTo>
                    <a:pt x="81" y="26"/>
                  </a:lnTo>
                  <a:lnTo>
                    <a:pt x="82" y="26"/>
                  </a:lnTo>
                  <a:lnTo>
                    <a:pt x="83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85" y="26"/>
                  </a:lnTo>
                  <a:lnTo>
                    <a:pt x="86" y="26"/>
                  </a:lnTo>
                  <a:lnTo>
                    <a:pt x="87" y="26"/>
                  </a:lnTo>
                  <a:lnTo>
                    <a:pt x="88" y="26"/>
                  </a:lnTo>
                  <a:lnTo>
                    <a:pt x="88" y="26"/>
                  </a:lnTo>
                  <a:lnTo>
                    <a:pt x="89" y="26"/>
                  </a:lnTo>
                  <a:lnTo>
                    <a:pt x="90" y="26"/>
                  </a:lnTo>
                  <a:lnTo>
                    <a:pt x="91" y="26"/>
                  </a:lnTo>
                  <a:lnTo>
                    <a:pt x="92" y="26"/>
                  </a:lnTo>
                  <a:lnTo>
                    <a:pt x="93" y="26"/>
                  </a:lnTo>
                  <a:lnTo>
                    <a:pt x="93" y="26"/>
                  </a:lnTo>
                  <a:lnTo>
                    <a:pt x="94" y="26"/>
                  </a:lnTo>
                  <a:lnTo>
                    <a:pt x="95" y="26"/>
                  </a:lnTo>
                  <a:lnTo>
                    <a:pt x="96" y="26"/>
                  </a:lnTo>
                  <a:lnTo>
                    <a:pt x="97" y="26"/>
                  </a:lnTo>
                  <a:lnTo>
                    <a:pt x="97" y="26"/>
                  </a:lnTo>
                  <a:lnTo>
                    <a:pt x="98" y="26"/>
                  </a:lnTo>
                  <a:lnTo>
                    <a:pt x="99" y="26"/>
                  </a:lnTo>
                  <a:lnTo>
                    <a:pt x="100" y="26"/>
                  </a:lnTo>
                  <a:lnTo>
                    <a:pt x="101" y="26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3" y="26"/>
                  </a:lnTo>
                  <a:lnTo>
                    <a:pt x="104" y="26"/>
                  </a:lnTo>
                  <a:lnTo>
                    <a:pt x="105" y="26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7" y="26"/>
                  </a:lnTo>
                  <a:lnTo>
                    <a:pt x="108" y="26"/>
                  </a:lnTo>
                  <a:lnTo>
                    <a:pt x="109" y="26"/>
                  </a:lnTo>
                  <a:lnTo>
                    <a:pt x="110" y="26"/>
                  </a:lnTo>
                  <a:lnTo>
                    <a:pt x="110" y="26"/>
                  </a:lnTo>
                  <a:lnTo>
                    <a:pt x="111" y="26"/>
                  </a:lnTo>
                  <a:lnTo>
                    <a:pt x="112" y="26"/>
                  </a:lnTo>
                  <a:lnTo>
                    <a:pt x="113" y="26"/>
                  </a:lnTo>
                  <a:lnTo>
                    <a:pt x="114" y="26"/>
                  </a:lnTo>
                  <a:lnTo>
                    <a:pt x="115" y="26"/>
                  </a:lnTo>
                  <a:lnTo>
                    <a:pt x="115" y="26"/>
                  </a:lnTo>
                  <a:lnTo>
                    <a:pt x="116" y="26"/>
                  </a:lnTo>
                  <a:lnTo>
                    <a:pt x="117" y="26"/>
                  </a:lnTo>
                  <a:lnTo>
                    <a:pt x="118" y="26"/>
                  </a:lnTo>
                  <a:lnTo>
                    <a:pt x="119" y="26"/>
                  </a:lnTo>
                  <a:lnTo>
                    <a:pt x="119" y="26"/>
                  </a:lnTo>
                  <a:lnTo>
                    <a:pt x="120" y="26"/>
                  </a:lnTo>
                  <a:lnTo>
                    <a:pt x="121" y="26"/>
                  </a:lnTo>
                  <a:lnTo>
                    <a:pt x="122" y="26"/>
                  </a:lnTo>
                  <a:lnTo>
                    <a:pt x="123" y="26"/>
                  </a:lnTo>
                  <a:lnTo>
                    <a:pt x="124" y="26"/>
                  </a:lnTo>
                  <a:lnTo>
                    <a:pt x="124" y="26"/>
                  </a:lnTo>
                  <a:lnTo>
                    <a:pt x="125" y="26"/>
                  </a:lnTo>
                  <a:lnTo>
                    <a:pt x="126" y="26"/>
                  </a:lnTo>
                  <a:lnTo>
                    <a:pt x="127" y="26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29" y="26"/>
                  </a:lnTo>
                  <a:lnTo>
                    <a:pt x="130" y="26"/>
                  </a:lnTo>
                  <a:lnTo>
                    <a:pt x="131" y="26"/>
                  </a:lnTo>
                  <a:lnTo>
                    <a:pt x="132" y="26"/>
                  </a:lnTo>
                  <a:lnTo>
                    <a:pt x="132" y="26"/>
                  </a:lnTo>
                  <a:lnTo>
                    <a:pt x="133" y="26"/>
                  </a:lnTo>
                  <a:lnTo>
                    <a:pt x="134" y="26"/>
                  </a:lnTo>
                  <a:lnTo>
                    <a:pt x="135" y="26"/>
                  </a:lnTo>
                  <a:lnTo>
                    <a:pt x="136" y="26"/>
                  </a:lnTo>
                  <a:lnTo>
                    <a:pt x="137" y="26"/>
                  </a:lnTo>
                  <a:lnTo>
                    <a:pt x="137" y="26"/>
                  </a:lnTo>
                  <a:lnTo>
                    <a:pt x="138" y="26"/>
                  </a:lnTo>
                  <a:lnTo>
                    <a:pt x="139" y="26"/>
                  </a:lnTo>
                  <a:lnTo>
                    <a:pt x="140" y="26"/>
                  </a:lnTo>
                  <a:lnTo>
                    <a:pt x="141" y="26"/>
                  </a:lnTo>
                  <a:lnTo>
                    <a:pt x="141" y="26"/>
                  </a:lnTo>
                  <a:lnTo>
                    <a:pt x="142" y="26"/>
                  </a:lnTo>
                  <a:lnTo>
                    <a:pt x="143" y="26"/>
                  </a:lnTo>
                  <a:lnTo>
                    <a:pt x="144" y="26"/>
                  </a:lnTo>
                  <a:lnTo>
                    <a:pt x="145" y="26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147" y="26"/>
                  </a:lnTo>
                  <a:lnTo>
                    <a:pt x="148" y="26"/>
                  </a:lnTo>
                  <a:lnTo>
                    <a:pt x="149" y="26"/>
                  </a:lnTo>
                  <a:lnTo>
                    <a:pt x="150" y="26"/>
                  </a:lnTo>
                  <a:lnTo>
                    <a:pt x="150" y="26"/>
                  </a:lnTo>
                  <a:lnTo>
                    <a:pt x="151" y="26"/>
                  </a:lnTo>
                  <a:lnTo>
                    <a:pt x="152" y="26"/>
                  </a:lnTo>
                  <a:lnTo>
                    <a:pt x="153" y="26"/>
                  </a:lnTo>
                  <a:lnTo>
                    <a:pt x="154" y="26"/>
                  </a:lnTo>
                  <a:lnTo>
                    <a:pt x="155" y="26"/>
                  </a:lnTo>
                  <a:lnTo>
                    <a:pt x="155" y="26"/>
                  </a:lnTo>
                  <a:lnTo>
                    <a:pt x="156" y="26"/>
                  </a:lnTo>
                  <a:lnTo>
                    <a:pt x="157" y="26"/>
                  </a:lnTo>
                  <a:lnTo>
                    <a:pt x="158" y="26"/>
                  </a:lnTo>
                  <a:lnTo>
                    <a:pt x="159" y="26"/>
                  </a:lnTo>
                  <a:lnTo>
                    <a:pt x="159" y="26"/>
                  </a:lnTo>
                  <a:lnTo>
                    <a:pt x="160" y="26"/>
                  </a:lnTo>
                  <a:lnTo>
                    <a:pt x="161" y="26"/>
                  </a:lnTo>
                  <a:lnTo>
                    <a:pt x="162" y="26"/>
                  </a:lnTo>
                  <a:lnTo>
                    <a:pt x="163" y="26"/>
                  </a:lnTo>
                  <a:lnTo>
                    <a:pt x="163" y="26"/>
                  </a:lnTo>
                  <a:lnTo>
                    <a:pt x="164" y="26"/>
                  </a:lnTo>
                  <a:lnTo>
                    <a:pt x="165" y="26"/>
                  </a:lnTo>
                  <a:lnTo>
                    <a:pt x="166" y="26"/>
                  </a:lnTo>
                  <a:lnTo>
                    <a:pt x="167" y="26"/>
                  </a:lnTo>
                  <a:lnTo>
                    <a:pt x="168" y="26"/>
                  </a:lnTo>
                  <a:lnTo>
                    <a:pt x="168" y="26"/>
                  </a:lnTo>
                  <a:lnTo>
                    <a:pt x="169" y="26"/>
                  </a:lnTo>
                  <a:lnTo>
                    <a:pt x="170" y="26"/>
                  </a:lnTo>
                  <a:lnTo>
                    <a:pt x="171" y="26"/>
                  </a:lnTo>
                  <a:lnTo>
                    <a:pt x="172" y="26"/>
                  </a:lnTo>
                  <a:lnTo>
                    <a:pt x="172" y="26"/>
                  </a:lnTo>
                  <a:lnTo>
                    <a:pt x="173" y="26"/>
                  </a:lnTo>
                  <a:lnTo>
                    <a:pt x="174" y="26"/>
                  </a:lnTo>
                  <a:lnTo>
                    <a:pt x="175" y="26"/>
                  </a:lnTo>
                  <a:lnTo>
                    <a:pt x="176" y="26"/>
                  </a:lnTo>
                  <a:lnTo>
                    <a:pt x="177" y="26"/>
                  </a:lnTo>
                  <a:lnTo>
                    <a:pt x="177" y="26"/>
                  </a:lnTo>
                  <a:lnTo>
                    <a:pt x="178" y="26"/>
                  </a:lnTo>
                  <a:lnTo>
                    <a:pt x="179" y="26"/>
                  </a:lnTo>
                  <a:lnTo>
                    <a:pt x="180" y="26"/>
                  </a:lnTo>
                  <a:lnTo>
                    <a:pt x="181" y="26"/>
                  </a:lnTo>
                  <a:lnTo>
                    <a:pt x="181" y="26"/>
                  </a:lnTo>
                  <a:lnTo>
                    <a:pt x="182" y="26"/>
                  </a:lnTo>
                  <a:lnTo>
                    <a:pt x="183" y="26"/>
                  </a:lnTo>
                  <a:lnTo>
                    <a:pt x="184" y="26"/>
                  </a:lnTo>
                  <a:lnTo>
                    <a:pt x="185" y="26"/>
                  </a:lnTo>
                  <a:lnTo>
                    <a:pt x="185" y="26"/>
                  </a:lnTo>
                  <a:lnTo>
                    <a:pt x="186" y="26"/>
                  </a:lnTo>
                  <a:lnTo>
                    <a:pt x="187" y="26"/>
                  </a:lnTo>
                  <a:lnTo>
                    <a:pt x="188" y="26"/>
                  </a:lnTo>
                  <a:lnTo>
                    <a:pt x="189" y="26"/>
                  </a:lnTo>
                  <a:lnTo>
                    <a:pt x="190" y="26"/>
                  </a:lnTo>
                  <a:lnTo>
                    <a:pt x="190" y="26"/>
                  </a:lnTo>
                  <a:lnTo>
                    <a:pt x="191" y="26"/>
                  </a:lnTo>
                  <a:lnTo>
                    <a:pt x="192" y="26"/>
                  </a:lnTo>
                  <a:lnTo>
                    <a:pt x="193" y="26"/>
                  </a:lnTo>
                  <a:lnTo>
                    <a:pt x="194" y="26"/>
                  </a:lnTo>
                  <a:lnTo>
                    <a:pt x="194" y="26"/>
                  </a:lnTo>
                  <a:lnTo>
                    <a:pt x="195" y="26"/>
                  </a:lnTo>
                  <a:lnTo>
                    <a:pt x="196" y="26"/>
                  </a:lnTo>
                  <a:lnTo>
                    <a:pt x="197" y="26"/>
                  </a:lnTo>
                  <a:lnTo>
                    <a:pt x="198" y="26"/>
                  </a:lnTo>
                  <a:lnTo>
                    <a:pt x="199" y="26"/>
                  </a:lnTo>
                  <a:lnTo>
                    <a:pt x="199" y="26"/>
                  </a:lnTo>
                  <a:lnTo>
                    <a:pt x="200" y="26"/>
                  </a:lnTo>
                  <a:lnTo>
                    <a:pt x="201" y="26"/>
                  </a:lnTo>
                  <a:lnTo>
                    <a:pt x="202" y="26"/>
                  </a:lnTo>
                  <a:lnTo>
                    <a:pt x="203" y="26"/>
                  </a:lnTo>
                  <a:lnTo>
                    <a:pt x="203" y="26"/>
                  </a:lnTo>
                  <a:lnTo>
                    <a:pt x="204" y="26"/>
                  </a:lnTo>
                  <a:lnTo>
                    <a:pt x="205" y="26"/>
                  </a:lnTo>
                  <a:lnTo>
                    <a:pt x="206" y="26"/>
                  </a:lnTo>
                  <a:lnTo>
                    <a:pt x="207" y="26"/>
                  </a:lnTo>
                  <a:lnTo>
                    <a:pt x="208" y="26"/>
                  </a:lnTo>
                  <a:lnTo>
                    <a:pt x="208" y="26"/>
                  </a:lnTo>
                  <a:lnTo>
                    <a:pt x="209" y="26"/>
                  </a:lnTo>
                  <a:lnTo>
                    <a:pt x="210" y="26"/>
                  </a:lnTo>
                  <a:lnTo>
                    <a:pt x="211" y="26"/>
                  </a:lnTo>
                  <a:lnTo>
                    <a:pt x="212" y="26"/>
                  </a:lnTo>
                  <a:lnTo>
                    <a:pt x="212" y="26"/>
                  </a:lnTo>
                  <a:lnTo>
                    <a:pt x="213" y="26"/>
                  </a:lnTo>
                  <a:lnTo>
                    <a:pt x="214" y="26"/>
                  </a:lnTo>
                  <a:lnTo>
                    <a:pt x="215" y="26"/>
                  </a:lnTo>
                  <a:lnTo>
                    <a:pt x="216" y="26"/>
                  </a:lnTo>
                  <a:lnTo>
                    <a:pt x="216" y="26"/>
                  </a:lnTo>
                  <a:lnTo>
                    <a:pt x="217" y="26"/>
                  </a:lnTo>
                  <a:lnTo>
                    <a:pt x="218" y="26"/>
                  </a:lnTo>
                  <a:lnTo>
                    <a:pt x="219" y="26"/>
                  </a:lnTo>
                  <a:lnTo>
                    <a:pt x="220" y="26"/>
                  </a:lnTo>
                  <a:lnTo>
                    <a:pt x="221" y="26"/>
                  </a:lnTo>
                  <a:lnTo>
                    <a:pt x="221" y="26"/>
                  </a:lnTo>
                  <a:lnTo>
                    <a:pt x="222" y="26"/>
                  </a:lnTo>
                  <a:lnTo>
                    <a:pt x="223" y="26"/>
                  </a:lnTo>
                  <a:lnTo>
                    <a:pt x="224" y="26"/>
                  </a:lnTo>
                  <a:lnTo>
                    <a:pt x="225" y="26"/>
                  </a:lnTo>
                  <a:lnTo>
                    <a:pt x="225" y="26"/>
                  </a:lnTo>
                  <a:lnTo>
                    <a:pt x="226" y="26"/>
                  </a:lnTo>
                  <a:lnTo>
                    <a:pt x="227" y="26"/>
                  </a:lnTo>
                  <a:lnTo>
                    <a:pt x="228" y="26"/>
                  </a:lnTo>
                  <a:lnTo>
                    <a:pt x="229" y="26"/>
                  </a:lnTo>
                  <a:lnTo>
                    <a:pt x="230" y="26"/>
                  </a:lnTo>
                  <a:lnTo>
                    <a:pt x="230" y="26"/>
                  </a:lnTo>
                  <a:lnTo>
                    <a:pt x="231" y="26"/>
                  </a:lnTo>
                  <a:lnTo>
                    <a:pt x="232" y="26"/>
                  </a:lnTo>
                  <a:lnTo>
                    <a:pt x="233" y="26"/>
                  </a:lnTo>
                  <a:lnTo>
                    <a:pt x="234" y="26"/>
                  </a:lnTo>
                  <a:lnTo>
                    <a:pt x="234" y="26"/>
                  </a:lnTo>
                  <a:lnTo>
                    <a:pt x="235" y="26"/>
                  </a:lnTo>
                  <a:lnTo>
                    <a:pt x="236" y="26"/>
                  </a:lnTo>
                  <a:lnTo>
                    <a:pt x="237" y="26"/>
                  </a:lnTo>
                  <a:lnTo>
                    <a:pt x="238" y="26"/>
                  </a:lnTo>
                  <a:lnTo>
                    <a:pt x="238" y="26"/>
                  </a:lnTo>
                  <a:lnTo>
                    <a:pt x="239" y="26"/>
                  </a:lnTo>
                  <a:lnTo>
                    <a:pt x="240" y="26"/>
                  </a:lnTo>
                  <a:lnTo>
                    <a:pt x="241" y="26"/>
                  </a:lnTo>
                  <a:lnTo>
                    <a:pt x="242" y="26"/>
                  </a:lnTo>
                  <a:lnTo>
                    <a:pt x="243" y="26"/>
                  </a:lnTo>
                  <a:lnTo>
                    <a:pt x="243" y="26"/>
                  </a:lnTo>
                  <a:lnTo>
                    <a:pt x="244" y="26"/>
                  </a:lnTo>
                  <a:lnTo>
                    <a:pt x="245" y="26"/>
                  </a:lnTo>
                  <a:lnTo>
                    <a:pt x="246" y="26"/>
                  </a:lnTo>
                  <a:lnTo>
                    <a:pt x="247" y="26"/>
                  </a:lnTo>
                  <a:lnTo>
                    <a:pt x="247" y="26"/>
                  </a:lnTo>
                  <a:lnTo>
                    <a:pt x="248" y="26"/>
                  </a:lnTo>
                  <a:lnTo>
                    <a:pt x="249" y="26"/>
                  </a:lnTo>
                  <a:lnTo>
                    <a:pt x="250" y="26"/>
                  </a:lnTo>
                  <a:lnTo>
                    <a:pt x="251" y="26"/>
                  </a:lnTo>
                  <a:lnTo>
                    <a:pt x="252" y="26"/>
                  </a:lnTo>
                  <a:lnTo>
                    <a:pt x="252" y="26"/>
                  </a:lnTo>
                  <a:lnTo>
                    <a:pt x="253" y="26"/>
                  </a:lnTo>
                  <a:lnTo>
                    <a:pt x="254" y="26"/>
                  </a:lnTo>
                  <a:lnTo>
                    <a:pt x="255" y="26"/>
                  </a:lnTo>
                  <a:lnTo>
                    <a:pt x="256" y="26"/>
                  </a:lnTo>
                  <a:lnTo>
                    <a:pt x="256" y="26"/>
                  </a:lnTo>
                  <a:lnTo>
                    <a:pt x="257" y="26"/>
                  </a:lnTo>
                  <a:lnTo>
                    <a:pt x="258" y="26"/>
                  </a:lnTo>
                  <a:lnTo>
                    <a:pt x="259" y="26"/>
                  </a:lnTo>
                  <a:lnTo>
                    <a:pt x="260" y="26"/>
                  </a:lnTo>
                  <a:lnTo>
                    <a:pt x="260" y="26"/>
                  </a:lnTo>
                  <a:lnTo>
                    <a:pt x="261" y="26"/>
                  </a:lnTo>
                  <a:lnTo>
                    <a:pt x="262" y="26"/>
                  </a:lnTo>
                  <a:lnTo>
                    <a:pt x="263" y="26"/>
                  </a:lnTo>
                  <a:lnTo>
                    <a:pt x="264" y="26"/>
                  </a:lnTo>
                  <a:lnTo>
                    <a:pt x="265" y="26"/>
                  </a:lnTo>
                  <a:lnTo>
                    <a:pt x="265" y="26"/>
                  </a:lnTo>
                  <a:lnTo>
                    <a:pt x="266" y="26"/>
                  </a:lnTo>
                  <a:lnTo>
                    <a:pt x="267" y="26"/>
                  </a:lnTo>
                  <a:lnTo>
                    <a:pt x="268" y="26"/>
                  </a:lnTo>
                  <a:lnTo>
                    <a:pt x="269" y="26"/>
                  </a:lnTo>
                  <a:lnTo>
                    <a:pt x="269" y="26"/>
                  </a:lnTo>
                  <a:lnTo>
                    <a:pt x="270" y="26"/>
                  </a:lnTo>
                  <a:lnTo>
                    <a:pt x="271" y="26"/>
                  </a:lnTo>
                  <a:lnTo>
                    <a:pt x="272" y="26"/>
                  </a:lnTo>
                  <a:lnTo>
                    <a:pt x="273" y="26"/>
                  </a:lnTo>
                  <a:lnTo>
                    <a:pt x="274" y="26"/>
                  </a:lnTo>
                  <a:lnTo>
                    <a:pt x="274" y="26"/>
                  </a:lnTo>
                  <a:lnTo>
                    <a:pt x="275" y="26"/>
                  </a:lnTo>
                  <a:lnTo>
                    <a:pt x="276" y="26"/>
                  </a:lnTo>
                  <a:lnTo>
                    <a:pt x="277" y="26"/>
                  </a:lnTo>
                  <a:lnTo>
                    <a:pt x="278" y="26"/>
                  </a:lnTo>
                  <a:lnTo>
                    <a:pt x="278" y="26"/>
                  </a:lnTo>
                  <a:lnTo>
                    <a:pt x="279" y="26"/>
                  </a:lnTo>
                  <a:lnTo>
                    <a:pt x="280" y="26"/>
                  </a:lnTo>
                  <a:lnTo>
                    <a:pt x="281" y="26"/>
                  </a:lnTo>
                  <a:lnTo>
                    <a:pt x="282" y="26"/>
                  </a:lnTo>
                  <a:lnTo>
                    <a:pt x="283" y="26"/>
                  </a:lnTo>
                  <a:lnTo>
                    <a:pt x="283" y="26"/>
                  </a:lnTo>
                  <a:lnTo>
                    <a:pt x="284" y="26"/>
                  </a:lnTo>
                  <a:lnTo>
                    <a:pt x="285" y="26"/>
                  </a:lnTo>
                  <a:lnTo>
                    <a:pt x="286" y="26"/>
                  </a:lnTo>
                  <a:lnTo>
                    <a:pt x="287" y="26"/>
                  </a:lnTo>
                  <a:lnTo>
                    <a:pt x="287" y="26"/>
                  </a:lnTo>
                  <a:lnTo>
                    <a:pt x="288" y="26"/>
                  </a:lnTo>
                  <a:lnTo>
                    <a:pt x="289" y="26"/>
                  </a:lnTo>
                  <a:lnTo>
                    <a:pt x="290" y="26"/>
                  </a:lnTo>
                  <a:lnTo>
                    <a:pt x="291" y="26"/>
                  </a:lnTo>
                  <a:lnTo>
                    <a:pt x="291" y="26"/>
                  </a:lnTo>
                  <a:lnTo>
                    <a:pt x="292" y="26"/>
                  </a:lnTo>
                  <a:lnTo>
                    <a:pt x="293" y="26"/>
                  </a:lnTo>
                  <a:lnTo>
                    <a:pt x="294" y="26"/>
                  </a:lnTo>
                  <a:lnTo>
                    <a:pt x="295" y="26"/>
                  </a:lnTo>
                  <a:lnTo>
                    <a:pt x="296" y="26"/>
                  </a:lnTo>
                  <a:lnTo>
                    <a:pt x="296" y="26"/>
                  </a:lnTo>
                  <a:lnTo>
                    <a:pt x="297" y="26"/>
                  </a:lnTo>
                  <a:lnTo>
                    <a:pt x="298" y="26"/>
                  </a:lnTo>
                  <a:lnTo>
                    <a:pt x="299" y="26"/>
                  </a:lnTo>
                  <a:lnTo>
                    <a:pt x="300" y="26"/>
                  </a:lnTo>
                  <a:lnTo>
                    <a:pt x="300" y="26"/>
                  </a:lnTo>
                  <a:lnTo>
                    <a:pt x="301" y="26"/>
                  </a:lnTo>
                  <a:lnTo>
                    <a:pt x="302" y="26"/>
                  </a:lnTo>
                  <a:lnTo>
                    <a:pt x="303" y="26"/>
                  </a:lnTo>
                  <a:lnTo>
                    <a:pt x="304" y="26"/>
                  </a:lnTo>
                  <a:lnTo>
                    <a:pt x="305" y="26"/>
                  </a:lnTo>
                  <a:lnTo>
                    <a:pt x="305" y="26"/>
                  </a:lnTo>
                  <a:lnTo>
                    <a:pt x="306" y="26"/>
                  </a:lnTo>
                  <a:lnTo>
                    <a:pt x="307" y="26"/>
                  </a:lnTo>
                  <a:lnTo>
                    <a:pt x="308" y="26"/>
                  </a:lnTo>
                  <a:lnTo>
                    <a:pt x="309" y="26"/>
                  </a:lnTo>
                  <a:lnTo>
                    <a:pt x="309" y="26"/>
                  </a:lnTo>
                  <a:lnTo>
                    <a:pt x="310" y="26"/>
                  </a:lnTo>
                  <a:lnTo>
                    <a:pt x="311" y="26"/>
                  </a:lnTo>
                  <a:lnTo>
                    <a:pt x="312" y="26"/>
                  </a:lnTo>
                  <a:lnTo>
                    <a:pt x="313" y="26"/>
                  </a:lnTo>
                  <a:lnTo>
                    <a:pt x="313" y="26"/>
                  </a:lnTo>
                  <a:lnTo>
                    <a:pt x="314" y="26"/>
                  </a:lnTo>
                  <a:lnTo>
                    <a:pt x="315" y="26"/>
                  </a:lnTo>
                  <a:lnTo>
                    <a:pt x="316" y="26"/>
                  </a:lnTo>
                  <a:lnTo>
                    <a:pt x="317" y="26"/>
                  </a:lnTo>
                  <a:lnTo>
                    <a:pt x="318" y="26"/>
                  </a:lnTo>
                  <a:lnTo>
                    <a:pt x="318" y="26"/>
                  </a:lnTo>
                  <a:lnTo>
                    <a:pt x="319" y="26"/>
                  </a:lnTo>
                  <a:lnTo>
                    <a:pt x="320" y="26"/>
                  </a:lnTo>
                  <a:lnTo>
                    <a:pt x="321" y="26"/>
                  </a:lnTo>
                  <a:lnTo>
                    <a:pt x="322" y="26"/>
                  </a:lnTo>
                  <a:lnTo>
                    <a:pt x="322" y="26"/>
                  </a:lnTo>
                  <a:lnTo>
                    <a:pt x="323" y="26"/>
                  </a:lnTo>
                  <a:lnTo>
                    <a:pt x="324" y="26"/>
                  </a:lnTo>
                  <a:lnTo>
                    <a:pt x="325" y="26"/>
                  </a:lnTo>
                  <a:lnTo>
                    <a:pt x="326" y="26"/>
                  </a:lnTo>
                  <a:lnTo>
                    <a:pt x="327" y="26"/>
                  </a:lnTo>
                  <a:lnTo>
                    <a:pt x="327" y="26"/>
                  </a:lnTo>
                  <a:lnTo>
                    <a:pt x="328" y="26"/>
                  </a:lnTo>
                  <a:lnTo>
                    <a:pt x="329" y="26"/>
                  </a:lnTo>
                  <a:lnTo>
                    <a:pt x="330" y="26"/>
                  </a:lnTo>
                  <a:lnTo>
                    <a:pt x="331" y="26"/>
                  </a:lnTo>
                  <a:lnTo>
                    <a:pt x="331" y="26"/>
                  </a:lnTo>
                  <a:lnTo>
                    <a:pt x="332" y="26"/>
                  </a:lnTo>
                  <a:lnTo>
                    <a:pt x="333" y="26"/>
                  </a:lnTo>
                  <a:lnTo>
                    <a:pt x="334" y="26"/>
                  </a:lnTo>
                  <a:lnTo>
                    <a:pt x="335" y="26"/>
                  </a:lnTo>
                  <a:lnTo>
                    <a:pt x="335" y="26"/>
                  </a:lnTo>
                  <a:lnTo>
                    <a:pt x="336" y="26"/>
                  </a:lnTo>
                  <a:lnTo>
                    <a:pt x="337" y="26"/>
                  </a:lnTo>
                  <a:lnTo>
                    <a:pt x="338" y="26"/>
                  </a:lnTo>
                  <a:lnTo>
                    <a:pt x="339" y="26"/>
                  </a:lnTo>
                  <a:lnTo>
                    <a:pt x="340" y="26"/>
                  </a:lnTo>
                  <a:lnTo>
                    <a:pt x="340" y="26"/>
                  </a:lnTo>
                  <a:lnTo>
                    <a:pt x="341" y="26"/>
                  </a:lnTo>
                  <a:lnTo>
                    <a:pt x="342" y="26"/>
                  </a:lnTo>
                  <a:lnTo>
                    <a:pt x="343" y="26"/>
                  </a:lnTo>
                  <a:lnTo>
                    <a:pt x="344" y="26"/>
                  </a:lnTo>
                  <a:lnTo>
                    <a:pt x="344" y="26"/>
                  </a:lnTo>
                  <a:lnTo>
                    <a:pt x="345" y="26"/>
                  </a:lnTo>
                  <a:lnTo>
                    <a:pt x="346" y="26"/>
                  </a:lnTo>
                  <a:lnTo>
                    <a:pt x="347" y="26"/>
                  </a:lnTo>
                  <a:lnTo>
                    <a:pt x="348" y="26"/>
                  </a:lnTo>
                  <a:lnTo>
                    <a:pt x="349" y="26"/>
                  </a:lnTo>
                  <a:lnTo>
                    <a:pt x="349" y="26"/>
                  </a:lnTo>
                  <a:lnTo>
                    <a:pt x="350" y="26"/>
                  </a:lnTo>
                  <a:lnTo>
                    <a:pt x="351" y="26"/>
                  </a:lnTo>
                  <a:lnTo>
                    <a:pt x="352" y="26"/>
                  </a:lnTo>
                  <a:lnTo>
                    <a:pt x="353" y="26"/>
                  </a:lnTo>
                  <a:lnTo>
                    <a:pt x="353" y="26"/>
                  </a:lnTo>
                  <a:lnTo>
                    <a:pt x="354" y="26"/>
                  </a:lnTo>
                  <a:lnTo>
                    <a:pt x="355" y="26"/>
                  </a:lnTo>
                  <a:lnTo>
                    <a:pt x="356" y="26"/>
                  </a:lnTo>
                  <a:lnTo>
                    <a:pt x="357" y="26"/>
                  </a:lnTo>
                  <a:lnTo>
                    <a:pt x="358" y="26"/>
                  </a:lnTo>
                  <a:lnTo>
                    <a:pt x="358" y="26"/>
                  </a:lnTo>
                  <a:lnTo>
                    <a:pt x="359" y="26"/>
                  </a:lnTo>
                  <a:lnTo>
                    <a:pt x="360" y="26"/>
                  </a:lnTo>
                  <a:lnTo>
                    <a:pt x="361" y="26"/>
                  </a:lnTo>
                  <a:lnTo>
                    <a:pt x="362" y="26"/>
                  </a:lnTo>
                  <a:lnTo>
                    <a:pt x="362" y="26"/>
                  </a:lnTo>
                  <a:lnTo>
                    <a:pt x="363" y="26"/>
                  </a:lnTo>
                  <a:lnTo>
                    <a:pt x="364" y="26"/>
                  </a:lnTo>
                  <a:lnTo>
                    <a:pt x="365" y="26"/>
                  </a:lnTo>
                  <a:lnTo>
                    <a:pt x="366" y="26"/>
                  </a:lnTo>
                  <a:lnTo>
                    <a:pt x="366" y="26"/>
                  </a:lnTo>
                  <a:lnTo>
                    <a:pt x="367" y="26"/>
                  </a:lnTo>
                  <a:lnTo>
                    <a:pt x="368" y="26"/>
                  </a:lnTo>
                  <a:lnTo>
                    <a:pt x="369" y="26"/>
                  </a:lnTo>
                  <a:lnTo>
                    <a:pt x="370" y="26"/>
                  </a:lnTo>
                  <a:lnTo>
                    <a:pt x="371" y="26"/>
                  </a:lnTo>
                  <a:lnTo>
                    <a:pt x="371" y="26"/>
                  </a:lnTo>
                  <a:lnTo>
                    <a:pt x="372" y="26"/>
                  </a:lnTo>
                  <a:lnTo>
                    <a:pt x="373" y="26"/>
                  </a:lnTo>
                  <a:lnTo>
                    <a:pt x="374" y="26"/>
                  </a:lnTo>
                  <a:lnTo>
                    <a:pt x="375" y="26"/>
                  </a:lnTo>
                  <a:lnTo>
                    <a:pt x="375" y="26"/>
                  </a:lnTo>
                  <a:lnTo>
                    <a:pt x="376" y="26"/>
                  </a:lnTo>
                  <a:lnTo>
                    <a:pt x="377" y="26"/>
                  </a:lnTo>
                  <a:lnTo>
                    <a:pt x="378" y="26"/>
                  </a:lnTo>
                  <a:lnTo>
                    <a:pt x="379" y="26"/>
                  </a:lnTo>
                  <a:lnTo>
                    <a:pt x="380" y="26"/>
                  </a:lnTo>
                  <a:lnTo>
                    <a:pt x="380" y="26"/>
                  </a:lnTo>
                  <a:lnTo>
                    <a:pt x="381" y="26"/>
                  </a:lnTo>
                  <a:lnTo>
                    <a:pt x="382" y="26"/>
                  </a:lnTo>
                  <a:lnTo>
                    <a:pt x="383" y="26"/>
                  </a:lnTo>
                  <a:lnTo>
                    <a:pt x="384" y="26"/>
                  </a:lnTo>
                  <a:lnTo>
                    <a:pt x="384" y="26"/>
                  </a:lnTo>
                  <a:lnTo>
                    <a:pt x="385" y="26"/>
                  </a:lnTo>
                  <a:lnTo>
                    <a:pt x="386" y="26"/>
                  </a:lnTo>
                  <a:lnTo>
                    <a:pt x="387" y="26"/>
                  </a:lnTo>
                  <a:lnTo>
                    <a:pt x="388" y="26"/>
                  </a:lnTo>
                  <a:lnTo>
                    <a:pt x="388" y="26"/>
                  </a:lnTo>
                  <a:lnTo>
                    <a:pt x="389" y="26"/>
                  </a:lnTo>
                  <a:lnTo>
                    <a:pt x="390" y="26"/>
                  </a:lnTo>
                  <a:lnTo>
                    <a:pt x="391" y="26"/>
                  </a:lnTo>
                  <a:lnTo>
                    <a:pt x="392" y="26"/>
                  </a:lnTo>
                  <a:lnTo>
                    <a:pt x="393" y="26"/>
                  </a:lnTo>
                  <a:lnTo>
                    <a:pt x="393" y="26"/>
                  </a:lnTo>
                  <a:lnTo>
                    <a:pt x="394" y="26"/>
                  </a:lnTo>
                  <a:lnTo>
                    <a:pt x="395" y="26"/>
                  </a:lnTo>
                  <a:lnTo>
                    <a:pt x="396" y="26"/>
                  </a:lnTo>
                  <a:lnTo>
                    <a:pt x="397" y="26"/>
                  </a:lnTo>
                  <a:lnTo>
                    <a:pt x="397" y="26"/>
                  </a:lnTo>
                  <a:lnTo>
                    <a:pt x="398" y="26"/>
                  </a:lnTo>
                  <a:lnTo>
                    <a:pt x="399" y="26"/>
                  </a:lnTo>
                  <a:lnTo>
                    <a:pt x="400" y="26"/>
                  </a:lnTo>
                  <a:lnTo>
                    <a:pt x="401" y="26"/>
                  </a:lnTo>
                  <a:lnTo>
                    <a:pt x="402" y="26"/>
                  </a:lnTo>
                  <a:lnTo>
                    <a:pt x="402" y="26"/>
                  </a:lnTo>
                  <a:lnTo>
                    <a:pt x="403" y="26"/>
                  </a:lnTo>
                  <a:lnTo>
                    <a:pt x="404" y="26"/>
                  </a:lnTo>
                  <a:lnTo>
                    <a:pt x="405" y="26"/>
                  </a:lnTo>
                  <a:lnTo>
                    <a:pt x="406" y="26"/>
                  </a:lnTo>
                  <a:lnTo>
                    <a:pt x="406" y="26"/>
                  </a:lnTo>
                  <a:lnTo>
                    <a:pt x="407" y="26"/>
                  </a:lnTo>
                  <a:lnTo>
                    <a:pt x="408" y="26"/>
                  </a:lnTo>
                  <a:lnTo>
                    <a:pt x="409" y="26"/>
                  </a:lnTo>
                  <a:lnTo>
                    <a:pt x="410" y="26"/>
                  </a:lnTo>
                  <a:lnTo>
                    <a:pt x="411" y="26"/>
                  </a:lnTo>
                  <a:lnTo>
                    <a:pt x="411" y="26"/>
                  </a:lnTo>
                  <a:lnTo>
                    <a:pt x="412" y="26"/>
                  </a:lnTo>
                  <a:lnTo>
                    <a:pt x="413" y="26"/>
                  </a:lnTo>
                  <a:lnTo>
                    <a:pt x="414" y="26"/>
                  </a:lnTo>
                  <a:lnTo>
                    <a:pt x="415" y="26"/>
                  </a:lnTo>
                  <a:lnTo>
                    <a:pt x="415" y="26"/>
                  </a:lnTo>
                  <a:lnTo>
                    <a:pt x="416" y="26"/>
                  </a:lnTo>
                  <a:lnTo>
                    <a:pt x="417" y="26"/>
                  </a:lnTo>
                  <a:lnTo>
                    <a:pt x="418" y="26"/>
                  </a:lnTo>
                  <a:lnTo>
                    <a:pt x="419" y="26"/>
                  </a:lnTo>
                  <a:lnTo>
                    <a:pt x="419" y="26"/>
                  </a:lnTo>
                  <a:lnTo>
                    <a:pt x="420" y="26"/>
                  </a:lnTo>
                  <a:lnTo>
                    <a:pt x="421" y="26"/>
                  </a:lnTo>
                  <a:lnTo>
                    <a:pt x="422" y="26"/>
                  </a:lnTo>
                  <a:lnTo>
                    <a:pt x="423" y="26"/>
                  </a:lnTo>
                  <a:lnTo>
                    <a:pt x="424" y="26"/>
                  </a:lnTo>
                  <a:lnTo>
                    <a:pt x="424" y="26"/>
                  </a:lnTo>
                  <a:lnTo>
                    <a:pt x="425" y="26"/>
                  </a:lnTo>
                  <a:lnTo>
                    <a:pt x="426" y="26"/>
                  </a:lnTo>
                  <a:lnTo>
                    <a:pt x="427" y="26"/>
                  </a:lnTo>
                  <a:lnTo>
                    <a:pt x="428" y="26"/>
                  </a:lnTo>
                  <a:lnTo>
                    <a:pt x="428" y="26"/>
                  </a:lnTo>
                  <a:lnTo>
                    <a:pt x="429" y="26"/>
                  </a:lnTo>
                  <a:lnTo>
                    <a:pt x="430" y="26"/>
                  </a:lnTo>
                  <a:lnTo>
                    <a:pt x="431" y="26"/>
                  </a:lnTo>
                  <a:lnTo>
                    <a:pt x="432" y="26"/>
                  </a:lnTo>
                  <a:lnTo>
                    <a:pt x="433" y="26"/>
                  </a:lnTo>
                  <a:lnTo>
                    <a:pt x="433" y="26"/>
                  </a:lnTo>
                  <a:lnTo>
                    <a:pt x="434" y="26"/>
                  </a:lnTo>
                  <a:lnTo>
                    <a:pt x="435" y="26"/>
                  </a:lnTo>
                  <a:lnTo>
                    <a:pt x="436" y="26"/>
                  </a:lnTo>
                  <a:lnTo>
                    <a:pt x="437" y="26"/>
                  </a:lnTo>
                  <a:lnTo>
                    <a:pt x="437" y="26"/>
                  </a:lnTo>
                  <a:lnTo>
                    <a:pt x="438" y="26"/>
                  </a:lnTo>
                  <a:lnTo>
                    <a:pt x="439" y="26"/>
                  </a:lnTo>
                  <a:lnTo>
                    <a:pt x="440" y="26"/>
                  </a:lnTo>
                  <a:lnTo>
                    <a:pt x="441" y="26"/>
                  </a:lnTo>
                  <a:lnTo>
                    <a:pt x="441" y="26"/>
                  </a:lnTo>
                  <a:lnTo>
                    <a:pt x="442" y="26"/>
                  </a:lnTo>
                  <a:lnTo>
                    <a:pt x="443" y="26"/>
                  </a:lnTo>
                  <a:lnTo>
                    <a:pt x="444" y="26"/>
                  </a:lnTo>
                  <a:lnTo>
                    <a:pt x="445" y="26"/>
                  </a:lnTo>
                  <a:lnTo>
                    <a:pt x="446" y="26"/>
                  </a:lnTo>
                  <a:lnTo>
                    <a:pt x="446" y="26"/>
                  </a:lnTo>
                  <a:lnTo>
                    <a:pt x="447" y="26"/>
                  </a:lnTo>
                  <a:lnTo>
                    <a:pt x="448" y="26"/>
                  </a:lnTo>
                  <a:lnTo>
                    <a:pt x="449" y="26"/>
                  </a:lnTo>
                  <a:lnTo>
                    <a:pt x="450" y="26"/>
                  </a:lnTo>
                  <a:lnTo>
                    <a:pt x="450" y="26"/>
                  </a:lnTo>
                  <a:lnTo>
                    <a:pt x="451" y="26"/>
                  </a:lnTo>
                  <a:lnTo>
                    <a:pt x="452" y="26"/>
                  </a:lnTo>
                  <a:lnTo>
                    <a:pt x="453" y="26"/>
                  </a:lnTo>
                  <a:lnTo>
                    <a:pt x="454" y="26"/>
                  </a:lnTo>
                  <a:lnTo>
                    <a:pt x="455" y="26"/>
                  </a:lnTo>
                  <a:lnTo>
                    <a:pt x="455" y="26"/>
                  </a:lnTo>
                  <a:lnTo>
                    <a:pt x="456" y="26"/>
                  </a:lnTo>
                  <a:lnTo>
                    <a:pt x="457" y="26"/>
                  </a:lnTo>
                  <a:lnTo>
                    <a:pt x="458" y="26"/>
                  </a:lnTo>
                  <a:lnTo>
                    <a:pt x="459" y="26"/>
                  </a:lnTo>
                  <a:lnTo>
                    <a:pt x="459" y="26"/>
                  </a:lnTo>
                  <a:lnTo>
                    <a:pt x="460" y="26"/>
                  </a:lnTo>
                  <a:lnTo>
                    <a:pt x="461" y="26"/>
                  </a:lnTo>
                  <a:lnTo>
                    <a:pt x="462" y="26"/>
                  </a:lnTo>
                  <a:lnTo>
                    <a:pt x="463" y="26"/>
                  </a:lnTo>
                  <a:lnTo>
                    <a:pt x="463" y="26"/>
                  </a:lnTo>
                  <a:lnTo>
                    <a:pt x="464" y="26"/>
                  </a:lnTo>
                  <a:lnTo>
                    <a:pt x="465" y="26"/>
                  </a:lnTo>
                  <a:lnTo>
                    <a:pt x="466" y="26"/>
                  </a:lnTo>
                  <a:lnTo>
                    <a:pt x="467" y="26"/>
                  </a:lnTo>
                  <a:lnTo>
                    <a:pt x="468" y="26"/>
                  </a:lnTo>
                  <a:lnTo>
                    <a:pt x="468" y="26"/>
                  </a:lnTo>
                  <a:lnTo>
                    <a:pt x="469" y="26"/>
                  </a:lnTo>
                  <a:lnTo>
                    <a:pt x="470" y="26"/>
                  </a:lnTo>
                  <a:lnTo>
                    <a:pt x="471" y="26"/>
                  </a:lnTo>
                  <a:lnTo>
                    <a:pt x="472" y="26"/>
                  </a:lnTo>
                  <a:lnTo>
                    <a:pt x="472" y="26"/>
                  </a:lnTo>
                  <a:lnTo>
                    <a:pt x="473" y="26"/>
                  </a:lnTo>
                  <a:lnTo>
                    <a:pt x="474" y="26"/>
                  </a:lnTo>
                  <a:lnTo>
                    <a:pt x="475" y="26"/>
                  </a:lnTo>
                  <a:lnTo>
                    <a:pt x="476" y="26"/>
                  </a:lnTo>
                  <a:lnTo>
                    <a:pt x="477" y="26"/>
                  </a:lnTo>
                  <a:lnTo>
                    <a:pt x="477" y="26"/>
                  </a:lnTo>
                  <a:lnTo>
                    <a:pt x="478" y="26"/>
                  </a:lnTo>
                  <a:lnTo>
                    <a:pt x="479" y="26"/>
                  </a:lnTo>
                  <a:lnTo>
                    <a:pt x="480" y="26"/>
                  </a:lnTo>
                  <a:lnTo>
                    <a:pt x="481" y="26"/>
                  </a:lnTo>
                  <a:lnTo>
                    <a:pt x="481" y="26"/>
                  </a:lnTo>
                  <a:lnTo>
                    <a:pt x="482" y="26"/>
                  </a:lnTo>
                  <a:lnTo>
                    <a:pt x="483" y="26"/>
                  </a:lnTo>
                  <a:lnTo>
                    <a:pt x="484" y="26"/>
                  </a:lnTo>
                  <a:lnTo>
                    <a:pt x="485" y="26"/>
                  </a:lnTo>
                  <a:lnTo>
                    <a:pt x="486" y="26"/>
                  </a:lnTo>
                  <a:lnTo>
                    <a:pt x="486" y="26"/>
                  </a:lnTo>
                  <a:lnTo>
                    <a:pt x="487" y="26"/>
                  </a:lnTo>
                  <a:lnTo>
                    <a:pt x="488" y="26"/>
                  </a:lnTo>
                  <a:lnTo>
                    <a:pt x="489" y="26"/>
                  </a:lnTo>
                  <a:lnTo>
                    <a:pt x="490" y="26"/>
                  </a:lnTo>
                  <a:lnTo>
                    <a:pt x="490" y="26"/>
                  </a:lnTo>
                  <a:lnTo>
                    <a:pt x="491" y="26"/>
                  </a:lnTo>
                  <a:lnTo>
                    <a:pt x="492" y="26"/>
                  </a:lnTo>
                  <a:lnTo>
                    <a:pt x="493" y="26"/>
                  </a:lnTo>
                  <a:lnTo>
                    <a:pt x="494" y="26"/>
                  </a:lnTo>
                  <a:lnTo>
                    <a:pt x="494" y="26"/>
                  </a:lnTo>
                  <a:lnTo>
                    <a:pt x="495" y="26"/>
                  </a:lnTo>
                  <a:lnTo>
                    <a:pt x="496" y="26"/>
                  </a:lnTo>
                  <a:lnTo>
                    <a:pt x="497" y="26"/>
                  </a:lnTo>
                  <a:lnTo>
                    <a:pt x="498" y="26"/>
                  </a:lnTo>
                  <a:lnTo>
                    <a:pt x="499" y="26"/>
                  </a:lnTo>
                  <a:lnTo>
                    <a:pt x="499" y="26"/>
                  </a:lnTo>
                  <a:lnTo>
                    <a:pt x="500" y="26"/>
                  </a:lnTo>
                  <a:lnTo>
                    <a:pt x="501" y="26"/>
                  </a:lnTo>
                  <a:lnTo>
                    <a:pt x="502" y="26"/>
                  </a:lnTo>
                  <a:lnTo>
                    <a:pt x="503" y="26"/>
                  </a:lnTo>
                  <a:lnTo>
                    <a:pt x="503" y="26"/>
                  </a:lnTo>
                  <a:lnTo>
                    <a:pt x="504" y="26"/>
                  </a:lnTo>
                  <a:lnTo>
                    <a:pt x="505" y="26"/>
                  </a:lnTo>
                  <a:lnTo>
                    <a:pt x="506" y="26"/>
                  </a:lnTo>
                  <a:lnTo>
                    <a:pt x="507" y="26"/>
                  </a:lnTo>
                  <a:lnTo>
                    <a:pt x="508" y="26"/>
                  </a:lnTo>
                  <a:lnTo>
                    <a:pt x="508" y="26"/>
                  </a:lnTo>
                  <a:lnTo>
                    <a:pt x="509" y="26"/>
                  </a:lnTo>
                  <a:lnTo>
                    <a:pt x="510" y="26"/>
                  </a:lnTo>
                  <a:lnTo>
                    <a:pt x="511" y="26"/>
                  </a:lnTo>
                  <a:lnTo>
                    <a:pt x="512" y="26"/>
                  </a:lnTo>
                  <a:lnTo>
                    <a:pt x="512" y="26"/>
                  </a:lnTo>
                  <a:lnTo>
                    <a:pt x="513" y="26"/>
                  </a:lnTo>
                  <a:lnTo>
                    <a:pt x="514" y="26"/>
                  </a:lnTo>
                  <a:lnTo>
                    <a:pt x="515" y="26"/>
                  </a:lnTo>
                  <a:lnTo>
                    <a:pt x="516" y="26"/>
                  </a:lnTo>
                  <a:lnTo>
                    <a:pt x="516" y="26"/>
                  </a:lnTo>
                  <a:lnTo>
                    <a:pt x="517" y="26"/>
                  </a:lnTo>
                  <a:lnTo>
                    <a:pt x="518" y="26"/>
                  </a:lnTo>
                  <a:lnTo>
                    <a:pt x="519" y="26"/>
                  </a:lnTo>
                  <a:lnTo>
                    <a:pt x="520" y="26"/>
                  </a:lnTo>
                  <a:lnTo>
                    <a:pt x="521" y="26"/>
                  </a:lnTo>
                  <a:lnTo>
                    <a:pt x="521" y="26"/>
                  </a:lnTo>
                  <a:lnTo>
                    <a:pt x="522" y="26"/>
                  </a:lnTo>
                  <a:lnTo>
                    <a:pt x="523" y="26"/>
                  </a:lnTo>
                  <a:lnTo>
                    <a:pt x="524" y="26"/>
                  </a:lnTo>
                  <a:lnTo>
                    <a:pt x="525" y="26"/>
                  </a:lnTo>
                  <a:lnTo>
                    <a:pt x="525" y="26"/>
                  </a:lnTo>
                  <a:lnTo>
                    <a:pt x="526" y="26"/>
                  </a:lnTo>
                  <a:lnTo>
                    <a:pt x="527" y="26"/>
                  </a:lnTo>
                  <a:lnTo>
                    <a:pt x="528" y="26"/>
                  </a:lnTo>
                  <a:lnTo>
                    <a:pt x="529" y="26"/>
                  </a:lnTo>
                  <a:lnTo>
                    <a:pt x="530" y="26"/>
                  </a:lnTo>
                  <a:lnTo>
                    <a:pt x="530" y="26"/>
                  </a:lnTo>
                  <a:lnTo>
                    <a:pt x="531" y="26"/>
                  </a:lnTo>
                  <a:lnTo>
                    <a:pt x="532" y="26"/>
                  </a:lnTo>
                  <a:lnTo>
                    <a:pt x="533" y="26"/>
                  </a:lnTo>
                  <a:lnTo>
                    <a:pt x="534" y="26"/>
                  </a:lnTo>
                  <a:lnTo>
                    <a:pt x="534" y="26"/>
                  </a:lnTo>
                  <a:lnTo>
                    <a:pt x="535" y="26"/>
                  </a:lnTo>
                  <a:lnTo>
                    <a:pt x="536" y="26"/>
                  </a:lnTo>
                  <a:lnTo>
                    <a:pt x="537" y="26"/>
                  </a:lnTo>
                  <a:lnTo>
                    <a:pt x="538" y="26"/>
                  </a:lnTo>
                  <a:lnTo>
                    <a:pt x="539" y="26"/>
                  </a:lnTo>
                  <a:lnTo>
                    <a:pt x="539" y="26"/>
                  </a:lnTo>
                  <a:lnTo>
                    <a:pt x="540" y="26"/>
                  </a:lnTo>
                  <a:lnTo>
                    <a:pt x="541" y="26"/>
                  </a:lnTo>
                  <a:lnTo>
                    <a:pt x="542" y="26"/>
                  </a:lnTo>
                  <a:lnTo>
                    <a:pt x="543" y="26"/>
                  </a:lnTo>
                  <a:lnTo>
                    <a:pt x="543" y="26"/>
                  </a:lnTo>
                  <a:lnTo>
                    <a:pt x="544" y="26"/>
                  </a:lnTo>
                  <a:lnTo>
                    <a:pt x="545" y="26"/>
                  </a:lnTo>
                  <a:lnTo>
                    <a:pt x="546" y="26"/>
                  </a:lnTo>
                  <a:lnTo>
                    <a:pt x="547" y="26"/>
                  </a:lnTo>
                  <a:lnTo>
                    <a:pt x="547" y="26"/>
                  </a:lnTo>
                  <a:lnTo>
                    <a:pt x="548" y="26"/>
                  </a:lnTo>
                  <a:lnTo>
                    <a:pt x="549" y="26"/>
                  </a:lnTo>
                  <a:lnTo>
                    <a:pt x="550" y="26"/>
                  </a:lnTo>
                  <a:lnTo>
                    <a:pt x="551" y="26"/>
                  </a:lnTo>
                  <a:lnTo>
                    <a:pt x="552" y="26"/>
                  </a:lnTo>
                  <a:lnTo>
                    <a:pt x="552" y="26"/>
                  </a:lnTo>
                  <a:lnTo>
                    <a:pt x="553" y="26"/>
                  </a:lnTo>
                  <a:lnTo>
                    <a:pt x="554" y="26"/>
                  </a:lnTo>
                  <a:lnTo>
                    <a:pt x="555" y="26"/>
                  </a:lnTo>
                  <a:lnTo>
                    <a:pt x="556" y="26"/>
                  </a:lnTo>
                  <a:lnTo>
                    <a:pt x="556" y="26"/>
                  </a:lnTo>
                  <a:lnTo>
                    <a:pt x="557" y="26"/>
                  </a:lnTo>
                  <a:lnTo>
                    <a:pt x="558" y="26"/>
                  </a:lnTo>
                  <a:lnTo>
                    <a:pt x="559" y="26"/>
                  </a:lnTo>
                  <a:lnTo>
                    <a:pt x="560" y="26"/>
                  </a:lnTo>
                  <a:lnTo>
                    <a:pt x="560" y="26"/>
                  </a:lnTo>
                  <a:lnTo>
                    <a:pt x="561" y="26"/>
                  </a:lnTo>
                  <a:lnTo>
                    <a:pt x="562" y="26"/>
                  </a:lnTo>
                  <a:lnTo>
                    <a:pt x="563" y="26"/>
                  </a:lnTo>
                  <a:lnTo>
                    <a:pt x="564" y="26"/>
                  </a:lnTo>
                  <a:lnTo>
                    <a:pt x="564" y="26"/>
                  </a:lnTo>
                  <a:lnTo>
                    <a:pt x="565" y="26"/>
                  </a:lnTo>
                  <a:lnTo>
                    <a:pt x="566" y="26"/>
                  </a:lnTo>
                  <a:lnTo>
                    <a:pt x="567" y="26"/>
                  </a:lnTo>
                  <a:lnTo>
                    <a:pt x="568" y="26"/>
                  </a:lnTo>
                  <a:lnTo>
                    <a:pt x="569" y="26"/>
                  </a:lnTo>
                  <a:lnTo>
                    <a:pt x="569" y="26"/>
                  </a:lnTo>
                  <a:lnTo>
                    <a:pt x="570" y="26"/>
                  </a:lnTo>
                  <a:lnTo>
                    <a:pt x="571" y="26"/>
                  </a:lnTo>
                  <a:lnTo>
                    <a:pt x="572" y="26"/>
                  </a:lnTo>
                  <a:lnTo>
                    <a:pt x="573" y="26"/>
                  </a:lnTo>
                  <a:lnTo>
                    <a:pt x="573" y="26"/>
                  </a:lnTo>
                  <a:lnTo>
                    <a:pt x="574" y="26"/>
                  </a:lnTo>
                  <a:lnTo>
                    <a:pt x="575" y="26"/>
                  </a:lnTo>
                  <a:lnTo>
                    <a:pt x="576" y="26"/>
                  </a:lnTo>
                  <a:lnTo>
                    <a:pt x="577" y="26"/>
                  </a:lnTo>
                  <a:lnTo>
                    <a:pt x="577" y="26"/>
                  </a:lnTo>
                  <a:lnTo>
                    <a:pt x="578" y="26"/>
                  </a:lnTo>
                  <a:lnTo>
                    <a:pt x="579" y="26"/>
                  </a:lnTo>
                  <a:lnTo>
                    <a:pt x="580" y="26"/>
                  </a:lnTo>
                  <a:lnTo>
                    <a:pt x="581" y="26"/>
                  </a:lnTo>
                  <a:lnTo>
                    <a:pt x="581" y="26"/>
                  </a:lnTo>
                  <a:lnTo>
                    <a:pt x="582" y="26"/>
                  </a:lnTo>
                  <a:lnTo>
                    <a:pt x="583" y="26"/>
                  </a:lnTo>
                  <a:lnTo>
                    <a:pt x="584" y="26"/>
                  </a:lnTo>
                  <a:lnTo>
                    <a:pt x="585" y="26"/>
                  </a:lnTo>
                  <a:lnTo>
                    <a:pt x="585" y="26"/>
                  </a:lnTo>
                  <a:lnTo>
                    <a:pt x="586" y="26"/>
                  </a:lnTo>
                  <a:lnTo>
                    <a:pt x="587" y="26"/>
                  </a:lnTo>
                  <a:lnTo>
                    <a:pt x="588" y="26"/>
                  </a:lnTo>
                  <a:lnTo>
                    <a:pt x="589" y="26"/>
                  </a:lnTo>
                  <a:lnTo>
                    <a:pt x="589" y="26"/>
                  </a:lnTo>
                  <a:lnTo>
                    <a:pt x="590" y="26"/>
                  </a:lnTo>
                  <a:lnTo>
                    <a:pt x="591" y="26"/>
                  </a:lnTo>
                  <a:lnTo>
                    <a:pt x="592" y="26"/>
                  </a:lnTo>
                  <a:lnTo>
                    <a:pt x="593" y="26"/>
                  </a:lnTo>
                  <a:lnTo>
                    <a:pt x="593" y="26"/>
                  </a:lnTo>
                  <a:lnTo>
                    <a:pt x="594" y="26"/>
                  </a:lnTo>
                  <a:lnTo>
                    <a:pt x="595" y="26"/>
                  </a:lnTo>
                  <a:lnTo>
                    <a:pt x="596" y="26"/>
                  </a:lnTo>
                  <a:lnTo>
                    <a:pt x="597" y="26"/>
                  </a:lnTo>
                  <a:lnTo>
                    <a:pt x="597" y="26"/>
                  </a:lnTo>
                  <a:lnTo>
                    <a:pt x="598" y="26"/>
                  </a:lnTo>
                  <a:lnTo>
                    <a:pt x="599" y="26"/>
                  </a:lnTo>
                  <a:lnTo>
                    <a:pt x="600" y="26"/>
                  </a:lnTo>
                  <a:lnTo>
                    <a:pt x="601" y="26"/>
                  </a:lnTo>
                  <a:lnTo>
                    <a:pt x="601" y="26"/>
                  </a:lnTo>
                  <a:lnTo>
                    <a:pt x="602" y="26"/>
                  </a:lnTo>
                  <a:lnTo>
                    <a:pt x="603" y="26"/>
                  </a:lnTo>
                  <a:lnTo>
                    <a:pt x="604" y="26"/>
                  </a:lnTo>
                  <a:lnTo>
                    <a:pt x="605" y="26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7" y="26"/>
                  </a:lnTo>
                  <a:lnTo>
                    <a:pt x="608" y="26"/>
                  </a:lnTo>
                  <a:lnTo>
                    <a:pt x="609" y="26"/>
                  </a:lnTo>
                  <a:lnTo>
                    <a:pt x="610" y="26"/>
                  </a:lnTo>
                  <a:lnTo>
                    <a:pt x="610" y="26"/>
                  </a:lnTo>
                  <a:lnTo>
                    <a:pt x="611" y="26"/>
                  </a:lnTo>
                  <a:lnTo>
                    <a:pt x="612" y="26"/>
                  </a:lnTo>
                  <a:lnTo>
                    <a:pt x="613" y="26"/>
                  </a:lnTo>
                  <a:lnTo>
                    <a:pt x="614" y="26"/>
                  </a:lnTo>
                  <a:lnTo>
                    <a:pt x="614" y="26"/>
                  </a:lnTo>
                  <a:lnTo>
                    <a:pt x="615" y="26"/>
                  </a:lnTo>
                  <a:lnTo>
                    <a:pt x="616" y="25"/>
                  </a:lnTo>
                  <a:lnTo>
                    <a:pt x="617" y="23"/>
                  </a:lnTo>
                  <a:lnTo>
                    <a:pt x="618" y="19"/>
                  </a:lnTo>
                  <a:lnTo>
                    <a:pt x="618" y="16"/>
                  </a:lnTo>
                  <a:lnTo>
                    <a:pt x="619" y="11"/>
                  </a:lnTo>
                  <a:lnTo>
                    <a:pt x="620" y="8"/>
                  </a:lnTo>
                  <a:lnTo>
                    <a:pt x="621" y="6"/>
                  </a:lnTo>
                  <a:lnTo>
                    <a:pt x="622" y="3"/>
                  </a:lnTo>
                  <a:lnTo>
                    <a:pt x="622" y="0"/>
                  </a:lnTo>
                  <a:lnTo>
                    <a:pt x="623" y="2"/>
                  </a:lnTo>
                  <a:lnTo>
                    <a:pt x="624" y="4"/>
                  </a:lnTo>
                  <a:lnTo>
                    <a:pt x="625" y="6"/>
                  </a:lnTo>
                  <a:lnTo>
                    <a:pt x="626" y="9"/>
                  </a:lnTo>
                  <a:lnTo>
                    <a:pt x="626" y="13"/>
                  </a:lnTo>
                  <a:lnTo>
                    <a:pt x="627" y="17"/>
                  </a:lnTo>
                  <a:lnTo>
                    <a:pt x="628" y="19"/>
                  </a:lnTo>
                  <a:lnTo>
                    <a:pt x="629" y="21"/>
                  </a:lnTo>
                  <a:lnTo>
                    <a:pt x="630" y="22"/>
                  </a:lnTo>
                  <a:lnTo>
                    <a:pt x="630" y="24"/>
                  </a:lnTo>
                  <a:lnTo>
                    <a:pt x="631" y="24"/>
                  </a:lnTo>
                  <a:lnTo>
                    <a:pt x="632" y="25"/>
                  </a:lnTo>
                  <a:lnTo>
                    <a:pt x="633" y="25"/>
                  </a:lnTo>
                  <a:lnTo>
                    <a:pt x="634" y="25"/>
                  </a:lnTo>
                  <a:lnTo>
                    <a:pt x="634" y="25"/>
                  </a:lnTo>
                  <a:lnTo>
                    <a:pt x="635" y="25"/>
                  </a:lnTo>
                  <a:lnTo>
                    <a:pt x="636" y="26"/>
                  </a:lnTo>
                  <a:lnTo>
                    <a:pt x="637" y="26"/>
                  </a:lnTo>
                  <a:lnTo>
                    <a:pt x="638" y="26"/>
                  </a:lnTo>
                  <a:lnTo>
                    <a:pt x="638" y="26"/>
                  </a:lnTo>
                  <a:lnTo>
                    <a:pt x="639" y="26"/>
                  </a:lnTo>
                  <a:lnTo>
                    <a:pt x="640" y="26"/>
                  </a:lnTo>
                  <a:lnTo>
                    <a:pt x="641" y="26"/>
                  </a:lnTo>
                  <a:lnTo>
                    <a:pt x="642" y="26"/>
                  </a:lnTo>
                  <a:lnTo>
                    <a:pt x="642" y="26"/>
                  </a:lnTo>
                  <a:lnTo>
                    <a:pt x="643" y="26"/>
                  </a:lnTo>
                  <a:lnTo>
                    <a:pt x="644" y="26"/>
                  </a:lnTo>
                  <a:lnTo>
                    <a:pt x="645" y="26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7" y="26"/>
                  </a:lnTo>
                  <a:lnTo>
                    <a:pt x="648" y="26"/>
                  </a:lnTo>
                  <a:lnTo>
                    <a:pt x="649" y="26"/>
                  </a:lnTo>
                  <a:lnTo>
                    <a:pt x="650" y="26"/>
                  </a:lnTo>
                  <a:lnTo>
                    <a:pt x="650" y="26"/>
                  </a:lnTo>
                  <a:lnTo>
                    <a:pt x="651" y="26"/>
                  </a:lnTo>
                  <a:lnTo>
                    <a:pt x="652" y="26"/>
                  </a:lnTo>
                  <a:lnTo>
                    <a:pt x="653" y="26"/>
                  </a:lnTo>
                  <a:lnTo>
                    <a:pt x="654" y="26"/>
                  </a:lnTo>
                  <a:lnTo>
                    <a:pt x="654" y="26"/>
                  </a:lnTo>
                  <a:lnTo>
                    <a:pt x="655" y="26"/>
                  </a:lnTo>
                  <a:lnTo>
                    <a:pt x="656" y="26"/>
                  </a:lnTo>
                  <a:lnTo>
                    <a:pt x="657" y="26"/>
                  </a:lnTo>
                  <a:lnTo>
                    <a:pt x="658" y="26"/>
                  </a:lnTo>
                  <a:lnTo>
                    <a:pt x="658" y="26"/>
                  </a:lnTo>
                  <a:lnTo>
                    <a:pt x="659" y="26"/>
                  </a:lnTo>
                  <a:lnTo>
                    <a:pt x="660" y="26"/>
                  </a:lnTo>
                  <a:lnTo>
                    <a:pt x="661" y="26"/>
                  </a:lnTo>
                  <a:lnTo>
                    <a:pt x="662" y="26"/>
                  </a:lnTo>
                  <a:lnTo>
                    <a:pt x="662" y="26"/>
                  </a:lnTo>
                  <a:lnTo>
                    <a:pt x="663" y="26"/>
                  </a:lnTo>
                  <a:lnTo>
                    <a:pt x="664" y="26"/>
                  </a:lnTo>
                  <a:lnTo>
                    <a:pt x="665" y="26"/>
                  </a:lnTo>
                  <a:lnTo>
                    <a:pt x="666" y="26"/>
                  </a:lnTo>
                  <a:lnTo>
                    <a:pt x="667" y="26"/>
                  </a:lnTo>
                  <a:lnTo>
                    <a:pt x="667" y="26"/>
                  </a:lnTo>
                  <a:lnTo>
                    <a:pt x="668" y="26"/>
                  </a:lnTo>
                  <a:lnTo>
                    <a:pt x="669" y="26"/>
                  </a:lnTo>
                  <a:lnTo>
                    <a:pt x="670" y="26"/>
                  </a:lnTo>
                  <a:lnTo>
                    <a:pt x="671" y="26"/>
                  </a:lnTo>
                  <a:lnTo>
                    <a:pt x="671" y="26"/>
                  </a:lnTo>
                  <a:lnTo>
                    <a:pt x="672" y="26"/>
                  </a:lnTo>
                  <a:lnTo>
                    <a:pt x="673" y="26"/>
                  </a:lnTo>
                  <a:lnTo>
                    <a:pt x="674" y="26"/>
                  </a:lnTo>
                  <a:lnTo>
                    <a:pt x="675" y="26"/>
                  </a:lnTo>
                  <a:lnTo>
                    <a:pt x="675" y="26"/>
                  </a:lnTo>
                  <a:lnTo>
                    <a:pt x="676" y="26"/>
                  </a:lnTo>
                  <a:lnTo>
                    <a:pt x="677" y="26"/>
                  </a:lnTo>
                  <a:lnTo>
                    <a:pt x="678" y="26"/>
                  </a:lnTo>
                  <a:lnTo>
                    <a:pt x="679" y="26"/>
                  </a:lnTo>
                  <a:lnTo>
                    <a:pt x="679" y="26"/>
                  </a:lnTo>
                  <a:lnTo>
                    <a:pt x="680" y="26"/>
                  </a:lnTo>
                  <a:lnTo>
                    <a:pt x="681" y="26"/>
                  </a:lnTo>
                  <a:lnTo>
                    <a:pt x="682" y="26"/>
                  </a:lnTo>
                  <a:lnTo>
                    <a:pt x="683" y="26"/>
                  </a:lnTo>
                  <a:lnTo>
                    <a:pt x="684" y="26"/>
                  </a:lnTo>
                  <a:lnTo>
                    <a:pt x="684" y="26"/>
                  </a:lnTo>
                  <a:lnTo>
                    <a:pt x="685" y="26"/>
                  </a:lnTo>
                  <a:lnTo>
                    <a:pt x="686" y="26"/>
                  </a:lnTo>
                  <a:lnTo>
                    <a:pt x="687" y="26"/>
                  </a:lnTo>
                  <a:lnTo>
                    <a:pt x="688" y="26"/>
                  </a:lnTo>
                  <a:lnTo>
                    <a:pt x="688" y="26"/>
                  </a:lnTo>
                  <a:lnTo>
                    <a:pt x="689" y="26"/>
                  </a:lnTo>
                  <a:lnTo>
                    <a:pt x="690" y="26"/>
                  </a:lnTo>
                  <a:lnTo>
                    <a:pt x="691" y="26"/>
                  </a:lnTo>
                  <a:lnTo>
                    <a:pt x="692" y="26"/>
                  </a:lnTo>
                  <a:lnTo>
                    <a:pt x="693" y="26"/>
                  </a:lnTo>
                  <a:lnTo>
                    <a:pt x="693" y="26"/>
                  </a:lnTo>
                  <a:lnTo>
                    <a:pt x="694" y="26"/>
                  </a:lnTo>
                  <a:lnTo>
                    <a:pt x="695" y="26"/>
                  </a:lnTo>
                  <a:lnTo>
                    <a:pt x="696" y="26"/>
                  </a:lnTo>
                  <a:lnTo>
                    <a:pt x="697" y="26"/>
                  </a:lnTo>
                  <a:lnTo>
                    <a:pt x="697" y="26"/>
                  </a:lnTo>
                  <a:lnTo>
                    <a:pt x="698" y="26"/>
                  </a:lnTo>
                  <a:lnTo>
                    <a:pt x="699" y="26"/>
                  </a:lnTo>
                  <a:lnTo>
                    <a:pt x="700" y="26"/>
                  </a:lnTo>
                  <a:lnTo>
                    <a:pt x="701" y="26"/>
                  </a:lnTo>
                  <a:lnTo>
                    <a:pt x="702" y="26"/>
                  </a:lnTo>
                  <a:lnTo>
                    <a:pt x="702" y="26"/>
                  </a:lnTo>
                  <a:lnTo>
                    <a:pt x="703" y="26"/>
                  </a:lnTo>
                  <a:lnTo>
                    <a:pt x="704" y="26"/>
                  </a:lnTo>
                  <a:lnTo>
                    <a:pt x="705" y="26"/>
                  </a:lnTo>
                  <a:lnTo>
                    <a:pt x="706" y="26"/>
                  </a:lnTo>
                  <a:lnTo>
                    <a:pt x="706" y="26"/>
                  </a:lnTo>
                  <a:lnTo>
                    <a:pt x="707" y="26"/>
                  </a:lnTo>
                  <a:lnTo>
                    <a:pt x="708" y="26"/>
                  </a:lnTo>
                  <a:lnTo>
                    <a:pt x="709" y="26"/>
                  </a:lnTo>
                  <a:lnTo>
                    <a:pt x="710" y="26"/>
                  </a:lnTo>
                  <a:lnTo>
                    <a:pt x="710" y="26"/>
                  </a:lnTo>
                  <a:lnTo>
                    <a:pt x="711" y="26"/>
                  </a:lnTo>
                  <a:lnTo>
                    <a:pt x="712" y="26"/>
                  </a:lnTo>
                  <a:lnTo>
                    <a:pt x="713" y="26"/>
                  </a:lnTo>
                  <a:lnTo>
                    <a:pt x="714" y="26"/>
                  </a:lnTo>
                  <a:lnTo>
                    <a:pt x="715" y="26"/>
                  </a:lnTo>
                  <a:lnTo>
                    <a:pt x="715" y="26"/>
                  </a:lnTo>
                  <a:lnTo>
                    <a:pt x="716" y="26"/>
                  </a:lnTo>
                  <a:lnTo>
                    <a:pt x="717" y="26"/>
                  </a:lnTo>
                  <a:lnTo>
                    <a:pt x="718" y="26"/>
                  </a:lnTo>
                  <a:lnTo>
                    <a:pt x="719" y="26"/>
                  </a:lnTo>
                  <a:lnTo>
                    <a:pt x="719" y="26"/>
                  </a:lnTo>
                  <a:lnTo>
                    <a:pt x="720" y="26"/>
                  </a:lnTo>
                  <a:lnTo>
                    <a:pt x="721" y="26"/>
                  </a:lnTo>
                  <a:lnTo>
                    <a:pt x="722" y="26"/>
                  </a:lnTo>
                  <a:lnTo>
                    <a:pt x="723" y="26"/>
                  </a:lnTo>
                  <a:lnTo>
                    <a:pt x="724" y="26"/>
                  </a:lnTo>
                  <a:lnTo>
                    <a:pt x="724" y="26"/>
                  </a:lnTo>
                  <a:lnTo>
                    <a:pt x="725" y="26"/>
                  </a:lnTo>
                  <a:lnTo>
                    <a:pt x="726" y="26"/>
                  </a:lnTo>
                  <a:lnTo>
                    <a:pt x="727" y="26"/>
                  </a:lnTo>
                  <a:lnTo>
                    <a:pt x="728" y="26"/>
                  </a:lnTo>
                  <a:lnTo>
                    <a:pt x="728" y="26"/>
                  </a:lnTo>
                  <a:lnTo>
                    <a:pt x="729" y="26"/>
                  </a:lnTo>
                  <a:lnTo>
                    <a:pt x="730" y="26"/>
                  </a:lnTo>
                  <a:lnTo>
                    <a:pt x="731" y="26"/>
                  </a:lnTo>
                  <a:lnTo>
                    <a:pt x="732" y="26"/>
                  </a:lnTo>
                  <a:lnTo>
                    <a:pt x="732" y="26"/>
                  </a:lnTo>
                  <a:lnTo>
                    <a:pt x="733" y="26"/>
                  </a:lnTo>
                  <a:lnTo>
                    <a:pt x="734" y="26"/>
                  </a:lnTo>
                  <a:lnTo>
                    <a:pt x="735" y="26"/>
                  </a:lnTo>
                  <a:lnTo>
                    <a:pt x="736" y="26"/>
                  </a:lnTo>
                  <a:lnTo>
                    <a:pt x="737" y="26"/>
                  </a:lnTo>
                  <a:lnTo>
                    <a:pt x="737" y="26"/>
                  </a:lnTo>
                  <a:lnTo>
                    <a:pt x="738" y="26"/>
                  </a:lnTo>
                  <a:lnTo>
                    <a:pt x="739" y="26"/>
                  </a:lnTo>
                  <a:lnTo>
                    <a:pt x="740" y="26"/>
                  </a:lnTo>
                  <a:lnTo>
                    <a:pt x="741" y="26"/>
                  </a:lnTo>
                  <a:lnTo>
                    <a:pt x="741" y="26"/>
                  </a:lnTo>
                  <a:lnTo>
                    <a:pt x="742" y="26"/>
                  </a:lnTo>
                  <a:lnTo>
                    <a:pt x="743" y="26"/>
                  </a:lnTo>
                  <a:lnTo>
                    <a:pt x="744" y="26"/>
                  </a:lnTo>
                  <a:lnTo>
                    <a:pt x="745" y="26"/>
                  </a:lnTo>
                  <a:lnTo>
                    <a:pt x="746" y="26"/>
                  </a:lnTo>
                  <a:lnTo>
                    <a:pt x="746" y="26"/>
                  </a:lnTo>
                  <a:lnTo>
                    <a:pt x="747" y="26"/>
                  </a:lnTo>
                  <a:lnTo>
                    <a:pt x="748" y="26"/>
                  </a:lnTo>
                  <a:lnTo>
                    <a:pt x="749" y="26"/>
                  </a:lnTo>
                  <a:lnTo>
                    <a:pt x="750" y="26"/>
                  </a:lnTo>
                  <a:lnTo>
                    <a:pt x="750" y="26"/>
                  </a:lnTo>
                  <a:lnTo>
                    <a:pt x="751" y="26"/>
                  </a:lnTo>
                  <a:lnTo>
                    <a:pt x="752" y="26"/>
                  </a:lnTo>
                  <a:lnTo>
                    <a:pt x="753" y="26"/>
                  </a:lnTo>
                  <a:lnTo>
                    <a:pt x="754" y="26"/>
                  </a:lnTo>
                  <a:lnTo>
                    <a:pt x="754" y="26"/>
                  </a:lnTo>
                  <a:lnTo>
                    <a:pt x="755" y="26"/>
                  </a:lnTo>
                  <a:lnTo>
                    <a:pt x="756" y="26"/>
                  </a:lnTo>
                  <a:lnTo>
                    <a:pt x="757" y="26"/>
                  </a:lnTo>
                  <a:lnTo>
                    <a:pt x="758" y="26"/>
                  </a:lnTo>
                  <a:lnTo>
                    <a:pt x="759" y="26"/>
                  </a:lnTo>
                  <a:lnTo>
                    <a:pt x="759" y="26"/>
                  </a:lnTo>
                  <a:lnTo>
                    <a:pt x="760" y="26"/>
                  </a:lnTo>
                  <a:lnTo>
                    <a:pt x="761" y="26"/>
                  </a:lnTo>
                  <a:lnTo>
                    <a:pt x="762" y="26"/>
                  </a:lnTo>
                  <a:lnTo>
                    <a:pt x="763" y="26"/>
                  </a:lnTo>
                  <a:lnTo>
                    <a:pt x="763" y="26"/>
                  </a:lnTo>
                  <a:lnTo>
                    <a:pt x="764" y="26"/>
                  </a:lnTo>
                  <a:lnTo>
                    <a:pt x="765" y="26"/>
                  </a:lnTo>
                  <a:lnTo>
                    <a:pt x="766" y="26"/>
                  </a:lnTo>
                  <a:lnTo>
                    <a:pt x="767" y="26"/>
                  </a:lnTo>
                  <a:lnTo>
                    <a:pt x="768" y="26"/>
                  </a:lnTo>
                  <a:lnTo>
                    <a:pt x="768" y="26"/>
                  </a:lnTo>
                  <a:lnTo>
                    <a:pt x="769" y="26"/>
                  </a:lnTo>
                  <a:lnTo>
                    <a:pt x="770" y="26"/>
                  </a:lnTo>
                  <a:lnTo>
                    <a:pt x="771" y="26"/>
                  </a:lnTo>
                  <a:lnTo>
                    <a:pt x="772" y="26"/>
                  </a:lnTo>
                  <a:lnTo>
                    <a:pt x="772" y="26"/>
                  </a:lnTo>
                  <a:lnTo>
                    <a:pt x="773" y="26"/>
                  </a:lnTo>
                  <a:lnTo>
                    <a:pt x="774" y="26"/>
                  </a:lnTo>
                  <a:lnTo>
                    <a:pt x="775" y="26"/>
                  </a:lnTo>
                  <a:lnTo>
                    <a:pt x="776" y="26"/>
                  </a:lnTo>
                  <a:lnTo>
                    <a:pt x="776" y="26"/>
                  </a:lnTo>
                  <a:lnTo>
                    <a:pt x="777" y="26"/>
                  </a:lnTo>
                  <a:lnTo>
                    <a:pt x="778" y="26"/>
                  </a:lnTo>
                  <a:lnTo>
                    <a:pt x="779" y="26"/>
                  </a:lnTo>
                  <a:lnTo>
                    <a:pt x="780" y="26"/>
                  </a:lnTo>
                  <a:lnTo>
                    <a:pt x="781" y="26"/>
                  </a:lnTo>
                  <a:lnTo>
                    <a:pt x="781" y="26"/>
                  </a:lnTo>
                  <a:lnTo>
                    <a:pt x="782" y="26"/>
                  </a:lnTo>
                  <a:lnTo>
                    <a:pt x="783" y="26"/>
                  </a:lnTo>
                  <a:lnTo>
                    <a:pt x="784" y="26"/>
                  </a:lnTo>
                  <a:lnTo>
                    <a:pt x="785" y="26"/>
                  </a:lnTo>
                  <a:lnTo>
                    <a:pt x="785" y="26"/>
                  </a:lnTo>
                  <a:lnTo>
                    <a:pt x="786" y="26"/>
                  </a:lnTo>
                  <a:lnTo>
                    <a:pt x="787" y="26"/>
                  </a:lnTo>
                  <a:lnTo>
                    <a:pt x="788" y="26"/>
                  </a:lnTo>
                  <a:lnTo>
                    <a:pt x="789" y="26"/>
                  </a:lnTo>
                  <a:lnTo>
                    <a:pt x="790" y="26"/>
                  </a:lnTo>
                  <a:lnTo>
                    <a:pt x="790" y="26"/>
                  </a:lnTo>
                  <a:lnTo>
                    <a:pt x="791" y="26"/>
                  </a:lnTo>
                  <a:lnTo>
                    <a:pt x="792" y="26"/>
                  </a:lnTo>
                  <a:lnTo>
                    <a:pt x="793" y="26"/>
                  </a:lnTo>
                  <a:lnTo>
                    <a:pt x="794" y="26"/>
                  </a:lnTo>
                  <a:lnTo>
                    <a:pt x="794" y="26"/>
                  </a:lnTo>
                  <a:lnTo>
                    <a:pt x="795" y="26"/>
                  </a:lnTo>
                  <a:lnTo>
                    <a:pt x="796" y="26"/>
                  </a:lnTo>
                  <a:lnTo>
                    <a:pt x="797" y="26"/>
                  </a:lnTo>
                  <a:lnTo>
                    <a:pt x="798" y="26"/>
                  </a:lnTo>
                  <a:lnTo>
                    <a:pt x="798" y="26"/>
                  </a:lnTo>
                  <a:lnTo>
                    <a:pt x="799" y="26"/>
                  </a:lnTo>
                  <a:lnTo>
                    <a:pt x="800" y="26"/>
                  </a:lnTo>
                  <a:lnTo>
                    <a:pt x="801" y="26"/>
                  </a:lnTo>
                  <a:lnTo>
                    <a:pt x="802" y="26"/>
                  </a:lnTo>
                  <a:lnTo>
                    <a:pt x="803" y="26"/>
                  </a:lnTo>
                  <a:lnTo>
                    <a:pt x="803" y="26"/>
                  </a:lnTo>
                  <a:lnTo>
                    <a:pt x="804" y="26"/>
                  </a:lnTo>
                  <a:lnTo>
                    <a:pt x="805" y="26"/>
                  </a:lnTo>
                  <a:lnTo>
                    <a:pt x="806" y="26"/>
                  </a:lnTo>
                  <a:lnTo>
                    <a:pt x="807" y="26"/>
                  </a:lnTo>
                  <a:lnTo>
                    <a:pt x="807" y="26"/>
                  </a:lnTo>
                  <a:lnTo>
                    <a:pt x="808" y="26"/>
                  </a:lnTo>
                  <a:lnTo>
                    <a:pt x="809" y="26"/>
                  </a:lnTo>
                  <a:lnTo>
                    <a:pt x="810" y="26"/>
                  </a:lnTo>
                  <a:lnTo>
                    <a:pt x="811" y="26"/>
                  </a:lnTo>
                  <a:lnTo>
                    <a:pt x="812" y="26"/>
                  </a:lnTo>
                  <a:lnTo>
                    <a:pt x="812" y="26"/>
                  </a:lnTo>
                  <a:lnTo>
                    <a:pt x="813" y="26"/>
                  </a:lnTo>
                  <a:lnTo>
                    <a:pt x="814" y="26"/>
                  </a:lnTo>
                  <a:lnTo>
                    <a:pt x="815" y="26"/>
                  </a:lnTo>
                  <a:lnTo>
                    <a:pt x="816" y="26"/>
                  </a:lnTo>
                  <a:lnTo>
                    <a:pt x="816" y="26"/>
                  </a:lnTo>
                  <a:lnTo>
                    <a:pt x="817" y="26"/>
                  </a:lnTo>
                  <a:lnTo>
                    <a:pt x="818" y="26"/>
                  </a:lnTo>
                  <a:lnTo>
                    <a:pt x="819" y="26"/>
                  </a:lnTo>
                  <a:lnTo>
                    <a:pt x="820" y="26"/>
                  </a:lnTo>
                  <a:lnTo>
                    <a:pt x="821" y="26"/>
                  </a:lnTo>
                  <a:lnTo>
                    <a:pt x="821" y="26"/>
                  </a:lnTo>
                  <a:lnTo>
                    <a:pt x="822" y="26"/>
                  </a:lnTo>
                  <a:lnTo>
                    <a:pt x="823" y="26"/>
                  </a:lnTo>
                  <a:lnTo>
                    <a:pt x="824" y="26"/>
                  </a:lnTo>
                  <a:lnTo>
                    <a:pt x="825" y="26"/>
                  </a:lnTo>
                  <a:lnTo>
                    <a:pt x="825" y="26"/>
                  </a:lnTo>
                  <a:lnTo>
                    <a:pt x="826" y="26"/>
                  </a:lnTo>
                  <a:lnTo>
                    <a:pt x="827" y="26"/>
                  </a:lnTo>
                  <a:lnTo>
                    <a:pt x="828" y="26"/>
                  </a:lnTo>
                  <a:lnTo>
                    <a:pt x="829" y="26"/>
                  </a:lnTo>
                  <a:lnTo>
                    <a:pt x="829" y="26"/>
                  </a:lnTo>
                  <a:lnTo>
                    <a:pt x="830" y="26"/>
                  </a:lnTo>
                  <a:lnTo>
                    <a:pt x="831" y="26"/>
                  </a:lnTo>
                  <a:lnTo>
                    <a:pt x="832" y="26"/>
                  </a:lnTo>
                  <a:lnTo>
                    <a:pt x="833" y="26"/>
                  </a:lnTo>
                  <a:lnTo>
                    <a:pt x="834" y="26"/>
                  </a:lnTo>
                  <a:lnTo>
                    <a:pt x="834" y="26"/>
                  </a:lnTo>
                  <a:lnTo>
                    <a:pt x="835" y="26"/>
                  </a:lnTo>
                  <a:lnTo>
                    <a:pt x="836" y="26"/>
                  </a:lnTo>
                  <a:lnTo>
                    <a:pt x="837" y="26"/>
                  </a:lnTo>
                  <a:lnTo>
                    <a:pt x="838" y="26"/>
                  </a:lnTo>
                  <a:lnTo>
                    <a:pt x="838" y="26"/>
                  </a:lnTo>
                  <a:lnTo>
                    <a:pt x="839" y="26"/>
                  </a:lnTo>
                  <a:lnTo>
                    <a:pt x="840" y="26"/>
                  </a:lnTo>
                  <a:lnTo>
                    <a:pt x="841" y="26"/>
                  </a:lnTo>
                  <a:lnTo>
                    <a:pt x="842" y="26"/>
                  </a:lnTo>
                  <a:lnTo>
                    <a:pt x="843" y="26"/>
                  </a:lnTo>
                  <a:lnTo>
                    <a:pt x="843" y="26"/>
                  </a:lnTo>
                  <a:lnTo>
                    <a:pt x="844" y="26"/>
                  </a:lnTo>
                  <a:lnTo>
                    <a:pt x="845" y="26"/>
                  </a:lnTo>
                  <a:lnTo>
                    <a:pt x="846" y="26"/>
                  </a:lnTo>
                  <a:lnTo>
                    <a:pt x="847" y="26"/>
                  </a:lnTo>
                  <a:lnTo>
                    <a:pt x="847" y="26"/>
                  </a:lnTo>
                  <a:lnTo>
                    <a:pt x="848" y="26"/>
                  </a:lnTo>
                  <a:lnTo>
                    <a:pt x="849" y="26"/>
                  </a:lnTo>
                  <a:lnTo>
                    <a:pt x="850" y="26"/>
                  </a:lnTo>
                  <a:lnTo>
                    <a:pt x="851" y="26"/>
                  </a:lnTo>
                  <a:lnTo>
                    <a:pt x="851" y="26"/>
                  </a:lnTo>
                  <a:lnTo>
                    <a:pt x="852" y="26"/>
                  </a:lnTo>
                  <a:lnTo>
                    <a:pt x="853" y="26"/>
                  </a:lnTo>
                  <a:lnTo>
                    <a:pt x="854" y="26"/>
                  </a:lnTo>
                  <a:lnTo>
                    <a:pt x="855" y="26"/>
                  </a:lnTo>
                  <a:lnTo>
                    <a:pt x="856" y="26"/>
                  </a:lnTo>
                  <a:lnTo>
                    <a:pt x="856" y="26"/>
                  </a:lnTo>
                  <a:lnTo>
                    <a:pt x="857" y="26"/>
                  </a:lnTo>
                  <a:lnTo>
                    <a:pt x="858" y="26"/>
                  </a:lnTo>
                  <a:lnTo>
                    <a:pt x="859" y="26"/>
                  </a:lnTo>
                  <a:lnTo>
                    <a:pt x="860" y="26"/>
                  </a:lnTo>
                  <a:lnTo>
                    <a:pt x="860" y="26"/>
                  </a:lnTo>
                  <a:lnTo>
                    <a:pt x="861" y="26"/>
                  </a:lnTo>
                  <a:lnTo>
                    <a:pt x="862" y="26"/>
                  </a:lnTo>
                  <a:lnTo>
                    <a:pt x="863" y="26"/>
                  </a:lnTo>
                  <a:lnTo>
                    <a:pt x="864" y="26"/>
                  </a:lnTo>
                  <a:lnTo>
                    <a:pt x="865" y="26"/>
                  </a:lnTo>
                  <a:lnTo>
                    <a:pt x="865" y="26"/>
                  </a:lnTo>
                  <a:lnTo>
                    <a:pt x="866" y="26"/>
                  </a:lnTo>
                  <a:lnTo>
                    <a:pt x="867" y="26"/>
                  </a:lnTo>
                  <a:lnTo>
                    <a:pt x="868" y="26"/>
                  </a:lnTo>
                  <a:lnTo>
                    <a:pt x="869" y="26"/>
                  </a:lnTo>
                  <a:lnTo>
                    <a:pt x="869" y="26"/>
                  </a:lnTo>
                  <a:lnTo>
                    <a:pt x="870" y="26"/>
                  </a:lnTo>
                  <a:lnTo>
                    <a:pt x="871" y="26"/>
                  </a:lnTo>
                  <a:lnTo>
                    <a:pt x="872" y="26"/>
                  </a:lnTo>
                  <a:lnTo>
                    <a:pt x="873" y="26"/>
                  </a:lnTo>
                  <a:lnTo>
                    <a:pt x="873" y="26"/>
                  </a:lnTo>
                  <a:lnTo>
                    <a:pt x="874" y="26"/>
                  </a:lnTo>
                  <a:lnTo>
                    <a:pt x="875" y="26"/>
                  </a:lnTo>
                  <a:lnTo>
                    <a:pt x="876" y="26"/>
                  </a:lnTo>
                  <a:lnTo>
                    <a:pt x="877" y="26"/>
                  </a:lnTo>
                  <a:lnTo>
                    <a:pt x="878" y="26"/>
                  </a:lnTo>
                  <a:lnTo>
                    <a:pt x="878" y="26"/>
                  </a:lnTo>
                  <a:lnTo>
                    <a:pt x="879" y="26"/>
                  </a:lnTo>
                  <a:lnTo>
                    <a:pt x="880" y="26"/>
                  </a:lnTo>
                  <a:lnTo>
                    <a:pt x="881" y="26"/>
                  </a:lnTo>
                  <a:lnTo>
                    <a:pt x="882" y="26"/>
                  </a:lnTo>
                  <a:lnTo>
                    <a:pt x="882" y="26"/>
                  </a:lnTo>
                  <a:lnTo>
                    <a:pt x="883" y="26"/>
                  </a:lnTo>
                  <a:lnTo>
                    <a:pt x="884" y="26"/>
                  </a:lnTo>
                  <a:lnTo>
                    <a:pt x="885" y="26"/>
                  </a:lnTo>
                  <a:lnTo>
                    <a:pt x="886" y="26"/>
                  </a:lnTo>
                  <a:lnTo>
                    <a:pt x="887" y="26"/>
                  </a:lnTo>
                  <a:lnTo>
                    <a:pt x="887" y="26"/>
                  </a:lnTo>
                  <a:lnTo>
                    <a:pt x="888" y="26"/>
                  </a:lnTo>
                  <a:lnTo>
                    <a:pt x="889" y="26"/>
                  </a:lnTo>
                  <a:lnTo>
                    <a:pt x="890" y="26"/>
                  </a:lnTo>
                  <a:lnTo>
                    <a:pt x="891" y="26"/>
                  </a:lnTo>
                  <a:lnTo>
                    <a:pt x="891" y="26"/>
                  </a:lnTo>
                  <a:lnTo>
                    <a:pt x="892" y="26"/>
                  </a:lnTo>
                  <a:lnTo>
                    <a:pt x="893" y="26"/>
                  </a:lnTo>
                  <a:lnTo>
                    <a:pt x="894" y="26"/>
                  </a:lnTo>
                  <a:lnTo>
                    <a:pt x="895" y="26"/>
                  </a:lnTo>
                  <a:lnTo>
                    <a:pt x="896" y="26"/>
                  </a:lnTo>
                  <a:lnTo>
                    <a:pt x="896" y="26"/>
                  </a:lnTo>
                  <a:lnTo>
                    <a:pt x="897" y="26"/>
                  </a:lnTo>
                  <a:lnTo>
                    <a:pt x="898" y="26"/>
                  </a:lnTo>
                  <a:lnTo>
                    <a:pt x="899" y="26"/>
                  </a:lnTo>
                  <a:lnTo>
                    <a:pt x="900" y="26"/>
                  </a:lnTo>
                  <a:lnTo>
                    <a:pt x="900" y="26"/>
                  </a:lnTo>
                  <a:lnTo>
                    <a:pt x="901" y="26"/>
                  </a:lnTo>
                  <a:lnTo>
                    <a:pt x="902" y="26"/>
                  </a:lnTo>
                  <a:lnTo>
                    <a:pt x="903" y="26"/>
                  </a:lnTo>
                  <a:lnTo>
                    <a:pt x="904" y="26"/>
                  </a:lnTo>
                  <a:lnTo>
                    <a:pt x="904" y="26"/>
                  </a:lnTo>
                  <a:lnTo>
                    <a:pt x="905" y="26"/>
                  </a:lnTo>
                  <a:lnTo>
                    <a:pt x="906" y="26"/>
                  </a:lnTo>
                  <a:lnTo>
                    <a:pt x="907" y="26"/>
                  </a:lnTo>
                  <a:lnTo>
                    <a:pt x="908" y="26"/>
                  </a:lnTo>
                  <a:lnTo>
                    <a:pt x="909" y="26"/>
                  </a:lnTo>
                  <a:lnTo>
                    <a:pt x="909" y="26"/>
                  </a:lnTo>
                  <a:lnTo>
                    <a:pt x="910" y="26"/>
                  </a:lnTo>
                  <a:lnTo>
                    <a:pt x="911" y="26"/>
                  </a:lnTo>
                  <a:lnTo>
                    <a:pt x="912" y="26"/>
                  </a:lnTo>
                  <a:lnTo>
                    <a:pt x="913" y="26"/>
                  </a:lnTo>
                  <a:lnTo>
                    <a:pt x="913" y="26"/>
                  </a:lnTo>
                  <a:lnTo>
                    <a:pt x="914" y="26"/>
                  </a:lnTo>
                  <a:lnTo>
                    <a:pt x="915" y="26"/>
                  </a:lnTo>
                  <a:lnTo>
                    <a:pt x="916" y="26"/>
                  </a:lnTo>
                  <a:lnTo>
                    <a:pt x="917" y="26"/>
                  </a:lnTo>
                  <a:lnTo>
                    <a:pt x="918" y="26"/>
                  </a:lnTo>
                  <a:lnTo>
                    <a:pt x="918" y="26"/>
                  </a:lnTo>
                  <a:lnTo>
                    <a:pt x="919" y="26"/>
                  </a:lnTo>
                  <a:lnTo>
                    <a:pt x="920" y="26"/>
                  </a:lnTo>
                  <a:lnTo>
                    <a:pt x="921" y="26"/>
                  </a:lnTo>
                  <a:lnTo>
                    <a:pt x="922" y="26"/>
                  </a:lnTo>
                  <a:lnTo>
                    <a:pt x="922" y="26"/>
                  </a:lnTo>
                  <a:lnTo>
                    <a:pt x="923" y="26"/>
                  </a:lnTo>
                  <a:lnTo>
                    <a:pt x="924" y="26"/>
                  </a:lnTo>
                  <a:lnTo>
                    <a:pt x="925" y="26"/>
                  </a:lnTo>
                  <a:lnTo>
                    <a:pt x="926" y="26"/>
                  </a:lnTo>
                  <a:lnTo>
                    <a:pt x="926" y="26"/>
                  </a:lnTo>
                  <a:lnTo>
                    <a:pt x="927" y="26"/>
                  </a:lnTo>
                  <a:lnTo>
                    <a:pt x="928" y="26"/>
                  </a:lnTo>
                  <a:lnTo>
                    <a:pt x="929" y="26"/>
                  </a:lnTo>
                  <a:lnTo>
                    <a:pt x="930" y="26"/>
                  </a:lnTo>
                  <a:lnTo>
                    <a:pt x="931" y="26"/>
                  </a:lnTo>
                  <a:lnTo>
                    <a:pt x="931" y="26"/>
                  </a:lnTo>
                  <a:lnTo>
                    <a:pt x="932" y="26"/>
                  </a:lnTo>
                  <a:lnTo>
                    <a:pt x="933" y="26"/>
                  </a:lnTo>
                  <a:lnTo>
                    <a:pt x="934" y="26"/>
                  </a:lnTo>
                  <a:lnTo>
                    <a:pt x="935" y="26"/>
                  </a:lnTo>
                  <a:lnTo>
                    <a:pt x="935" y="26"/>
                  </a:lnTo>
                  <a:lnTo>
                    <a:pt x="936" y="26"/>
                  </a:lnTo>
                  <a:lnTo>
                    <a:pt x="937" y="26"/>
                  </a:lnTo>
                  <a:lnTo>
                    <a:pt x="938" y="26"/>
                  </a:lnTo>
                  <a:lnTo>
                    <a:pt x="939" y="26"/>
                  </a:lnTo>
                  <a:lnTo>
                    <a:pt x="940" y="26"/>
                  </a:lnTo>
                  <a:lnTo>
                    <a:pt x="940" y="26"/>
                  </a:lnTo>
                  <a:lnTo>
                    <a:pt x="941" y="26"/>
                  </a:lnTo>
                  <a:lnTo>
                    <a:pt x="942" y="26"/>
                  </a:lnTo>
                  <a:lnTo>
                    <a:pt x="943" y="26"/>
                  </a:lnTo>
                  <a:lnTo>
                    <a:pt x="944" y="26"/>
                  </a:lnTo>
                  <a:lnTo>
                    <a:pt x="944" y="26"/>
                  </a:lnTo>
                  <a:lnTo>
                    <a:pt x="945" y="26"/>
                  </a:lnTo>
                  <a:lnTo>
                    <a:pt x="946" y="26"/>
                  </a:lnTo>
                  <a:lnTo>
                    <a:pt x="947" y="26"/>
                  </a:lnTo>
                  <a:lnTo>
                    <a:pt x="948" y="26"/>
                  </a:lnTo>
                  <a:lnTo>
                    <a:pt x="949" y="26"/>
                  </a:lnTo>
                  <a:lnTo>
                    <a:pt x="949" y="26"/>
                  </a:lnTo>
                  <a:lnTo>
                    <a:pt x="950" y="26"/>
                  </a:lnTo>
                  <a:lnTo>
                    <a:pt x="951" y="26"/>
                  </a:lnTo>
                  <a:lnTo>
                    <a:pt x="952" y="26"/>
                  </a:lnTo>
                  <a:lnTo>
                    <a:pt x="953" y="26"/>
                  </a:lnTo>
                  <a:lnTo>
                    <a:pt x="953" y="26"/>
                  </a:lnTo>
                  <a:lnTo>
                    <a:pt x="954" y="26"/>
                  </a:lnTo>
                  <a:lnTo>
                    <a:pt x="955" y="26"/>
                  </a:lnTo>
                  <a:lnTo>
                    <a:pt x="956" y="26"/>
                  </a:lnTo>
                  <a:lnTo>
                    <a:pt x="957" y="26"/>
                  </a:lnTo>
                  <a:lnTo>
                    <a:pt x="957" y="26"/>
                  </a:lnTo>
                  <a:lnTo>
                    <a:pt x="958" y="26"/>
                  </a:lnTo>
                  <a:lnTo>
                    <a:pt x="959" y="26"/>
                  </a:lnTo>
                  <a:lnTo>
                    <a:pt x="960" y="26"/>
                  </a:lnTo>
                  <a:lnTo>
                    <a:pt x="961" y="26"/>
                  </a:lnTo>
                  <a:lnTo>
                    <a:pt x="962" y="26"/>
                  </a:lnTo>
                  <a:lnTo>
                    <a:pt x="962" y="26"/>
                  </a:lnTo>
                  <a:lnTo>
                    <a:pt x="963" y="26"/>
                  </a:lnTo>
                  <a:lnTo>
                    <a:pt x="964" y="26"/>
                  </a:lnTo>
                  <a:lnTo>
                    <a:pt x="965" y="26"/>
                  </a:lnTo>
                  <a:lnTo>
                    <a:pt x="966" y="26"/>
                  </a:lnTo>
                  <a:lnTo>
                    <a:pt x="966" y="26"/>
                  </a:lnTo>
                  <a:lnTo>
                    <a:pt x="967" y="26"/>
                  </a:lnTo>
                  <a:lnTo>
                    <a:pt x="968" y="26"/>
                  </a:lnTo>
                  <a:lnTo>
                    <a:pt x="969" y="26"/>
                  </a:lnTo>
                  <a:lnTo>
                    <a:pt x="970" y="26"/>
                  </a:lnTo>
                  <a:lnTo>
                    <a:pt x="971" y="26"/>
                  </a:lnTo>
                  <a:lnTo>
                    <a:pt x="971" y="26"/>
                  </a:lnTo>
                  <a:lnTo>
                    <a:pt x="972" y="26"/>
                  </a:lnTo>
                  <a:lnTo>
                    <a:pt x="973" y="26"/>
                  </a:lnTo>
                  <a:lnTo>
                    <a:pt x="974" y="26"/>
                  </a:lnTo>
                  <a:lnTo>
                    <a:pt x="975" y="26"/>
                  </a:lnTo>
                  <a:lnTo>
                    <a:pt x="975" y="26"/>
                  </a:lnTo>
                  <a:lnTo>
                    <a:pt x="976" y="26"/>
                  </a:lnTo>
                  <a:lnTo>
                    <a:pt x="977" y="26"/>
                  </a:lnTo>
                  <a:lnTo>
                    <a:pt x="978" y="26"/>
                  </a:lnTo>
                  <a:lnTo>
                    <a:pt x="979" y="26"/>
                  </a:lnTo>
                  <a:lnTo>
                    <a:pt x="979" y="26"/>
                  </a:lnTo>
                  <a:lnTo>
                    <a:pt x="980" y="26"/>
                  </a:lnTo>
                  <a:lnTo>
                    <a:pt x="981" y="26"/>
                  </a:lnTo>
                  <a:lnTo>
                    <a:pt x="982" y="26"/>
                  </a:lnTo>
                  <a:lnTo>
                    <a:pt x="983" y="26"/>
                  </a:lnTo>
                  <a:lnTo>
                    <a:pt x="984" y="26"/>
                  </a:lnTo>
                  <a:lnTo>
                    <a:pt x="984" y="26"/>
                  </a:lnTo>
                  <a:lnTo>
                    <a:pt x="985" y="26"/>
                  </a:lnTo>
                  <a:lnTo>
                    <a:pt x="986" y="26"/>
                  </a:lnTo>
                  <a:lnTo>
                    <a:pt x="987" y="26"/>
                  </a:lnTo>
                  <a:lnTo>
                    <a:pt x="988" y="26"/>
                  </a:lnTo>
                  <a:lnTo>
                    <a:pt x="988" y="26"/>
                  </a:lnTo>
                  <a:lnTo>
                    <a:pt x="989" y="26"/>
                  </a:lnTo>
                  <a:lnTo>
                    <a:pt x="990" y="26"/>
                  </a:lnTo>
                  <a:lnTo>
                    <a:pt x="991" y="26"/>
                  </a:lnTo>
                  <a:lnTo>
                    <a:pt x="992" y="26"/>
                  </a:lnTo>
                  <a:lnTo>
                    <a:pt x="992" y="26"/>
                  </a:lnTo>
                  <a:lnTo>
                    <a:pt x="993" y="26"/>
                  </a:lnTo>
                  <a:lnTo>
                    <a:pt x="994" y="26"/>
                  </a:lnTo>
                  <a:lnTo>
                    <a:pt x="995" y="26"/>
                  </a:lnTo>
                  <a:lnTo>
                    <a:pt x="996" y="26"/>
                  </a:lnTo>
                  <a:lnTo>
                    <a:pt x="997" y="26"/>
                  </a:lnTo>
                  <a:lnTo>
                    <a:pt x="997" y="26"/>
                  </a:lnTo>
                  <a:lnTo>
                    <a:pt x="998" y="26"/>
                  </a:lnTo>
                  <a:lnTo>
                    <a:pt x="999" y="26"/>
                  </a:lnTo>
                  <a:lnTo>
                    <a:pt x="1000" y="26"/>
                  </a:lnTo>
                  <a:lnTo>
                    <a:pt x="1001" y="26"/>
                  </a:lnTo>
                  <a:lnTo>
                    <a:pt x="1001" y="26"/>
                  </a:lnTo>
                  <a:lnTo>
                    <a:pt x="1002" y="26"/>
                  </a:lnTo>
                  <a:lnTo>
                    <a:pt x="1003" y="26"/>
                  </a:lnTo>
                  <a:lnTo>
                    <a:pt x="1004" y="26"/>
                  </a:lnTo>
                  <a:lnTo>
                    <a:pt x="1005" y="26"/>
                  </a:lnTo>
                  <a:lnTo>
                    <a:pt x="1006" y="26"/>
                  </a:lnTo>
                  <a:lnTo>
                    <a:pt x="1006" y="26"/>
                  </a:lnTo>
                  <a:lnTo>
                    <a:pt x="1007" y="26"/>
                  </a:lnTo>
                  <a:lnTo>
                    <a:pt x="1008" y="26"/>
                  </a:lnTo>
                  <a:lnTo>
                    <a:pt x="1009" y="26"/>
                  </a:lnTo>
                  <a:lnTo>
                    <a:pt x="1010" y="26"/>
                  </a:lnTo>
                  <a:lnTo>
                    <a:pt x="1010" y="26"/>
                  </a:lnTo>
                  <a:lnTo>
                    <a:pt x="1011" y="26"/>
                  </a:lnTo>
                  <a:lnTo>
                    <a:pt x="1012" y="26"/>
                  </a:lnTo>
                  <a:lnTo>
                    <a:pt x="1013" y="26"/>
                  </a:lnTo>
                  <a:lnTo>
                    <a:pt x="1014" y="26"/>
                  </a:lnTo>
                  <a:lnTo>
                    <a:pt x="1015" y="26"/>
                  </a:lnTo>
                  <a:lnTo>
                    <a:pt x="1015" y="26"/>
                  </a:lnTo>
                  <a:lnTo>
                    <a:pt x="1016" y="26"/>
                  </a:lnTo>
                  <a:lnTo>
                    <a:pt x="1017" y="26"/>
                  </a:lnTo>
                  <a:lnTo>
                    <a:pt x="1018" y="26"/>
                  </a:lnTo>
                  <a:lnTo>
                    <a:pt x="1019" y="26"/>
                  </a:lnTo>
                  <a:lnTo>
                    <a:pt x="1019" y="26"/>
                  </a:lnTo>
                  <a:lnTo>
                    <a:pt x="1020" y="26"/>
                  </a:lnTo>
                  <a:lnTo>
                    <a:pt x="1021" y="26"/>
                  </a:lnTo>
                  <a:lnTo>
                    <a:pt x="1022" y="26"/>
                  </a:lnTo>
                  <a:lnTo>
                    <a:pt x="1023" y="26"/>
                  </a:lnTo>
                  <a:lnTo>
                    <a:pt x="1023" y="26"/>
                  </a:lnTo>
                  <a:lnTo>
                    <a:pt x="1024" y="26"/>
                  </a:lnTo>
                  <a:lnTo>
                    <a:pt x="1025" y="26"/>
                  </a:lnTo>
                  <a:lnTo>
                    <a:pt x="1026" y="26"/>
                  </a:lnTo>
                  <a:lnTo>
                    <a:pt x="1027" y="26"/>
                  </a:lnTo>
                  <a:lnTo>
                    <a:pt x="1028" y="26"/>
                  </a:lnTo>
                  <a:lnTo>
                    <a:pt x="1028" y="26"/>
                  </a:lnTo>
                  <a:lnTo>
                    <a:pt x="1029" y="26"/>
                  </a:lnTo>
                  <a:lnTo>
                    <a:pt x="1030" y="26"/>
                  </a:lnTo>
                  <a:lnTo>
                    <a:pt x="1031" y="26"/>
                  </a:lnTo>
                  <a:lnTo>
                    <a:pt x="1032" y="26"/>
                  </a:lnTo>
                  <a:lnTo>
                    <a:pt x="1032" y="26"/>
                  </a:lnTo>
                  <a:lnTo>
                    <a:pt x="1033" y="26"/>
                  </a:lnTo>
                  <a:lnTo>
                    <a:pt x="1034" y="26"/>
                  </a:lnTo>
                  <a:lnTo>
                    <a:pt x="1035" y="26"/>
                  </a:lnTo>
                  <a:lnTo>
                    <a:pt x="1036" y="26"/>
                  </a:lnTo>
                  <a:lnTo>
                    <a:pt x="1037" y="26"/>
                  </a:lnTo>
                  <a:lnTo>
                    <a:pt x="1037" y="26"/>
                  </a:lnTo>
                  <a:lnTo>
                    <a:pt x="1038" y="26"/>
                  </a:lnTo>
                  <a:lnTo>
                    <a:pt x="1039" y="26"/>
                  </a:lnTo>
                  <a:lnTo>
                    <a:pt x="1040" y="26"/>
                  </a:lnTo>
                  <a:lnTo>
                    <a:pt x="1041" y="26"/>
                  </a:lnTo>
                  <a:lnTo>
                    <a:pt x="1041" y="26"/>
                  </a:lnTo>
                  <a:lnTo>
                    <a:pt x="1042" y="26"/>
                  </a:lnTo>
                  <a:lnTo>
                    <a:pt x="1043" y="26"/>
                  </a:lnTo>
                  <a:lnTo>
                    <a:pt x="1044" y="26"/>
                  </a:lnTo>
                  <a:lnTo>
                    <a:pt x="1045" y="26"/>
                  </a:lnTo>
                  <a:lnTo>
                    <a:pt x="1045" y="26"/>
                  </a:lnTo>
                  <a:lnTo>
                    <a:pt x="1046" y="26"/>
                  </a:lnTo>
                  <a:lnTo>
                    <a:pt x="1047" y="26"/>
                  </a:lnTo>
                  <a:lnTo>
                    <a:pt x="1048" y="26"/>
                  </a:lnTo>
                  <a:lnTo>
                    <a:pt x="1049" y="26"/>
                  </a:lnTo>
                  <a:lnTo>
                    <a:pt x="1050" y="26"/>
                  </a:lnTo>
                  <a:lnTo>
                    <a:pt x="1050" y="26"/>
                  </a:lnTo>
                  <a:lnTo>
                    <a:pt x="1051" y="26"/>
                  </a:lnTo>
                  <a:lnTo>
                    <a:pt x="1052" y="26"/>
                  </a:lnTo>
                  <a:lnTo>
                    <a:pt x="1053" y="26"/>
                  </a:lnTo>
                  <a:lnTo>
                    <a:pt x="1054" y="26"/>
                  </a:lnTo>
                  <a:lnTo>
                    <a:pt x="1054" y="26"/>
                  </a:lnTo>
                  <a:lnTo>
                    <a:pt x="1055" y="26"/>
                  </a:lnTo>
                  <a:lnTo>
                    <a:pt x="1056" y="26"/>
                  </a:lnTo>
                  <a:lnTo>
                    <a:pt x="1057" y="26"/>
                  </a:lnTo>
                  <a:lnTo>
                    <a:pt x="1058" y="26"/>
                  </a:lnTo>
                  <a:lnTo>
                    <a:pt x="1059" y="26"/>
                  </a:lnTo>
                  <a:lnTo>
                    <a:pt x="1059" y="26"/>
                  </a:lnTo>
                  <a:lnTo>
                    <a:pt x="1060" y="26"/>
                  </a:lnTo>
                  <a:lnTo>
                    <a:pt x="1061" y="26"/>
                  </a:lnTo>
                  <a:lnTo>
                    <a:pt x="1062" y="26"/>
                  </a:lnTo>
                  <a:lnTo>
                    <a:pt x="1063" y="26"/>
                  </a:lnTo>
                  <a:lnTo>
                    <a:pt x="1063" y="26"/>
                  </a:lnTo>
                  <a:lnTo>
                    <a:pt x="1064" y="26"/>
                  </a:lnTo>
                  <a:lnTo>
                    <a:pt x="1065" y="26"/>
                  </a:lnTo>
                  <a:lnTo>
                    <a:pt x="1066" y="26"/>
                  </a:lnTo>
                  <a:lnTo>
                    <a:pt x="1067" y="26"/>
                  </a:lnTo>
                  <a:lnTo>
                    <a:pt x="1068" y="26"/>
                  </a:lnTo>
                  <a:lnTo>
                    <a:pt x="1068" y="26"/>
                  </a:lnTo>
                  <a:lnTo>
                    <a:pt x="1069" y="26"/>
                  </a:lnTo>
                  <a:lnTo>
                    <a:pt x="1070" y="26"/>
                  </a:lnTo>
                  <a:lnTo>
                    <a:pt x="1071" y="26"/>
                  </a:lnTo>
                  <a:lnTo>
                    <a:pt x="1072" y="26"/>
                  </a:lnTo>
                  <a:lnTo>
                    <a:pt x="1072" y="26"/>
                  </a:lnTo>
                  <a:lnTo>
                    <a:pt x="1073" y="26"/>
                  </a:lnTo>
                  <a:lnTo>
                    <a:pt x="1074" y="26"/>
                  </a:lnTo>
                  <a:lnTo>
                    <a:pt x="1075" y="26"/>
                  </a:lnTo>
                  <a:lnTo>
                    <a:pt x="1076" y="26"/>
                  </a:lnTo>
                  <a:lnTo>
                    <a:pt x="1076" y="26"/>
                  </a:lnTo>
                  <a:lnTo>
                    <a:pt x="1077" y="26"/>
                  </a:lnTo>
                  <a:lnTo>
                    <a:pt x="1078" y="26"/>
                  </a:lnTo>
                  <a:lnTo>
                    <a:pt x="1079" y="26"/>
                  </a:lnTo>
                  <a:lnTo>
                    <a:pt x="1080" y="26"/>
                  </a:lnTo>
                  <a:lnTo>
                    <a:pt x="1081" y="26"/>
                  </a:lnTo>
                  <a:lnTo>
                    <a:pt x="1081" y="26"/>
                  </a:lnTo>
                  <a:lnTo>
                    <a:pt x="1082" y="26"/>
                  </a:lnTo>
                  <a:lnTo>
                    <a:pt x="1083" y="26"/>
                  </a:lnTo>
                  <a:lnTo>
                    <a:pt x="1084" y="26"/>
                  </a:lnTo>
                  <a:lnTo>
                    <a:pt x="1085" y="26"/>
                  </a:lnTo>
                  <a:lnTo>
                    <a:pt x="1085" y="26"/>
                  </a:lnTo>
                  <a:lnTo>
                    <a:pt x="1086" y="26"/>
                  </a:lnTo>
                  <a:lnTo>
                    <a:pt x="1087" y="26"/>
                  </a:lnTo>
                  <a:lnTo>
                    <a:pt x="1088" y="26"/>
                  </a:lnTo>
                  <a:lnTo>
                    <a:pt x="1089" y="26"/>
                  </a:lnTo>
                  <a:lnTo>
                    <a:pt x="1090" y="26"/>
                  </a:lnTo>
                  <a:lnTo>
                    <a:pt x="1090" y="26"/>
                  </a:lnTo>
                  <a:lnTo>
                    <a:pt x="1091" y="26"/>
                  </a:lnTo>
                  <a:lnTo>
                    <a:pt x="1092" y="26"/>
                  </a:lnTo>
                  <a:lnTo>
                    <a:pt x="1093" y="26"/>
                  </a:lnTo>
                  <a:lnTo>
                    <a:pt x="1094" y="26"/>
                  </a:lnTo>
                  <a:lnTo>
                    <a:pt x="1094" y="26"/>
                  </a:lnTo>
                  <a:lnTo>
                    <a:pt x="1095" y="26"/>
                  </a:lnTo>
                  <a:lnTo>
                    <a:pt x="1096" y="26"/>
                  </a:lnTo>
                  <a:lnTo>
                    <a:pt x="1097" y="26"/>
                  </a:lnTo>
                  <a:lnTo>
                    <a:pt x="1098" y="26"/>
                  </a:lnTo>
                  <a:lnTo>
                    <a:pt x="1098" y="26"/>
                  </a:lnTo>
                  <a:lnTo>
                    <a:pt x="1099" y="26"/>
                  </a:lnTo>
                  <a:lnTo>
                    <a:pt x="1100" y="26"/>
                  </a:lnTo>
                  <a:lnTo>
                    <a:pt x="1101" y="26"/>
                  </a:lnTo>
                  <a:lnTo>
                    <a:pt x="1102" y="26"/>
                  </a:lnTo>
                  <a:lnTo>
                    <a:pt x="1103" y="26"/>
                  </a:lnTo>
                  <a:lnTo>
                    <a:pt x="1103" y="26"/>
                  </a:lnTo>
                  <a:lnTo>
                    <a:pt x="1104" y="26"/>
                  </a:lnTo>
                  <a:lnTo>
                    <a:pt x="1105" y="26"/>
                  </a:lnTo>
                  <a:lnTo>
                    <a:pt x="1106" y="26"/>
                  </a:lnTo>
                  <a:lnTo>
                    <a:pt x="1107" y="26"/>
                  </a:lnTo>
                  <a:lnTo>
                    <a:pt x="1107" y="26"/>
                  </a:lnTo>
                  <a:lnTo>
                    <a:pt x="1108" y="26"/>
                  </a:lnTo>
                  <a:lnTo>
                    <a:pt x="1109" y="26"/>
                  </a:lnTo>
                  <a:lnTo>
                    <a:pt x="1110" y="26"/>
                  </a:lnTo>
                  <a:lnTo>
                    <a:pt x="1111" y="26"/>
                  </a:lnTo>
                  <a:lnTo>
                    <a:pt x="1112" y="26"/>
                  </a:lnTo>
                  <a:lnTo>
                    <a:pt x="1112" y="26"/>
                  </a:lnTo>
                  <a:lnTo>
                    <a:pt x="1113" y="26"/>
                  </a:lnTo>
                  <a:lnTo>
                    <a:pt x="1114" y="26"/>
                  </a:lnTo>
                  <a:lnTo>
                    <a:pt x="1115" y="26"/>
                  </a:lnTo>
                  <a:lnTo>
                    <a:pt x="1116" y="26"/>
                  </a:lnTo>
                  <a:lnTo>
                    <a:pt x="1116" y="26"/>
                  </a:lnTo>
                  <a:lnTo>
                    <a:pt x="1117" y="26"/>
                  </a:lnTo>
                  <a:lnTo>
                    <a:pt x="1118" y="26"/>
                  </a:lnTo>
                  <a:lnTo>
                    <a:pt x="1119" y="26"/>
                  </a:lnTo>
                  <a:lnTo>
                    <a:pt x="1120" y="26"/>
                  </a:lnTo>
                  <a:lnTo>
                    <a:pt x="1120" y="26"/>
                  </a:lnTo>
                  <a:lnTo>
                    <a:pt x="1121" y="26"/>
                  </a:lnTo>
                  <a:lnTo>
                    <a:pt x="1122" y="26"/>
                  </a:lnTo>
                  <a:lnTo>
                    <a:pt x="1123" y="26"/>
                  </a:lnTo>
                  <a:lnTo>
                    <a:pt x="1124" y="26"/>
                  </a:lnTo>
                  <a:lnTo>
                    <a:pt x="1125" y="26"/>
                  </a:lnTo>
                  <a:lnTo>
                    <a:pt x="1125" y="26"/>
                  </a:lnTo>
                  <a:lnTo>
                    <a:pt x="1126" y="26"/>
                  </a:lnTo>
                  <a:lnTo>
                    <a:pt x="1127" y="26"/>
                  </a:lnTo>
                  <a:lnTo>
                    <a:pt x="1128" y="26"/>
                  </a:lnTo>
                  <a:lnTo>
                    <a:pt x="1129" y="26"/>
                  </a:lnTo>
                  <a:lnTo>
                    <a:pt x="1129" y="26"/>
                  </a:lnTo>
                  <a:lnTo>
                    <a:pt x="1130" y="26"/>
                  </a:lnTo>
                  <a:lnTo>
                    <a:pt x="1131" y="26"/>
                  </a:lnTo>
                  <a:lnTo>
                    <a:pt x="1132" y="26"/>
                  </a:lnTo>
                  <a:lnTo>
                    <a:pt x="1133" y="26"/>
                  </a:lnTo>
                  <a:lnTo>
                    <a:pt x="1134" y="26"/>
                  </a:lnTo>
                  <a:lnTo>
                    <a:pt x="1134" y="26"/>
                  </a:lnTo>
                  <a:lnTo>
                    <a:pt x="1135" y="26"/>
                  </a:lnTo>
                  <a:lnTo>
                    <a:pt x="1136" y="26"/>
                  </a:lnTo>
                  <a:lnTo>
                    <a:pt x="1137" y="26"/>
                  </a:lnTo>
                  <a:lnTo>
                    <a:pt x="1138" y="26"/>
                  </a:lnTo>
                  <a:lnTo>
                    <a:pt x="1138" y="26"/>
                  </a:lnTo>
                  <a:lnTo>
                    <a:pt x="1139" y="26"/>
                  </a:lnTo>
                  <a:lnTo>
                    <a:pt x="1140" y="26"/>
                  </a:lnTo>
                  <a:lnTo>
                    <a:pt x="1141" y="26"/>
                  </a:lnTo>
                  <a:lnTo>
                    <a:pt x="1142" y="26"/>
                  </a:lnTo>
                  <a:lnTo>
                    <a:pt x="1143" y="26"/>
                  </a:lnTo>
                  <a:lnTo>
                    <a:pt x="1143" y="26"/>
                  </a:lnTo>
                  <a:lnTo>
                    <a:pt x="1144" y="26"/>
                  </a:lnTo>
                  <a:lnTo>
                    <a:pt x="1145" y="26"/>
                  </a:lnTo>
                  <a:lnTo>
                    <a:pt x="1146" y="26"/>
                  </a:lnTo>
                  <a:lnTo>
                    <a:pt x="1147" y="26"/>
                  </a:lnTo>
                  <a:lnTo>
                    <a:pt x="1147" y="26"/>
                  </a:lnTo>
                  <a:lnTo>
                    <a:pt x="1148" y="26"/>
                  </a:lnTo>
                  <a:lnTo>
                    <a:pt x="1149" y="26"/>
                  </a:lnTo>
                  <a:lnTo>
                    <a:pt x="1150" y="26"/>
                  </a:lnTo>
                  <a:lnTo>
                    <a:pt x="1151" y="26"/>
                  </a:lnTo>
                  <a:lnTo>
                    <a:pt x="1151" y="26"/>
                  </a:lnTo>
                  <a:lnTo>
                    <a:pt x="1152" y="26"/>
                  </a:lnTo>
                  <a:lnTo>
                    <a:pt x="1153" y="26"/>
                  </a:lnTo>
                  <a:lnTo>
                    <a:pt x="1154" y="26"/>
                  </a:lnTo>
                  <a:lnTo>
                    <a:pt x="1155" y="26"/>
                  </a:lnTo>
                  <a:lnTo>
                    <a:pt x="1156" y="26"/>
                  </a:lnTo>
                  <a:lnTo>
                    <a:pt x="1156" y="26"/>
                  </a:lnTo>
                  <a:lnTo>
                    <a:pt x="1157" y="26"/>
                  </a:lnTo>
                  <a:lnTo>
                    <a:pt x="1158" y="26"/>
                  </a:lnTo>
                  <a:lnTo>
                    <a:pt x="1159" y="26"/>
                  </a:lnTo>
                  <a:lnTo>
                    <a:pt x="1160" y="26"/>
                  </a:lnTo>
                  <a:lnTo>
                    <a:pt x="1160" y="26"/>
                  </a:lnTo>
                  <a:lnTo>
                    <a:pt x="1161" y="26"/>
                  </a:lnTo>
                  <a:lnTo>
                    <a:pt x="1162" y="26"/>
                  </a:lnTo>
                  <a:lnTo>
                    <a:pt x="1163" y="26"/>
                  </a:lnTo>
                  <a:lnTo>
                    <a:pt x="1164" y="26"/>
                  </a:lnTo>
                  <a:lnTo>
                    <a:pt x="1165" y="26"/>
                  </a:lnTo>
                  <a:lnTo>
                    <a:pt x="1165" y="26"/>
                  </a:lnTo>
                  <a:lnTo>
                    <a:pt x="1166" y="26"/>
                  </a:lnTo>
                  <a:lnTo>
                    <a:pt x="1167" y="26"/>
                  </a:lnTo>
                  <a:lnTo>
                    <a:pt x="1168" y="26"/>
                  </a:lnTo>
                  <a:lnTo>
                    <a:pt x="1169" y="26"/>
                  </a:lnTo>
                  <a:lnTo>
                    <a:pt x="1169" y="26"/>
                  </a:lnTo>
                  <a:lnTo>
                    <a:pt x="1170" y="26"/>
                  </a:lnTo>
                  <a:lnTo>
                    <a:pt x="1171" y="26"/>
                  </a:lnTo>
                  <a:lnTo>
                    <a:pt x="1172" y="26"/>
                  </a:lnTo>
                  <a:lnTo>
                    <a:pt x="1173" y="26"/>
                  </a:lnTo>
                  <a:lnTo>
                    <a:pt x="1173" y="26"/>
                  </a:lnTo>
                  <a:lnTo>
                    <a:pt x="1174" y="26"/>
                  </a:lnTo>
                  <a:lnTo>
                    <a:pt x="1175" y="26"/>
                  </a:lnTo>
                  <a:lnTo>
                    <a:pt x="1176" y="26"/>
                  </a:lnTo>
                  <a:lnTo>
                    <a:pt x="1177" y="26"/>
                  </a:lnTo>
                  <a:lnTo>
                    <a:pt x="1178" y="26"/>
                  </a:lnTo>
                  <a:lnTo>
                    <a:pt x="1178" y="26"/>
                  </a:lnTo>
                  <a:lnTo>
                    <a:pt x="1179" y="26"/>
                  </a:lnTo>
                  <a:lnTo>
                    <a:pt x="1180" y="26"/>
                  </a:lnTo>
                  <a:lnTo>
                    <a:pt x="1181" y="26"/>
                  </a:lnTo>
                  <a:lnTo>
                    <a:pt x="1182" y="26"/>
                  </a:lnTo>
                  <a:lnTo>
                    <a:pt x="1182" y="26"/>
                  </a:lnTo>
                  <a:lnTo>
                    <a:pt x="1183" y="26"/>
                  </a:lnTo>
                  <a:lnTo>
                    <a:pt x="1184" y="26"/>
                  </a:lnTo>
                  <a:lnTo>
                    <a:pt x="1185" y="26"/>
                  </a:lnTo>
                  <a:lnTo>
                    <a:pt x="1186" y="26"/>
                  </a:lnTo>
                  <a:lnTo>
                    <a:pt x="1187" y="26"/>
                  </a:lnTo>
                  <a:lnTo>
                    <a:pt x="1187" y="26"/>
                  </a:lnTo>
                  <a:lnTo>
                    <a:pt x="1188" y="26"/>
                  </a:lnTo>
                  <a:lnTo>
                    <a:pt x="1189" y="26"/>
                  </a:lnTo>
                  <a:lnTo>
                    <a:pt x="1190" y="26"/>
                  </a:lnTo>
                  <a:lnTo>
                    <a:pt x="1191" y="26"/>
                  </a:lnTo>
                  <a:lnTo>
                    <a:pt x="1191" y="26"/>
                  </a:lnTo>
                  <a:lnTo>
                    <a:pt x="1192" y="26"/>
                  </a:lnTo>
                  <a:lnTo>
                    <a:pt x="1193" y="26"/>
                  </a:lnTo>
                  <a:lnTo>
                    <a:pt x="1194" y="26"/>
                  </a:lnTo>
                  <a:lnTo>
                    <a:pt x="1195" y="26"/>
                  </a:lnTo>
                  <a:lnTo>
                    <a:pt x="1196" y="26"/>
                  </a:lnTo>
                  <a:lnTo>
                    <a:pt x="1196" y="26"/>
                  </a:lnTo>
                  <a:lnTo>
                    <a:pt x="1197" y="26"/>
                  </a:lnTo>
                  <a:lnTo>
                    <a:pt x="1198" y="26"/>
                  </a:lnTo>
                  <a:lnTo>
                    <a:pt x="1199" y="26"/>
                  </a:lnTo>
                  <a:lnTo>
                    <a:pt x="1200" y="26"/>
                  </a:lnTo>
                  <a:lnTo>
                    <a:pt x="1200" y="26"/>
                  </a:lnTo>
                  <a:lnTo>
                    <a:pt x="1201" y="26"/>
                  </a:lnTo>
                  <a:lnTo>
                    <a:pt x="1202" y="26"/>
                  </a:lnTo>
                  <a:lnTo>
                    <a:pt x="1203" y="26"/>
                  </a:lnTo>
                  <a:lnTo>
                    <a:pt x="1204" y="26"/>
                  </a:lnTo>
                  <a:lnTo>
                    <a:pt x="1204" y="26"/>
                  </a:lnTo>
                  <a:lnTo>
                    <a:pt x="1205" y="26"/>
                  </a:lnTo>
                  <a:lnTo>
                    <a:pt x="1206" y="26"/>
                  </a:lnTo>
                  <a:lnTo>
                    <a:pt x="1207" y="26"/>
                  </a:lnTo>
                  <a:lnTo>
                    <a:pt x="1208" y="26"/>
                  </a:lnTo>
                  <a:lnTo>
                    <a:pt x="1209" y="26"/>
                  </a:lnTo>
                  <a:lnTo>
                    <a:pt x="1209" y="26"/>
                  </a:lnTo>
                  <a:lnTo>
                    <a:pt x="1210" y="26"/>
                  </a:lnTo>
                  <a:lnTo>
                    <a:pt x="1211" y="26"/>
                  </a:lnTo>
                  <a:lnTo>
                    <a:pt x="1212" y="26"/>
                  </a:lnTo>
                  <a:lnTo>
                    <a:pt x="1213" y="26"/>
                  </a:lnTo>
                  <a:lnTo>
                    <a:pt x="1213" y="26"/>
                  </a:lnTo>
                  <a:lnTo>
                    <a:pt x="1214" y="26"/>
                  </a:lnTo>
                  <a:lnTo>
                    <a:pt x="1215" y="26"/>
                  </a:lnTo>
                  <a:lnTo>
                    <a:pt x="1216" y="26"/>
                  </a:lnTo>
                  <a:lnTo>
                    <a:pt x="1217" y="26"/>
                  </a:lnTo>
                  <a:lnTo>
                    <a:pt x="1218" y="26"/>
                  </a:lnTo>
                  <a:lnTo>
                    <a:pt x="1218" y="26"/>
                  </a:lnTo>
                  <a:lnTo>
                    <a:pt x="1219" y="26"/>
                  </a:lnTo>
                  <a:lnTo>
                    <a:pt x="1220" y="26"/>
                  </a:lnTo>
                  <a:lnTo>
                    <a:pt x="1221" y="26"/>
                  </a:lnTo>
                  <a:lnTo>
                    <a:pt x="1222" y="26"/>
                  </a:lnTo>
                  <a:lnTo>
                    <a:pt x="1222" y="26"/>
                  </a:lnTo>
                  <a:lnTo>
                    <a:pt x="1223" y="26"/>
                  </a:lnTo>
                  <a:lnTo>
                    <a:pt x="1224" y="26"/>
                  </a:lnTo>
                  <a:lnTo>
                    <a:pt x="1225" y="26"/>
                  </a:lnTo>
                  <a:lnTo>
                    <a:pt x="1226" y="26"/>
                  </a:lnTo>
                  <a:lnTo>
                    <a:pt x="1226" y="26"/>
                  </a:lnTo>
                  <a:lnTo>
                    <a:pt x="1227" y="26"/>
                  </a:lnTo>
                  <a:lnTo>
                    <a:pt x="1228" y="26"/>
                  </a:lnTo>
                  <a:lnTo>
                    <a:pt x="1229" y="26"/>
                  </a:lnTo>
                  <a:lnTo>
                    <a:pt x="1230" y="26"/>
                  </a:lnTo>
                  <a:lnTo>
                    <a:pt x="1231" y="26"/>
                  </a:lnTo>
                  <a:lnTo>
                    <a:pt x="1231" y="26"/>
                  </a:lnTo>
                  <a:lnTo>
                    <a:pt x="1232" y="26"/>
                  </a:lnTo>
                  <a:lnTo>
                    <a:pt x="1233" y="26"/>
                  </a:lnTo>
                  <a:lnTo>
                    <a:pt x="1234" y="26"/>
                  </a:lnTo>
                  <a:lnTo>
                    <a:pt x="1235" y="26"/>
                  </a:lnTo>
                  <a:lnTo>
                    <a:pt x="1235" y="26"/>
                  </a:lnTo>
                  <a:lnTo>
                    <a:pt x="1236" y="26"/>
                  </a:lnTo>
                  <a:lnTo>
                    <a:pt x="1237" y="26"/>
                  </a:lnTo>
                  <a:lnTo>
                    <a:pt x="1238" y="26"/>
                  </a:lnTo>
                  <a:lnTo>
                    <a:pt x="1239" y="26"/>
                  </a:lnTo>
                  <a:lnTo>
                    <a:pt x="1240" y="26"/>
                  </a:lnTo>
                  <a:lnTo>
                    <a:pt x="1240" y="26"/>
                  </a:lnTo>
                  <a:lnTo>
                    <a:pt x="1241" y="26"/>
                  </a:lnTo>
                  <a:lnTo>
                    <a:pt x="1242" y="26"/>
                  </a:lnTo>
                  <a:lnTo>
                    <a:pt x="1243" y="26"/>
                  </a:lnTo>
                  <a:lnTo>
                    <a:pt x="1244" y="26"/>
                  </a:lnTo>
                  <a:lnTo>
                    <a:pt x="1244" y="26"/>
                  </a:lnTo>
                  <a:lnTo>
                    <a:pt x="1245" y="26"/>
                  </a:lnTo>
                  <a:lnTo>
                    <a:pt x="1246" y="26"/>
                  </a:lnTo>
                  <a:lnTo>
                    <a:pt x="1247" y="26"/>
                  </a:lnTo>
                  <a:lnTo>
                    <a:pt x="1248" y="26"/>
                  </a:lnTo>
                  <a:lnTo>
                    <a:pt x="1248" y="26"/>
                  </a:lnTo>
                  <a:lnTo>
                    <a:pt x="1249" y="26"/>
                  </a:lnTo>
                  <a:lnTo>
                    <a:pt x="1250" y="26"/>
                  </a:lnTo>
                  <a:lnTo>
                    <a:pt x="1251" y="26"/>
                  </a:lnTo>
                  <a:lnTo>
                    <a:pt x="1252" y="26"/>
                  </a:lnTo>
                  <a:lnTo>
                    <a:pt x="1253" y="26"/>
                  </a:lnTo>
                  <a:lnTo>
                    <a:pt x="1253" y="26"/>
                  </a:lnTo>
                  <a:lnTo>
                    <a:pt x="1254" y="26"/>
                  </a:lnTo>
                  <a:lnTo>
                    <a:pt x="1255" y="26"/>
                  </a:lnTo>
                  <a:lnTo>
                    <a:pt x="1256" y="26"/>
                  </a:lnTo>
                  <a:lnTo>
                    <a:pt x="1257" y="26"/>
                  </a:lnTo>
                  <a:lnTo>
                    <a:pt x="1257" y="26"/>
                  </a:lnTo>
                  <a:lnTo>
                    <a:pt x="1258" y="26"/>
                  </a:lnTo>
                  <a:lnTo>
                    <a:pt x="1259" y="26"/>
                  </a:lnTo>
                  <a:lnTo>
                    <a:pt x="1260" y="26"/>
                  </a:lnTo>
                  <a:lnTo>
                    <a:pt x="1261" y="26"/>
                  </a:lnTo>
                  <a:lnTo>
                    <a:pt x="1262" y="26"/>
                  </a:lnTo>
                  <a:lnTo>
                    <a:pt x="1262" y="26"/>
                  </a:lnTo>
                  <a:lnTo>
                    <a:pt x="1263" y="26"/>
                  </a:lnTo>
                  <a:lnTo>
                    <a:pt x="1264" y="26"/>
                  </a:lnTo>
                  <a:lnTo>
                    <a:pt x="1265" y="26"/>
                  </a:lnTo>
                  <a:lnTo>
                    <a:pt x="1266" y="26"/>
                  </a:lnTo>
                  <a:lnTo>
                    <a:pt x="1266" y="26"/>
                  </a:lnTo>
                  <a:lnTo>
                    <a:pt x="1267" y="26"/>
                  </a:lnTo>
                  <a:lnTo>
                    <a:pt x="1268" y="26"/>
                  </a:lnTo>
                  <a:lnTo>
                    <a:pt x="1269" y="26"/>
                  </a:lnTo>
                  <a:lnTo>
                    <a:pt x="1270" y="26"/>
                  </a:lnTo>
                  <a:lnTo>
                    <a:pt x="1271" y="26"/>
                  </a:lnTo>
                  <a:lnTo>
                    <a:pt x="1271" y="26"/>
                  </a:lnTo>
                  <a:lnTo>
                    <a:pt x="1272" y="26"/>
                  </a:lnTo>
                  <a:lnTo>
                    <a:pt x="1273" y="26"/>
                  </a:lnTo>
                  <a:lnTo>
                    <a:pt x="1274" y="26"/>
                  </a:lnTo>
                  <a:lnTo>
                    <a:pt x="1275" y="26"/>
                  </a:lnTo>
                  <a:lnTo>
                    <a:pt x="1275" y="26"/>
                  </a:lnTo>
                  <a:lnTo>
                    <a:pt x="1276" y="26"/>
                  </a:lnTo>
                  <a:lnTo>
                    <a:pt x="1277" y="26"/>
                  </a:lnTo>
                  <a:lnTo>
                    <a:pt x="1278" y="26"/>
                  </a:lnTo>
                  <a:lnTo>
                    <a:pt x="1279" y="26"/>
                  </a:lnTo>
                  <a:lnTo>
                    <a:pt x="1279" y="26"/>
                  </a:lnTo>
                  <a:lnTo>
                    <a:pt x="1280" y="26"/>
                  </a:lnTo>
                  <a:lnTo>
                    <a:pt x="1281" y="26"/>
                  </a:lnTo>
                  <a:lnTo>
                    <a:pt x="1282" y="26"/>
                  </a:lnTo>
                  <a:lnTo>
                    <a:pt x="1283" y="26"/>
                  </a:lnTo>
                  <a:lnTo>
                    <a:pt x="1284" y="26"/>
                  </a:lnTo>
                  <a:lnTo>
                    <a:pt x="1284" y="26"/>
                  </a:lnTo>
                  <a:lnTo>
                    <a:pt x="1285" y="26"/>
                  </a:lnTo>
                  <a:lnTo>
                    <a:pt x="1286" y="26"/>
                  </a:lnTo>
                  <a:lnTo>
                    <a:pt x="1287" y="26"/>
                  </a:lnTo>
                  <a:lnTo>
                    <a:pt x="1288" y="26"/>
                  </a:lnTo>
                  <a:lnTo>
                    <a:pt x="1288" y="26"/>
                  </a:lnTo>
                  <a:lnTo>
                    <a:pt x="1289" y="26"/>
                  </a:lnTo>
                  <a:lnTo>
                    <a:pt x="1290" y="26"/>
                  </a:lnTo>
                  <a:lnTo>
                    <a:pt x="1291" y="26"/>
                  </a:lnTo>
                  <a:lnTo>
                    <a:pt x="1292" y="26"/>
                  </a:lnTo>
                  <a:lnTo>
                    <a:pt x="1293" y="26"/>
                  </a:lnTo>
                  <a:lnTo>
                    <a:pt x="1293" y="26"/>
                  </a:lnTo>
                  <a:lnTo>
                    <a:pt x="1294" y="26"/>
                  </a:lnTo>
                  <a:lnTo>
                    <a:pt x="1295" y="26"/>
                  </a:lnTo>
                  <a:lnTo>
                    <a:pt x="1296" y="26"/>
                  </a:lnTo>
                  <a:lnTo>
                    <a:pt x="1297" y="26"/>
                  </a:lnTo>
                  <a:lnTo>
                    <a:pt x="1297" y="26"/>
                  </a:lnTo>
                  <a:lnTo>
                    <a:pt x="1298" y="26"/>
                  </a:lnTo>
                  <a:lnTo>
                    <a:pt x="1299" y="26"/>
                  </a:lnTo>
                  <a:lnTo>
                    <a:pt x="1300" y="26"/>
                  </a:lnTo>
                  <a:lnTo>
                    <a:pt x="1301" y="26"/>
                  </a:lnTo>
                  <a:lnTo>
                    <a:pt x="1301" y="26"/>
                  </a:lnTo>
                  <a:lnTo>
                    <a:pt x="1302" y="26"/>
                  </a:lnTo>
                  <a:lnTo>
                    <a:pt x="1303" y="26"/>
                  </a:lnTo>
                  <a:lnTo>
                    <a:pt x="1304" y="26"/>
                  </a:lnTo>
                  <a:lnTo>
                    <a:pt x="1305" y="26"/>
                  </a:lnTo>
                  <a:lnTo>
                    <a:pt x="1306" y="26"/>
                  </a:lnTo>
                  <a:lnTo>
                    <a:pt x="1306" y="26"/>
                  </a:lnTo>
                  <a:lnTo>
                    <a:pt x="1307" y="26"/>
                  </a:lnTo>
                  <a:lnTo>
                    <a:pt x="1308" y="26"/>
                  </a:lnTo>
                  <a:lnTo>
                    <a:pt x="1309" y="26"/>
                  </a:lnTo>
                  <a:lnTo>
                    <a:pt x="1310" y="26"/>
                  </a:lnTo>
                  <a:lnTo>
                    <a:pt x="1310" y="26"/>
                  </a:lnTo>
                  <a:lnTo>
                    <a:pt x="1311" y="26"/>
                  </a:lnTo>
                  <a:lnTo>
                    <a:pt x="1312" y="26"/>
                  </a:lnTo>
                  <a:lnTo>
                    <a:pt x="1313" y="26"/>
                  </a:lnTo>
                  <a:lnTo>
                    <a:pt x="1314" y="26"/>
                  </a:lnTo>
                  <a:lnTo>
                    <a:pt x="1315" y="26"/>
                  </a:lnTo>
                  <a:lnTo>
                    <a:pt x="1315" y="26"/>
                  </a:lnTo>
                  <a:lnTo>
                    <a:pt x="1316" y="26"/>
                  </a:lnTo>
                  <a:lnTo>
                    <a:pt x="1317" y="26"/>
                  </a:lnTo>
                  <a:lnTo>
                    <a:pt x="1318" y="26"/>
                  </a:lnTo>
                  <a:lnTo>
                    <a:pt x="1319" y="26"/>
                  </a:lnTo>
                  <a:lnTo>
                    <a:pt x="1319" y="26"/>
                  </a:lnTo>
                  <a:lnTo>
                    <a:pt x="1320" y="26"/>
                  </a:lnTo>
                  <a:lnTo>
                    <a:pt x="1321" y="26"/>
                  </a:lnTo>
                  <a:lnTo>
                    <a:pt x="1322" y="26"/>
                  </a:lnTo>
                  <a:lnTo>
                    <a:pt x="1323" y="26"/>
                  </a:lnTo>
                  <a:lnTo>
                    <a:pt x="1324" y="26"/>
                  </a:lnTo>
                  <a:lnTo>
                    <a:pt x="1324" y="26"/>
                  </a:lnTo>
                  <a:lnTo>
                    <a:pt x="1325" y="26"/>
                  </a:lnTo>
                  <a:lnTo>
                    <a:pt x="1326" y="26"/>
                  </a:lnTo>
                  <a:lnTo>
                    <a:pt x="1327" y="26"/>
                  </a:lnTo>
                  <a:lnTo>
                    <a:pt x="1328" y="26"/>
                  </a:lnTo>
                  <a:lnTo>
                    <a:pt x="1328" y="26"/>
                  </a:lnTo>
                  <a:lnTo>
                    <a:pt x="1329" y="26"/>
                  </a:lnTo>
                  <a:lnTo>
                    <a:pt x="1330" y="26"/>
                  </a:lnTo>
                  <a:lnTo>
                    <a:pt x="1331" y="26"/>
                  </a:lnTo>
                  <a:lnTo>
                    <a:pt x="1332" y="26"/>
                  </a:lnTo>
                  <a:lnTo>
                    <a:pt x="1332" y="26"/>
                  </a:lnTo>
                  <a:lnTo>
                    <a:pt x="1333" y="26"/>
                  </a:lnTo>
                  <a:lnTo>
                    <a:pt x="1334" y="26"/>
                  </a:lnTo>
                  <a:lnTo>
                    <a:pt x="1335" y="26"/>
                  </a:lnTo>
                  <a:lnTo>
                    <a:pt x="1336" y="26"/>
                  </a:lnTo>
                  <a:lnTo>
                    <a:pt x="1337" y="26"/>
                  </a:lnTo>
                  <a:lnTo>
                    <a:pt x="1337" y="26"/>
                  </a:lnTo>
                  <a:lnTo>
                    <a:pt x="1338" y="26"/>
                  </a:lnTo>
                  <a:lnTo>
                    <a:pt x="1339" y="26"/>
                  </a:lnTo>
                  <a:lnTo>
                    <a:pt x="1340" y="26"/>
                  </a:lnTo>
                  <a:lnTo>
                    <a:pt x="1341" y="26"/>
                  </a:lnTo>
                  <a:lnTo>
                    <a:pt x="1341" y="26"/>
                  </a:lnTo>
                  <a:lnTo>
                    <a:pt x="1342" y="26"/>
                  </a:lnTo>
                  <a:lnTo>
                    <a:pt x="1343" y="26"/>
                  </a:lnTo>
                  <a:lnTo>
                    <a:pt x="1344" y="26"/>
                  </a:lnTo>
                  <a:lnTo>
                    <a:pt x="1345" y="26"/>
                  </a:lnTo>
                  <a:lnTo>
                    <a:pt x="1346" y="26"/>
                  </a:lnTo>
                  <a:lnTo>
                    <a:pt x="1346" y="26"/>
                  </a:lnTo>
                  <a:lnTo>
                    <a:pt x="1347" y="26"/>
                  </a:lnTo>
                  <a:lnTo>
                    <a:pt x="1348" y="26"/>
                  </a:lnTo>
                  <a:lnTo>
                    <a:pt x="1349" y="26"/>
                  </a:lnTo>
                  <a:lnTo>
                    <a:pt x="1350" y="26"/>
                  </a:lnTo>
                  <a:lnTo>
                    <a:pt x="1350" y="26"/>
                  </a:lnTo>
                  <a:lnTo>
                    <a:pt x="1351" y="26"/>
                  </a:lnTo>
                  <a:lnTo>
                    <a:pt x="1352" y="26"/>
                  </a:lnTo>
                  <a:lnTo>
                    <a:pt x="1353" y="26"/>
                  </a:lnTo>
                  <a:lnTo>
                    <a:pt x="1354" y="26"/>
                  </a:lnTo>
                  <a:lnTo>
                    <a:pt x="1354" y="26"/>
                  </a:lnTo>
                  <a:lnTo>
                    <a:pt x="1355" y="26"/>
                  </a:lnTo>
                  <a:lnTo>
                    <a:pt x="1356" y="26"/>
                  </a:lnTo>
                  <a:lnTo>
                    <a:pt x="1357" y="26"/>
                  </a:lnTo>
                  <a:lnTo>
                    <a:pt x="1358" y="26"/>
                  </a:lnTo>
                  <a:lnTo>
                    <a:pt x="1359" y="26"/>
                  </a:lnTo>
                  <a:lnTo>
                    <a:pt x="1359" y="26"/>
                  </a:lnTo>
                  <a:lnTo>
                    <a:pt x="1360" y="26"/>
                  </a:lnTo>
                  <a:lnTo>
                    <a:pt x="1361" y="26"/>
                  </a:lnTo>
                  <a:lnTo>
                    <a:pt x="1362" y="26"/>
                  </a:lnTo>
                  <a:lnTo>
                    <a:pt x="1363" y="26"/>
                  </a:lnTo>
                  <a:lnTo>
                    <a:pt x="1363" y="26"/>
                  </a:lnTo>
                  <a:lnTo>
                    <a:pt x="1364" y="26"/>
                  </a:lnTo>
                  <a:lnTo>
                    <a:pt x="1365" y="26"/>
                  </a:lnTo>
                  <a:lnTo>
                    <a:pt x="1366" y="26"/>
                  </a:lnTo>
                  <a:lnTo>
                    <a:pt x="1367" y="26"/>
                  </a:lnTo>
                  <a:lnTo>
                    <a:pt x="1368" y="26"/>
                  </a:lnTo>
                  <a:lnTo>
                    <a:pt x="1368" y="26"/>
                  </a:lnTo>
                  <a:lnTo>
                    <a:pt x="1369" y="26"/>
                  </a:lnTo>
                  <a:lnTo>
                    <a:pt x="1370" y="26"/>
                  </a:lnTo>
                  <a:lnTo>
                    <a:pt x="1371" y="26"/>
                  </a:lnTo>
                  <a:lnTo>
                    <a:pt x="1372" y="26"/>
                  </a:lnTo>
                  <a:lnTo>
                    <a:pt x="1372" y="26"/>
                  </a:lnTo>
                  <a:lnTo>
                    <a:pt x="1373" y="26"/>
                  </a:lnTo>
                  <a:lnTo>
                    <a:pt x="1374" y="26"/>
                  </a:lnTo>
                  <a:lnTo>
                    <a:pt x="1375" y="26"/>
                  </a:lnTo>
                  <a:lnTo>
                    <a:pt x="1376" y="26"/>
                  </a:lnTo>
                  <a:lnTo>
                    <a:pt x="1376" y="26"/>
                  </a:lnTo>
                  <a:lnTo>
                    <a:pt x="1377" y="26"/>
                  </a:lnTo>
                  <a:lnTo>
                    <a:pt x="1378" y="26"/>
                  </a:lnTo>
                  <a:lnTo>
                    <a:pt x="1379" y="26"/>
                  </a:lnTo>
                  <a:lnTo>
                    <a:pt x="1380" y="26"/>
                  </a:lnTo>
                  <a:lnTo>
                    <a:pt x="1381" y="26"/>
                  </a:lnTo>
                  <a:lnTo>
                    <a:pt x="1381" y="26"/>
                  </a:lnTo>
                  <a:lnTo>
                    <a:pt x="1382" y="26"/>
                  </a:lnTo>
                  <a:lnTo>
                    <a:pt x="1383" y="26"/>
                  </a:lnTo>
                  <a:lnTo>
                    <a:pt x="1384" y="26"/>
                  </a:lnTo>
                  <a:lnTo>
                    <a:pt x="1385" y="26"/>
                  </a:lnTo>
                  <a:lnTo>
                    <a:pt x="1385" y="26"/>
                  </a:lnTo>
                  <a:lnTo>
                    <a:pt x="1386" y="26"/>
                  </a:lnTo>
                  <a:lnTo>
                    <a:pt x="1387" y="26"/>
                  </a:lnTo>
                  <a:lnTo>
                    <a:pt x="1388" y="26"/>
                  </a:lnTo>
                  <a:lnTo>
                    <a:pt x="1389" y="26"/>
                  </a:lnTo>
                  <a:lnTo>
                    <a:pt x="1390" y="26"/>
                  </a:lnTo>
                  <a:lnTo>
                    <a:pt x="1390" y="26"/>
                  </a:lnTo>
                  <a:lnTo>
                    <a:pt x="1391" y="26"/>
                  </a:lnTo>
                  <a:lnTo>
                    <a:pt x="1392" y="26"/>
                  </a:lnTo>
                  <a:lnTo>
                    <a:pt x="1393" y="26"/>
                  </a:lnTo>
                  <a:lnTo>
                    <a:pt x="1394" y="26"/>
                  </a:lnTo>
                  <a:lnTo>
                    <a:pt x="1394" y="26"/>
                  </a:lnTo>
                  <a:lnTo>
                    <a:pt x="1395" y="26"/>
                  </a:lnTo>
                  <a:lnTo>
                    <a:pt x="1396" y="26"/>
                  </a:lnTo>
                  <a:lnTo>
                    <a:pt x="1397" y="26"/>
                  </a:lnTo>
                  <a:lnTo>
                    <a:pt x="1398" y="26"/>
                  </a:lnTo>
                  <a:lnTo>
                    <a:pt x="1399" y="26"/>
                  </a:lnTo>
                  <a:lnTo>
                    <a:pt x="1399" y="26"/>
                  </a:lnTo>
                  <a:lnTo>
                    <a:pt x="1400" y="26"/>
                  </a:lnTo>
                  <a:lnTo>
                    <a:pt x="1401" y="26"/>
                  </a:lnTo>
                  <a:lnTo>
                    <a:pt x="1402" y="26"/>
                  </a:lnTo>
                  <a:lnTo>
                    <a:pt x="1403" y="26"/>
                  </a:lnTo>
                  <a:lnTo>
                    <a:pt x="1403" y="26"/>
                  </a:lnTo>
                  <a:lnTo>
                    <a:pt x="1404" y="26"/>
                  </a:lnTo>
                  <a:lnTo>
                    <a:pt x="1405" y="26"/>
                  </a:lnTo>
                  <a:lnTo>
                    <a:pt x="1406" y="26"/>
                  </a:lnTo>
                  <a:lnTo>
                    <a:pt x="1407" y="26"/>
                  </a:lnTo>
                  <a:lnTo>
                    <a:pt x="1407" y="26"/>
                  </a:lnTo>
                  <a:lnTo>
                    <a:pt x="1408" y="26"/>
                  </a:lnTo>
                  <a:lnTo>
                    <a:pt x="1409" y="26"/>
                  </a:lnTo>
                  <a:lnTo>
                    <a:pt x="1410" y="26"/>
                  </a:lnTo>
                  <a:lnTo>
                    <a:pt x="1411" y="26"/>
                  </a:lnTo>
                  <a:lnTo>
                    <a:pt x="1412" y="26"/>
                  </a:lnTo>
                  <a:lnTo>
                    <a:pt x="1412" y="26"/>
                  </a:lnTo>
                  <a:lnTo>
                    <a:pt x="1413" y="26"/>
                  </a:lnTo>
                  <a:lnTo>
                    <a:pt x="1414" y="26"/>
                  </a:lnTo>
                  <a:lnTo>
                    <a:pt x="1415" y="26"/>
                  </a:lnTo>
                  <a:lnTo>
                    <a:pt x="1416" y="26"/>
                  </a:lnTo>
                  <a:lnTo>
                    <a:pt x="1416" y="26"/>
                  </a:lnTo>
                  <a:lnTo>
                    <a:pt x="1417" y="26"/>
                  </a:lnTo>
                  <a:lnTo>
                    <a:pt x="1418" y="26"/>
                  </a:lnTo>
                  <a:lnTo>
                    <a:pt x="1419" y="26"/>
                  </a:lnTo>
                  <a:lnTo>
                    <a:pt x="1420" y="26"/>
                  </a:lnTo>
                  <a:lnTo>
                    <a:pt x="1421" y="26"/>
                  </a:lnTo>
                  <a:lnTo>
                    <a:pt x="1421" y="26"/>
                  </a:lnTo>
                  <a:lnTo>
                    <a:pt x="1422" y="26"/>
                  </a:lnTo>
                  <a:lnTo>
                    <a:pt x="1423" y="26"/>
                  </a:lnTo>
                  <a:lnTo>
                    <a:pt x="1424" y="26"/>
                  </a:lnTo>
                  <a:lnTo>
                    <a:pt x="1425" y="26"/>
                  </a:lnTo>
                  <a:lnTo>
                    <a:pt x="1425" y="26"/>
                  </a:lnTo>
                  <a:lnTo>
                    <a:pt x="1426" y="26"/>
                  </a:lnTo>
                  <a:lnTo>
                    <a:pt x="1427" y="26"/>
                  </a:lnTo>
                  <a:lnTo>
                    <a:pt x="1428" y="26"/>
                  </a:lnTo>
                  <a:lnTo>
                    <a:pt x="1429" y="26"/>
                  </a:lnTo>
                  <a:lnTo>
                    <a:pt x="1429" y="26"/>
                  </a:lnTo>
                  <a:lnTo>
                    <a:pt x="1430" y="26"/>
                  </a:lnTo>
                  <a:lnTo>
                    <a:pt x="1431" y="26"/>
                  </a:lnTo>
                  <a:lnTo>
                    <a:pt x="1432" y="26"/>
                  </a:lnTo>
                  <a:lnTo>
                    <a:pt x="1433" y="26"/>
                  </a:lnTo>
                  <a:lnTo>
                    <a:pt x="1434" y="26"/>
                  </a:lnTo>
                  <a:lnTo>
                    <a:pt x="1434" y="26"/>
                  </a:lnTo>
                  <a:lnTo>
                    <a:pt x="1435" y="26"/>
                  </a:lnTo>
                  <a:lnTo>
                    <a:pt x="1436" y="26"/>
                  </a:lnTo>
                  <a:lnTo>
                    <a:pt x="1437" y="26"/>
                  </a:lnTo>
                  <a:lnTo>
                    <a:pt x="1438" y="26"/>
                  </a:lnTo>
                  <a:lnTo>
                    <a:pt x="1438" y="26"/>
                  </a:lnTo>
                  <a:lnTo>
                    <a:pt x="1439" y="26"/>
                  </a:lnTo>
                  <a:lnTo>
                    <a:pt x="1440" y="26"/>
                  </a:lnTo>
                  <a:lnTo>
                    <a:pt x="1441" y="26"/>
                  </a:lnTo>
                  <a:lnTo>
                    <a:pt x="1442" y="26"/>
                  </a:lnTo>
                  <a:lnTo>
                    <a:pt x="1443" y="26"/>
                  </a:lnTo>
                  <a:lnTo>
                    <a:pt x="1443" y="26"/>
                  </a:lnTo>
                  <a:lnTo>
                    <a:pt x="1444" y="26"/>
                  </a:lnTo>
                  <a:lnTo>
                    <a:pt x="1445" y="26"/>
                  </a:lnTo>
                  <a:lnTo>
                    <a:pt x="1446" y="26"/>
                  </a:lnTo>
                  <a:lnTo>
                    <a:pt x="1447" y="26"/>
                  </a:lnTo>
                  <a:lnTo>
                    <a:pt x="1447" y="26"/>
                  </a:lnTo>
                  <a:lnTo>
                    <a:pt x="1448" y="26"/>
                  </a:lnTo>
                  <a:lnTo>
                    <a:pt x="1449" y="26"/>
                  </a:lnTo>
                  <a:lnTo>
                    <a:pt x="1450" y="26"/>
                  </a:lnTo>
                  <a:lnTo>
                    <a:pt x="1451" y="26"/>
                  </a:lnTo>
                  <a:lnTo>
                    <a:pt x="1451" y="26"/>
                  </a:lnTo>
                  <a:lnTo>
                    <a:pt x="1452" y="26"/>
                  </a:lnTo>
                  <a:lnTo>
                    <a:pt x="1453" y="26"/>
                  </a:lnTo>
                  <a:lnTo>
                    <a:pt x="1454" y="26"/>
                  </a:lnTo>
                  <a:lnTo>
                    <a:pt x="1455" y="26"/>
                  </a:lnTo>
                  <a:lnTo>
                    <a:pt x="1456" y="26"/>
                  </a:lnTo>
                  <a:lnTo>
                    <a:pt x="1456" y="26"/>
                  </a:lnTo>
                  <a:lnTo>
                    <a:pt x="1457" y="26"/>
                  </a:lnTo>
                  <a:lnTo>
                    <a:pt x="1458" y="26"/>
                  </a:lnTo>
                  <a:lnTo>
                    <a:pt x="1459" y="26"/>
                  </a:lnTo>
                  <a:lnTo>
                    <a:pt x="1460" y="26"/>
                  </a:lnTo>
                  <a:lnTo>
                    <a:pt x="1460" y="26"/>
                  </a:lnTo>
                  <a:lnTo>
                    <a:pt x="1461" y="26"/>
                  </a:lnTo>
                  <a:lnTo>
                    <a:pt x="1462" y="26"/>
                  </a:lnTo>
                  <a:lnTo>
                    <a:pt x="1463" y="26"/>
                  </a:lnTo>
                  <a:lnTo>
                    <a:pt x="1464" y="26"/>
                  </a:lnTo>
                  <a:lnTo>
                    <a:pt x="1465" y="26"/>
                  </a:lnTo>
                  <a:lnTo>
                    <a:pt x="1465" y="26"/>
                  </a:lnTo>
                  <a:lnTo>
                    <a:pt x="1466" y="26"/>
                  </a:lnTo>
                  <a:lnTo>
                    <a:pt x="1467" y="26"/>
                  </a:lnTo>
                  <a:lnTo>
                    <a:pt x="1468" y="26"/>
                  </a:lnTo>
                  <a:lnTo>
                    <a:pt x="1469" y="26"/>
                  </a:lnTo>
                  <a:lnTo>
                    <a:pt x="1469" y="26"/>
                  </a:lnTo>
                  <a:lnTo>
                    <a:pt x="1470" y="26"/>
                  </a:lnTo>
                  <a:lnTo>
                    <a:pt x="1471" y="26"/>
                  </a:lnTo>
                  <a:lnTo>
                    <a:pt x="1472" y="26"/>
                  </a:lnTo>
                  <a:lnTo>
                    <a:pt x="1473" y="26"/>
                  </a:lnTo>
                  <a:lnTo>
                    <a:pt x="1474" y="26"/>
                  </a:lnTo>
                  <a:lnTo>
                    <a:pt x="1474" y="26"/>
                  </a:lnTo>
                  <a:lnTo>
                    <a:pt x="1475" y="26"/>
                  </a:lnTo>
                  <a:lnTo>
                    <a:pt x="1476" y="26"/>
                  </a:lnTo>
                  <a:lnTo>
                    <a:pt x="1477" y="26"/>
                  </a:lnTo>
                  <a:lnTo>
                    <a:pt x="1478" y="26"/>
                  </a:lnTo>
                  <a:lnTo>
                    <a:pt x="1478" y="26"/>
                  </a:lnTo>
                  <a:lnTo>
                    <a:pt x="1479" y="26"/>
                  </a:lnTo>
                  <a:lnTo>
                    <a:pt x="1480" y="26"/>
                  </a:lnTo>
                  <a:lnTo>
                    <a:pt x="1481" y="26"/>
                  </a:lnTo>
                  <a:lnTo>
                    <a:pt x="1482" y="26"/>
                  </a:lnTo>
                  <a:lnTo>
                    <a:pt x="1482" y="26"/>
                  </a:lnTo>
                  <a:lnTo>
                    <a:pt x="1483" y="26"/>
                  </a:lnTo>
                  <a:lnTo>
                    <a:pt x="1484" y="26"/>
                  </a:lnTo>
                  <a:lnTo>
                    <a:pt x="1485" y="26"/>
                  </a:lnTo>
                  <a:lnTo>
                    <a:pt x="1486" y="26"/>
                  </a:lnTo>
                  <a:lnTo>
                    <a:pt x="1487" y="26"/>
                  </a:lnTo>
                  <a:lnTo>
                    <a:pt x="1487" y="26"/>
                  </a:lnTo>
                  <a:lnTo>
                    <a:pt x="1488" y="26"/>
                  </a:lnTo>
                  <a:lnTo>
                    <a:pt x="1489" y="26"/>
                  </a:lnTo>
                  <a:lnTo>
                    <a:pt x="1490" y="26"/>
                  </a:lnTo>
                  <a:lnTo>
                    <a:pt x="1491" y="26"/>
                  </a:lnTo>
                  <a:lnTo>
                    <a:pt x="1491" y="26"/>
                  </a:lnTo>
                  <a:lnTo>
                    <a:pt x="1492" y="26"/>
                  </a:lnTo>
                  <a:lnTo>
                    <a:pt x="1493" y="26"/>
                  </a:lnTo>
                  <a:lnTo>
                    <a:pt x="1494" y="26"/>
                  </a:lnTo>
                  <a:lnTo>
                    <a:pt x="1495" y="26"/>
                  </a:lnTo>
                  <a:lnTo>
                    <a:pt x="1496" y="26"/>
                  </a:lnTo>
                  <a:lnTo>
                    <a:pt x="1496" y="26"/>
                  </a:lnTo>
                  <a:lnTo>
                    <a:pt x="1497" y="26"/>
                  </a:lnTo>
                  <a:lnTo>
                    <a:pt x="1498" y="26"/>
                  </a:lnTo>
                  <a:lnTo>
                    <a:pt x="1499" y="26"/>
                  </a:lnTo>
                  <a:lnTo>
                    <a:pt x="1500" y="26"/>
                  </a:lnTo>
                  <a:lnTo>
                    <a:pt x="1500" y="26"/>
                  </a:lnTo>
                  <a:lnTo>
                    <a:pt x="1501" y="26"/>
                  </a:lnTo>
                  <a:lnTo>
                    <a:pt x="1502" y="26"/>
                  </a:lnTo>
                  <a:lnTo>
                    <a:pt x="1503" y="26"/>
                  </a:lnTo>
                  <a:lnTo>
                    <a:pt x="1504" y="26"/>
                  </a:lnTo>
                  <a:lnTo>
                    <a:pt x="1504" y="26"/>
                  </a:lnTo>
                  <a:lnTo>
                    <a:pt x="1505" y="26"/>
                  </a:lnTo>
                  <a:lnTo>
                    <a:pt x="1506" y="26"/>
                  </a:lnTo>
                  <a:lnTo>
                    <a:pt x="1507" y="26"/>
                  </a:lnTo>
                  <a:lnTo>
                    <a:pt x="1508" y="26"/>
                  </a:lnTo>
                  <a:lnTo>
                    <a:pt x="1509" y="26"/>
                  </a:lnTo>
                  <a:lnTo>
                    <a:pt x="1509" y="26"/>
                  </a:lnTo>
                  <a:lnTo>
                    <a:pt x="1510" y="26"/>
                  </a:lnTo>
                  <a:lnTo>
                    <a:pt x="1511" y="26"/>
                  </a:lnTo>
                  <a:lnTo>
                    <a:pt x="1512" y="26"/>
                  </a:lnTo>
                  <a:lnTo>
                    <a:pt x="1513" y="26"/>
                  </a:lnTo>
                  <a:lnTo>
                    <a:pt x="1513" y="26"/>
                  </a:lnTo>
                  <a:lnTo>
                    <a:pt x="1514" y="26"/>
                  </a:lnTo>
                  <a:lnTo>
                    <a:pt x="1515" y="26"/>
                  </a:lnTo>
                  <a:lnTo>
                    <a:pt x="1516" y="26"/>
                  </a:lnTo>
                  <a:lnTo>
                    <a:pt x="1517" y="26"/>
                  </a:lnTo>
                  <a:lnTo>
                    <a:pt x="1518" y="26"/>
                  </a:lnTo>
                  <a:lnTo>
                    <a:pt x="1518" y="26"/>
                  </a:lnTo>
                  <a:lnTo>
                    <a:pt x="1519" y="26"/>
                  </a:lnTo>
                  <a:lnTo>
                    <a:pt x="1520" y="26"/>
                  </a:lnTo>
                  <a:lnTo>
                    <a:pt x="1521" y="26"/>
                  </a:lnTo>
                  <a:lnTo>
                    <a:pt x="1522" y="26"/>
                  </a:lnTo>
                  <a:lnTo>
                    <a:pt x="1522" y="26"/>
                  </a:lnTo>
                  <a:lnTo>
                    <a:pt x="1523" y="26"/>
                  </a:lnTo>
                  <a:lnTo>
                    <a:pt x="1524" y="26"/>
                  </a:lnTo>
                  <a:lnTo>
                    <a:pt x="1525" y="26"/>
                  </a:lnTo>
                  <a:lnTo>
                    <a:pt x="1526" y="26"/>
                  </a:lnTo>
                  <a:lnTo>
                    <a:pt x="1526" y="26"/>
                  </a:lnTo>
                  <a:lnTo>
                    <a:pt x="1527" y="26"/>
                  </a:lnTo>
                  <a:lnTo>
                    <a:pt x="1528" y="26"/>
                  </a:lnTo>
                  <a:lnTo>
                    <a:pt x="1529" y="26"/>
                  </a:lnTo>
                  <a:lnTo>
                    <a:pt x="1530" y="26"/>
                  </a:lnTo>
                  <a:lnTo>
                    <a:pt x="1531" y="26"/>
                  </a:lnTo>
                  <a:lnTo>
                    <a:pt x="1531" y="26"/>
                  </a:lnTo>
                  <a:lnTo>
                    <a:pt x="1532" y="26"/>
                  </a:lnTo>
                  <a:lnTo>
                    <a:pt x="1533" y="26"/>
                  </a:lnTo>
                  <a:lnTo>
                    <a:pt x="1534" y="26"/>
                  </a:lnTo>
                  <a:lnTo>
                    <a:pt x="1535" y="26"/>
                  </a:lnTo>
                  <a:lnTo>
                    <a:pt x="1535" y="26"/>
                  </a:lnTo>
                  <a:lnTo>
                    <a:pt x="1536" y="26"/>
                  </a:lnTo>
                  <a:lnTo>
                    <a:pt x="1537" y="26"/>
                  </a:lnTo>
                  <a:lnTo>
                    <a:pt x="1538" y="26"/>
                  </a:lnTo>
                  <a:lnTo>
                    <a:pt x="1539" y="26"/>
                  </a:lnTo>
                  <a:lnTo>
                    <a:pt x="1540" y="26"/>
                  </a:lnTo>
                  <a:lnTo>
                    <a:pt x="1540" y="26"/>
                  </a:lnTo>
                  <a:lnTo>
                    <a:pt x="1541" y="26"/>
                  </a:lnTo>
                  <a:lnTo>
                    <a:pt x="1542" y="26"/>
                  </a:lnTo>
                  <a:lnTo>
                    <a:pt x="1543" y="26"/>
                  </a:lnTo>
                  <a:lnTo>
                    <a:pt x="1544" y="26"/>
                  </a:lnTo>
                  <a:lnTo>
                    <a:pt x="1544" y="26"/>
                  </a:lnTo>
                  <a:lnTo>
                    <a:pt x="1545" y="26"/>
                  </a:lnTo>
                  <a:lnTo>
                    <a:pt x="1546" y="26"/>
                  </a:lnTo>
                  <a:lnTo>
                    <a:pt x="1547" y="26"/>
                  </a:lnTo>
                  <a:lnTo>
                    <a:pt x="1548" y="26"/>
                  </a:lnTo>
                  <a:lnTo>
                    <a:pt x="1549" y="26"/>
                  </a:lnTo>
                  <a:lnTo>
                    <a:pt x="1549" y="26"/>
                  </a:lnTo>
                  <a:lnTo>
                    <a:pt x="1550" y="26"/>
                  </a:lnTo>
                  <a:lnTo>
                    <a:pt x="1551" y="26"/>
                  </a:lnTo>
                  <a:lnTo>
                    <a:pt x="1552" y="26"/>
                  </a:lnTo>
                  <a:lnTo>
                    <a:pt x="1553" y="26"/>
                  </a:lnTo>
                  <a:lnTo>
                    <a:pt x="1553" y="26"/>
                  </a:lnTo>
                  <a:lnTo>
                    <a:pt x="1554" y="26"/>
                  </a:lnTo>
                  <a:lnTo>
                    <a:pt x="1555" y="26"/>
                  </a:lnTo>
                  <a:lnTo>
                    <a:pt x="1556" y="26"/>
                  </a:lnTo>
                  <a:lnTo>
                    <a:pt x="1557" y="26"/>
                  </a:lnTo>
                  <a:lnTo>
                    <a:pt x="1557" y="26"/>
                  </a:lnTo>
                  <a:lnTo>
                    <a:pt x="1558" y="26"/>
                  </a:lnTo>
                  <a:lnTo>
                    <a:pt x="1559" y="26"/>
                  </a:lnTo>
                  <a:lnTo>
                    <a:pt x="1560" y="26"/>
                  </a:lnTo>
                  <a:lnTo>
                    <a:pt x="1561" y="26"/>
                  </a:lnTo>
                  <a:lnTo>
                    <a:pt x="1562" y="26"/>
                  </a:lnTo>
                  <a:lnTo>
                    <a:pt x="1562" y="26"/>
                  </a:lnTo>
                  <a:lnTo>
                    <a:pt x="1563" y="26"/>
                  </a:lnTo>
                  <a:lnTo>
                    <a:pt x="1564" y="26"/>
                  </a:lnTo>
                  <a:lnTo>
                    <a:pt x="1565" y="26"/>
                  </a:lnTo>
                  <a:lnTo>
                    <a:pt x="1566" y="26"/>
                  </a:lnTo>
                  <a:lnTo>
                    <a:pt x="1566" y="26"/>
                  </a:lnTo>
                  <a:lnTo>
                    <a:pt x="1567" y="26"/>
                  </a:lnTo>
                  <a:lnTo>
                    <a:pt x="1568" y="26"/>
                  </a:lnTo>
                  <a:lnTo>
                    <a:pt x="1569" y="26"/>
                  </a:lnTo>
                  <a:lnTo>
                    <a:pt x="1570" y="26"/>
                  </a:lnTo>
                  <a:lnTo>
                    <a:pt x="1571" y="26"/>
                  </a:lnTo>
                  <a:lnTo>
                    <a:pt x="1571" y="26"/>
                  </a:lnTo>
                  <a:lnTo>
                    <a:pt x="1572" y="26"/>
                  </a:lnTo>
                  <a:lnTo>
                    <a:pt x="1573" y="26"/>
                  </a:lnTo>
                  <a:lnTo>
                    <a:pt x="1574" y="26"/>
                  </a:lnTo>
                  <a:lnTo>
                    <a:pt x="1575" y="26"/>
                  </a:lnTo>
                  <a:lnTo>
                    <a:pt x="1575" y="26"/>
                  </a:lnTo>
                  <a:lnTo>
                    <a:pt x="1576" y="26"/>
                  </a:lnTo>
                  <a:lnTo>
                    <a:pt x="1577" y="26"/>
                  </a:lnTo>
                  <a:lnTo>
                    <a:pt x="1578" y="26"/>
                  </a:lnTo>
                  <a:lnTo>
                    <a:pt x="1579" y="26"/>
                  </a:lnTo>
                  <a:lnTo>
                    <a:pt x="1579" y="26"/>
                  </a:lnTo>
                  <a:lnTo>
                    <a:pt x="1580" y="26"/>
                  </a:lnTo>
                  <a:lnTo>
                    <a:pt x="1581" y="26"/>
                  </a:lnTo>
                  <a:lnTo>
                    <a:pt x="1582" y="26"/>
                  </a:lnTo>
                  <a:lnTo>
                    <a:pt x="1583" y="26"/>
                  </a:lnTo>
                  <a:lnTo>
                    <a:pt x="1584" y="26"/>
                  </a:lnTo>
                  <a:lnTo>
                    <a:pt x="1584" y="26"/>
                  </a:lnTo>
                  <a:lnTo>
                    <a:pt x="1585" y="26"/>
                  </a:lnTo>
                  <a:lnTo>
                    <a:pt x="1586" y="26"/>
                  </a:lnTo>
                  <a:lnTo>
                    <a:pt x="1587" y="26"/>
                  </a:lnTo>
                  <a:lnTo>
                    <a:pt x="1588" y="26"/>
                  </a:lnTo>
                  <a:lnTo>
                    <a:pt x="1588" y="26"/>
                  </a:lnTo>
                  <a:lnTo>
                    <a:pt x="1589" y="26"/>
                  </a:lnTo>
                  <a:lnTo>
                    <a:pt x="1590" y="26"/>
                  </a:lnTo>
                  <a:lnTo>
                    <a:pt x="1591" y="26"/>
                  </a:lnTo>
                  <a:lnTo>
                    <a:pt x="1592" y="26"/>
                  </a:lnTo>
                  <a:lnTo>
                    <a:pt x="1593" y="26"/>
                  </a:lnTo>
                  <a:lnTo>
                    <a:pt x="1593" y="26"/>
                  </a:lnTo>
                  <a:lnTo>
                    <a:pt x="1594" y="26"/>
                  </a:lnTo>
                  <a:lnTo>
                    <a:pt x="1595" y="26"/>
                  </a:lnTo>
                  <a:lnTo>
                    <a:pt x="1596" y="26"/>
                  </a:lnTo>
                  <a:lnTo>
                    <a:pt x="1597" y="26"/>
                  </a:lnTo>
                  <a:lnTo>
                    <a:pt x="1597" y="26"/>
                  </a:lnTo>
                  <a:lnTo>
                    <a:pt x="1598" y="26"/>
                  </a:lnTo>
                  <a:lnTo>
                    <a:pt x="1599" y="26"/>
                  </a:lnTo>
                  <a:lnTo>
                    <a:pt x="1600" y="26"/>
                  </a:lnTo>
                  <a:lnTo>
                    <a:pt x="1601" y="26"/>
                  </a:lnTo>
                  <a:lnTo>
                    <a:pt x="1602" y="2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331" name="Freeform 265">
              <a:extLst>
                <a:ext uri="{FF2B5EF4-FFF2-40B4-BE49-F238E27FC236}">
                  <a16:creationId xmlns:a16="http://schemas.microsoft.com/office/drawing/2014/main" id="{162183F9-21AA-46E1-8BE9-5F9FA2D69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72" y="2280674"/>
              <a:ext cx="6974602" cy="494590"/>
            </a:xfrm>
            <a:custGeom>
              <a:avLst/>
              <a:gdLst>
                <a:gd name="T0" fmla="*/ 24 w 1601"/>
                <a:gd name="T1" fmla="*/ 26 h 26"/>
                <a:gd name="T2" fmla="*/ 50 w 1601"/>
                <a:gd name="T3" fmla="*/ 26 h 26"/>
                <a:gd name="T4" fmla="*/ 75 w 1601"/>
                <a:gd name="T5" fmla="*/ 26 h 26"/>
                <a:gd name="T6" fmla="*/ 100 w 1601"/>
                <a:gd name="T7" fmla="*/ 26 h 26"/>
                <a:gd name="T8" fmla="*/ 125 w 1601"/>
                <a:gd name="T9" fmla="*/ 26 h 26"/>
                <a:gd name="T10" fmla="*/ 151 w 1601"/>
                <a:gd name="T11" fmla="*/ 26 h 26"/>
                <a:gd name="T12" fmla="*/ 176 w 1601"/>
                <a:gd name="T13" fmla="*/ 26 h 26"/>
                <a:gd name="T14" fmla="*/ 201 w 1601"/>
                <a:gd name="T15" fmla="*/ 26 h 26"/>
                <a:gd name="T16" fmla="*/ 226 w 1601"/>
                <a:gd name="T17" fmla="*/ 26 h 26"/>
                <a:gd name="T18" fmla="*/ 252 w 1601"/>
                <a:gd name="T19" fmla="*/ 26 h 26"/>
                <a:gd name="T20" fmla="*/ 277 w 1601"/>
                <a:gd name="T21" fmla="*/ 26 h 26"/>
                <a:gd name="T22" fmla="*/ 302 w 1601"/>
                <a:gd name="T23" fmla="*/ 26 h 26"/>
                <a:gd name="T24" fmla="*/ 328 w 1601"/>
                <a:gd name="T25" fmla="*/ 26 h 26"/>
                <a:gd name="T26" fmla="*/ 353 w 1601"/>
                <a:gd name="T27" fmla="*/ 26 h 26"/>
                <a:gd name="T28" fmla="*/ 378 w 1601"/>
                <a:gd name="T29" fmla="*/ 26 h 26"/>
                <a:gd name="T30" fmla="*/ 403 w 1601"/>
                <a:gd name="T31" fmla="*/ 26 h 26"/>
                <a:gd name="T32" fmla="*/ 429 w 1601"/>
                <a:gd name="T33" fmla="*/ 26 h 26"/>
                <a:gd name="T34" fmla="*/ 454 w 1601"/>
                <a:gd name="T35" fmla="*/ 26 h 26"/>
                <a:gd name="T36" fmla="*/ 479 w 1601"/>
                <a:gd name="T37" fmla="*/ 26 h 26"/>
                <a:gd name="T38" fmla="*/ 504 w 1601"/>
                <a:gd name="T39" fmla="*/ 26 h 26"/>
                <a:gd name="T40" fmla="*/ 530 w 1601"/>
                <a:gd name="T41" fmla="*/ 26 h 26"/>
                <a:gd name="T42" fmla="*/ 555 w 1601"/>
                <a:gd name="T43" fmla="*/ 26 h 26"/>
                <a:gd name="T44" fmla="*/ 580 w 1601"/>
                <a:gd name="T45" fmla="*/ 26 h 26"/>
                <a:gd name="T46" fmla="*/ 606 w 1601"/>
                <a:gd name="T47" fmla="*/ 26 h 26"/>
                <a:gd name="T48" fmla="*/ 631 w 1601"/>
                <a:gd name="T49" fmla="*/ 26 h 26"/>
                <a:gd name="T50" fmla="*/ 656 w 1601"/>
                <a:gd name="T51" fmla="*/ 26 h 26"/>
                <a:gd name="T52" fmla="*/ 681 w 1601"/>
                <a:gd name="T53" fmla="*/ 26 h 26"/>
                <a:gd name="T54" fmla="*/ 707 w 1601"/>
                <a:gd name="T55" fmla="*/ 26 h 26"/>
                <a:gd name="T56" fmla="*/ 732 w 1601"/>
                <a:gd name="T57" fmla="*/ 26 h 26"/>
                <a:gd name="T58" fmla="*/ 757 w 1601"/>
                <a:gd name="T59" fmla="*/ 26 h 26"/>
                <a:gd name="T60" fmla="*/ 782 w 1601"/>
                <a:gd name="T61" fmla="*/ 26 h 26"/>
                <a:gd name="T62" fmla="*/ 808 w 1601"/>
                <a:gd name="T63" fmla="*/ 26 h 26"/>
                <a:gd name="T64" fmla="*/ 833 w 1601"/>
                <a:gd name="T65" fmla="*/ 26 h 26"/>
                <a:gd name="T66" fmla="*/ 858 w 1601"/>
                <a:gd name="T67" fmla="*/ 26 h 26"/>
                <a:gd name="T68" fmla="*/ 884 w 1601"/>
                <a:gd name="T69" fmla="*/ 26 h 26"/>
                <a:gd name="T70" fmla="*/ 909 w 1601"/>
                <a:gd name="T71" fmla="*/ 26 h 26"/>
                <a:gd name="T72" fmla="*/ 934 w 1601"/>
                <a:gd name="T73" fmla="*/ 26 h 26"/>
                <a:gd name="T74" fmla="*/ 959 w 1601"/>
                <a:gd name="T75" fmla="*/ 26 h 26"/>
                <a:gd name="T76" fmla="*/ 985 w 1601"/>
                <a:gd name="T77" fmla="*/ 26 h 26"/>
                <a:gd name="T78" fmla="*/ 1010 w 1601"/>
                <a:gd name="T79" fmla="*/ 26 h 26"/>
                <a:gd name="T80" fmla="*/ 1035 w 1601"/>
                <a:gd name="T81" fmla="*/ 26 h 26"/>
                <a:gd name="T82" fmla="*/ 1060 w 1601"/>
                <a:gd name="T83" fmla="*/ 26 h 26"/>
                <a:gd name="T84" fmla="*/ 1086 w 1601"/>
                <a:gd name="T85" fmla="*/ 26 h 26"/>
                <a:gd name="T86" fmla="*/ 1111 w 1601"/>
                <a:gd name="T87" fmla="*/ 26 h 26"/>
                <a:gd name="T88" fmla="*/ 1136 w 1601"/>
                <a:gd name="T89" fmla="*/ 26 h 26"/>
                <a:gd name="T90" fmla="*/ 1162 w 1601"/>
                <a:gd name="T91" fmla="*/ 26 h 26"/>
                <a:gd name="T92" fmla="*/ 1187 w 1601"/>
                <a:gd name="T93" fmla="*/ 26 h 26"/>
                <a:gd name="T94" fmla="*/ 1212 w 1601"/>
                <a:gd name="T95" fmla="*/ 26 h 26"/>
                <a:gd name="T96" fmla="*/ 1237 w 1601"/>
                <a:gd name="T97" fmla="*/ 26 h 26"/>
                <a:gd name="T98" fmla="*/ 1263 w 1601"/>
                <a:gd name="T99" fmla="*/ 26 h 26"/>
                <a:gd name="T100" fmla="*/ 1288 w 1601"/>
                <a:gd name="T101" fmla="*/ 26 h 26"/>
                <a:gd name="T102" fmla="*/ 1313 w 1601"/>
                <a:gd name="T103" fmla="*/ 26 h 26"/>
                <a:gd name="T104" fmla="*/ 1338 w 1601"/>
                <a:gd name="T105" fmla="*/ 26 h 26"/>
                <a:gd name="T106" fmla="*/ 1364 w 1601"/>
                <a:gd name="T107" fmla="*/ 26 h 26"/>
                <a:gd name="T108" fmla="*/ 1389 w 1601"/>
                <a:gd name="T109" fmla="*/ 26 h 26"/>
                <a:gd name="T110" fmla="*/ 1414 w 1601"/>
                <a:gd name="T111" fmla="*/ 26 h 26"/>
                <a:gd name="T112" fmla="*/ 1440 w 1601"/>
                <a:gd name="T113" fmla="*/ 26 h 26"/>
                <a:gd name="T114" fmla="*/ 1465 w 1601"/>
                <a:gd name="T115" fmla="*/ 26 h 26"/>
                <a:gd name="T116" fmla="*/ 1490 w 1601"/>
                <a:gd name="T117" fmla="*/ 26 h 26"/>
                <a:gd name="T118" fmla="*/ 1515 w 1601"/>
                <a:gd name="T119" fmla="*/ 26 h 26"/>
                <a:gd name="T120" fmla="*/ 1541 w 1601"/>
                <a:gd name="T121" fmla="*/ 26 h 26"/>
                <a:gd name="T122" fmla="*/ 1566 w 1601"/>
                <a:gd name="T123" fmla="*/ 26 h 26"/>
                <a:gd name="T124" fmla="*/ 1591 w 1601"/>
                <a:gd name="T12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01" h="26">
                  <a:moveTo>
                    <a:pt x="0" y="26"/>
                  </a:moveTo>
                  <a:lnTo>
                    <a:pt x="1" y="26"/>
                  </a:lnTo>
                  <a:lnTo>
                    <a:pt x="1" y="26"/>
                  </a:lnTo>
                  <a:lnTo>
                    <a:pt x="2" y="26"/>
                  </a:lnTo>
                  <a:lnTo>
                    <a:pt x="3" y="26"/>
                  </a:lnTo>
                  <a:lnTo>
                    <a:pt x="4" y="26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7" y="26"/>
                  </a:lnTo>
                  <a:lnTo>
                    <a:pt x="8" y="26"/>
                  </a:lnTo>
                  <a:lnTo>
                    <a:pt x="9" y="26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1" y="26"/>
                  </a:lnTo>
                  <a:lnTo>
                    <a:pt x="12" y="26"/>
                  </a:lnTo>
                  <a:lnTo>
                    <a:pt x="13" y="26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5" y="26"/>
                  </a:lnTo>
                  <a:lnTo>
                    <a:pt x="16" y="26"/>
                  </a:lnTo>
                  <a:lnTo>
                    <a:pt x="17" y="26"/>
                  </a:lnTo>
                  <a:lnTo>
                    <a:pt x="18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20" y="26"/>
                  </a:lnTo>
                  <a:lnTo>
                    <a:pt x="21" y="26"/>
                  </a:lnTo>
                  <a:lnTo>
                    <a:pt x="22" y="26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5" y="26"/>
                  </a:lnTo>
                  <a:lnTo>
                    <a:pt x="26" y="26"/>
                  </a:lnTo>
                  <a:lnTo>
                    <a:pt x="27" y="26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9" y="26"/>
                  </a:lnTo>
                  <a:lnTo>
                    <a:pt x="30" y="26"/>
                  </a:lnTo>
                  <a:lnTo>
                    <a:pt x="31" y="26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33" y="26"/>
                  </a:lnTo>
                  <a:lnTo>
                    <a:pt x="34" y="26"/>
                  </a:lnTo>
                  <a:lnTo>
                    <a:pt x="35" y="26"/>
                  </a:lnTo>
                  <a:lnTo>
                    <a:pt x="36" y="26"/>
                  </a:lnTo>
                  <a:lnTo>
                    <a:pt x="37" y="26"/>
                  </a:lnTo>
                  <a:lnTo>
                    <a:pt x="37" y="26"/>
                  </a:lnTo>
                  <a:lnTo>
                    <a:pt x="38" y="26"/>
                  </a:lnTo>
                  <a:lnTo>
                    <a:pt x="39" y="26"/>
                  </a:lnTo>
                  <a:lnTo>
                    <a:pt x="40" y="26"/>
                  </a:lnTo>
                  <a:lnTo>
                    <a:pt x="41" y="26"/>
                  </a:lnTo>
                  <a:lnTo>
                    <a:pt x="41" y="26"/>
                  </a:lnTo>
                  <a:lnTo>
                    <a:pt x="42" y="26"/>
                  </a:lnTo>
                  <a:lnTo>
                    <a:pt x="43" y="26"/>
                  </a:lnTo>
                  <a:lnTo>
                    <a:pt x="44" y="26"/>
                  </a:lnTo>
                  <a:lnTo>
                    <a:pt x="45" y="26"/>
                  </a:lnTo>
                  <a:lnTo>
                    <a:pt x="45" y="26"/>
                  </a:lnTo>
                  <a:lnTo>
                    <a:pt x="46" y="26"/>
                  </a:lnTo>
                  <a:lnTo>
                    <a:pt x="47" y="26"/>
                  </a:lnTo>
                  <a:lnTo>
                    <a:pt x="48" y="26"/>
                  </a:lnTo>
                  <a:lnTo>
                    <a:pt x="49" y="26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1" y="26"/>
                  </a:lnTo>
                  <a:lnTo>
                    <a:pt x="52" y="26"/>
                  </a:lnTo>
                  <a:lnTo>
                    <a:pt x="53" y="26"/>
                  </a:lnTo>
                  <a:lnTo>
                    <a:pt x="54" y="26"/>
                  </a:lnTo>
                  <a:lnTo>
                    <a:pt x="54" y="26"/>
                  </a:lnTo>
                  <a:lnTo>
                    <a:pt x="55" y="26"/>
                  </a:lnTo>
                  <a:lnTo>
                    <a:pt x="56" y="26"/>
                  </a:lnTo>
                  <a:lnTo>
                    <a:pt x="57" y="26"/>
                  </a:lnTo>
                  <a:lnTo>
                    <a:pt x="58" y="26"/>
                  </a:lnTo>
                  <a:lnTo>
                    <a:pt x="59" y="26"/>
                  </a:lnTo>
                  <a:lnTo>
                    <a:pt x="59" y="26"/>
                  </a:lnTo>
                  <a:lnTo>
                    <a:pt x="60" y="26"/>
                  </a:lnTo>
                  <a:lnTo>
                    <a:pt x="61" y="26"/>
                  </a:lnTo>
                  <a:lnTo>
                    <a:pt x="62" y="26"/>
                  </a:lnTo>
                  <a:lnTo>
                    <a:pt x="63" y="26"/>
                  </a:lnTo>
                  <a:lnTo>
                    <a:pt x="63" y="26"/>
                  </a:lnTo>
                  <a:lnTo>
                    <a:pt x="64" y="26"/>
                  </a:lnTo>
                  <a:lnTo>
                    <a:pt x="65" y="26"/>
                  </a:lnTo>
                  <a:lnTo>
                    <a:pt x="66" y="26"/>
                  </a:lnTo>
                  <a:lnTo>
                    <a:pt x="67" y="26"/>
                  </a:lnTo>
                  <a:lnTo>
                    <a:pt x="67" y="26"/>
                  </a:lnTo>
                  <a:lnTo>
                    <a:pt x="68" y="26"/>
                  </a:lnTo>
                  <a:lnTo>
                    <a:pt x="69" y="26"/>
                  </a:lnTo>
                  <a:lnTo>
                    <a:pt x="70" y="26"/>
                  </a:lnTo>
                  <a:lnTo>
                    <a:pt x="71" y="26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73" y="26"/>
                  </a:lnTo>
                  <a:lnTo>
                    <a:pt x="74" y="26"/>
                  </a:lnTo>
                  <a:lnTo>
                    <a:pt x="75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77" y="26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80" y="26"/>
                  </a:lnTo>
                  <a:lnTo>
                    <a:pt x="81" y="26"/>
                  </a:lnTo>
                  <a:lnTo>
                    <a:pt x="81" y="26"/>
                  </a:lnTo>
                  <a:lnTo>
                    <a:pt x="82" y="26"/>
                  </a:lnTo>
                  <a:lnTo>
                    <a:pt x="83" y="26"/>
                  </a:lnTo>
                  <a:lnTo>
                    <a:pt x="84" y="26"/>
                  </a:lnTo>
                  <a:lnTo>
                    <a:pt x="85" y="26"/>
                  </a:lnTo>
                  <a:lnTo>
                    <a:pt x="85" y="26"/>
                  </a:lnTo>
                  <a:lnTo>
                    <a:pt x="86" y="26"/>
                  </a:lnTo>
                  <a:lnTo>
                    <a:pt x="87" y="26"/>
                  </a:lnTo>
                  <a:lnTo>
                    <a:pt x="88" y="26"/>
                  </a:lnTo>
                  <a:lnTo>
                    <a:pt x="89" y="26"/>
                  </a:lnTo>
                  <a:lnTo>
                    <a:pt x="90" y="26"/>
                  </a:lnTo>
                  <a:lnTo>
                    <a:pt x="90" y="26"/>
                  </a:lnTo>
                  <a:lnTo>
                    <a:pt x="91" y="26"/>
                  </a:lnTo>
                  <a:lnTo>
                    <a:pt x="92" y="26"/>
                  </a:lnTo>
                  <a:lnTo>
                    <a:pt x="93" y="26"/>
                  </a:lnTo>
                  <a:lnTo>
                    <a:pt x="94" y="26"/>
                  </a:lnTo>
                  <a:lnTo>
                    <a:pt x="94" y="26"/>
                  </a:lnTo>
                  <a:lnTo>
                    <a:pt x="95" y="26"/>
                  </a:lnTo>
                  <a:lnTo>
                    <a:pt x="96" y="26"/>
                  </a:lnTo>
                  <a:lnTo>
                    <a:pt x="97" y="26"/>
                  </a:lnTo>
                  <a:lnTo>
                    <a:pt x="98" y="26"/>
                  </a:lnTo>
                  <a:lnTo>
                    <a:pt x="98" y="26"/>
                  </a:lnTo>
                  <a:lnTo>
                    <a:pt x="99" y="26"/>
                  </a:lnTo>
                  <a:lnTo>
                    <a:pt x="100" y="26"/>
                  </a:lnTo>
                  <a:lnTo>
                    <a:pt x="101" y="26"/>
                  </a:lnTo>
                  <a:lnTo>
                    <a:pt x="102" y="26"/>
                  </a:lnTo>
                  <a:lnTo>
                    <a:pt x="103" y="26"/>
                  </a:lnTo>
                  <a:lnTo>
                    <a:pt x="103" y="26"/>
                  </a:lnTo>
                  <a:lnTo>
                    <a:pt x="104" y="26"/>
                  </a:lnTo>
                  <a:lnTo>
                    <a:pt x="105" y="26"/>
                  </a:lnTo>
                  <a:lnTo>
                    <a:pt x="106" y="26"/>
                  </a:lnTo>
                  <a:lnTo>
                    <a:pt x="107" y="26"/>
                  </a:lnTo>
                  <a:lnTo>
                    <a:pt x="107" y="26"/>
                  </a:lnTo>
                  <a:lnTo>
                    <a:pt x="108" y="26"/>
                  </a:lnTo>
                  <a:lnTo>
                    <a:pt x="109" y="26"/>
                  </a:lnTo>
                  <a:lnTo>
                    <a:pt x="110" y="26"/>
                  </a:lnTo>
                  <a:lnTo>
                    <a:pt x="111" y="26"/>
                  </a:lnTo>
                  <a:lnTo>
                    <a:pt x="112" y="26"/>
                  </a:lnTo>
                  <a:lnTo>
                    <a:pt x="112" y="26"/>
                  </a:lnTo>
                  <a:lnTo>
                    <a:pt x="113" y="26"/>
                  </a:lnTo>
                  <a:lnTo>
                    <a:pt x="114" y="26"/>
                  </a:lnTo>
                  <a:lnTo>
                    <a:pt x="115" y="26"/>
                  </a:lnTo>
                  <a:lnTo>
                    <a:pt x="116" y="26"/>
                  </a:lnTo>
                  <a:lnTo>
                    <a:pt x="116" y="26"/>
                  </a:lnTo>
                  <a:lnTo>
                    <a:pt x="117" y="26"/>
                  </a:lnTo>
                  <a:lnTo>
                    <a:pt x="118" y="26"/>
                  </a:lnTo>
                  <a:lnTo>
                    <a:pt x="119" y="26"/>
                  </a:lnTo>
                  <a:lnTo>
                    <a:pt x="120" y="26"/>
                  </a:lnTo>
                  <a:lnTo>
                    <a:pt x="120" y="26"/>
                  </a:lnTo>
                  <a:lnTo>
                    <a:pt x="121" y="26"/>
                  </a:lnTo>
                  <a:lnTo>
                    <a:pt x="122" y="26"/>
                  </a:lnTo>
                  <a:lnTo>
                    <a:pt x="123" y="26"/>
                  </a:lnTo>
                  <a:lnTo>
                    <a:pt x="124" y="26"/>
                  </a:lnTo>
                  <a:lnTo>
                    <a:pt x="125" y="26"/>
                  </a:lnTo>
                  <a:lnTo>
                    <a:pt x="125" y="26"/>
                  </a:lnTo>
                  <a:lnTo>
                    <a:pt x="126" y="26"/>
                  </a:lnTo>
                  <a:lnTo>
                    <a:pt x="127" y="26"/>
                  </a:lnTo>
                  <a:lnTo>
                    <a:pt x="128" y="26"/>
                  </a:lnTo>
                  <a:lnTo>
                    <a:pt x="129" y="26"/>
                  </a:lnTo>
                  <a:lnTo>
                    <a:pt x="129" y="26"/>
                  </a:lnTo>
                  <a:lnTo>
                    <a:pt x="130" y="26"/>
                  </a:lnTo>
                  <a:lnTo>
                    <a:pt x="131" y="26"/>
                  </a:lnTo>
                  <a:lnTo>
                    <a:pt x="132" y="26"/>
                  </a:lnTo>
                  <a:lnTo>
                    <a:pt x="133" y="26"/>
                  </a:lnTo>
                  <a:lnTo>
                    <a:pt x="134" y="26"/>
                  </a:lnTo>
                  <a:lnTo>
                    <a:pt x="134" y="26"/>
                  </a:lnTo>
                  <a:lnTo>
                    <a:pt x="135" y="26"/>
                  </a:lnTo>
                  <a:lnTo>
                    <a:pt x="136" y="26"/>
                  </a:lnTo>
                  <a:lnTo>
                    <a:pt x="137" y="26"/>
                  </a:lnTo>
                  <a:lnTo>
                    <a:pt x="138" y="26"/>
                  </a:lnTo>
                  <a:lnTo>
                    <a:pt x="138" y="26"/>
                  </a:lnTo>
                  <a:lnTo>
                    <a:pt x="139" y="26"/>
                  </a:lnTo>
                  <a:lnTo>
                    <a:pt x="140" y="26"/>
                  </a:lnTo>
                  <a:lnTo>
                    <a:pt x="141" y="26"/>
                  </a:lnTo>
                  <a:lnTo>
                    <a:pt x="142" y="26"/>
                  </a:lnTo>
                  <a:lnTo>
                    <a:pt x="142" y="26"/>
                  </a:lnTo>
                  <a:lnTo>
                    <a:pt x="143" y="26"/>
                  </a:lnTo>
                  <a:lnTo>
                    <a:pt x="144" y="26"/>
                  </a:lnTo>
                  <a:lnTo>
                    <a:pt x="145" y="26"/>
                  </a:lnTo>
                  <a:lnTo>
                    <a:pt x="146" y="26"/>
                  </a:lnTo>
                  <a:lnTo>
                    <a:pt x="147" y="26"/>
                  </a:lnTo>
                  <a:lnTo>
                    <a:pt x="147" y="26"/>
                  </a:lnTo>
                  <a:lnTo>
                    <a:pt x="148" y="26"/>
                  </a:lnTo>
                  <a:lnTo>
                    <a:pt x="149" y="26"/>
                  </a:lnTo>
                  <a:lnTo>
                    <a:pt x="150" y="26"/>
                  </a:lnTo>
                  <a:lnTo>
                    <a:pt x="151" y="26"/>
                  </a:lnTo>
                  <a:lnTo>
                    <a:pt x="151" y="26"/>
                  </a:lnTo>
                  <a:lnTo>
                    <a:pt x="152" y="26"/>
                  </a:lnTo>
                  <a:lnTo>
                    <a:pt x="153" y="26"/>
                  </a:lnTo>
                  <a:lnTo>
                    <a:pt x="154" y="26"/>
                  </a:lnTo>
                  <a:lnTo>
                    <a:pt x="155" y="26"/>
                  </a:lnTo>
                  <a:lnTo>
                    <a:pt x="156" y="26"/>
                  </a:lnTo>
                  <a:lnTo>
                    <a:pt x="156" y="26"/>
                  </a:lnTo>
                  <a:lnTo>
                    <a:pt x="157" y="26"/>
                  </a:lnTo>
                  <a:lnTo>
                    <a:pt x="158" y="26"/>
                  </a:lnTo>
                  <a:lnTo>
                    <a:pt x="159" y="26"/>
                  </a:lnTo>
                  <a:lnTo>
                    <a:pt x="160" y="26"/>
                  </a:lnTo>
                  <a:lnTo>
                    <a:pt x="160" y="26"/>
                  </a:lnTo>
                  <a:lnTo>
                    <a:pt x="161" y="26"/>
                  </a:lnTo>
                  <a:lnTo>
                    <a:pt x="162" y="26"/>
                  </a:lnTo>
                  <a:lnTo>
                    <a:pt x="163" y="26"/>
                  </a:lnTo>
                  <a:lnTo>
                    <a:pt x="164" y="26"/>
                  </a:lnTo>
                  <a:lnTo>
                    <a:pt x="165" y="26"/>
                  </a:lnTo>
                  <a:lnTo>
                    <a:pt x="165" y="26"/>
                  </a:lnTo>
                  <a:lnTo>
                    <a:pt x="166" y="26"/>
                  </a:lnTo>
                  <a:lnTo>
                    <a:pt x="167" y="26"/>
                  </a:lnTo>
                  <a:lnTo>
                    <a:pt x="168" y="26"/>
                  </a:lnTo>
                  <a:lnTo>
                    <a:pt x="169" y="26"/>
                  </a:lnTo>
                  <a:lnTo>
                    <a:pt x="169" y="26"/>
                  </a:lnTo>
                  <a:lnTo>
                    <a:pt x="170" y="26"/>
                  </a:lnTo>
                  <a:lnTo>
                    <a:pt x="171" y="26"/>
                  </a:lnTo>
                  <a:lnTo>
                    <a:pt x="172" y="26"/>
                  </a:lnTo>
                  <a:lnTo>
                    <a:pt x="173" y="26"/>
                  </a:lnTo>
                  <a:lnTo>
                    <a:pt x="173" y="26"/>
                  </a:lnTo>
                  <a:lnTo>
                    <a:pt x="174" y="26"/>
                  </a:lnTo>
                  <a:lnTo>
                    <a:pt x="175" y="26"/>
                  </a:lnTo>
                  <a:lnTo>
                    <a:pt x="176" y="26"/>
                  </a:lnTo>
                  <a:lnTo>
                    <a:pt x="177" y="26"/>
                  </a:lnTo>
                  <a:lnTo>
                    <a:pt x="178" y="26"/>
                  </a:lnTo>
                  <a:lnTo>
                    <a:pt x="178" y="26"/>
                  </a:lnTo>
                  <a:lnTo>
                    <a:pt x="179" y="26"/>
                  </a:lnTo>
                  <a:lnTo>
                    <a:pt x="180" y="26"/>
                  </a:lnTo>
                  <a:lnTo>
                    <a:pt x="181" y="26"/>
                  </a:lnTo>
                  <a:lnTo>
                    <a:pt x="182" y="26"/>
                  </a:lnTo>
                  <a:lnTo>
                    <a:pt x="182" y="26"/>
                  </a:lnTo>
                  <a:lnTo>
                    <a:pt x="183" y="26"/>
                  </a:lnTo>
                  <a:lnTo>
                    <a:pt x="184" y="26"/>
                  </a:lnTo>
                  <a:lnTo>
                    <a:pt x="185" y="26"/>
                  </a:lnTo>
                  <a:lnTo>
                    <a:pt x="186" y="26"/>
                  </a:lnTo>
                  <a:lnTo>
                    <a:pt x="187" y="26"/>
                  </a:lnTo>
                  <a:lnTo>
                    <a:pt x="187" y="26"/>
                  </a:lnTo>
                  <a:lnTo>
                    <a:pt x="188" y="26"/>
                  </a:lnTo>
                  <a:lnTo>
                    <a:pt x="189" y="26"/>
                  </a:lnTo>
                  <a:lnTo>
                    <a:pt x="190" y="26"/>
                  </a:lnTo>
                  <a:lnTo>
                    <a:pt x="191" y="26"/>
                  </a:lnTo>
                  <a:lnTo>
                    <a:pt x="191" y="26"/>
                  </a:lnTo>
                  <a:lnTo>
                    <a:pt x="192" y="26"/>
                  </a:lnTo>
                  <a:lnTo>
                    <a:pt x="193" y="26"/>
                  </a:lnTo>
                  <a:lnTo>
                    <a:pt x="194" y="26"/>
                  </a:lnTo>
                  <a:lnTo>
                    <a:pt x="195" y="26"/>
                  </a:lnTo>
                  <a:lnTo>
                    <a:pt x="195" y="26"/>
                  </a:lnTo>
                  <a:lnTo>
                    <a:pt x="196" y="26"/>
                  </a:lnTo>
                  <a:lnTo>
                    <a:pt x="197" y="26"/>
                  </a:lnTo>
                  <a:lnTo>
                    <a:pt x="198" y="26"/>
                  </a:lnTo>
                  <a:lnTo>
                    <a:pt x="199" y="26"/>
                  </a:lnTo>
                  <a:lnTo>
                    <a:pt x="200" y="26"/>
                  </a:lnTo>
                  <a:lnTo>
                    <a:pt x="200" y="26"/>
                  </a:lnTo>
                  <a:lnTo>
                    <a:pt x="201" y="26"/>
                  </a:lnTo>
                  <a:lnTo>
                    <a:pt x="202" y="26"/>
                  </a:lnTo>
                  <a:lnTo>
                    <a:pt x="203" y="26"/>
                  </a:lnTo>
                  <a:lnTo>
                    <a:pt x="204" y="26"/>
                  </a:lnTo>
                  <a:lnTo>
                    <a:pt x="204" y="26"/>
                  </a:lnTo>
                  <a:lnTo>
                    <a:pt x="205" y="26"/>
                  </a:lnTo>
                  <a:lnTo>
                    <a:pt x="206" y="26"/>
                  </a:lnTo>
                  <a:lnTo>
                    <a:pt x="207" y="26"/>
                  </a:lnTo>
                  <a:lnTo>
                    <a:pt x="208" y="26"/>
                  </a:lnTo>
                  <a:lnTo>
                    <a:pt x="209" y="26"/>
                  </a:lnTo>
                  <a:lnTo>
                    <a:pt x="209" y="26"/>
                  </a:lnTo>
                  <a:lnTo>
                    <a:pt x="210" y="26"/>
                  </a:lnTo>
                  <a:lnTo>
                    <a:pt x="211" y="26"/>
                  </a:lnTo>
                  <a:lnTo>
                    <a:pt x="212" y="26"/>
                  </a:lnTo>
                  <a:lnTo>
                    <a:pt x="213" y="26"/>
                  </a:lnTo>
                  <a:lnTo>
                    <a:pt x="213" y="26"/>
                  </a:lnTo>
                  <a:lnTo>
                    <a:pt x="214" y="26"/>
                  </a:lnTo>
                  <a:lnTo>
                    <a:pt x="215" y="26"/>
                  </a:lnTo>
                  <a:lnTo>
                    <a:pt x="216" y="26"/>
                  </a:lnTo>
                  <a:lnTo>
                    <a:pt x="217" y="26"/>
                  </a:lnTo>
                  <a:lnTo>
                    <a:pt x="217" y="26"/>
                  </a:lnTo>
                  <a:lnTo>
                    <a:pt x="218" y="26"/>
                  </a:lnTo>
                  <a:lnTo>
                    <a:pt x="219" y="26"/>
                  </a:lnTo>
                  <a:lnTo>
                    <a:pt x="220" y="26"/>
                  </a:lnTo>
                  <a:lnTo>
                    <a:pt x="221" y="26"/>
                  </a:lnTo>
                  <a:lnTo>
                    <a:pt x="222" y="26"/>
                  </a:lnTo>
                  <a:lnTo>
                    <a:pt x="222" y="26"/>
                  </a:lnTo>
                  <a:lnTo>
                    <a:pt x="223" y="26"/>
                  </a:lnTo>
                  <a:lnTo>
                    <a:pt x="224" y="26"/>
                  </a:lnTo>
                  <a:lnTo>
                    <a:pt x="225" y="26"/>
                  </a:lnTo>
                  <a:lnTo>
                    <a:pt x="226" y="26"/>
                  </a:lnTo>
                  <a:lnTo>
                    <a:pt x="226" y="26"/>
                  </a:lnTo>
                  <a:lnTo>
                    <a:pt x="227" y="26"/>
                  </a:lnTo>
                  <a:lnTo>
                    <a:pt x="228" y="26"/>
                  </a:lnTo>
                  <a:lnTo>
                    <a:pt x="229" y="26"/>
                  </a:lnTo>
                  <a:lnTo>
                    <a:pt x="230" y="26"/>
                  </a:lnTo>
                  <a:lnTo>
                    <a:pt x="231" y="26"/>
                  </a:lnTo>
                  <a:lnTo>
                    <a:pt x="231" y="26"/>
                  </a:lnTo>
                  <a:lnTo>
                    <a:pt x="232" y="26"/>
                  </a:lnTo>
                  <a:lnTo>
                    <a:pt x="233" y="26"/>
                  </a:lnTo>
                  <a:lnTo>
                    <a:pt x="234" y="26"/>
                  </a:lnTo>
                  <a:lnTo>
                    <a:pt x="235" y="26"/>
                  </a:lnTo>
                  <a:lnTo>
                    <a:pt x="235" y="26"/>
                  </a:lnTo>
                  <a:lnTo>
                    <a:pt x="236" y="26"/>
                  </a:lnTo>
                  <a:lnTo>
                    <a:pt x="237" y="26"/>
                  </a:lnTo>
                  <a:lnTo>
                    <a:pt x="238" y="26"/>
                  </a:lnTo>
                  <a:lnTo>
                    <a:pt x="239" y="26"/>
                  </a:lnTo>
                  <a:lnTo>
                    <a:pt x="240" y="26"/>
                  </a:lnTo>
                  <a:lnTo>
                    <a:pt x="240" y="26"/>
                  </a:lnTo>
                  <a:lnTo>
                    <a:pt x="241" y="26"/>
                  </a:lnTo>
                  <a:lnTo>
                    <a:pt x="242" y="26"/>
                  </a:lnTo>
                  <a:lnTo>
                    <a:pt x="243" y="26"/>
                  </a:lnTo>
                  <a:lnTo>
                    <a:pt x="244" y="26"/>
                  </a:lnTo>
                  <a:lnTo>
                    <a:pt x="244" y="26"/>
                  </a:lnTo>
                  <a:lnTo>
                    <a:pt x="245" y="26"/>
                  </a:lnTo>
                  <a:lnTo>
                    <a:pt x="246" y="26"/>
                  </a:lnTo>
                  <a:lnTo>
                    <a:pt x="247" y="26"/>
                  </a:lnTo>
                  <a:lnTo>
                    <a:pt x="248" y="26"/>
                  </a:lnTo>
                  <a:lnTo>
                    <a:pt x="248" y="26"/>
                  </a:lnTo>
                  <a:lnTo>
                    <a:pt x="249" y="26"/>
                  </a:lnTo>
                  <a:lnTo>
                    <a:pt x="250" y="26"/>
                  </a:lnTo>
                  <a:lnTo>
                    <a:pt x="251" y="26"/>
                  </a:lnTo>
                  <a:lnTo>
                    <a:pt x="252" y="26"/>
                  </a:lnTo>
                  <a:lnTo>
                    <a:pt x="253" y="26"/>
                  </a:lnTo>
                  <a:lnTo>
                    <a:pt x="253" y="26"/>
                  </a:lnTo>
                  <a:lnTo>
                    <a:pt x="254" y="26"/>
                  </a:lnTo>
                  <a:lnTo>
                    <a:pt x="255" y="26"/>
                  </a:lnTo>
                  <a:lnTo>
                    <a:pt x="256" y="26"/>
                  </a:lnTo>
                  <a:lnTo>
                    <a:pt x="257" y="26"/>
                  </a:lnTo>
                  <a:lnTo>
                    <a:pt x="257" y="26"/>
                  </a:lnTo>
                  <a:lnTo>
                    <a:pt x="258" y="26"/>
                  </a:lnTo>
                  <a:lnTo>
                    <a:pt x="259" y="26"/>
                  </a:lnTo>
                  <a:lnTo>
                    <a:pt x="260" y="26"/>
                  </a:lnTo>
                  <a:lnTo>
                    <a:pt x="261" y="26"/>
                  </a:lnTo>
                  <a:lnTo>
                    <a:pt x="262" y="26"/>
                  </a:lnTo>
                  <a:lnTo>
                    <a:pt x="262" y="26"/>
                  </a:lnTo>
                  <a:lnTo>
                    <a:pt x="263" y="26"/>
                  </a:lnTo>
                  <a:lnTo>
                    <a:pt x="264" y="26"/>
                  </a:lnTo>
                  <a:lnTo>
                    <a:pt x="265" y="26"/>
                  </a:lnTo>
                  <a:lnTo>
                    <a:pt x="266" y="26"/>
                  </a:lnTo>
                  <a:lnTo>
                    <a:pt x="266" y="26"/>
                  </a:lnTo>
                  <a:lnTo>
                    <a:pt x="267" y="26"/>
                  </a:lnTo>
                  <a:lnTo>
                    <a:pt x="268" y="26"/>
                  </a:lnTo>
                  <a:lnTo>
                    <a:pt x="269" y="26"/>
                  </a:lnTo>
                  <a:lnTo>
                    <a:pt x="270" y="26"/>
                  </a:lnTo>
                  <a:lnTo>
                    <a:pt x="270" y="26"/>
                  </a:lnTo>
                  <a:lnTo>
                    <a:pt x="271" y="26"/>
                  </a:lnTo>
                  <a:lnTo>
                    <a:pt x="272" y="26"/>
                  </a:lnTo>
                  <a:lnTo>
                    <a:pt x="273" y="26"/>
                  </a:lnTo>
                  <a:lnTo>
                    <a:pt x="274" y="26"/>
                  </a:lnTo>
                  <a:lnTo>
                    <a:pt x="275" y="26"/>
                  </a:lnTo>
                  <a:lnTo>
                    <a:pt x="275" y="26"/>
                  </a:lnTo>
                  <a:lnTo>
                    <a:pt x="276" y="26"/>
                  </a:lnTo>
                  <a:lnTo>
                    <a:pt x="277" y="26"/>
                  </a:lnTo>
                  <a:lnTo>
                    <a:pt x="278" y="26"/>
                  </a:lnTo>
                  <a:lnTo>
                    <a:pt x="279" y="26"/>
                  </a:lnTo>
                  <a:lnTo>
                    <a:pt x="279" y="26"/>
                  </a:lnTo>
                  <a:lnTo>
                    <a:pt x="280" y="26"/>
                  </a:lnTo>
                  <a:lnTo>
                    <a:pt x="281" y="26"/>
                  </a:lnTo>
                  <a:lnTo>
                    <a:pt x="282" y="26"/>
                  </a:lnTo>
                  <a:lnTo>
                    <a:pt x="283" y="26"/>
                  </a:lnTo>
                  <a:lnTo>
                    <a:pt x="284" y="26"/>
                  </a:lnTo>
                  <a:lnTo>
                    <a:pt x="284" y="26"/>
                  </a:lnTo>
                  <a:lnTo>
                    <a:pt x="285" y="26"/>
                  </a:lnTo>
                  <a:lnTo>
                    <a:pt x="286" y="26"/>
                  </a:lnTo>
                  <a:lnTo>
                    <a:pt x="287" y="26"/>
                  </a:lnTo>
                  <a:lnTo>
                    <a:pt x="288" y="26"/>
                  </a:lnTo>
                  <a:lnTo>
                    <a:pt x="288" y="26"/>
                  </a:lnTo>
                  <a:lnTo>
                    <a:pt x="289" y="26"/>
                  </a:lnTo>
                  <a:lnTo>
                    <a:pt x="290" y="26"/>
                  </a:lnTo>
                  <a:lnTo>
                    <a:pt x="291" y="26"/>
                  </a:lnTo>
                  <a:lnTo>
                    <a:pt x="292" y="26"/>
                  </a:lnTo>
                  <a:lnTo>
                    <a:pt x="292" y="26"/>
                  </a:lnTo>
                  <a:lnTo>
                    <a:pt x="293" y="26"/>
                  </a:lnTo>
                  <a:lnTo>
                    <a:pt x="294" y="26"/>
                  </a:lnTo>
                  <a:lnTo>
                    <a:pt x="295" y="26"/>
                  </a:lnTo>
                  <a:lnTo>
                    <a:pt x="296" y="26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98" y="26"/>
                  </a:lnTo>
                  <a:lnTo>
                    <a:pt x="299" y="26"/>
                  </a:lnTo>
                  <a:lnTo>
                    <a:pt x="300" y="26"/>
                  </a:lnTo>
                  <a:lnTo>
                    <a:pt x="301" y="26"/>
                  </a:lnTo>
                  <a:lnTo>
                    <a:pt x="301" y="26"/>
                  </a:lnTo>
                  <a:lnTo>
                    <a:pt x="302" y="26"/>
                  </a:lnTo>
                  <a:lnTo>
                    <a:pt x="303" y="26"/>
                  </a:lnTo>
                  <a:lnTo>
                    <a:pt x="304" y="26"/>
                  </a:lnTo>
                  <a:lnTo>
                    <a:pt x="305" y="26"/>
                  </a:lnTo>
                  <a:lnTo>
                    <a:pt x="306" y="26"/>
                  </a:lnTo>
                  <a:lnTo>
                    <a:pt x="306" y="26"/>
                  </a:lnTo>
                  <a:lnTo>
                    <a:pt x="307" y="26"/>
                  </a:lnTo>
                  <a:lnTo>
                    <a:pt x="308" y="26"/>
                  </a:lnTo>
                  <a:lnTo>
                    <a:pt x="309" y="26"/>
                  </a:lnTo>
                  <a:lnTo>
                    <a:pt x="310" y="26"/>
                  </a:lnTo>
                  <a:lnTo>
                    <a:pt x="310" y="26"/>
                  </a:lnTo>
                  <a:lnTo>
                    <a:pt x="311" y="26"/>
                  </a:lnTo>
                  <a:lnTo>
                    <a:pt x="312" y="26"/>
                  </a:lnTo>
                  <a:lnTo>
                    <a:pt x="313" y="26"/>
                  </a:lnTo>
                  <a:lnTo>
                    <a:pt x="314" y="26"/>
                  </a:lnTo>
                  <a:lnTo>
                    <a:pt x="315" y="26"/>
                  </a:lnTo>
                  <a:lnTo>
                    <a:pt x="315" y="26"/>
                  </a:lnTo>
                  <a:lnTo>
                    <a:pt x="316" y="26"/>
                  </a:lnTo>
                  <a:lnTo>
                    <a:pt x="317" y="26"/>
                  </a:lnTo>
                  <a:lnTo>
                    <a:pt x="318" y="26"/>
                  </a:lnTo>
                  <a:lnTo>
                    <a:pt x="319" y="26"/>
                  </a:lnTo>
                  <a:lnTo>
                    <a:pt x="319" y="26"/>
                  </a:lnTo>
                  <a:lnTo>
                    <a:pt x="320" y="26"/>
                  </a:lnTo>
                  <a:lnTo>
                    <a:pt x="321" y="26"/>
                  </a:lnTo>
                  <a:lnTo>
                    <a:pt x="322" y="26"/>
                  </a:lnTo>
                  <a:lnTo>
                    <a:pt x="323" y="26"/>
                  </a:lnTo>
                  <a:lnTo>
                    <a:pt x="323" y="26"/>
                  </a:lnTo>
                  <a:lnTo>
                    <a:pt x="324" y="26"/>
                  </a:lnTo>
                  <a:lnTo>
                    <a:pt x="325" y="26"/>
                  </a:lnTo>
                  <a:lnTo>
                    <a:pt x="326" y="26"/>
                  </a:lnTo>
                  <a:lnTo>
                    <a:pt x="327" y="26"/>
                  </a:lnTo>
                  <a:lnTo>
                    <a:pt x="328" y="26"/>
                  </a:lnTo>
                  <a:lnTo>
                    <a:pt x="328" y="26"/>
                  </a:lnTo>
                  <a:lnTo>
                    <a:pt x="329" y="26"/>
                  </a:lnTo>
                  <a:lnTo>
                    <a:pt x="330" y="26"/>
                  </a:lnTo>
                  <a:lnTo>
                    <a:pt x="331" y="26"/>
                  </a:lnTo>
                  <a:lnTo>
                    <a:pt x="332" y="26"/>
                  </a:lnTo>
                  <a:lnTo>
                    <a:pt x="332" y="26"/>
                  </a:lnTo>
                  <a:lnTo>
                    <a:pt x="333" y="26"/>
                  </a:lnTo>
                  <a:lnTo>
                    <a:pt x="334" y="26"/>
                  </a:lnTo>
                  <a:lnTo>
                    <a:pt x="335" y="26"/>
                  </a:lnTo>
                  <a:lnTo>
                    <a:pt x="336" y="26"/>
                  </a:lnTo>
                  <a:lnTo>
                    <a:pt x="337" y="26"/>
                  </a:lnTo>
                  <a:lnTo>
                    <a:pt x="337" y="26"/>
                  </a:lnTo>
                  <a:lnTo>
                    <a:pt x="338" y="26"/>
                  </a:lnTo>
                  <a:lnTo>
                    <a:pt x="339" y="26"/>
                  </a:lnTo>
                  <a:lnTo>
                    <a:pt x="340" y="26"/>
                  </a:lnTo>
                  <a:lnTo>
                    <a:pt x="341" y="26"/>
                  </a:lnTo>
                  <a:lnTo>
                    <a:pt x="341" y="26"/>
                  </a:lnTo>
                  <a:lnTo>
                    <a:pt x="342" y="26"/>
                  </a:lnTo>
                  <a:lnTo>
                    <a:pt x="343" y="26"/>
                  </a:lnTo>
                  <a:lnTo>
                    <a:pt x="344" y="26"/>
                  </a:lnTo>
                  <a:lnTo>
                    <a:pt x="345" y="26"/>
                  </a:lnTo>
                  <a:lnTo>
                    <a:pt x="345" y="26"/>
                  </a:lnTo>
                  <a:lnTo>
                    <a:pt x="346" y="26"/>
                  </a:lnTo>
                  <a:lnTo>
                    <a:pt x="347" y="26"/>
                  </a:lnTo>
                  <a:lnTo>
                    <a:pt x="348" y="26"/>
                  </a:lnTo>
                  <a:lnTo>
                    <a:pt x="349" y="26"/>
                  </a:lnTo>
                  <a:lnTo>
                    <a:pt x="350" y="26"/>
                  </a:lnTo>
                  <a:lnTo>
                    <a:pt x="350" y="26"/>
                  </a:lnTo>
                  <a:lnTo>
                    <a:pt x="351" y="26"/>
                  </a:lnTo>
                  <a:lnTo>
                    <a:pt x="352" y="26"/>
                  </a:lnTo>
                  <a:lnTo>
                    <a:pt x="353" y="26"/>
                  </a:lnTo>
                  <a:lnTo>
                    <a:pt x="354" y="26"/>
                  </a:lnTo>
                  <a:lnTo>
                    <a:pt x="354" y="26"/>
                  </a:lnTo>
                  <a:lnTo>
                    <a:pt x="355" y="26"/>
                  </a:lnTo>
                  <a:lnTo>
                    <a:pt x="356" y="26"/>
                  </a:lnTo>
                  <a:lnTo>
                    <a:pt x="357" y="26"/>
                  </a:lnTo>
                  <a:lnTo>
                    <a:pt x="358" y="26"/>
                  </a:lnTo>
                  <a:lnTo>
                    <a:pt x="359" y="26"/>
                  </a:lnTo>
                  <a:lnTo>
                    <a:pt x="359" y="26"/>
                  </a:lnTo>
                  <a:lnTo>
                    <a:pt x="360" y="26"/>
                  </a:lnTo>
                  <a:lnTo>
                    <a:pt x="361" y="26"/>
                  </a:lnTo>
                  <a:lnTo>
                    <a:pt x="362" y="26"/>
                  </a:lnTo>
                  <a:lnTo>
                    <a:pt x="363" y="26"/>
                  </a:lnTo>
                  <a:lnTo>
                    <a:pt x="363" y="26"/>
                  </a:lnTo>
                  <a:lnTo>
                    <a:pt x="364" y="26"/>
                  </a:lnTo>
                  <a:lnTo>
                    <a:pt x="365" y="26"/>
                  </a:lnTo>
                  <a:lnTo>
                    <a:pt x="366" y="26"/>
                  </a:lnTo>
                  <a:lnTo>
                    <a:pt x="367" y="26"/>
                  </a:lnTo>
                  <a:lnTo>
                    <a:pt x="367" y="26"/>
                  </a:lnTo>
                  <a:lnTo>
                    <a:pt x="368" y="26"/>
                  </a:lnTo>
                  <a:lnTo>
                    <a:pt x="369" y="26"/>
                  </a:lnTo>
                  <a:lnTo>
                    <a:pt x="370" y="26"/>
                  </a:lnTo>
                  <a:lnTo>
                    <a:pt x="371" y="26"/>
                  </a:lnTo>
                  <a:lnTo>
                    <a:pt x="372" y="26"/>
                  </a:lnTo>
                  <a:lnTo>
                    <a:pt x="372" y="26"/>
                  </a:lnTo>
                  <a:lnTo>
                    <a:pt x="373" y="26"/>
                  </a:lnTo>
                  <a:lnTo>
                    <a:pt x="374" y="26"/>
                  </a:lnTo>
                  <a:lnTo>
                    <a:pt x="375" y="26"/>
                  </a:lnTo>
                  <a:lnTo>
                    <a:pt x="376" y="26"/>
                  </a:lnTo>
                  <a:lnTo>
                    <a:pt x="376" y="26"/>
                  </a:lnTo>
                  <a:lnTo>
                    <a:pt x="377" y="26"/>
                  </a:lnTo>
                  <a:lnTo>
                    <a:pt x="378" y="26"/>
                  </a:lnTo>
                  <a:lnTo>
                    <a:pt x="379" y="26"/>
                  </a:lnTo>
                  <a:lnTo>
                    <a:pt x="380" y="26"/>
                  </a:lnTo>
                  <a:lnTo>
                    <a:pt x="381" y="26"/>
                  </a:lnTo>
                  <a:lnTo>
                    <a:pt x="381" y="26"/>
                  </a:lnTo>
                  <a:lnTo>
                    <a:pt x="382" y="26"/>
                  </a:lnTo>
                  <a:lnTo>
                    <a:pt x="383" y="26"/>
                  </a:lnTo>
                  <a:lnTo>
                    <a:pt x="384" y="26"/>
                  </a:lnTo>
                  <a:lnTo>
                    <a:pt x="385" y="26"/>
                  </a:lnTo>
                  <a:lnTo>
                    <a:pt x="385" y="26"/>
                  </a:lnTo>
                  <a:lnTo>
                    <a:pt x="386" y="26"/>
                  </a:lnTo>
                  <a:lnTo>
                    <a:pt x="387" y="26"/>
                  </a:lnTo>
                  <a:lnTo>
                    <a:pt x="388" y="26"/>
                  </a:lnTo>
                  <a:lnTo>
                    <a:pt x="389" y="26"/>
                  </a:lnTo>
                  <a:lnTo>
                    <a:pt x="390" y="26"/>
                  </a:lnTo>
                  <a:lnTo>
                    <a:pt x="390" y="26"/>
                  </a:lnTo>
                  <a:lnTo>
                    <a:pt x="391" y="26"/>
                  </a:lnTo>
                  <a:lnTo>
                    <a:pt x="392" y="26"/>
                  </a:lnTo>
                  <a:lnTo>
                    <a:pt x="393" y="26"/>
                  </a:lnTo>
                  <a:lnTo>
                    <a:pt x="394" y="26"/>
                  </a:lnTo>
                  <a:lnTo>
                    <a:pt x="394" y="26"/>
                  </a:lnTo>
                  <a:lnTo>
                    <a:pt x="395" y="26"/>
                  </a:lnTo>
                  <a:lnTo>
                    <a:pt x="396" y="26"/>
                  </a:lnTo>
                  <a:lnTo>
                    <a:pt x="397" y="26"/>
                  </a:lnTo>
                  <a:lnTo>
                    <a:pt x="398" y="26"/>
                  </a:lnTo>
                  <a:lnTo>
                    <a:pt x="398" y="26"/>
                  </a:lnTo>
                  <a:lnTo>
                    <a:pt x="399" y="26"/>
                  </a:lnTo>
                  <a:lnTo>
                    <a:pt x="400" y="26"/>
                  </a:lnTo>
                  <a:lnTo>
                    <a:pt x="401" y="26"/>
                  </a:lnTo>
                  <a:lnTo>
                    <a:pt x="402" y="26"/>
                  </a:lnTo>
                  <a:lnTo>
                    <a:pt x="403" y="26"/>
                  </a:lnTo>
                  <a:lnTo>
                    <a:pt x="403" y="26"/>
                  </a:lnTo>
                  <a:lnTo>
                    <a:pt x="404" y="26"/>
                  </a:lnTo>
                  <a:lnTo>
                    <a:pt x="405" y="26"/>
                  </a:lnTo>
                  <a:lnTo>
                    <a:pt x="406" y="26"/>
                  </a:lnTo>
                  <a:lnTo>
                    <a:pt x="407" y="26"/>
                  </a:lnTo>
                  <a:lnTo>
                    <a:pt x="407" y="26"/>
                  </a:lnTo>
                  <a:lnTo>
                    <a:pt x="408" y="26"/>
                  </a:lnTo>
                  <a:lnTo>
                    <a:pt x="409" y="26"/>
                  </a:lnTo>
                  <a:lnTo>
                    <a:pt x="410" y="26"/>
                  </a:lnTo>
                  <a:lnTo>
                    <a:pt x="411" y="26"/>
                  </a:lnTo>
                  <a:lnTo>
                    <a:pt x="412" y="26"/>
                  </a:lnTo>
                  <a:lnTo>
                    <a:pt x="412" y="26"/>
                  </a:lnTo>
                  <a:lnTo>
                    <a:pt x="413" y="26"/>
                  </a:lnTo>
                  <a:lnTo>
                    <a:pt x="414" y="26"/>
                  </a:lnTo>
                  <a:lnTo>
                    <a:pt x="415" y="26"/>
                  </a:lnTo>
                  <a:lnTo>
                    <a:pt x="416" y="26"/>
                  </a:lnTo>
                  <a:lnTo>
                    <a:pt x="416" y="26"/>
                  </a:lnTo>
                  <a:lnTo>
                    <a:pt x="417" y="26"/>
                  </a:lnTo>
                  <a:lnTo>
                    <a:pt x="418" y="26"/>
                  </a:lnTo>
                  <a:lnTo>
                    <a:pt x="419" y="26"/>
                  </a:lnTo>
                  <a:lnTo>
                    <a:pt x="420" y="26"/>
                  </a:lnTo>
                  <a:lnTo>
                    <a:pt x="420" y="26"/>
                  </a:lnTo>
                  <a:lnTo>
                    <a:pt x="421" y="26"/>
                  </a:lnTo>
                  <a:lnTo>
                    <a:pt x="422" y="26"/>
                  </a:lnTo>
                  <a:lnTo>
                    <a:pt x="423" y="26"/>
                  </a:lnTo>
                  <a:lnTo>
                    <a:pt x="424" y="26"/>
                  </a:lnTo>
                  <a:lnTo>
                    <a:pt x="425" y="26"/>
                  </a:lnTo>
                  <a:lnTo>
                    <a:pt x="425" y="26"/>
                  </a:lnTo>
                  <a:lnTo>
                    <a:pt x="426" y="26"/>
                  </a:lnTo>
                  <a:lnTo>
                    <a:pt x="427" y="26"/>
                  </a:lnTo>
                  <a:lnTo>
                    <a:pt x="428" y="26"/>
                  </a:lnTo>
                  <a:lnTo>
                    <a:pt x="429" y="26"/>
                  </a:lnTo>
                  <a:lnTo>
                    <a:pt x="429" y="26"/>
                  </a:lnTo>
                  <a:lnTo>
                    <a:pt x="430" y="26"/>
                  </a:lnTo>
                  <a:lnTo>
                    <a:pt x="431" y="26"/>
                  </a:lnTo>
                  <a:lnTo>
                    <a:pt x="432" y="26"/>
                  </a:lnTo>
                  <a:lnTo>
                    <a:pt x="433" y="26"/>
                  </a:lnTo>
                  <a:lnTo>
                    <a:pt x="434" y="26"/>
                  </a:lnTo>
                  <a:lnTo>
                    <a:pt x="434" y="26"/>
                  </a:lnTo>
                  <a:lnTo>
                    <a:pt x="435" y="26"/>
                  </a:lnTo>
                  <a:lnTo>
                    <a:pt x="436" y="26"/>
                  </a:lnTo>
                  <a:lnTo>
                    <a:pt x="437" y="26"/>
                  </a:lnTo>
                  <a:lnTo>
                    <a:pt x="438" y="26"/>
                  </a:lnTo>
                  <a:lnTo>
                    <a:pt x="438" y="26"/>
                  </a:lnTo>
                  <a:lnTo>
                    <a:pt x="439" y="26"/>
                  </a:lnTo>
                  <a:lnTo>
                    <a:pt x="440" y="26"/>
                  </a:lnTo>
                  <a:lnTo>
                    <a:pt x="441" y="26"/>
                  </a:lnTo>
                  <a:lnTo>
                    <a:pt x="442" y="26"/>
                  </a:lnTo>
                  <a:lnTo>
                    <a:pt x="442" y="26"/>
                  </a:lnTo>
                  <a:lnTo>
                    <a:pt x="443" y="26"/>
                  </a:lnTo>
                  <a:lnTo>
                    <a:pt x="444" y="26"/>
                  </a:lnTo>
                  <a:lnTo>
                    <a:pt x="445" y="26"/>
                  </a:lnTo>
                  <a:lnTo>
                    <a:pt x="446" y="26"/>
                  </a:lnTo>
                  <a:lnTo>
                    <a:pt x="447" y="26"/>
                  </a:lnTo>
                  <a:lnTo>
                    <a:pt x="447" y="26"/>
                  </a:lnTo>
                  <a:lnTo>
                    <a:pt x="448" y="26"/>
                  </a:lnTo>
                  <a:lnTo>
                    <a:pt x="449" y="26"/>
                  </a:lnTo>
                  <a:lnTo>
                    <a:pt x="450" y="26"/>
                  </a:lnTo>
                  <a:lnTo>
                    <a:pt x="451" y="26"/>
                  </a:lnTo>
                  <a:lnTo>
                    <a:pt x="451" y="26"/>
                  </a:lnTo>
                  <a:lnTo>
                    <a:pt x="452" y="26"/>
                  </a:lnTo>
                  <a:lnTo>
                    <a:pt x="453" y="26"/>
                  </a:lnTo>
                  <a:lnTo>
                    <a:pt x="454" y="26"/>
                  </a:lnTo>
                  <a:lnTo>
                    <a:pt x="455" y="26"/>
                  </a:lnTo>
                  <a:lnTo>
                    <a:pt x="456" y="26"/>
                  </a:lnTo>
                  <a:lnTo>
                    <a:pt x="456" y="26"/>
                  </a:lnTo>
                  <a:lnTo>
                    <a:pt x="457" y="26"/>
                  </a:lnTo>
                  <a:lnTo>
                    <a:pt x="458" y="26"/>
                  </a:lnTo>
                  <a:lnTo>
                    <a:pt x="459" y="26"/>
                  </a:lnTo>
                  <a:lnTo>
                    <a:pt x="460" y="26"/>
                  </a:lnTo>
                  <a:lnTo>
                    <a:pt x="460" y="26"/>
                  </a:lnTo>
                  <a:lnTo>
                    <a:pt x="461" y="26"/>
                  </a:lnTo>
                  <a:lnTo>
                    <a:pt x="462" y="26"/>
                  </a:lnTo>
                  <a:lnTo>
                    <a:pt x="463" y="26"/>
                  </a:lnTo>
                  <a:lnTo>
                    <a:pt x="464" y="26"/>
                  </a:lnTo>
                  <a:lnTo>
                    <a:pt x="465" y="26"/>
                  </a:lnTo>
                  <a:lnTo>
                    <a:pt x="465" y="26"/>
                  </a:lnTo>
                  <a:lnTo>
                    <a:pt x="466" y="26"/>
                  </a:lnTo>
                  <a:lnTo>
                    <a:pt x="467" y="26"/>
                  </a:lnTo>
                  <a:lnTo>
                    <a:pt x="468" y="26"/>
                  </a:lnTo>
                  <a:lnTo>
                    <a:pt x="469" y="26"/>
                  </a:lnTo>
                  <a:lnTo>
                    <a:pt x="469" y="26"/>
                  </a:lnTo>
                  <a:lnTo>
                    <a:pt x="470" y="26"/>
                  </a:lnTo>
                  <a:lnTo>
                    <a:pt x="471" y="26"/>
                  </a:lnTo>
                  <a:lnTo>
                    <a:pt x="472" y="26"/>
                  </a:lnTo>
                  <a:lnTo>
                    <a:pt x="473" y="26"/>
                  </a:lnTo>
                  <a:lnTo>
                    <a:pt x="473" y="26"/>
                  </a:lnTo>
                  <a:lnTo>
                    <a:pt x="474" y="26"/>
                  </a:lnTo>
                  <a:lnTo>
                    <a:pt x="475" y="26"/>
                  </a:lnTo>
                  <a:lnTo>
                    <a:pt x="476" y="26"/>
                  </a:lnTo>
                  <a:lnTo>
                    <a:pt x="477" y="26"/>
                  </a:lnTo>
                  <a:lnTo>
                    <a:pt x="478" y="26"/>
                  </a:lnTo>
                  <a:lnTo>
                    <a:pt x="478" y="26"/>
                  </a:lnTo>
                  <a:lnTo>
                    <a:pt x="479" y="26"/>
                  </a:lnTo>
                  <a:lnTo>
                    <a:pt x="480" y="26"/>
                  </a:lnTo>
                  <a:lnTo>
                    <a:pt x="481" y="26"/>
                  </a:lnTo>
                  <a:lnTo>
                    <a:pt x="482" y="26"/>
                  </a:lnTo>
                  <a:lnTo>
                    <a:pt x="482" y="26"/>
                  </a:lnTo>
                  <a:lnTo>
                    <a:pt x="483" y="26"/>
                  </a:lnTo>
                  <a:lnTo>
                    <a:pt x="484" y="26"/>
                  </a:lnTo>
                  <a:lnTo>
                    <a:pt x="485" y="26"/>
                  </a:lnTo>
                  <a:lnTo>
                    <a:pt x="486" y="26"/>
                  </a:lnTo>
                  <a:lnTo>
                    <a:pt x="487" y="26"/>
                  </a:lnTo>
                  <a:lnTo>
                    <a:pt x="487" y="26"/>
                  </a:lnTo>
                  <a:lnTo>
                    <a:pt x="488" y="26"/>
                  </a:lnTo>
                  <a:lnTo>
                    <a:pt x="489" y="26"/>
                  </a:lnTo>
                  <a:lnTo>
                    <a:pt x="490" y="26"/>
                  </a:lnTo>
                  <a:lnTo>
                    <a:pt x="491" y="26"/>
                  </a:lnTo>
                  <a:lnTo>
                    <a:pt x="491" y="26"/>
                  </a:lnTo>
                  <a:lnTo>
                    <a:pt x="492" y="26"/>
                  </a:lnTo>
                  <a:lnTo>
                    <a:pt x="493" y="26"/>
                  </a:lnTo>
                  <a:lnTo>
                    <a:pt x="494" y="26"/>
                  </a:lnTo>
                  <a:lnTo>
                    <a:pt x="495" y="26"/>
                  </a:lnTo>
                  <a:lnTo>
                    <a:pt x="495" y="26"/>
                  </a:lnTo>
                  <a:lnTo>
                    <a:pt x="496" y="26"/>
                  </a:lnTo>
                  <a:lnTo>
                    <a:pt x="497" y="26"/>
                  </a:lnTo>
                  <a:lnTo>
                    <a:pt x="498" y="26"/>
                  </a:lnTo>
                  <a:lnTo>
                    <a:pt x="499" y="26"/>
                  </a:lnTo>
                  <a:lnTo>
                    <a:pt x="500" y="26"/>
                  </a:lnTo>
                  <a:lnTo>
                    <a:pt x="500" y="26"/>
                  </a:lnTo>
                  <a:lnTo>
                    <a:pt x="501" y="26"/>
                  </a:lnTo>
                  <a:lnTo>
                    <a:pt x="502" y="26"/>
                  </a:lnTo>
                  <a:lnTo>
                    <a:pt x="503" y="26"/>
                  </a:lnTo>
                  <a:lnTo>
                    <a:pt x="504" y="26"/>
                  </a:lnTo>
                  <a:lnTo>
                    <a:pt x="504" y="26"/>
                  </a:lnTo>
                  <a:lnTo>
                    <a:pt x="505" y="26"/>
                  </a:lnTo>
                  <a:lnTo>
                    <a:pt x="506" y="26"/>
                  </a:lnTo>
                  <a:lnTo>
                    <a:pt x="507" y="26"/>
                  </a:lnTo>
                  <a:lnTo>
                    <a:pt x="508" y="26"/>
                  </a:lnTo>
                  <a:lnTo>
                    <a:pt x="509" y="26"/>
                  </a:lnTo>
                  <a:lnTo>
                    <a:pt x="509" y="26"/>
                  </a:lnTo>
                  <a:lnTo>
                    <a:pt x="510" y="26"/>
                  </a:lnTo>
                  <a:lnTo>
                    <a:pt x="511" y="26"/>
                  </a:lnTo>
                  <a:lnTo>
                    <a:pt x="512" y="26"/>
                  </a:lnTo>
                  <a:lnTo>
                    <a:pt x="513" y="26"/>
                  </a:lnTo>
                  <a:lnTo>
                    <a:pt x="513" y="26"/>
                  </a:lnTo>
                  <a:lnTo>
                    <a:pt x="514" y="26"/>
                  </a:lnTo>
                  <a:lnTo>
                    <a:pt x="515" y="26"/>
                  </a:lnTo>
                  <a:lnTo>
                    <a:pt x="516" y="26"/>
                  </a:lnTo>
                  <a:lnTo>
                    <a:pt x="517" y="26"/>
                  </a:lnTo>
                  <a:lnTo>
                    <a:pt x="518" y="26"/>
                  </a:lnTo>
                  <a:lnTo>
                    <a:pt x="518" y="26"/>
                  </a:lnTo>
                  <a:lnTo>
                    <a:pt x="519" y="26"/>
                  </a:lnTo>
                  <a:lnTo>
                    <a:pt x="520" y="26"/>
                  </a:lnTo>
                  <a:lnTo>
                    <a:pt x="521" y="26"/>
                  </a:lnTo>
                  <a:lnTo>
                    <a:pt x="522" y="26"/>
                  </a:lnTo>
                  <a:lnTo>
                    <a:pt x="522" y="26"/>
                  </a:lnTo>
                  <a:lnTo>
                    <a:pt x="523" y="26"/>
                  </a:lnTo>
                  <a:lnTo>
                    <a:pt x="524" y="26"/>
                  </a:lnTo>
                  <a:lnTo>
                    <a:pt x="525" y="26"/>
                  </a:lnTo>
                  <a:lnTo>
                    <a:pt x="526" y="26"/>
                  </a:lnTo>
                  <a:lnTo>
                    <a:pt x="526" y="26"/>
                  </a:lnTo>
                  <a:lnTo>
                    <a:pt x="527" y="26"/>
                  </a:lnTo>
                  <a:lnTo>
                    <a:pt x="528" y="26"/>
                  </a:lnTo>
                  <a:lnTo>
                    <a:pt x="529" y="26"/>
                  </a:lnTo>
                  <a:lnTo>
                    <a:pt x="530" y="26"/>
                  </a:lnTo>
                  <a:lnTo>
                    <a:pt x="531" y="26"/>
                  </a:lnTo>
                  <a:lnTo>
                    <a:pt x="531" y="26"/>
                  </a:lnTo>
                  <a:lnTo>
                    <a:pt x="532" y="26"/>
                  </a:lnTo>
                  <a:lnTo>
                    <a:pt x="533" y="26"/>
                  </a:lnTo>
                  <a:lnTo>
                    <a:pt x="534" y="26"/>
                  </a:lnTo>
                  <a:lnTo>
                    <a:pt x="535" y="26"/>
                  </a:lnTo>
                  <a:lnTo>
                    <a:pt x="535" y="26"/>
                  </a:lnTo>
                  <a:lnTo>
                    <a:pt x="536" y="26"/>
                  </a:lnTo>
                  <a:lnTo>
                    <a:pt x="537" y="26"/>
                  </a:lnTo>
                  <a:lnTo>
                    <a:pt x="538" y="26"/>
                  </a:lnTo>
                  <a:lnTo>
                    <a:pt x="539" y="26"/>
                  </a:lnTo>
                  <a:lnTo>
                    <a:pt x="540" y="26"/>
                  </a:lnTo>
                  <a:lnTo>
                    <a:pt x="540" y="26"/>
                  </a:lnTo>
                  <a:lnTo>
                    <a:pt x="541" y="26"/>
                  </a:lnTo>
                  <a:lnTo>
                    <a:pt x="542" y="26"/>
                  </a:lnTo>
                  <a:lnTo>
                    <a:pt x="543" y="26"/>
                  </a:lnTo>
                  <a:lnTo>
                    <a:pt x="544" y="26"/>
                  </a:lnTo>
                  <a:lnTo>
                    <a:pt x="544" y="26"/>
                  </a:lnTo>
                  <a:lnTo>
                    <a:pt x="545" y="26"/>
                  </a:lnTo>
                  <a:lnTo>
                    <a:pt x="546" y="26"/>
                  </a:lnTo>
                  <a:lnTo>
                    <a:pt x="547" y="26"/>
                  </a:lnTo>
                  <a:lnTo>
                    <a:pt x="548" y="26"/>
                  </a:lnTo>
                  <a:lnTo>
                    <a:pt x="548" y="26"/>
                  </a:lnTo>
                  <a:lnTo>
                    <a:pt x="549" y="26"/>
                  </a:lnTo>
                  <a:lnTo>
                    <a:pt x="550" y="26"/>
                  </a:lnTo>
                  <a:lnTo>
                    <a:pt x="551" y="26"/>
                  </a:lnTo>
                  <a:lnTo>
                    <a:pt x="552" y="26"/>
                  </a:lnTo>
                  <a:lnTo>
                    <a:pt x="553" y="26"/>
                  </a:lnTo>
                  <a:lnTo>
                    <a:pt x="553" y="26"/>
                  </a:lnTo>
                  <a:lnTo>
                    <a:pt x="554" y="26"/>
                  </a:lnTo>
                  <a:lnTo>
                    <a:pt x="555" y="26"/>
                  </a:lnTo>
                  <a:lnTo>
                    <a:pt x="556" y="26"/>
                  </a:lnTo>
                  <a:lnTo>
                    <a:pt x="557" y="26"/>
                  </a:lnTo>
                  <a:lnTo>
                    <a:pt x="557" y="26"/>
                  </a:lnTo>
                  <a:lnTo>
                    <a:pt x="558" y="26"/>
                  </a:lnTo>
                  <a:lnTo>
                    <a:pt x="559" y="26"/>
                  </a:lnTo>
                  <a:lnTo>
                    <a:pt x="560" y="26"/>
                  </a:lnTo>
                  <a:lnTo>
                    <a:pt x="561" y="26"/>
                  </a:lnTo>
                  <a:lnTo>
                    <a:pt x="562" y="26"/>
                  </a:lnTo>
                  <a:lnTo>
                    <a:pt x="562" y="26"/>
                  </a:lnTo>
                  <a:lnTo>
                    <a:pt x="563" y="26"/>
                  </a:lnTo>
                  <a:lnTo>
                    <a:pt x="564" y="26"/>
                  </a:lnTo>
                  <a:lnTo>
                    <a:pt x="565" y="26"/>
                  </a:lnTo>
                  <a:lnTo>
                    <a:pt x="566" y="26"/>
                  </a:lnTo>
                  <a:lnTo>
                    <a:pt x="566" y="26"/>
                  </a:lnTo>
                  <a:lnTo>
                    <a:pt x="567" y="26"/>
                  </a:lnTo>
                  <a:lnTo>
                    <a:pt x="568" y="26"/>
                  </a:lnTo>
                  <a:lnTo>
                    <a:pt x="569" y="26"/>
                  </a:lnTo>
                  <a:lnTo>
                    <a:pt x="570" y="26"/>
                  </a:lnTo>
                  <a:lnTo>
                    <a:pt x="570" y="26"/>
                  </a:lnTo>
                  <a:lnTo>
                    <a:pt x="571" y="26"/>
                  </a:lnTo>
                  <a:lnTo>
                    <a:pt x="572" y="26"/>
                  </a:lnTo>
                  <a:lnTo>
                    <a:pt x="573" y="26"/>
                  </a:lnTo>
                  <a:lnTo>
                    <a:pt x="574" y="26"/>
                  </a:lnTo>
                  <a:lnTo>
                    <a:pt x="575" y="26"/>
                  </a:lnTo>
                  <a:lnTo>
                    <a:pt x="575" y="26"/>
                  </a:lnTo>
                  <a:lnTo>
                    <a:pt x="576" y="26"/>
                  </a:lnTo>
                  <a:lnTo>
                    <a:pt x="577" y="26"/>
                  </a:lnTo>
                  <a:lnTo>
                    <a:pt x="578" y="26"/>
                  </a:lnTo>
                  <a:lnTo>
                    <a:pt x="579" y="26"/>
                  </a:lnTo>
                  <a:lnTo>
                    <a:pt x="579" y="26"/>
                  </a:lnTo>
                  <a:lnTo>
                    <a:pt x="580" y="26"/>
                  </a:lnTo>
                  <a:lnTo>
                    <a:pt x="581" y="26"/>
                  </a:lnTo>
                  <a:lnTo>
                    <a:pt x="582" y="26"/>
                  </a:lnTo>
                  <a:lnTo>
                    <a:pt x="583" y="26"/>
                  </a:lnTo>
                  <a:lnTo>
                    <a:pt x="584" y="26"/>
                  </a:lnTo>
                  <a:lnTo>
                    <a:pt x="584" y="26"/>
                  </a:lnTo>
                  <a:lnTo>
                    <a:pt x="585" y="26"/>
                  </a:lnTo>
                  <a:lnTo>
                    <a:pt x="586" y="26"/>
                  </a:lnTo>
                  <a:lnTo>
                    <a:pt x="587" y="26"/>
                  </a:lnTo>
                  <a:lnTo>
                    <a:pt x="588" y="26"/>
                  </a:lnTo>
                  <a:lnTo>
                    <a:pt x="588" y="26"/>
                  </a:lnTo>
                  <a:lnTo>
                    <a:pt x="589" y="26"/>
                  </a:lnTo>
                  <a:lnTo>
                    <a:pt x="590" y="26"/>
                  </a:lnTo>
                  <a:lnTo>
                    <a:pt x="591" y="26"/>
                  </a:lnTo>
                  <a:lnTo>
                    <a:pt x="592" y="26"/>
                  </a:lnTo>
                  <a:lnTo>
                    <a:pt x="593" y="26"/>
                  </a:lnTo>
                  <a:lnTo>
                    <a:pt x="593" y="26"/>
                  </a:lnTo>
                  <a:lnTo>
                    <a:pt x="594" y="26"/>
                  </a:lnTo>
                  <a:lnTo>
                    <a:pt x="595" y="26"/>
                  </a:lnTo>
                  <a:lnTo>
                    <a:pt x="596" y="26"/>
                  </a:lnTo>
                  <a:lnTo>
                    <a:pt x="597" y="26"/>
                  </a:lnTo>
                  <a:lnTo>
                    <a:pt x="597" y="26"/>
                  </a:lnTo>
                  <a:lnTo>
                    <a:pt x="598" y="26"/>
                  </a:lnTo>
                  <a:lnTo>
                    <a:pt x="599" y="26"/>
                  </a:lnTo>
                  <a:lnTo>
                    <a:pt x="600" y="26"/>
                  </a:lnTo>
                  <a:lnTo>
                    <a:pt x="601" y="26"/>
                  </a:lnTo>
                  <a:lnTo>
                    <a:pt x="601" y="26"/>
                  </a:lnTo>
                  <a:lnTo>
                    <a:pt x="602" y="26"/>
                  </a:lnTo>
                  <a:lnTo>
                    <a:pt x="603" y="26"/>
                  </a:lnTo>
                  <a:lnTo>
                    <a:pt x="604" y="26"/>
                  </a:lnTo>
                  <a:lnTo>
                    <a:pt x="605" y="26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7" y="26"/>
                  </a:lnTo>
                  <a:lnTo>
                    <a:pt x="608" y="26"/>
                  </a:lnTo>
                  <a:lnTo>
                    <a:pt x="609" y="26"/>
                  </a:lnTo>
                  <a:lnTo>
                    <a:pt x="610" y="26"/>
                  </a:lnTo>
                  <a:lnTo>
                    <a:pt x="610" y="26"/>
                  </a:lnTo>
                  <a:lnTo>
                    <a:pt x="611" y="26"/>
                  </a:lnTo>
                  <a:lnTo>
                    <a:pt x="612" y="25"/>
                  </a:lnTo>
                  <a:lnTo>
                    <a:pt x="613" y="23"/>
                  </a:lnTo>
                  <a:lnTo>
                    <a:pt x="614" y="19"/>
                  </a:lnTo>
                  <a:lnTo>
                    <a:pt x="615" y="14"/>
                  </a:lnTo>
                  <a:lnTo>
                    <a:pt x="615" y="10"/>
                  </a:lnTo>
                  <a:lnTo>
                    <a:pt x="616" y="6"/>
                  </a:lnTo>
                  <a:lnTo>
                    <a:pt x="617" y="4"/>
                  </a:lnTo>
                  <a:lnTo>
                    <a:pt x="618" y="1"/>
                  </a:lnTo>
                  <a:lnTo>
                    <a:pt x="619" y="0"/>
                  </a:lnTo>
                  <a:lnTo>
                    <a:pt x="619" y="2"/>
                  </a:lnTo>
                  <a:lnTo>
                    <a:pt x="620" y="4"/>
                  </a:lnTo>
                  <a:lnTo>
                    <a:pt x="621" y="8"/>
                  </a:lnTo>
                  <a:lnTo>
                    <a:pt x="622" y="12"/>
                  </a:lnTo>
                  <a:lnTo>
                    <a:pt x="623" y="16"/>
                  </a:lnTo>
                  <a:lnTo>
                    <a:pt x="623" y="19"/>
                  </a:lnTo>
                  <a:lnTo>
                    <a:pt x="624" y="21"/>
                  </a:lnTo>
                  <a:lnTo>
                    <a:pt x="625" y="23"/>
                  </a:lnTo>
                  <a:lnTo>
                    <a:pt x="626" y="24"/>
                  </a:lnTo>
                  <a:lnTo>
                    <a:pt x="627" y="25"/>
                  </a:lnTo>
                  <a:lnTo>
                    <a:pt x="628" y="25"/>
                  </a:lnTo>
                  <a:lnTo>
                    <a:pt x="628" y="25"/>
                  </a:lnTo>
                  <a:lnTo>
                    <a:pt x="629" y="25"/>
                  </a:lnTo>
                  <a:lnTo>
                    <a:pt x="630" y="26"/>
                  </a:lnTo>
                  <a:lnTo>
                    <a:pt x="631" y="26"/>
                  </a:lnTo>
                  <a:lnTo>
                    <a:pt x="632" y="26"/>
                  </a:lnTo>
                  <a:lnTo>
                    <a:pt x="632" y="26"/>
                  </a:lnTo>
                  <a:lnTo>
                    <a:pt x="633" y="26"/>
                  </a:lnTo>
                  <a:lnTo>
                    <a:pt x="634" y="26"/>
                  </a:lnTo>
                  <a:lnTo>
                    <a:pt x="635" y="26"/>
                  </a:lnTo>
                  <a:lnTo>
                    <a:pt x="636" y="26"/>
                  </a:lnTo>
                  <a:lnTo>
                    <a:pt x="637" y="26"/>
                  </a:lnTo>
                  <a:lnTo>
                    <a:pt x="637" y="26"/>
                  </a:lnTo>
                  <a:lnTo>
                    <a:pt x="638" y="26"/>
                  </a:lnTo>
                  <a:lnTo>
                    <a:pt x="639" y="26"/>
                  </a:lnTo>
                  <a:lnTo>
                    <a:pt x="640" y="26"/>
                  </a:lnTo>
                  <a:lnTo>
                    <a:pt x="641" y="26"/>
                  </a:lnTo>
                  <a:lnTo>
                    <a:pt x="641" y="26"/>
                  </a:lnTo>
                  <a:lnTo>
                    <a:pt x="642" y="26"/>
                  </a:lnTo>
                  <a:lnTo>
                    <a:pt x="643" y="26"/>
                  </a:lnTo>
                  <a:lnTo>
                    <a:pt x="644" y="26"/>
                  </a:lnTo>
                  <a:lnTo>
                    <a:pt x="645" y="26"/>
                  </a:lnTo>
                  <a:lnTo>
                    <a:pt x="645" y="26"/>
                  </a:lnTo>
                  <a:lnTo>
                    <a:pt x="646" y="26"/>
                  </a:lnTo>
                  <a:lnTo>
                    <a:pt x="647" y="26"/>
                  </a:lnTo>
                  <a:lnTo>
                    <a:pt x="648" y="26"/>
                  </a:lnTo>
                  <a:lnTo>
                    <a:pt x="649" y="26"/>
                  </a:lnTo>
                  <a:lnTo>
                    <a:pt x="650" y="26"/>
                  </a:lnTo>
                  <a:lnTo>
                    <a:pt x="650" y="26"/>
                  </a:lnTo>
                  <a:lnTo>
                    <a:pt x="651" y="26"/>
                  </a:lnTo>
                  <a:lnTo>
                    <a:pt x="652" y="26"/>
                  </a:lnTo>
                  <a:lnTo>
                    <a:pt x="653" y="26"/>
                  </a:lnTo>
                  <a:lnTo>
                    <a:pt x="654" y="26"/>
                  </a:lnTo>
                  <a:lnTo>
                    <a:pt x="654" y="26"/>
                  </a:lnTo>
                  <a:lnTo>
                    <a:pt x="655" y="26"/>
                  </a:lnTo>
                  <a:lnTo>
                    <a:pt x="656" y="26"/>
                  </a:lnTo>
                  <a:lnTo>
                    <a:pt x="657" y="26"/>
                  </a:lnTo>
                  <a:lnTo>
                    <a:pt x="658" y="26"/>
                  </a:lnTo>
                  <a:lnTo>
                    <a:pt x="659" y="26"/>
                  </a:lnTo>
                  <a:lnTo>
                    <a:pt x="659" y="26"/>
                  </a:lnTo>
                  <a:lnTo>
                    <a:pt x="660" y="26"/>
                  </a:lnTo>
                  <a:lnTo>
                    <a:pt x="661" y="26"/>
                  </a:lnTo>
                  <a:lnTo>
                    <a:pt x="662" y="26"/>
                  </a:lnTo>
                  <a:lnTo>
                    <a:pt x="663" y="26"/>
                  </a:lnTo>
                  <a:lnTo>
                    <a:pt x="663" y="26"/>
                  </a:lnTo>
                  <a:lnTo>
                    <a:pt x="664" y="26"/>
                  </a:lnTo>
                  <a:lnTo>
                    <a:pt x="665" y="26"/>
                  </a:lnTo>
                  <a:lnTo>
                    <a:pt x="666" y="26"/>
                  </a:lnTo>
                  <a:lnTo>
                    <a:pt x="667" y="26"/>
                  </a:lnTo>
                  <a:lnTo>
                    <a:pt x="668" y="26"/>
                  </a:lnTo>
                  <a:lnTo>
                    <a:pt x="668" y="26"/>
                  </a:lnTo>
                  <a:lnTo>
                    <a:pt x="669" y="26"/>
                  </a:lnTo>
                  <a:lnTo>
                    <a:pt x="670" y="26"/>
                  </a:lnTo>
                  <a:lnTo>
                    <a:pt x="671" y="26"/>
                  </a:lnTo>
                  <a:lnTo>
                    <a:pt x="672" y="26"/>
                  </a:lnTo>
                  <a:lnTo>
                    <a:pt x="672" y="26"/>
                  </a:lnTo>
                  <a:lnTo>
                    <a:pt x="673" y="26"/>
                  </a:lnTo>
                  <a:lnTo>
                    <a:pt x="674" y="26"/>
                  </a:lnTo>
                  <a:lnTo>
                    <a:pt x="675" y="26"/>
                  </a:lnTo>
                  <a:lnTo>
                    <a:pt x="676" y="26"/>
                  </a:lnTo>
                  <a:lnTo>
                    <a:pt x="676" y="26"/>
                  </a:lnTo>
                  <a:lnTo>
                    <a:pt x="677" y="26"/>
                  </a:lnTo>
                  <a:lnTo>
                    <a:pt x="678" y="26"/>
                  </a:lnTo>
                  <a:lnTo>
                    <a:pt x="679" y="26"/>
                  </a:lnTo>
                  <a:lnTo>
                    <a:pt x="680" y="26"/>
                  </a:lnTo>
                  <a:lnTo>
                    <a:pt x="681" y="26"/>
                  </a:lnTo>
                  <a:lnTo>
                    <a:pt x="681" y="26"/>
                  </a:lnTo>
                  <a:lnTo>
                    <a:pt x="682" y="26"/>
                  </a:lnTo>
                  <a:lnTo>
                    <a:pt x="683" y="26"/>
                  </a:lnTo>
                  <a:lnTo>
                    <a:pt x="684" y="26"/>
                  </a:lnTo>
                  <a:lnTo>
                    <a:pt x="685" y="26"/>
                  </a:lnTo>
                  <a:lnTo>
                    <a:pt x="685" y="26"/>
                  </a:lnTo>
                  <a:lnTo>
                    <a:pt x="686" y="26"/>
                  </a:lnTo>
                  <a:lnTo>
                    <a:pt x="687" y="26"/>
                  </a:lnTo>
                  <a:lnTo>
                    <a:pt x="688" y="26"/>
                  </a:lnTo>
                  <a:lnTo>
                    <a:pt x="689" y="26"/>
                  </a:lnTo>
                  <a:lnTo>
                    <a:pt x="690" y="26"/>
                  </a:lnTo>
                  <a:lnTo>
                    <a:pt x="690" y="26"/>
                  </a:lnTo>
                  <a:lnTo>
                    <a:pt x="691" y="26"/>
                  </a:lnTo>
                  <a:lnTo>
                    <a:pt x="692" y="26"/>
                  </a:lnTo>
                  <a:lnTo>
                    <a:pt x="693" y="26"/>
                  </a:lnTo>
                  <a:lnTo>
                    <a:pt x="694" y="26"/>
                  </a:lnTo>
                  <a:lnTo>
                    <a:pt x="694" y="26"/>
                  </a:lnTo>
                  <a:lnTo>
                    <a:pt x="695" y="26"/>
                  </a:lnTo>
                  <a:lnTo>
                    <a:pt x="696" y="26"/>
                  </a:lnTo>
                  <a:lnTo>
                    <a:pt x="697" y="26"/>
                  </a:lnTo>
                  <a:lnTo>
                    <a:pt x="698" y="26"/>
                  </a:lnTo>
                  <a:lnTo>
                    <a:pt x="698" y="26"/>
                  </a:lnTo>
                  <a:lnTo>
                    <a:pt x="699" y="26"/>
                  </a:lnTo>
                  <a:lnTo>
                    <a:pt x="700" y="26"/>
                  </a:lnTo>
                  <a:lnTo>
                    <a:pt x="701" y="26"/>
                  </a:lnTo>
                  <a:lnTo>
                    <a:pt x="702" y="26"/>
                  </a:lnTo>
                  <a:lnTo>
                    <a:pt x="703" y="26"/>
                  </a:lnTo>
                  <a:lnTo>
                    <a:pt x="703" y="26"/>
                  </a:lnTo>
                  <a:lnTo>
                    <a:pt x="704" y="26"/>
                  </a:lnTo>
                  <a:lnTo>
                    <a:pt x="705" y="26"/>
                  </a:lnTo>
                  <a:lnTo>
                    <a:pt x="706" y="26"/>
                  </a:lnTo>
                  <a:lnTo>
                    <a:pt x="707" y="26"/>
                  </a:lnTo>
                  <a:lnTo>
                    <a:pt x="707" y="26"/>
                  </a:lnTo>
                  <a:lnTo>
                    <a:pt x="708" y="26"/>
                  </a:lnTo>
                  <a:lnTo>
                    <a:pt x="709" y="26"/>
                  </a:lnTo>
                  <a:lnTo>
                    <a:pt x="710" y="26"/>
                  </a:lnTo>
                  <a:lnTo>
                    <a:pt x="711" y="26"/>
                  </a:lnTo>
                  <a:lnTo>
                    <a:pt x="712" y="26"/>
                  </a:lnTo>
                  <a:lnTo>
                    <a:pt x="712" y="26"/>
                  </a:lnTo>
                  <a:lnTo>
                    <a:pt x="713" y="26"/>
                  </a:lnTo>
                  <a:lnTo>
                    <a:pt x="714" y="26"/>
                  </a:lnTo>
                  <a:lnTo>
                    <a:pt x="715" y="26"/>
                  </a:lnTo>
                  <a:lnTo>
                    <a:pt x="716" y="26"/>
                  </a:lnTo>
                  <a:lnTo>
                    <a:pt x="716" y="26"/>
                  </a:lnTo>
                  <a:lnTo>
                    <a:pt x="717" y="26"/>
                  </a:lnTo>
                  <a:lnTo>
                    <a:pt x="718" y="26"/>
                  </a:lnTo>
                  <a:lnTo>
                    <a:pt x="719" y="26"/>
                  </a:lnTo>
                  <a:lnTo>
                    <a:pt x="720" y="26"/>
                  </a:lnTo>
                  <a:lnTo>
                    <a:pt x="721" y="26"/>
                  </a:lnTo>
                  <a:lnTo>
                    <a:pt x="721" y="26"/>
                  </a:lnTo>
                  <a:lnTo>
                    <a:pt x="722" y="26"/>
                  </a:lnTo>
                  <a:lnTo>
                    <a:pt x="723" y="26"/>
                  </a:lnTo>
                  <a:lnTo>
                    <a:pt x="724" y="26"/>
                  </a:lnTo>
                  <a:lnTo>
                    <a:pt x="725" y="26"/>
                  </a:lnTo>
                  <a:lnTo>
                    <a:pt x="725" y="26"/>
                  </a:lnTo>
                  <a:lnTo>
                    <a:pt x="726" y="26"/>
                  </a:lnTo>
                  <a:lnTo>
                    <a:pt x="727" y="26"/>
                  </a:lnTo>
                  <a:lnTo>
                    <a:pt x="728" y="26"/>
                  </a:lnTo>
                  <a:lnTo>
                    <a:pt x="729" y="26"/>
                  </a:lnTo>
                  <a:lnTo>
                    <a:pt x="729" y="26"/>
                  </a:lnTo>
                  <a:lnTo>
                    <a:pt x="730" y="26"/>
                  </a:lnTo>
                  <a:lnTo>
                    <a:pt x="731" y="26"/>
                  </a:lnTo>
                  <a:lnTo>
                    <a:pt x="732" y="26"/>
                  </a:lnTo>
                  <a:lnTo>
                    <a:pt x="733" y="26"/>
                  </a:lnTo>
                  <a:lnTo>
                    <a:pt x="734" y="26"/>
                  </a:lnTo>
                  <a:lnTo>
                    <a:pt x="734" y="26"/>
                  </a:lnTo>
                  <a:lnTo>
                    <a:pt x="735" y="26"/>
                  </a:lnTo>
                  <a:lnTo>
                    <a:pt x="736" y="26"/>
                  </a:lnTo>
                  <a:lnTo>
                    <a:pt x="737" y="26"/>
                  </a:lnTo>
                  <a:lnTo>
                    <a:pt x="738" y="26"/>
                  </a:lnTo>
                  <a:lnTo>
                    <a:pt x="738" y="26"/>
                  </a:lnTo>
                  <a:lnTo>
                    <a:pt x="739" y="26"/>
                  </a:lnTo>
                  <a:lnTo>
                    <a:pt x="740" y="26"/>
                  </a:lnTo>
                  <a:lnTo>
                    <a:pt x="741" y="26"/>
                  </a:lnTo>
                  <a:lnTo>
                    <a:pt x="742" y="26"/>
                  </a:lnTo>
                  <a:lnTo>
                    <a:pt x="743" y="26"/>
                  </a:lnTo>
                  <a:lnTo>
                    <a:pt x="743" y="26"/>
                  </a:lnTo>
                  <a:lnTo>
                    <a:pt x="744" y="26"/>
                  </a:lnTo>
                  <a:lnTo>
                    <a:pt x="745" y="26"/>
                  </a:lnTo>
                  <a:lnTo>
                    <a:pt x="746" y="26"/>
                  </a:lnTo>
                  <a:lnTo>
                    <a:pt x="747" y="26"/>
                  </a:lnTo>
                  <a:lnTo>
                    <a:pt x="747" y="26"/>
                  </a:lnTo>
                  <a:lnTo>
                    <a:pt x="748" y="26"/>
                  </a:lnTo>
                  <a:lnTo>
                    <a:pt x="749" y="26"/>
                  </a:lnTo>
                  <a:lnTo>
                    <a:pt x="750" y="26"/>
                  </a:lnTo>
                  <a:lnTo>
                    <a:pt x="751" y="26"/>
                  </a:lnTo>
                  <a:lnTo>
                    <a:pt x="751" y="26"/>
                  </a:lnTo>
                  <a:lnTo>
                    <a:pt x="752" y="26"/>
                  </a:lnTo>
                  <a:lnTo>
                    <a:pt x="753" y="26"/>
                  </a:lnTo>
                  <a:lnTo>
                    <a:pt x="754" y="26"/>
                  </a:lnTo>
                  <a:lnTo>
                    <a:pt x="755" y="26"/>
                  </a:lnTo>
                  <a:lnTo>
                    <a:pt x="756" y="26"/>
                  </a:lnTo>
                  <a:lnTo>
                    <a:pt x="756" y="26"/>
                  </a:lnTo>
                  <a:lnTo>
                    <a:pt x="757" y="26"/>
                  </a:lnTo>
                  <a:lnTo>
                    <a:pt x="758" y="26"/>
                  </a:lnTo>
                  <a:lnTo>
                    <a:pt x="759" y="26"/>
                  </a:lnTo>
                  <a:lnTo>
                    <a:pt x="760" y="26"/>
                  </a:lnTo>
                  <a:lnTo>
                    <a:pt x="760" y="26"/>
                  </a:lnTo>
                  <a:lnTo>
                    <a:pt x="761" y="26"/>
                  </a:lnTo>
                  <a:lnTo>
                    <a:pt x="762" y="26"/>
                  </a:lnTo>
                  <a:lnTo>
                    <a:pt x="763" y="26"/>
                  </a:lnTo>
                  <a:lnTo>
                    <a:pt x="764" y="26"/>
                  </a:lnTo>
                  <a:lnTo>
                    <a:pt x="765" y="26"/>
                  </a:lnTo>
                  <a:lnTo>
                    <a:pt x="765" y="26"/>
                  </a:lnTo>
                  <a:lnTo>
                    <a:pt x="766" y="26"/>
                  </a:lnTo>
                  <a:lnTo>
                    <a:pt x="767" y="26"/>
                  </a:lnTo>
                  <a:lnTo>
                    <a:pt x="768" y="26"/>
                  </a:lnTo>
                  <a:lnTo>
                    <a:pt x="769" y="26"/>
                  </a:lnTo>
                  <a:lnTo>
                    <a:pt x="769" y="26"/>
                  </a:lnTo>
                  <a:lnTo>
                    <a:pt x="770" y="26"/>
                  </a:lnTo>
                  <a:lnTo>
                    <a:pt x="771" y="26"/>
                  </a:lnTo>
                  <a:lnTo>
                    <a:pt x="772" y="26"/>
                  </a:lnTo>
                  <a:lnTo>
                    <a:pt x="773" y="26"/>
                  </a:lnTo>
                  <a:lnTo>
                    <a:pt x="773" y="26"/>
                  </a:lnTo>
                  <a:lnTo>
                    <a:pt x="774" y="26"/>
                  </a:lnTo>
                  <a:lnTo>
                    <a:pt x="775" y="26"/>
                  </a:lnTo>
                  <a:lnTo>
                    <a:pt x="776" y="26"/>
                  </a:lnTo>
                  <a:lnTo>
                    <a:pt x="777" y="26"/>
                  </a:lnTo>
                  <a:lnTo>
                    <a:pt x="778" y="26"/>
                  </a:lnTo>
                  <a:lnTo>
                    <a:pt x="778" y="26"/>
                  </a:lnTo>
                  <a:lnTo>
                    <a:pt x="779" y="26"/>
                  </a:lnTo>
                  <a:lnTo>
                    <a:pt x="780" y="26"/>
                  </a:lnTo>
                  <a:lnTo>
                    <a:pt x="781" y="26"/>
                  </a:lnTo>
                  <a:lnTo>
                    <a:pt x="782" y="26"/>
                  </a:lnTo>
                  <a:lnTo>
                    <a:pt x="782" y="26"/>
                  </a:lnTo>
                  <a:lnTo>
                    <a:pt x="783" y="26"/>
                  </a:lnTo>
                  <a:lnTo>
                    <a:pt x="784" y="26"/>
                  </a:lnTo>
                  <a:lnTo>
                    <a:pt x="785" y="26"/>
                  </a:lnTo>
                  <a:lnTo>
                    <a:pt x="786" y="26"/>
                  </a:lnTo>
                  <a:lnTo>
                    <a:pt x="787" y="26"/>
                  </a:lnTo>
                  <a:lnTo>
                    <a:pt x="787" y="26"/>
                  </a:lnTo>
                  <a:lnTo>
                    <a:pt x="788" y="26"/>
                  </a:lnTo>
                  <a:lnTo>
                    <a:pt x="789" y="26"/>
                  </a:lnTo>
                  <a:lnTo>
                    <a:pt x="790" y="26"/>
                  </a:lnTo>
                  <a:lnTo>
                    <a:pt x="791" y="26"/>
                  </a:lnTo>
                  <a:lnTo>
                    <a:pt x="791" y="26"/>
                  </a:lnTo>
                  <a:lnTo>
                    <a:pt x="792" y="26"/>
                  </a:lnTo>
                  <a:lnTo>
                    <a:pt x="793" y="26"/>
                  </a:lnTo>
                  <a:lnTo>
                    <a:pt x="794" y="26"/>
                  </a:lnTo>
                  <a:lnTo>
                    <a:pt x="795" y="26"/>
                  </a:lnTo>
                  <a:lnTo>
                    <a:pt x="796" y="26"/>
                  </a:lnTo>
                  <a:lnTo>
                    <a:pt x="796" y="26"/>
                  </a:lnTo>
                  <a:lnTo>
                    <a:pt x="797" y="26"/>
                  </a:lnTo>
                  <a:lnTo>
                    <a:pt x="798" y="26"/>
                  </a:lnTo>
                  <a:lnTo>
                    <a:pt x="799" y="26"/>
                  </a:lnTo>
                  <a:lnTo>
                    <a:pt x="800" y="26"/>
                  </a:lnTo>
                  <a:lnTo>
                    <a:pt x="800" y="26"/>
                  </a:lnTo>
                  <a:lnTo>
                    <a:pt x="801" y="26"/>
                  </a:lnTo>
                  <a:lnTo>
                    <a:pt x="802" y="26"/>
                  </a:lnTo>
                  <a:lnTo>
                    <a:pt x="803" y="26"/>
                  </a:lnTo>
                  <a:lnTo>
                    <a:pt x="804" y="26"/>
                  </a:lnTo>
                  <a:lnTo>
                    <a:pt x="804" y="26"/>
                  </a:lnTo>
                  <a:lnTo>
                    <a:pt x="805" y="26"/>
                  </a:lnTo>
                  <a:lnTo>
                    <a:pt x="806" y="26"/>
                  </a:lnTo>
                  <a:lnTo>
                    <a:pt x="807" y="26"/>
                  </a:lnTo>
                  <a:lnTo>
                    <a:pt x="808" y="26"/>
                  </a:lnTo>
                  <a:lnTo>
                    <a:pt x="809" y="26"/>
                  </a:lnTo>
                  <a:lnTo>
                    <a:pt x="809" y="26"/>
                  </a:lnTo>
                  <a:lnTo>
                    <a:pt x="810" y="26"/>
                  </a:lnTo>
                  <a:lnTo>
                    <a:pt x="811" y="26"/>
                  </a:lnTo>
                  <a:lnTo>
                    <a:pt x="812" y="26"/>
                  </a:lnTo>
                  <a:lnTo>
                    <a:pt x="813" y="26"/>
                  </a:lnTo>
                  <a:lnTo>
                    <a:pt x="813" y="26"/>
                  </a:lnTo>
                  <a:lnTo>
                    <a:pt x="814" y="26"/>
                  </a:lnTo>
                  <a:lnTo>
                    <a:pt x="815" y="26"/>
                  </a:lnTo>
                  <a:lnTo>
                    <a:pt x="816" y="26"/>
                  </a:lnTo>
                  <a:lnTo>
                    <a:pt x="817" y="26"/>
                  </a:lnTo>
                  <a:lnTo>
                    <a:pt x="818" y="26"/>
                  </a:lnTo>
                  <a:lnTo>
                    <a:pt x="818" y="26"/>
                  </a:lnTo>
                  <a:lnTo>
                    <a:pt x="819" y="26"/>
                  </a:lnTo>
                  <a:lnTo>
                    <a:pt x="820" y="26"/>
                  </a:lnTo>
                  <a:lnTo>
                    <a:pt x="821" y="26"/>
                  </a:lnTo>
                  <a:lnTo>
                    <a:pt x="822" y="26"/>
                  </a:lnTo>
                  <a:lnTo>
                    <a:pt x="822" y="26"/>
                  </a:lnTo>
                  <a:lnTo>
                    <a:pt x="823" y="26"/>
                  </a:lnTo>
                  <a:lnTo>
                    <a:pt x="824" y="26"/>
                  </a:lnTo>
                  <a:lnTo>
                    <a:pt x="825" y="26"/>
                  </a:lnTo>
                  <a:lnTo>
                    <a:pt x="826" y="26"/>
                  </a:lnTo>
                  <a:lnTo>
                    <a:pt x="826" y="26"/>
                  </a:lnTo>
                  <a:lnTo>
                    <a:pt x="827" y="26"/>
                  </a:lnTo>
                  <a:lnTo>
                    <a:pt x="828" y="26"/>
                  </a:lnTo>
                  <a:lnTo>
                    <a:pt x="829" y="26"/>
                  </a:lnTo>
                  <a:lnTo>
                    <a:pt x="830" y="26"/>
                  </a:lnTo>
                  <a:lnTo>
                    <a:pt x="831" y="26"/>
                  </a:lnTo>
                  <a:lnTo>
                    <a:pt x="831" y="26"/>
                  </a:lnTo>
                  <a:lnTo>
                    <a:pt x="832" y="26"/>
                  </a:lnTo>
                  <a:lnTo>
                    <a:pt x="833" y="26"/>
                  </a:lnTo>
                  <a:lnTo>
                    <a:pt x="834" y="26"/>
                  </a:lnTo>
                  <a:lnTo>
                    <a:pt x="835" y="26"/>
                  </a:lnTo>
                  <a:lnTo>
                    <a:pt x="835" y="26"/>
                  </a:lnTo>
                  <a:lnTo>
                    <a:pt x="836" y="26"/>
                  </a:lnTo>
                  <a:lnTo>
                    <a:pt x="837" y="26"/>
                  </a:lnTo>
                  <a:lnTo>
                    <a:pt x="838" y="26"/>
                  </a:lnTo>
                  <a:lnTo>
                    <a:pt x="839" y="26"/>
                  </a:lnTo>
                  <a:lnTo>
                    <a:pt x="840" y="26"/>
                  </a:lnTo>
                  <a:lnTo>
                    <a:pt x="840" y="26"/>
                  </a:lnTo>
                  <a:lnTo>
                    <a:pt x="841" y="26"/>
                  </a:lnTo>
                  <a:lnTo>
                    <a:pt x="842" y="26"/>
                  </a:lnTo>
                  <a:lnTo>
                    <a:pt x="843" y="26"/>
                  </a:lnTo>
                  <a:lnTo>
                    <a:pt x="844" y="26"/>
                  </a:lnTo>
                  <a:lnTo>
                    <a:pt x="844" y="26"/>
                  </a:lnTo>
                  <a:lnTo>
                    <a:pt x="845" y="26"/>
                  </a:lnTo>
                  <a:lnTo>
                    <a:pt x="846" y="26"/>
                  </a:lnTo>
                  <a:lnTo>
                    <a:pt x="847" y="26"/>
                  </a:lnTo>
                  <a:lnTo>
                    <a:pt x="848" y="26"/>
                  </a:lnTo>
                  <a:lnTo>
                    <a:pt x="848" y="26"/>
                  </a:lnTo>
                  <a:lnTo>
                    <a:pt x="849" y="26"/>
                  </a:lnTo>
                  <a:lnTo>
                    <a:pt x="850" y="26"/>
                  </a:lnTo>
                  <a:lnTo>
                    <a:pt x="851" y="26"/>
                  </a:lnTo>
                  <a:lnTo>
                    <a:pt x="852" y="26"/>
                  </a:lnTo>
                  <a:lnTo>
                    <a:pt x="853" y="26"/>
                  </a:lnTo>
                  <a:lnTo>
                    <a:pt x="853" y="26"/>
                  </a:lnTo>
                  <a:lnTo>
                    <a:pt x="854" y="26"/>
                  </a:lnTo>
                  <a:lnTo>
                    <a:pt x="855" y="26"/>
                  </a:lnTo>
                  <a:lnTo>
                    <a:pt x="856" y="26"/>
                  </a:lnTo>
                  <a:lnTo>
                    <a:pt x="857" y="26"/>
                  </a:lnTo>
                  <a:lnTo>
                    <a:pt x="857" y="26"/>
                  </a:lnTo>
                  <a:lnTo>
                    <a:pt x="858" y="26"/>
                  </a:lnTo>
                  <a:lnTo>
                    <a:pt x="859" y="26"/>
                  </a:lnTo>
                  <a:lnTo>
                    <a:pt x="860" y="26"/>
                  </a:lnTo>
                  <a:lnTo>
                    <a:pt x="861" y="26"/>
                  </a:lnTo>
                  <a:lnTo>
                    <a:pt x="862" y="26"/>
                  </a:lnTo>
                  <a:lnTo>
                    <a:pt x="862" y="26"/>
                  </a:lnTo>
                  <a:lnTo>
                    <a:pt x="863" y="26"/>
                  </a:lnTo>
                  <a:lnTo>
                    <a:pt x="864" y="26"/>
                  </a:lnTo>
                  <a:lnTo>
                    <a:pt x="865" y="26"/>
                  </a:lnTo>
                  <a:lnTo>
                    <a:pt x="866" y="26"/>
                  </a:lnTo>
                  <a:lnTo>
                    <a:pt x="866" y="26"/>
                  </a:lnTo>
                  <a:lnTo>
                    <a:pt x="867" y="26"/>
                  </a:lnTo>
                  <a:lnTo>
                    <a:pt x="868" y="26"/>
                  </a:lnTo>
                  <a:lnTo>
                    <a:pt x="869" y="26"/>
                  </a:lnTo>
                  <a:lnTo>
                    <a:pt x="870" y="26"/>
                  </a:lnTo>
                  <a:lnTo>
                    <a:pt x="871" y="26"/>
                  </a:lnTo>
                  <a:lnTo>
                    <a:pt x="871" y="26"/>
                  </a:lnTo>
                  <a:lnTo>
                    <a:pt x="872" y="26"/>
                  </a:lnTo>
                  <a:lnTo>
                    <a:pt x="873" y="26"/>
                  </a:lnTo>
                  <a:lnTo>
                    <a:pt x="874" y="26"/>
                  </a:lnTo>
                  <a:lnTo>
                    <a:pt x="875" y="26"/>
                  </a:lnTo>
                  <a:lnTo>
                    <a:pt x="875" y="26"/>
                  </a:lnTo>
                  <a:lnTo>
                    <a:pt x="876" y="26"/>
                  </a:lnTo>
                  <a:lnTo>
                    <a:pt x="877" y="26"/>
                  </a:lnTo>
                  <a:lnTo>
                    <a:pt x="878" y="26"/>
                  </a:lnTo>
                  <a:lnTo>
                    <a:pt x="879" y="26"/>
                  </a:lnTo>
                  <a:lnTo>
                    <a:pt x="879" y="26"/>
                  </a:lnTo>
                  <a:lnTo>
                    <a:pt x="880" y="26"/>
                  </a:lnTo>
                  <a:lnTo>
                    <a:pt x="881" y="26"/>
                  </a:lnTo>
                  <a:lnTo>
                    <a:pt x="882" y="26"/>
                  </a:lnTo>
                  <a:lnTo>
                    <a:pt x="883" y="26"/>
                  </a:lnTo>
                  <a:lnTo>
                    <a:pt x="884" y="26"/>
                  </a:lnTo>
                  <a:lnTo>
                    <a:pt x="884" y="26"/>
                  </a:lnTo>
                  <a:lnTo>
                    <a:pt x="885" y="26"/>
                  </a:lnTo>
                  <a:lnTo>
                    <a:pt x="886" y="26"/>
                  </a:lnTo>
                  <a:lnTo>
                    <a:pt x="887" y="26"/>
                  </a:lnTo>
                  <a:lnTo>
                    <a:pt x="888" y="26"/>
                  </a:lnTo>
                  <a:lnTo>
                    <a:pt x="888" y="26"/>
                  </a:lnTo>
                  <a:lnTo>
                    <a:pt x="889" y="26"/>
                  </a:lnTo>
                  <a:lnTo>
                    <a:pt x="890" y="26"/>
                  </a:lnTo>
                  <a:lnTo>
                    <a:pt x="891" y="26"/>
                  </a:lnTo>
                  <a:lnTo>
                    <a:pt x="892" y="26"/>
                  </a:lnTo>
                  <a:lnTo>
                    <a:pt x="893" y="26"/>
                  </a:lnTo>
                  <a:lnTo>
                    <a:pt x="893" y="26"/>
                  </a:lnTo>
                  <a:lnTo>
                    <a:pt x="894" y="26"/>
                  </a:lnTo>
                  <a:lnTo>
                    <a:pt x="895" y="26"/>
                  </a:lnTo>
                  <a:lnTo>
                    <a:pt x="896" y="26"/>
                  </a:lnTo>
                  <a:lnTo>
                    <a:pt x="897" y="26"/>
                  </a:lnTo>
                  <a:lnTo>
                    <a:pt x="897" y="26"/>
                  </a:lnTo>
                  <a:lnTo>
                    <a:pt x="898" y="26"/>
                  </a:lnTo>
                  <a:lnTo>
                    <a:pt x="899" y="26"/>
                  </a:lnTo>
                  <a:lnTo>
                    <a:pt x="900" y="26"/>
                  </a:lnTo>
                  <a:lnTo>
                    <a:pt x="901" y="26"/>
                  </a:lnTo>
                  <a:lnTo>
                    <a:pt x="901" y="26"/>
                  </a:lnTo>
                  <a:lnTo>
                    <a:pt x="902" y="26"/>
                  </a:lnTo>
                  <a:lnTo>
                    <a:pt x="903" y="26"/>
                  </a:lnTo>
                  <a:lnTo>
                    <a:pt x="904" y="26"/>
                  </a:lnTo>
                  <a:lnTo>
                    <a:pt x="905" y="26"/>
                  </a:lnTo>
                  <a:lnTo>
                    <a:pt x="906" y="26"/>
                  </a:lnTo>
                  <a:lnTo>
                    <a:pt x="906" y="26"/>
                  </a:lnTo>
                  <a:lnTo>
                    <a:pt x="907" y="26"/>
                  </a:lnTo>
                  <a:lnTo>
                    <a:pt x="908" y="26"/>
                  </a:lnTo>
                  <a:lnTo>
                    <a:pt x="909" y="26"/>
                  </a:lnTo>
                  <a:lnTo>
                    <a:pt x="910" y="26"/>
                  </a:lnTo>
                  <a:lnTo>
                    <a:pt x="910" y="26"/>
                  </a:lnTo>
                  <a:lnTo>
                    <a:pt x="911" y="26"/>
                  </a:lnTo>
                  <a:lnTo>
                    <a:pt x="912" y="26"/>
                  </a:lnTo>
                  <a:lnTo>
                    <a:pt x="913" y="26"/>
                  </a:lnTo>
                  <a:lnTo>
                    <a:pt x="914" y="26"/>
                  </a:lnTo>
                  <a:lnTo>
                    <a:pt x="915" y="26"/>
                  </a:lnTo>
                  <a:lnTo>
                    <a:pt x="915" y="26"/>
                  </a:lnTo>
                  <a:lnTo>
                    <a:pt x="916" y="26"/>
                  </a:lnTo>
                  <a:lnTo>
                    <a:pt x="917" y="26"/>
                  </a:lnTo>
                  <a:lnTo>
                    <a:pt x="918" y="26"/>
                  </a:lnTo>
                  <a:lnTo>
                    <a:pt x="919" y="26"/>
                  </a:lnTo>
                  <a:lnTo>
                    <a:pt x="919" y="26"/>
                  </a:lnTo>
                  <a:lnTo>
                    <a:pt x="920" y="26"/>
                  </a:lnTo>
                  <a:lnTo>
                    <a:pt x="921" y="26"/>
                  </a:lnTo>
                  <a:lnTo>
                    <a:pt x="922" y="26"/>
                  </a:lnTo>
                  <a:lnTo>
                    <a:pt x="923" y="26"/>
                  </a:lnTo>
                  <a:lnTo>
                    <a:pt x="923" y="26"/>
                  </a:lnTo>
                  <a:lnTo>
                    <a:pt x="924" y="26"/>
                  </a:lnTo>
                  <a:lnTo>
                    <a:pt x="925" y="26"/>
                  </a:lnTo>
                  <a:lnTo>
                    <a:pt x="926" y="26"/>
                  </a:lnTo>
                  <a:lnTo>
                    <a:pt x="927" y="26"/>
                  </a:lnTo>
                  <a:lnTo>
                    <a:pt x="928" y="26"/>
                  </a:lnTo>
                  <a:lnTo>
                    <a:pt x="928" y="26"/>
                  </a:lnTo>
                  <a:lnTo>
                    <a:pt x="929" y="26"/>
                  </a:lnTo>
                  <a:lnTo>
                    <a:pt x="930" y="26"/>
                  </a:lnTo>
                  <a:lnTo>
                    <a:pt x="931" y="26"/>
                  </a:lnTo>
                  <a:lnTo>
                    <a:pt x="932" y="26"/>
                  </a:lnTo>
                  <a:lnTo>
                    <a:pt x="932" y="26"/>
                  </a:lnTo>
                  <a:lnTo>
                    <a:pt x="933" y="26"/>
                  </a:lnTo>
                  <a:lnTo>
                    <a:pt x="934" y="26"/>
                  </a:lnTo>
                  <a:lnTo>
                    <a:pt x="935" y="26"/>
                  </a:lnTo>
                  <a:lnTo>
                    <a:pt x="936" y="26"/>
                  </a:lnTo>
                  <a:lnTo>
                    <a:pt x="937" y="26"/>
                  </a:lnTo>
                  <a:lnTo>
                    <a:pt x="937" y="26"/>
                  </a:lnTo>
                  <a:lnTo>
                    <a:pt x="938" y="26"/>
                  </a:lnTo>
                  <a:lnTo>
                    <a:pt x="939" y="26"/>
                  </a:lnTo>
                  <a:lnTo>
                    <a:pt x="940" y="26"/>
                  </a:lnTo>
                  <a:lnTo>
                    <a:pt x="941" y="26"/>
                  </a:lnTo>
                  <a:lnTo>
                    <a:pt x="941" y="26"/>
                  </a:lnTo>
                  <a:lnTo>
                    <a:pt x="942" y="26"/>
                  </a:lnTo>
                  <a:lnTo>
                    <a:pt x="943" y="26"/>
                  </a:lnTo>
                  <a:lnTo>
                    <a:pt x="944" y="26"/>
                  </a:lnTo>
                  <a:lnTo>
                    <a:pt x="945" y="26"/>
                  </a:lnTo>
                  <a:lnTo>
                    <a:pt x="946" y="26"/>
                  </a:lnTo>
                  <a:lnTo>
                    <a:pt x="946" y="26"/>
                  </a:lnTo>
                  <a:lnTo>
                    <a:pt x="947" y="26"/>
                  </a:lnTo>
                  <a:lnTo>
                    <a:pt x="948" y="26"/>
                  </a:lnTo>
                  <a:lnTo>
                    <a:pt x="949" y="26"/>
                  </a:lnTo>
                  <a:lnTo>
                    <a:pt x="950" y="26"/>
                  </a:lnTo>
                  <a:lnTo>
                    <a:pt x="950" y="26"/>
                  </a:lnTo>
                  <a:lnTo>
                    <a:pt x="951" y="26"/>
                  </a:lnTo>
                  <a:lnTo>
                    <a:pt x="952" y="26"/>
                  </a:lnTo>
                  <a:lnTo>
                    <a:pt x="953" y="26"/>
                  </a:lnTo>
                  <a:lnTo>
                    <a:pt x="954" y="26"/>
                  </a:lnTo>
                  <a:lnTo>
                    <a:pt x="954" y="26"/>
                  </a:lnTo>
                  <a:lnTo>
                    <a:pt x="955" y="26"/>
                  </a:lnTo>
                  <a:lnTo>
                    <a:pt x="956" y="26"/>
                  </a:lnTo>
                  <a:lnTo>
                    <a:pt x="957" y="26"/>
                  </a:lnTo>
                  <a:lnTo>
                    <a:pt x="958" y="26"/>
                  </a:lnTo>
                  <a:lnTo>
                    <a:pt x="959" y="26"/>
                  </a:lnTo>
                  <a:lnTo>
                    <a:pt x="959" y="26"/>
                  </a:lnTo>
                  <a:lnTo>
                    <a:pt x="960" y="26"/>
                  </a:lnTo>
                  <a:lnTo>
                    <a:pt x="961" y="26"/>
                  </a:lnTo>
                  <a:lnTo>
                    <a:pt x="962" y="26"/>
                  </a:lnTo>
                  <a:lnTo>
                    <a:pt x="963" y="26"/>
                  </a:lnTo>
                  <a:lnTo>
                    <a:pt x="963" y="26"/>
                  </a:lnTo>
                  <a:lnTo>
                    <a:pt x="964" y="26"/>
                  </a:lnTo>
                  <a:lnTo>
                    <a:pt x="965" y="26"/>
                  </a:lnTo>
                  <a:lnTo>
                    <a:pt x="966" y="26"/>
                  </a:lnTo>
                  <a:lnTo>
                    <a:pt x="967" y="26"/>
                  </a:lnTo>
                  <a:lnTo>
                    <a:pt x="968" y="26"/>
                  </a:lnTo>
                  <a:lnTo>
                    <a:pt x="968" y="26"/>
                  </a:lnTo>
                  <a:lnTo>
                    <a:pt x="969" y="26"/>
                  </a:lnTo>
                  <a:lnTo>
                    <a:pt x="970" y="26"/>
                  </a:lnTo>
                  <a:lnTo>
                    <a:pt x="971" y="26"/>
                  </a:lnTo>
                  <a:lnTo>
                    <a:pt x="972" y="26"/>
                  </a:lnTo>
                  <a:lnTo>
                    <a:pt x="972" y="26"/>
                  </a:lnTo>
                  <a:lnTo>
                    <a:pt x="973" y="26"/>
                  </a:lnTo>
                  <a:lnTo>
                    <a:pt x="974" y="26"/>
                  </a:lnTo>
                  <a:lnTo>
                    <a:pt x="975" y="26"/>
                  </a:lnTo>
                  <a:lnTo>
                    <a:pt x="976" y="26"/>
                  </a:lnTo>
                  <a:lnTo>
                    <a:pt x="976" y="26"/>
                  </a:lnTo>
                  <a:lnTo>
                    <a:pt x="977" y="26"/>
                  </a:lnTo>
                  <a:lnTo>
                    <a:pt x="978" y="26"/>
                  </a:lnTo>
                  <a:lnTo>
                    <a:pt x="979" y="26"/>
                  </a:lnTo>
                  <a:lnTo>
                    <a:pt x="980" y="26"/>
                  </a:lnTo>
                  <a:lnTo>
                    <a:pt x="981" y="26"/>
                  </a:lnTo>
                  <a:lnTo>
                    <a:pt x="981" y="26"/>
                  </a:lnTo>
                  <a:lnTo>
                    <a:pt x="982" y="26"/>
                  </a:lnTo>
                  <a:lnTo>
                    <a:pt x="983" y="26"/>
                  </a:lnTo>
                  <a:lnTo>
                    <a:pt x="984" y="26"/>
                  </a:lnTo>
                  <a:lnTo>
                    <a:pt x="985" y="26"/>
                  </a:lnTo>
                  <a:lnTo>
                    <a:pt x="985" y="26"/>
                  </a:lnTo>
                  <a:lnTo>
                    <a:pt x="986" y="26"/>
                  </a:lnTo>
                  <a:lnTo>
                    <a:pt x="987" y="26"/>
                  </a:lnTo>
                  <a:lnTo>
                    <a:pt x="988" y="26"/>
                  </a:lnTo>
                  <a:lnTo>
                    <a:pt x="989" y="26"/>
                  </a:lnTo>
                  <a:lnTo>
                    <a:pt x="990" y="26"/>
                  </a:lnTo>
                  <a:lnTo>
                    <a:pt x="990" y="26"/>
                  </a:lnTo>
                  <a:lnTo>
                    <a:pt x="991" y="26"/>
                  </a:lnTo>
                  <a:lnTo>
                    <a:pt x="992" y="26"/>
                  </a:lnTo>
                  <a:lnTo>
                    <a:pt x="993" y="26"/>
                  </a:lnTo>
                  <a:lnTo>
                    <a:pt x="994" y="26"/>
                  </a:lnTo>
                  <a:lnTo>
                    <a:pt x="994" y="26"/>
                  </a:lnTo>
                  <a:lnTo>
                    <a:pt x="995" y="26"/>
                  </a:lnTo>
                  <a:lnTo>
                    <a:pt x="996" y="26"/>
                  </a:lnTo>
                  <a:lnTo>
                    <a:pt x="997" y="26"/>
                  </a:lnTo>
                  <a:lnTo>
                    <a:pt x="998" y="26"/>
                  </a:lnTo>
                  <a:lnTo>
                    <a:pt x="998" y="26"/>
                  </a:lnTo>
                  <a:lnTo>
                    <a:pt x="999" y="26"/>
                  </a:lnTo>
                  <a:lnTo>
                    <a:pt x="1000" y="26"/>
                  </a:lnTo>
                  <a:lnTo>
                    <a:pt x="1001" y="26"/>
                  </a:lnTo>
                  <a:lnTo>
                    <a:pt x="1002" y="26"/>
                  </a:lnTo>
                  <a:lnTo>
                    <a:pt x="1003" y="26"/>
                  </a:lnTo>
                  <a:lnTo>
                    <a:pt x="1003" y="26"/>
                  </a:lnTo>
                  <a:lnTo>
                    <a:pt x="1004" y="26"/>
                  </a:lnTo>
                  <a:lnTo>
                    <a:pt x="1005" y="26"/>
                  </a:lnTo>
                  <a:lnTo>
                    <a:pt x="1006" y="26"/>
                  </a:lnTo>
                  <a:lnTo>
                    <a:pt x="1007" y="26"/>
                  </a:lnTo>
                  <a:lnTo>
                    <a:pt x="1007" y="26"/>
                  </a:lnTo>
                  <a:lnTo>
                    <a:pt x="1008" y="26"/>
                  </a:lnTo>
                  <a:lnTo>
                    <a:pt x="1009" y="26"/>
                  </a:lnTo>
                  <a:lnTo>
                    <a:pt x="1010" y="26"/>
                  </a:lnTo>
                  <a:lnTo>
                    <a:pt x="1011" y="26"/>
                  </a:lnTo>
                  <a:lnTo>
                    <a:pt x="1012" y="26"/>
                  </a:lnTo>
                  <a:lnTo>
                    <a:pt x="1012" y="26"/>
                  </a:lnTo>
                  <a:lnTo>
                    <a:pt x="1013" y="26"/>
                  </a:lnTo>
                  <a:lnTo>
                    <a:pt x="1014" y="26"/>
                  </a:lnTo>
                  <a:lnTo>
                    <a:pt x="1015" y="26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7" y="26"/>
                  </a:lnTo>
                  <a:lnTo>
                    <a:pt x="1018" y="26"/>
                  </a:lnTo>
                  <a:lnTo>
                    <a:pt x="1019" y="26"/>
                  </a:lnTo>
                  <a:lnTo>
                    <a:pt x="1020" y="26"/>
                  </a:lnTo>
                  <a:lnTo>
                    <a:pt x="1021" y="26"/>
                  </a:lnTo>
                  <a:lnTo>
                    <a:pt x="1021" y="26"/>
                  </a:lnTo>
                  <a:lnTo>
                    <a:pt x="1022" y="26"/>
                  </a:lnTo>
                  <a:lnTo>
                    <a:pt x="1023" y="26"/>
                  </a:lnTo>
                  <a:lnTo>
                    <a:pt x="1024" y="26"/>
                  </a:lnTo>
                  <a:lnTo>
                    <a:pt x="1025" y="26"/>
                  </a:lnTo>
                  <a:lnTo>
                    <a:pt x="1025" y="26"/>
                  </a:lnTo>
                  <a:lnTo>
                    <a:pt x="1026" y="26"/>
                  </a:lnTo>
                  <a:lnTo>
                    <a:pt x="1027" y="26"/>
                  </a:lnTo>
                  <a:lnTo>
                    <a:pt x="1028" y="26"/>
                  </a:lnTo>
                  <a:lnTo>
                    <a:pt x="1029" y="26"/>
                  </a:lnTo>
                  <a:lnTo>
                    <a:pt x="1029" y="26"/>
                  </a:lnTo>
                  <a:lnTo>
                    <a:pt x="1030" y="26"/>
                  </a:lnTo>
                  <a:lnTo>
                    <a:pt x="1031" y="26"/>
                  </a:lnTo>
                  <a:lnTo>
                    <a:pt x="1032" y="26"/>
                  </a:lnTo>
                  <a:lnTo>
                    <a:pt x="1033" y="26"/>
                  </a:lnTo>
                  <a:lnTo>
                    <a:pt x="1034" y="26"/>
                  </a:lnTo>
                  <a:lnTo>
                    <a:pt x="1034" y="26"/>
                  </a:lnTo>
                  <a:lnTo>
                    <a:pt x="1035" y="26"/>
                  </a:lnTo>
                  <a:lnTo>
                    <a:pt x="1036" y="26"/>
                  </a:lnTo>
                  <a:lnTo>
                    <a:pt x="1037" y="26"/>
                  </a:lnTo>
                  <a:lnTo>
                    <a:pt x="1038" y="26"/>
                  </a:lnTo>
                  <a:lnTo>
                    <a:pt x="1038" y="26"/>
                  </a:lnTo>
                  <a:lnTo>
                    <a:pt x="1039" y="26"/>
                  </a:lnTo>
                  <a:lnTo>
                    <a:pt x="1040" y="26"/>
                  </a:lnTo>
                  <a:lnTo>
                    <a:pt x="1041" y="26"/>
                  </a:lnTo>
                  <a:lnTo>
                    <a:pt x="1042" y="26"/>
                  </a:lnTo>
                  <a:lnTo>
                    <a:pt x="1043" y="26"/>
                  </a:lnTo>
                  <a:lnTo>
                    <a:pt x="1043" y="26"/>
                  </a:lnTo>
                  <a:lnTo>
                    <a:pt x="1044" y="26"/>
                  </a:lnTo>
                  <a:lnTo>
                    <a:pt x="1045" y="26"/>
                  </a:lnTo>
                  <a:lnTo>
                    <a:pt x="1046" y="26"/>
                  </a:lnTo>
                  <a:lnTo>
                    <a:pt x="1047" y="26"/>
                  </a:lnTo>
                  <a:lnTo>
                    <a:pt x="1047" y="26"/>
                  </a:lnTo>
                  <a:lnTo>
                    <a:pt x="1048" y="26"/>
                  </a:lnTo>
                  <a:lnTo>
                    <a:pt x="1049" y="26"/>
                  </a:lnTo>
                  <a:lnTo>
                    <a:pt x="1050" y="26"/>
                  </a:lnTo>
                  <a:lnTo>
                    <a:pt x="1051" y="26"/>
                  </a:lnTo>
                  <a:lnTo>
                    <a:pt x="1051" y="26"/>
                  </a:lnTo>
                  <a:lnTo>
                    <a:pt x="1052" y="26"/>
                  </a:lnTo>
                  <a:lnTo>
                    <a:pt x="1053" y="26"/>
                  </a:lnTo>
                  <a:lnTo>
                    <a:pt x="1054" y="26"/>
                  </a:lnTo>
                  <a:lnTo>
                    <a:pt x="1055" y="26"/>
                  </a:lnTo>
                  <a:lnTo>
                    <a:pt x="1056" y="26"/>
                  </a:lnTo>
                  <a:lnTo>
                    <a:pt x="1056" y="26"/>
                  </a:lnTo>
                  <a:lnTo>
                    <a:pt x="1057" y="26"/>
                  </a:lnTo>
                  <a:lnTo>
                    <a:pt x="1058" y="26"/>
                  </a:lnTo>
                  <a:lnTo>
                    <a:pt x="1059" y="26"/>
                  </a:lnTo>
                  <a:lnTo>
                    <a:pt x="1060" y="26"/>
                  </a:lnTo>
                  <a:lnTo>
                    <a:pt x="1060" y="26"/>
                  </a:lnTo>
                  <a:lnTo>
                    <a:pt x="1061" y="26"/>
                  </a:lnTo>
                  <a:lnTo>
                    <a:pt x="1062" y="26"/>
                  </a:lnTo>
                  <a:lnTo>
                    <a:pt x="1063" y="26"/>
                  </a:lnTo>
                  <a:lnTo>
                    <a:pt x="1064" y="26"/>
                  </a:lnTo>
                  <a:lnTo>
                    <a:pt x="1065" y="26"/>
                  </a:lnTo>
                  <a:lnTo>
                    <a:pt x="1065" y="26"/>
                  </a:lnTo>
                  <a:lnTo>
                    <a:pt x="1066" y="26"/>
                  </a:lnTo>
                  <a:lnTo>
                    <a:pt x="1067" y="26"/>
                  </a:lnTo>
                  <a:lnTo>
                    <a:pt x="1068" y="26"/>
                  </a:lnTo>
                  <a:lnTo>
                    <a:pt x="1069" y="26"/>
                  </a:lnTo>
                  <a:lnTo>
                    <a:pt x="1069" y="26"/>
                  </a:lnTo>
                  <a:lnTo>
                    <a:pt x="1070" y="26"/>
                  </a:lnTo>
                  <a:lnTo>
                    <a:pt x="1071" y="26"/>
                  </a:lnTo>
                  <a:lnTo>
                    <a:pt x="1072" y="26"/>
                  </a:lnTo>
                  <a:lnTo>
                    <a:pt x="1073" y="26"/>
                  </a:lnTo>
                  <a:lnTo>
                    <a:pt x="1074" y="26"/>
                  </a:lnTo>
                  <a:lnTo>
                    <a:pt x="1074" y="26"/>
                  </a:lnTo>
                  <a:lnTo>
                    <a:pt x="1075" y="26"/>
                  </a:lnTo>
                  <a:lnTo>
                    <a:pt x="1076" y="26"/>
                  </a:lnTo>
                  <a:lnTo>
                    <a:pt x="1077" y="26"/>
                  </a:lnTo>
                  <a:lnTo>
                    <a:pt x="1078" y="26"/>
                  </a:lnTo>
                  <a:lnTo>
                    <a:pt x="1078" y="26"/>
                  </a:lnTo>
                  <a:lnTo>
                    <a:pt x="1079" y="26"/>
                  </a:lnTo>
                  <a:lnTo>
                    <a:pt x="1080" y="26"/>
                  </a:lnTo>
                  <a:lnTo>
                    <a:pt x="1081" y="26"/>
                  </a:lnTo>
                  <a:lnTo>
                    <a:pt x="1082" y="26"/>
                  </a:lnTo>
                  <a:lnTo>
                    <a:pt x="1082" y="26"/>
                  </a:lnTo>
                  <a:lnTo>
                    <a:pt x="1083" y="26"/>
                  </a:lnTo>
                  <a:lnTo>
                    <a:pt x="1084" y="26"/>
                  </a:lnTo>
                  <a:lnTo>
                    <a:pt x="1085" y="26"/>
                  </a:lnTo>
                  <a:lnTo>
                    <a:pt x="1086" y="26"/>
                  </a:lnTo>
                  <a:lnTo>
                    <a:pt x="1087" y="26"/>
                  </a:lnTo>
                  <a:lnTo>
                    <a:pt x="1087" y="26"/>
                  </a:lnTo>
                  <a:lnTo>
                    <a:pt x="1088" y="26"/>
                  </a:lnTo>
                  <a:lnTo>
                    <a:pt x="1089" y="26"/>
                  </a:lnTo>
                  <a:lnTo>
                    <a:pt x="1090" y="26"/>
                  </a:lnTo>
                  <a:lnTo>
                    <a:pt x="1091" y="26"/>
                  </a:lnTo>
                  <a:lnTo>
                    <a:pt x="1091" y="26"/>
                  </a:lnTo>
                  <a:lnTo>
                    <a:pt x="1092" y="26"/>
                  </a:lnTo>
                  <a:lnTo>
                    <a:pt x="1093" y="26"/>
                  </a:lnTo>
                  <a:lnTo>
                    <a:pt x="1094" y="26"/>
                  </a:lnTo>
                  <a:lnTo>
                    <a:pt x="1095" y="26"/>
                  </a:lnTo>
                  <a:lnTo>
                    <a:pt x="1096" y="26"/>
                  </a:lnTo>
                  <a:lnTo>
                    <a:pt x="1096" y="26"/>
                  </a:lnTo>
                  <a:lnTo>
                    <a:pt x="1097" y="26"/>
                  </a:lnTo>
                  <a:lnTo>
                    <a:pt x="1098" y="26"/>
                  </a:lnTo>
                  <a:lnTo>
                    <a:pt x="1099" y="26"/>
                  </a:lnTo>
                  <a:lnTo>
                    <a:pt x="1100" y="26"/>
                  </a:lnTo>
                  <a:lnTo>
                    <a:pt x="1100" y="26"/>
                  </a:lnTo>
                  <a:lnTo>
                    <a:pt x="1101" y="26"/>
                  </a:lnTo>
                  <a:lnTo>
                    <a:pt x="1102" y="26"/>
                  </a:lnTo>
                  <a:lnTo>
                    <a:pt x="1103" y="26"/>
                  </a:lnTo>
                  <a:lnTo>
                    <a:pt x="1104" y="26"/>
                  </a:lnTo>
                  <a:lnTo>
                    <a:pt x="1104" y="26"/>
                  </a:lnTo>
                  <a:lnTo>
                    <a:pt x="1105" y="26"/>
                  </a:lnTo>
                  <a:lnTo>
                    <a:pt x="1106" y="26"/>
                  </a:lnTo>
                  <a:lnTo>
                    <a:pt x="1107" y="26"/>
                  </a:lnTo>
                  <a:lnTo>
                    <a:pt x="1108" y="26"/>
                  </a:lnTo>
                  <a:lnTo>
                    <a:pt x="1109" y="26"/>
                  </a:lnTo>
                  <a:lnTo>
                    <a:pt x="1109" y="26"/>
                  </a:lnTo>
                  <a:lnTo>
                    <a:pt x="1110" y="26"/>
                  </a:lnTo>
                  <a:lnTo>
                    <a:pt x="1111" y="26"/>
                  </a:lnTo>
                  <a:lnTo>
                    <a:pt x="1112" y="26"/>
                  </a:lnTo>
                  <a:lnTo>
                    <a:pt x="1113" y="26"/>
                  </a:lnTo>
                  <a:lnTo>
                    <a:pt x="1113" y="26"/>
                  </a:lnTo>
                  <a:lnTo>
                    <a:pt x="1114" y="26"/>
                  </a:lnTo>
                  <a:lnTo>
                    <a:pt x="1115" y="26"/>
                  </a:lnTo>
                  <a:lnTo>
                    <a:pt x="1116" y="26"/>
                  </a:lnTo>
                  <a:lnTo>
                    <a:pt x="1117" y="26"/>
                  </a:lnTo>
                  <a:lnTo>
                    <a:pt x="1118" y="26"/>
                  </a:lnTo>
                  <a:lnTo>
                    <a:pt x="1118" y="26"/>
                  </a:lnTo>
                  <a:lnTo>
                    <a:pt x="1119" y="26"/>
                  </a:lnTo>
                  <a:lnTo>
                    <a:pt x="1120" y="26"/>
                  </a:lnTo>
                  <a:lnTo>
                    <a:pt x="1121" y="26"/>
                  </a:lnTo>
                  <a:lnTo>
                    <a:pt x="1122" y="26"/>
                  </a:lnTo>
                  <a:lnTo>
                    <a:pt x="1122" y="26"/>
                  </a:lnTo>
                  <a:lnTo>
                    <a:pt x="1123" y="26"/>
                  </a:lnTo>
                  <a:lnTo>
                    <a:pt x="1124" y="26"/>
                  </a:lnTo>
                  <a:lnTo>
                    <a:pt x="1125" y="26"/>
                  </a:lnTo>
                  <a:lnTo>
                    <a:pt x="1126" y="26"/>
                  </a:lnTo>
                  <a:lnTo>
                    <a:pt x="1126" y="26"/>
                  </a:lnTo>
                  <a:lnTo>
                    <a:pt x="1127" y="26"/>
                  </a:lnTo>
                  <a:lnTo>
                    <a:pt x="1128" y="26"/>
                  </a:lnTo>
                  <a:lnTo>
                    <a:pt x="1129" y="26"/>
                  </a:lnTo>
                  <a:lnTo>
                    <a:pt x="1130" y="26"/>
                  </a:lnTo>
                  <a:lnTo>
                    <a:pt x="1131" y="26"/>
                  </a:lnTo>
                  <a:lnTo>
                    <a:pt x="1131" y="26"/>
                  </a:lnTo>
                  <a:lnTo>
                    <a:pt x="1132" y="26"/>
                  </a:lnTo>
                  <a:lnTo>
                    <a:pt x="1133" y="26"/>
                  </a:lnTo>
                  <a:lnTo>
                    <a:pt x="1134" y="26"/>
                  </a:lnTo>
                  <a:lnTo>
                    <a:pt x="1135" y="26"/>
                  </a:lnTo>
                  <a:lnTo>
                    <a:pt x="1135" y="26"/>
                  </a:lnTo>
                  <a:lnTo>
                    <a:pt x="1136" y="26"/>
                  </a:lnTo>
                  <a:lnTo>
                    <a:pt x="1137" y="26"/>
                  </a:lnTo>
                  <a:lnTo>
                    <a:pt x="1138" y="26"/>
                  </a:lnTo>
                  <a:lnTo>
                    <a:pt x="1139" y="26"/>
                  </a:lnTo>
                  <a:lnTo>
                    <a:pt x="1140" y="26"/>
                  </a:lnTo>
                  <a:lnTo>
                    <a:pt x="1140" y="26"/>
                  </a:lnTo>
                  <a:lnTo>
                    <a:pt x="1141" y="26"/>
                  </a:lnTo>
                  <a:lnTo>
                    <a:pt x="1142" y="26"/>
                  </a:lnTo>
                  <a:lnTo>
                    <a:pt x="1143" y="26"/>
                  </a:lnTo>
                  <a:lnTo>
                    <a:pt x="1144" y="26"/>
                  </a:lnTo>
                  <a:lnTo>
                    <a:pt x="1144" y="26"/>
                  </a:lnTo>
                  <a:lnTo>
                    <a:pt x="1145" y="26"/>
                  </a:lnTo>
                  <a:lnTo>
                    <a:pt x="1146" y="26"/>
                  </a:lnTo>
                  <a:lnTo>
                    <a:pt x="1147" y="26"/>
                  </a:lnTo>
                  <a:lnTo>
                    <a:pt x="1148" y="26"/>
                  </a:lnTo>
                  <a:lnTo>
                    <a:pt x="1149" y="26"/>
                  </a:lnTo>
                  <a:lnTo>
                    <a:pt x="1149" y="26"/>
                  </a:lnTo>
                  <a:lnTo>
                    <a:pt x="1150" y="26"/>
                  </a:lnTo>
                  <a:lnTo>
                    <a:pt x="1151" y="26"/>
                  </a:lnTo>
                  <a:lnTo>
                    <a:pt x="1152" y="26"/>
                  </a:lnTo>
                  <a:lnTo>
                    <a:pt x="1153" y="26"/>
                  </a:lnTo>
                  <a:lnTo>
                    <a:pt x="1153" y="26"/>
                  </a:lnTo>
                  <a:lnTo>
                    <a:pt x="1154" y="26"/>
                  </a:lnTo>
                  <a:lnTo>
                    <a:pt x="1155" y="26"/>
                  </a:lnTo>
                  <a:lnTo>
                    <a:pt x="1156" y="26"/>
                  </a:lnTo>
                  <a:lnTo>
                    <a:pt x="1157" y="26"/>
                  </a:lnTo>
                  <a:lnTo>
                    <a:pt x="1157" y="26"/>
                  </a:lnTo>
                  <a:lnTo>
                    <a:pt x="1158" y="26"/>
                  </a:lnTo>
                  <a:lnTo>
                    <a:pt x="1159" y="26"/>
                  </a:lnTo>
                  <a:lnTo>
                    <a:pt x="1160" y="26"/>
                  </a:lnTo>
                  <a:lnTo>
                    <a:pt x="1161" y="26"/>
                  </a:lnTo>
                  <a:lnTo>
                    <a:pt x="1162" y="26"/>
                  </a:lnTo>
                  <a:lnTo>
                    <a:pt x="1162" y="26"/>
                  </a:lnTo>
                  <a:lnTo>
                    <a:pt x="1163" y="26"/>
                  </a:lnTo>
                  <a:lnTo>
                    <a:pt x="1164" y="26"/>
                  </a:lnTo>
                  <a:lnTo>
                    <a:pt x="1165" y="26"/>
                  </a:lnTo>
                  <a:lnTo>
                    <a:pt x="1166" y="26"/>
                  </a:lnTo>
                  <a:lnTo>
                    <a:pt x="1166" y="26"/>
                  </a:lnTo>
                  <a:lnTo>
                    <a:pt x="1167" y="26"/>
                  </a:lnTo>
                  <a:lnTo>
                    <a:pt x="1168" y="26"/>
                  </a:lnTo>
                  <a:lnTo>
                    <a:pt x="1169" y="26"/>
                  </a:lnTo>
                  <a:lnTo>
                    <a:pt x="1170" y="26"/>
                  </a:lnTo>
                  <a:lnTo>
                    <a:pt x="1171" y="26"/>
                  </a:lnTo>
                  <a:lnTo>
                    <a:pt x="1171" y="26"/>
                  </a:lnTo>
                  <a:lnTo>
                    <a:pt x="1172" y="26"/>
                  </a:lnTo>
                  <a:lnTo>
                    <a:pt x="1173" y="26"/>
                  </a:lnTo>
                  <a:lnTo>
                    <a:pt x="1174" y="26"/>
                  </a:lnTo>
                  <a:lnTo>
                    <a:pt x="1175" y="26"/>
                  </a:lnTo>
                  <a:lnTo>
                    <a:pt x="1175" y="26"/>
                  </a:lnTo>
                  <a:lnTo>
                    <a:pt x="1176" y="26"/>
                  </a:lnTo>
                  <a:lnTo>
                    <a:pt x="1177" y="26"/>
                  </a:lnTo>
                  <a:lnTo>
                    <a:pt x="1178" y="26"/>
                  </a:lnTo>
                  <a:lnTo>
                    <a:pt x="1179" y="26"/>
                  </a:lnTo>
                  <a:lnTo>
                    <a:pt x="1179" y="26"/>
                  </a:lnTo>
                  <a:lnTo>
                    <a:pt x="1180" y="26"/>
                  </a:lnTo>
                  <a:lnTo>
                    <a:pt x="1181" y="26"/>
                  </a:lnTo>
                  <a:lnTo>
                    <a:pt x="1182" y="26"/>
                  </a:lnTo>
                  <a:lnTo>
                    <a:pt x="1183" y="26"/>
                  </a:lnTo>
                  <a:lnTo>
                    <a:pt x="1184" y="26"/>
                  </a:lnTo>
                  <a:lnTo>
                    <a:pt x="1184" y="26"/>
                  </a:lnTo>
                  <a:lnTo>
                    <a:pt x="1185" y="26"/>
                  </a:lnTo>
                  <a:lnTo>
                    <a:pt x="1186" y="26"/>
                  </a:lnTo>
                  <a:lnTo>
                    <a:pt x="1187" y="26"/>
                  </a:lnTo>
                  <a:lnTo>
                    <a:pt x="1188" y="26"/>
                  </a:lnTo>
                  <a:lnTo>
                    <a:pt x="1188" y="26"/>
                  </a:lnTo>
                  <a:lnTo>
                    <a:pt x="1189" y="26"/>
                  </a:lnTo>
                  <a:lnTo>
                    <a:pt x="1190" y="26"/>
                  </a:lnTo>
                  <a:lnTo>
                    <a:pt x="1191" y="26"/>
                  </a:lnTo>
                  <a:lnTo>
                    <a:pt x="1192" y="26"/>
                  </a:lnTo>
                  <a:lnTo>
                    <a:pt x="1193" y="26"/>
                  </a:lnTo>
                  <a:lnTo>
                    <a:pt x="1193" y="26"/>
                  </a:lnTo>
                  <a:lnTo>
                    <a:pt x="1194" y="26"/>
                  </a:lnTo>
                  <a:lnTo>
                    <a:pt x="1195" y="26"/>
                  </a:lnTo>
                  <a:lnTo>
                    <a:pt x="1196" y="26"/>
                  </a:lnTo>
                  <a:lnTo>
                    <a:pt x="1197" y="26"/>
                  </a:lnTo>
                  <a:lnTo>
                    <a:pt x="1197" y="26"/>
                  </a:lnTo>
                  <a:lnTo>
                    <a:pt x="1198" y="26"/>
                  </a:lnTo>
                  <a:lnTo>
                    <a:pt x="1199" y="26"/>
                  </a:lnTo>
                  <a:lnTo>
                    <a:pt x="1200" y="26"/>
                  </a:lnTo>
                  <a:lnTo>
                    <a:pt x="1201" y="26"/>
                  </a:lnTo>
                  <a:lnTo>
                    <a:pt x="1201" y="26"/>
                  </a:lnTo>
                  <a:lnTo>
                    <a:pt x="1202" y="26"/>
                  </a:lnTo>
                  <a:lnTo>
                    <a:pt x="1203" y="26"/>
                  </a:lnTo>
                  <a:lnTo>
                    <a:pt x="1204" y="26"/>
                  </a:lnTo>
                  <a:lnTo>
                    <a:pt x="1205" y="26"/>
                  </a:lnTo>
                  <a:lnTo>
                    <a:pt x="1206" y="26"/>
                  </a:lnTo>
                  <a:lnTo>
                    <a:pt x="1206" y="26"/>
                  </a:lnTo>
                  <a:lnTo>
                    <a:pt x="1207" y="26"/>
                  </a:lnTo>
                  <a:lnTo>
                    <a:pt x="1208" y="26"/>
                  </a:lnTo>
                  <a:lnTo>
                    <a:pt x="1209" y="26"/>
                  </a:lnTo>
                  <a:lnTo>
                    <a:pt x="1210" y="26"/>
                  </a:lnTo>
                  <a:lnTo>
                    <a:pt x="1210" y="26"/>
                  </a:lnTo>
                  <a:lnTo>
                    <a:pt x="1211" y="26"/>
                  </a:lnTo>
                  <a:lnTo>
                    <a:pt x="1212" y="26"/>
                  </a:lnTo>
                  <a:lnTo>
                    <a:pt x="1213" y="26"/>
                  </a:lnTo>
                  <a:lnTo>
                    <a:pt x="1214" y="26"/>
                  </a:lnTo>
                  <a:lnTo>
                    <a:pt x="1215" y="26"/>
                  </a:lnTo>
                  <a:lnTo>
                    <a:pt x="1215" y="26"/>
                  </a:lnTo>
                  <a:lnTo>
                    <a:pt x="1216" y="26"/>
                  </a:lnTo>
                  <a:lnTo>
                    <a:pt x="1217" y="26"/>
                  </a:lnTo>
                  <a:lnTo>
                    <a:pt x="1218" y="26"/>
                  </a:lnTo>
                  <a:lnTo>
                    <a:pt x="1219" y="26"/>
                  </a:lnTo>
                  <a:lnTo>
                    <a:pt x="1219" y="26"/>
                  </a:lnTo>
                  <a:lnTo>
                    <a:pt x="1220" y="26"/>
                  </a:lnTo>
                  <a:lnTo>
                    <a:pt x="1221" y="26"/>
                  </a:lnTo>
                  <a:lnTo>
                    <a:pt x="1222" y="26"/>
                  </a:lnTo>
                  <a:lnTo>
                    <a:pt x="1223" y="26"/>
                  </a:lnTo>
                  <a:lnTo>
                    <a:pt x="1224" y="26"/>
                  </a:lnTo>
                  <a:lnTo>
                    <a:pt x="1224" y="26"/>
                  </a:lnTo>
                  <a:lnTo>
                    <a:pt x="1225" y="26"/>
                  </a:lnTo>
                  <a:lnTo>
                    <a:pt x="1226" y="26"/>
                  </a:lnTo>
                  <a:lnTo>
                    <a:pt x="1227" y="26"/>
                  </a:lnTo>
                  <a:lnTo>
                    <a:pt x="1228" y="26"/>
                  </a:lnTo>
                  <a:lnTo>
                    <a:pt x="1228" y="26"/>
                  </a:lnTo>
                  <a:lnTo>
                    <a:pt x="1229" y="26"/>
                  </a:lnTo>
                  <a:lnTo>
                    <a:pt x="1230" y="26"/>
                  </a:lnTo>
                  <a:lnTo>
                    <a:pt x="1231" y="26"/>
                  </a:lnTo>
                  <a:lnTo>
                    <a:pt x="1232" y="26"/>
                  </a:lnTo>
                  <a:lnTo>
                    <a:pt x="1232" y="26"/>
                  </a:lnTo>
                  <a:lnTo>
                    <a:pt x="1233" y="26"/>
                  </a:lnTo>
                  <a:lnTo>
                    <a:pt x="1234" y="26"/>
                  </a:lnTo>
                  <a:lnTo>
                    <a:pt x="1235" y="26"/>
                  </a:lnTo>
                  <a:lnTo>
                    <a:pt x="1236" y="26"/>
                  </a:lnTo>
                  <a:lnTo>
                    <a:pt x="1237" y="26"/>
                  </a:lnTo>
                  <a:lnTo>
                    <a:pt x="1237" y="26"/>
                  </a:lnTo>
                  <a:lnTo>
                    <a:pt x="1238" y="26"/>
                  </a:lnTo>
                  <a:lnTo>
                    <a:pt x="1239" y="26"/>
                  </a:lnTo>
                  <a:lnTo>
                    <a:pt x="1240" y="26"/>
                  </a:lnTo>
                  <a:lnTo>
                    <a:pt x="1241" y="26"/>
                  </a:lnTo>
                  <a:lnTo>
                    <a:pt x="1241" y="26"/>
                  </a:lnTo>
                  <a:lnTo>
                    <a:pt x="1242" y="26"/>
                  </a:lnTo>
                  <a:lnTo>
                    <a:pt x="1243" y="26"/>
                  </a:lnTo>
                  <a:lnTo>
                    <a:pt x="1244" y="26"/>
                  </a:lnTo>
                  <a:lnTo>
                    <a:pt x="1245" y="26"/>
                  </a:lnTo>
                  <a:lnTo>
                    <a:pt x="1246" y="26"/>
                  </a:lnTo>
                  <a:lnTo>
                    <a:pt x="1246" y="26"/>
                  </a:lnTo>
                  <a:lnTo>
                    <a:pt x="1247" y="26"/>
                  </a:lnTo>
                  <a:lnTo>
                    <a:pt x="1248" y="26"/>
                  </a:lnTo>
                  <a:lnTo>
                    <a:pt x="1249" y="26"/>
                  </a:lnTo>
                  <a:lnTo>
                    <a:pt x="1250" y="26"/>
                  </a:lnTo>
                  <a:lnTo>
                    <a:pt x="1250" y="26"/>
                  </a:lnTo>
                  <a:lnTo>
                    <a:pt x="1251" y="26"/>
                  </a:lnTo>
                  <a:lnTo>
                    <a:pt x="1252" y="26"/>
                  </a:lnTo>
                  <a:lnTo>
                    <a:pt x="1253" y="26"/>
                  </a:lnTo>
                  <a:lnTo>
                    <a:pt x="1254" y="26"/>
                  </a:lnTo>
                  <a:lnTo>
                    <a:pt x="1254" y="26"/>
                  </a:lnTo>
                  <a:lnTo>
                    <a:pt x="1255" y="26"/>
                  </a:lnTo>
                  <a:lnTo>
                    <a:pt x="1256" y="26"/>
                  </a:lnTo>
                  <a:lnTo>
                    <a:pt x="1257" y="26"/>
                  </a:lnTo>
                  <a:lnTo>
                    <a:pt x="1258" y="26"/>
                  </a:lnTo>
                  <a:lnTo>
                    <a:pt x="1259" y="26"/>
                  </a:lnTo>
                  <a:lnTo>
                    <a:pt x="1259" y="26"/>
                  </a:lnTo>
                  <a:lnTo>
                    <a:pt x="1260" y="26"/>
                  </a:lnTo>
                  <a:lnTo>
                    <a:pt x="1261" y="26"/>
                  </a:lnTo>
                  <a:lnTo>
                    <a:pt x="1262" y="26"/>
                  </a:lnTo>
                  <a:lnTo>
                    <a:pt x="1263" y="26"/>
                  </a:lnTo>
                  <a:lnTo>
                    <a:pt x="1263" y="26"/>
                  </a:lnTo>
                  <a:lnTo>
                    <a:pt x="1264" y="26"/>
                  </a:lnTo>
                  <a:lnTo>
                    <a:pt x="1265" y="26"/>
                  </a:lnTo>
                  <a:lnTo>
                    <a:pt x="1266" y="26"/>
                  </a:lnTo>
                  <a:lnTo>
                    <a:pt x="1267" y="26"/>
                  </a:lnTo>
                  <a:lnTo>
                    <a:pt x="1268" y="26"/>
                  </a:lnTo>
                  <a:lnTo>
                    <a:pt x="1268" y="26"/>
                  </a:lnTo>
                  <a:lnTo>
                    <a:pt x="1269" y="26"/>
                  </a:lnTo>
                  <a:lnTo>
                    <a:pt x="1270" y="26"/>
                  </a:lnTo>
                  <a:lnTo>
                    <a:pt x="1271" y="26"/>
                  </a:lnTo>
                  <a:lnTo>
                    <a:pt x="1272" y="26"/>
                  </a:lnTo>
                  <a:lnTo>
                    <a:pt x="1272" y="26"/>
                  </a:lnTo>
                  <a:lnTo>
                    <a:pt x="1273" y="26"/>
                  </a:lnTo>
                  <a:lnTo>
                    <a:pt x="1274" y="26"/>
                  </a:lnTo>
                  <a:lnTo>
                    <a:pt x="1275" y="26"/>
                  </a:lnTo>
                  <a:lnTo>
                    <a:pt x="1276" y="26"/>
                  </a:lnTo>
                  <a:lnTo>
                    <a:pt x="1276" y="26"/>
                  </a:lnTo>
                  <a:lnTo>
                    <a:pt x="1277" y="26"/>
                  </a:lnTo>
                  <a:lnTo>
                    <a:pt x="1278" y="26"/>
                  </a:lnTo>
                  <a:lnTo>
                    <a:pt x="1279" y="26"/>
                  </a:lnTo>
                  <a:lnTo>
                    <a:pt x="1280" y="26"/>
                  </a:lnTo>
                  <a:lnTo>
                    <a:pt x="1281" y="26"/>
                  </a:lnTo>
                  <a:lnTo>
                    <a:pt x="1281" y="26"/>
                  </a:lnTo>
                  <a:lnTo>
                    <a:pt x="1282" y="26"/>
                  </a:lnTo>
                  <a:lnTo>
                    <a:pt x="1283" y="26"/>
                  </a:lnTo>
                  <a:lnTo>
                    <a:pt x="1284" y="26"/>
                  </a:lnTo>
                  <a:lnTo>
                    <a:pt x="1285" y="26"/>
                  </a:lnTo>
                  <a:lnTo>
                    <a:pt x="1285" y="26"/>
                  </a:lnTo>
                  <a:lnTo>
                    <a:pt x="1286" y="26"/>
                  </a:lnTo>
                  <a:lnTo>
                    <a:pt x="1287" y="26"/>
                  </a:lnTo>
                  <a:lnTo>
                    <a:pt x="1288" y="26"/>
                  </a:lnTo>
                  <a:lnTo>
                    <a:pt x="1289" y="26"/>
                  </a:lnTo>
                  <a:lnTo>
                    <a:pt x="1290" y="26"/>
                  </a:lnTo>
                  <a:lnTo>
                    <a:pt x="1290" y="26"/>
                  </a:lnTo>
                  <a:lnTo>
                    <a:pt x="1291" y="26"/>
                  </a:lnTo>
                  <a:lnTo>
                    <a:pt x="1292" y="26"/>
                  </a:lnTo>
                  <a:lnTo>
                    <a:pt x="1293" y="26"/>
                  </a:lnTo>
                  <a:lnTo>
                    <a:pt x="1294" y="26"/>
                  </a:lnTo>
                  <a:lnTo>
                    <a:pt x="1294" y="26"/>
                  </a:lnTo>
                  <a:lnTo>
                    <a:pt x="1295" y="26"/>
                  </a:lnTo>
                  <a:lnTo>
                    <a:pt x="1296" y="26"/>
                  </a:lnTo>
                  <a:lnTo>
                    <a:pt x="1297" y="26"/>
                  </a:lnTo>
                  <a:lnTo>
                    <a:pt x="1298" y="26"/>
                  </a:lnTo>
                  <a:lnTo>
                    <a:pt x="1299" y="26"/>
                  </a:lnTo>
                  <a:lnTo>
                    <a:pt x="1299" y="26"/>
                  </a:lnTo>
                  <a:lnTo>
                    <a:pt x="1300" y="26"/>
                  </a:lnTo>
                  <a:lnTo>
                    <a:pt x="1301" y="26"/>
                  </a:lnTo>
                  <a:lnTo>
                    <a:pt x="1302" y="26"/>
                  </a:lnTo>
                  <a:lnTo>
                    <a:pt x="1303" y="26"/>
                  </a:lnTo>
                  <a:lnTo>
                    <a:pt x="1303" y="26"/>
                  </a:lnTo>
                  <a:lnTo>
                    <a:pt x="1304" y="26"/>
                  </a:lnTo>
                  <a:lnTo>
                    <a:pt x="1305" y="26"/>
                  </a:lnTo>
                  <a:lnTo>
                    <a:pt x="1306" y="26"/>
                  </a:lnTo>
                  <a:lnTo>
                    <a:pt x="1307" y="26"/>
                  </a:lnTo>
                  <a:lnTo>
                    <a:pt x="1307" y="26"/>
                  </a:lnTo>
                  <a:lnTo>
                    <a:pt x="1308" y="26"/>
                  </a:lnTo>
                  <a:lnTo>
                    <a:pt x="1309" y="26"/>
                  </a:lnTo>
                  <a:lnTo>
                    <a:pt x="1310" y="26"/>
                  </a:lnTo>
                  <a:lnTo>
                    <a:pt x="1311" y="26"/>
                  </a:lnTo>
                  <a:lnTo>
                    <a:pt x="1312" y="26"/>
                  </a:lnTo>
                  <a:lnTo>
                    <a:pt x="1312" y="26"/>
                  </a:lnTo>
                  <a:lnTo>
                    <a:pt x="1313" y="26"/>
                  </a:lnTo>
                  <a:lnTo>
                    <a:pt x="1314" y="26"/>
                  </a:lnTo>
                  <a:lnTo>
                    <a:pt x="1315" y="26"/>
                  </a:lnTo>
                  <a:lnTo>
                    <a:pt x="1316" y="26"/>
                  </a:lnTo>
                  <a:lnTo>
                    <a:pt x="1316" y="26"/>
                  </a:lnTo>
                  <a:lnTo>
                    <a:pt x="1317" y="26"/>
                  </a:lnTo>
                  <a:lnTo>
                    <a:pt x="1318" y="26"/>
                  </a:lnTo>
                  <a:lnTo>
                    <a:pt x="1319" y="26"/>
                  </a:lnTo>
                  <a:lnTo>
                    <a:pt x="1320" y="26"/>
                  </a:lnTo>
                  <a:lnTo>
                    <a:pt x="1321" y="26"/>
                  </a:lnTo>
                  <a:lnTo>
                    <a:pt x="1321" y="26"/>
                  </a:lnTo>
                  <a:lnTo>
                    <a:pt x="1322" y="26"/>
                  </a:lnTo>
                  <a:lnTo>
                    <a:pt x="1323" y="26"/>
                  </a:lnTo>
                  <a:lnTo>
                    <a:pt x="1324" y="26"/>
                  </a:lnTo>
                  <a:lnTo>
                    <a:pt x="1325" y="26"/>
                  </a:lnTo>
                  <a:lnTo>
                    <a:pt x="1325" y="26"/>
                  </a:lnTo>
                  <a:lnTo>
                    <a:pt x="1326" y="26"/>
                  </a:lnTo>
                  <a:lnTo>
                    <a:pt x="1327" y="26"/>
                  </a:lnTo>
                  <a:lnTo>
                    <a:pt x="1328" y="26"/>
                  </a:lnTo>
                  <a:lnTo>
                    <a:pt x="1329" y="26"/>
                  </a:lnTo>
                  <a:lnTo>
                    <a:pt x="1329" y="26"/>
                  </a:lnTo>
                  <a:lnTo>
                    <a:pt x="1330" y="26"/>
                  </a:lnTo>
                  <a:lnTo>
                    <a:pt x="1331" y="26"/>
                  </a:lnTo>
                  <a:lnTo>
                    <a:pt x="1332" y="26"/>
                  </a:lnTo>
                  <a:lnTo>
                    <a:pt x="1333" y="26"/>
                  </a:lnTo>
                  <a:lnTo>
                    <a:pt x="1334" y="26"/>
                  </a:lnTo>
                  <a:lnTo>
                    <a:pt x="1334" y="26"/>
                  </a:lnTo>
                  <a:lnTo>
                    <a:pt x="1335" y="26"/>
                  </a:lnTo>
                  <a:lnTo>
                    <a:pt x="1336" y="26"/>
                  </a:lnTo>
                  <a:lnTo>
                    <a:pt x="1337" y="26"/>
                  </a:lnTo>
                  <a:lnTo>
                    <a:pt x="1338" y="26"/>
                  </a:lnTo>
                  <a:lnTo>
                    <a:pt x="1338" y="26"/>
                  </a:lnTo>
                  <a:lnTo>
                    <a:pt x="1339" y="26"/>
                  </a:lnTo>
                  <a:lnTo>
                    <a:pt x="1340" y="26"/>
                  </a:lnTo>
                  <a:lnTo>
                    <a:pt x="1341" y="26"/>
                  </a:lnTo>
                  <a:lnTo>
                    <a:pt x="1342" y="26"/>
                  </a:lnTo>
                  <a:lnTo>
                    <a:pt x="1343" y="26"/>
                  </a:lnTo>
                  <a:lnTo>
                    <a:pt x="1343" y="26"/>
                  </a:lnTo>
                  <a:lnTo>
                    <a:pt x="1344" y="26"/>
                  </a:lnTo>
                  <a:lnTo>
                    <a:pt x="1345" y="26"/>
                  </a:lnTo>
                  <a:lnTo>
                    <a:pt x="1346" y="26"/>
                  </a:lnTo>
                  <a:lnTo>
                    <a:pt x="1347" y="26"/>
                  </a:lnTo>
                  <a:lnTo>
                    <a:pt x="1347" y="26"/>
                  </a:lnTo>
                  <a:lnTo>
                    <a:pt x="1348" y="26"/>
                  </a:lnTo>
                  <a:lnTo>
                    <a:pt x="1349" y="26"/>
                  </a:lnTo>
                  <a:lnTo>
                    <a:pt x="1350" y="26"/>
                  </a:lnTo>
                  <a:lnTo>
                    <a:pt x="1351" y="26"/>
                  </a:lnTo>
                  <a:lnTo>
                    <a:pt x="1351" y="26"/>
                  </a:lnTo>
                  <a:lnTo>
                    <a:pt x="1352" y="26"/>
                  </a:lnTo>
                  <a:lnTo>
                    <a:pt x="1353" y="26"/>
                  </a:lnTo>
                  <a:lnTo>
                    <a:pt x="1354" y="26"/>
                  </a:lnTo>
                  <a:lnTo>
                    <a:pt x="1355" y="26"/>
                  </a:lnTo>
                  <a:lnTo>
                    <a:pt x="1356" y="26"/>
                  </a:lnTo>
                  <a:lnTo>
                    <a:pt x="1356" y="26"/>
                  </a:lnTo>
                  <a:lnTo>
                    <a:pt x="1357" y="26"/>
                  </a:lnTo>
                  <a:lnTo>
                    <a:pt x="1358" y="26"/>
                  </a:lnTo>
                  <a:lnTo>
                    <a:pt x="1359" y="26"/>
                  </a:lnTo>
                  <a:lnTo>
                    <a:pt x="1360" y="26"/>
                  </a:lnTo>
                  <a:lnTo>
                    <a:pt x="1360" y="26"/>
                  </a:lnTo>
                  <a:lnTo>
                    <a:pt x="1361" y="26"/>
                  </a:lnTo>
                  <a:lnTo>
                    <a:pt x="1362" y="26"/>
                  </a:lnTo>
                  <a:lnTo>
                    <a:pt x="1363" y="26"/>
                  </a:lnTo>
                  <a:lnTo>
                    <a:pt x="1364" y="26"/>
                  </a:lnTo>
                  <a:lnTo>
                    <a:pt x="1365" y="26"/>
                  </a:lnTo>
                  <a:lnTo>
                    <a:pt x="1365" y="26"/>
                  </a:lnTo>
                  <a:lnTo>
                    <a:pt x="1366" y="26"/>
                  </a:lnTo>
                  <a:lnTo>
                    <a:pt x="1367" y="26"/>
                  </a:lnTo>
                  <a:lnTo>
                    <a:pt x="1368" y="26"/>
                  </a:lnTo>
                  <a:lnTo>
                    <a:pt x="1369" y="26"/>
                  </a:lnTo>
                  <a:lnTo>
                    <a:pt x="1369" y="26"/>
                  </a:lnTo>
                  <a:lnTo>
                    <a:pt x="1370" y="26"/>
                  </a:lnTo>
                  <a:lnTo>
                    <a:pt x="1371" y="26"/>
                  </a:lnTo>
                  <a:lnTo>
                    <a:pt x="1372" y="26"/>
                  </a:lnTo>
                  <a:lnTo>
                    <a:pt x="1373" y="26"/>
                  </a:lnTo>
                  <a:lnTo>
                    <a:pt x="1374" y="26"/>
                  </a:lnTo>
                  <a:lnTo>
                    <a:pt x="1374" y="26"/>
                  </a:lnTo>
                  <a:lnTo>
                    <a:pt x="1375" y="26"/>
                  </a:lnTo>
                  <a:lnTo>
                    <a:pt x="1376" y="26"/>
                  </a:lnTo>
                  <a:lnTo>
                    <a:pt x="1377" y="26"/>
                  </a:lnTo>
                  <a:lnTo>
                    <a:pt x="1378" y="26"/>
                  </a:lnTo>
                  <a:lnTo>
                    <a:pt x="1378" y="26"/>
                  </a:lnTo>
                  <a:lnTo>
                    <a:pt x="1379" y="26"/>
                  </a:lnTo>
                  <a:lnTo>
                    <a:pt x="1380" y="26"/>
                  </a:lnTo>
                  <a:lnTo>
                    <a:pt x="1381" y="26"/>
                  </a:lnTo>
                  <a:lnTo>
                    <a:pt x="1382" y="26"/>
                  </a:lnTo>
                  <a:lnTo>
                    <a:pt x="1382" y="26"/>
                  </a:lnTo>
                  <a:lnTo>
                    <a:pt x="1383" y="26"/>
                  </a:lnTo>
                  <a:lnTo>
                    <a:pt x="1384" y="26"/>
                  </a:lnTo>
                  <a:lnTo>
                    <a:pt x="1385" y="26"/>
                  </a:lnTo>
                  <a:lnTo>
                    <a:pt x="1386" y="26"/>
                  </a:lnTo>
                  <a:lnTo>
                    <a:pt x="1387" y="26"/>
                  </a:lnTo>
                  <a:lnTo>
                    <a:pt x="1387" y="26"/>
                  </a:lnTo>
                  <a:lnTo>
                    <a:pt x="1388" y="26"/>
                  </a:lnTo>
                  <a:lnTo>
                    <a:pt x="1389" y="26"/>
                  </a:lnTo>
                  <a:lnTo>
                    <a:pt x="1390" y="26"/>
                  </a:lnTo>
                  <a:lnTo>
                    <a:pt x="1391" y="26"/>
                  </a:lnTo>
                  <a:lnTo>
                    <a:pt x="1391" y="26"/>
                  </a:lnTo>
                  <a:lnTo>
                    <a:pt x="1392" y="26"/>
                  </a:lnTo>
                  <a:lnTo>
                    <a:pt x="1393" y="26"/>
                  </a:lnTo>
                  <a:lnTo>
                    <a:pt x="1394" y="26"/>
                  </a:lnTo>
                  <a:lnTo>
                    <a:pt x="1395" y="26"/>
                  </a:lnTo>
                  <a:lnTo>
                    <a:pt x="1396" y="26"/>
                  </a:lnTo>
                  <a:lnTo>
                    <a:pt x="1396" y="26"/>
                  </a:lnTo>
                  <a:lnTo>
                    <a:pt x="1397" y="26"/>
                  </a:lnTo>
                  <a:lnTo>
                    <a:pt x="1398" y="26"/>
                  </a:lnTo>
                  <a:lnTo>
                    <a:pt x="1399" y="26"/>
                  </a:lnTo>
                  <a:lnTo>
                    <a:pt x="1400" y="26"/>
                  </a:lnTo>
                  <a:lnTo>
                    <a:pt x="1400" y="26"/>
                  </a:lnTo>
                  <a:lnTo>
                    <a:pt x="1401" y="26"/>
                  </a:lnTo>
                  <a:lnTo>
                    <a:pt x="1402" y="26"/>
                  </a:lnTo>
                  <a:lnTo>
                    <a:pt x="1403" y="26"/>
                  </a:lnTo>
                  <a:lnTo>
                    <a:pt x="1404" y="26"/>
                  </a:lnTo>
                  <a:lnTo>
                    <a:pt x="1404" y="26"/>
                  </a:lnTo>
                  <a:lnTo>
                    <a:pt x="1405" y="26"/>
                  </a:lnTo>
                  <a:lnTo>
                    <a:pt x="1406" y="26"/>
                  </a:lnTo>
                  <a:lnTo>
                    <a:pt x="1407" y="26"/>
                  </a:lnTo>
                  <a:lnTo>
                    <a:pt x="1408" y="26"/>
                  </a:lnTo>
                  <a:lnTo>
                    <a:pt x="1409" y="26"/>
                  </a:lnTo>
                  <a:lnTo>
                    <a:pt x="1409" y="26"/>
                  </a:lnTo>
                  <a:lnTo>
                    <a:pt x="1410" y="26"/>
                  </a:lnTo>
                  <a:lnTo>
                    <a:pt x="1411" y="26"/>
                  </a:lnTo>
                  <a:lnTo>
                    <a:pt x="1412" y="26"/>
                  </a:lnTo>
                  <a:lnTo>
                    <a:pt x="1413" y="26"/>
                  </a:lnTo>
                  <a:lnTo>
                    <a:pt x="1413" y="26"/>
                  </a:lnTo>
                  <a:lnTo>
                    <a:pt x="1414" y="26"/>
                  </a:lnTo>
                  <a:lnTo>
                    <a:pt x="1415" y="26"/>
                  </a:lnTo>
                  <a:lnTo>
                    <a:pt x="1416" y="26"/>
                  </a:lnTo>
                  <a:lnTo>
                    <a:pt x="1417" y="26"/>
                  </a:lnTo>
                  <a:lnTo>
                    <a:pt x="1418" y="26"/>
                  </a:lnTo>
                  <a:lnTo>
                    <a:pt x="1418" y="26"/>
                  </a:lnTo>
                  <a:lnTo>
                    <a:pt x="1419" y="26"/>
                  </a:lnTo>
                  <a:lnTo>
                    <a:pt x="1420" y="26"/>
                  </a:lnTo>
                  <a:lnTo>
                    <a:pt x="1421" y="26"/>
                  </a:lnTo>
                  <a:lnTo>
                    <a:pt x="1422" y="26"/>
                  </a:lnTo>
                  <a:lnTo>
                    <a:pt x="1422" y="26"/>
                  </a:lnTo>
                  <a:lnTo>
                    <a:pt x="1423" y="26"/>
                  </a:lnTo>
                  <a:lnTo>
                    <a:pt x="1424" y="26"/>
                  </a:lnTo>
                  <a:lnTo>
                    <a:pt x="1425" y="26"/>
                  </a:lnTo>
                  <a:lnTo>
                    <a:pt x="1426" y="26"/>
                  </a:lnTo>
                  <a:lnTo>
                    <a:pt x="1426" y="26"/>
                  </a:lnTo>
                  <a:lnTo>
                    <a:pt x="1427" y="26"/>
                  </a:lnTo>
                  <a:lnTo>
                    <a:pt x="1428" y="26"/>
                  </a:lnTo>
                  <a:lnTo>
                    <a:pt x="1429" y="26"/>
                  </a:lnTo>
                  <a:lnTo>
                    <a:pt x="1430" y="26"/>
                  </a:lnTo>
                  <a:lnTo>
                    <a:pt x="1431" y="26"/>
                  </a:lnTo>
                  <a:lnTo>
                    <a:pt x="1431" y="26"/>
                  </a:lnTo>
                  <a:lnTo>
                    <a:pt x="1432" y="26"/>
                  </a:lnTo>
                  <a:lnTo>
                    <a:pt x="1433" y="26"/>
                  </a:lnTo>
                  <a:lnTo>
                    <a:pt x="1434" y="26"/>
                  </a:lnTo>
                  <a:lnTo>
                    <a:pt x="1435" y="26"/>
                  </a:lnTo>
                  <a:lnTo>
                    <a:pt x="1435" y="26"/>
                  </a:lnTo>
                  <a:lnTo>
                    <a:pt x="1436" y="26"/>
                  </a:lnTo>
                  <a:lnTo>
                    <a:pt x="1437" y="26"/>
                  </a:lnTo>
                  <a:lnTo>
                    <a:pt x="1438" y="26"/>
                  </a:lnTo>
                  <a:lnTo>
                    <a:pt x="1439" y="26"/>
                  </a:lnTo>
                  <a:lnTo>
                    <a:pt x="1440" y="26"/>
                  </a:lnTo>
                  <a:lnTo>
                    <a:pt x="1440" y="26"/>
                  </a:lnTo>
                  <a:lnTo>
                    <a:pt x="1441" y="26"/>
                  </a:lnTo>
                  <a:lnTo>
                    <a:pt x="1442" y="26"/>
                  </a:lnTo>
                  <a:lnTo>
                    <a:pt x="1443" y="26"/>
                  </a:lnTo>
                  <a:lnTo>
                    <a:pt x="1444" y="26"/>
                  </a:lnTo>
                  <a:lnTo>
                    <a:pt x="1444" y="26"/>
                  </a:lnTo>
                  <a:lnTo>
                    <a:pt x="1445" y="26"/>
                  </a:lnTo>
                  <a:lnTo>
                    <a:pt x="1446" y="26"/>
                  </a:lnTo>
                  <a:lnTo>
                    <a:pt x="1447" y="26"/>
                  </a:lnTo>
                  <a:lnTo>
                    <a:pt x="1448" y="26"/>
                  </a:lnTo>
                  <a:lnTo>
                    <a:pt x="1449" y="26"/>
                  </a:lnTo>
                  <a:lnTo>
                    <a:pt x="1449" y="26"/>
                  </a:lnTo>
                  <a:lnTo>
                    <a:pt x="1450" y="26"/>
                  </a:lnTo>
                  <a:lnTo>
                    <a:pt x="1451" y="26"/>
                  </a:lnTo>
                  <a:lnTo>
                    <a:pt x="1452" y="26"/>
                  </a:lnTo>
                  <a:lnTo>
                    <a:pt x="1453" y="26"/>
                  </a:lnTo>
                  <a:lnTo>
                    <a:pt x="1453" y="26"/>
                  </a:lnTo>
                  <a:lnTo>
                    <a:pt x="1454" y="26"/>
                  </a:lnTo>
                  <a:lnTo>
                    <a:pt x="1455" y="26"/>
                  </a:lnTo>
                  <a:lnTo>
                    <a:pt x="1456" y="26"/>
                  </a:lnTo>
                  <a:lnTo>
                    <a:pt x="1457" y="26"/>
                  </a:lnTo>
                  <a:lnTo>
                    <a:pt x="1457" y="26"/>
                  </a:lnTo>
                  <a:lnTo>
                    <a:pt x="1458" y="26"/>
                  </a:lnTo>
                  <a:lnTo>
                    <a:pt x="1459" y="26"/>
                  </a:lnTo>
                  <a:lnTo>
                    <a:pt x="1460" y="26"/>
                  </a:lnTo>
                  <a:lnTo>
                    <a:pt x="1461" y="26"/>
                  </a:lnTo>
                  <a:lnTo>
                    <a:pt x="1462" y="26"/>
                  </a:lnTo>
                  <a:lnTo>
                    <a:pt x="1462" y="26"/>
                  </a:lnTo>
                  <a:lnTo>
                    <a:pt x="1463" y="26"/>
                  </a:lnTo>
                  <a:lnTo>
                    <a:pt x="1464" y="26"/>
                  </a:lnTo>
                  <a:lnTo>
                    <a:pt x="1465" y="26"/>
                  </a:lnTo>
                  <a:lnTo>
                    <a:pt x="1466" y="26"/>
                  </a:lnTo>
                  <a:lnTo>
                    <a:pt x="1466" y="26"/>
                  </a:lnTo>
                  <a:lnTo>
                    <a:pt x="1467" y="26"/>
                  </a:lnTo>
                  <a:lnTo>
                    <a:pt x="1468" y="26"/>
                  </a:lnTo>
                  <a:lnTo>
                    <a:pt x="1469" y="26"/>
                  </a:lnTo>
                  <a:lnTo>
                    <a:pt x="1470" y="26"/>
                  </a:lnTo>
                  <a:lnTo>
                    <a:pt x="1471" y="26"/>
                  </a:lnTo>
                  <a:lnTo>
                    <a:pt x="1471" y="26"/>
                  </a:lnTo>
                  <a:lnTo>
                    <a:pt x="1472" y="26"/>
                  </a:lnTo>
                  <a:lnTo>
                    <a:pt x="1473" y="26"/>
                  </a:lnTo>
                  <a:lnTo>
                    <a:pt x="1474" y="26"/>
                  </a:lnTo>
                  <a:lnTo>
                    <a:pt x="1475" y="26"/>
                  </a:lnTo>
                  <a:lnTo>
                    <a:pt x="1475" y="26"/>
                  </a:lnTo>
                  <a:lnTo>
                    <a:pt x="1476" y="26"/>
                  </a:lnTo>
                  <a:lnTo>
                    <a:pt x="1477" y="26"/>
                  </a:lnTo>
                  <a:lnTo>
                    <a:pt x="1478" y="26"/>
                  </a:lnTo>
                  <a:lnTo>
                    <a:pt x="1479" y="26"/>
                  </a:lnTo>
                  <a:lnTo>
                    <a:pt x="1479" y="26"/>
                  </a:lnTo>
                  <a:lnTo>
                    <a:pt x="1480" y="26"/>
                  </a:lnTo>
                  <a:lnTo>
                    <a:pt x="1481" y="26"/>
                  </a:lnTo>
                  <a:lnTo>
                    <a:pt x="1482" y="26"/>
                  </a:lnTo>
                  <a:lnTo>
                    <a:pt x="1483" y="26"/>
                  </a:lnTo>
                  <a:lnTo>
                    <a:pt x="1484" y="26"/>
                  </a:lnTo>
                  <a:lnTo>
                    <a:pt x="1484" y="26"/>
                  </a:lnTo>
                  <a:lnTo>
                    <a:pt x="1485" y="26"/>
                  </a:lnTo>
                  <a:lnTo>
                    <a:pt x="1486" y="26"/>
                  </a:lnTo>
                  <a:lnTo>
                    <a:pt x="1487" y="26"/>
                  </a:lnTo>
                  <a:lnTo>
                    <a:pt x="1488" y="26"/>
                  </a:lnTo>
                  <a:lnTo>
                    <a:pt x="1488" y="26"/>
                  </a:lnTo>
                  <a:lnTo>
                    <a:pt x="1489" y="26"/>
                  </a:lnTo>
                  <a:lnTo>
                    <a:pt x="1490" y="26"/>
                  </a:lnTo>
                  <a:lnTo>
                    <a:pt x="1491" y="26"/>
                  </a:lnTo>
                  <a:lnTo>
                    <a:pt x="1492" y="26"/>
                  </a:lnTo>
                  <a:lnTo>
                    <a:pt x="1493" y="26"/>
                  </a:lnTo>
                  <a:lnTo>
                    <a:pt x="1493" y="26"/>
                  </a:lnTo>
                  <a:lnTo>
                    <a:pt x="1494" y="26"/>
                  </a:lnTo>
                  <a:lnTo>
                    <a:pt x="1495" y="26"/>
                  </a:lnTo>
                  <a:lnTo>
                    <a:pt x="1496" y="26"/>
                  </a:lnTo>
                  <a:lnTo>
                    <a:pt x="1497" y="26"/>
                  </a:lnTo>
                  <a:lnTo>
                    <a:pt x="1497" y="26"/>
                  </a:lnTo>
                  <a:lnTo>
                    <a:pt x="1498" y="26"/>
                  </a:lnTo>
                  <a:lnTo>
                    <a:pt x="1499" y="26"/>
                  </a:lnTo>
                  <a:lnTo>
                    <a:pt x="1500" y="26"/>
                  </a:lnTo>
                  <a:lnTo>
                    <a:pt x="1501" y="26"/>
                  </a:lnTo>
                  <a:lnTo>
                    <a:pt x="1502" y="26"/>
                  </a:lnTo>
                  <a:lnTo>
                    <a:pt x="1502" y="26"/>
                  </a:lnTo>
                  <a:lnTo>
                    <a:pt x="1503" y="26"/>
                  </a:lnTo>
                  <a:lnTo>
                    <a:pt x="1504" y="26"/>
                  </a:lnTo>
                  <a:lnTo>
                    <a:pt x="1505" y="26"/>
                  </a:lnTo>
                  <a:lnTo>
                    <a:pt x="1506" y="26"/>
                  </a:lnTo>
                  <a:lnTo>
                    <a:pt x="1506" y="26"/>
                  </a:lnTo>
                  <a:lnTo>
                    <a:pt x="1507" y="26"/>
                  </a:lnTo>
                  <a:lnTo>
                    <a:pt x="1508" y="26"/>
                  </a:lnTo>
                  <a:lnTo>
                    <a:pt x="1509" y="26"/>
                  </a:lnTo>
                  <a:lnTo>
                    <a:pt x="1510" y="26"/>
                  </a:lnTo>
                  <a:lnTo>
                    <a:pt x="1510" y="26"/>
                  </a:lnTo>
                  <a:lnTo>
                    <a:pt x="1511" y="26"/>
                  </a:lnTo>
                  <a:lnTo>
                    <a:pt x="1512" y="26"/>
                  </a:lnTo>
                  <a:lnTo>
                    <a:pt x="1513" y="26"/>
                  </a:lnTo>
                  <a:lnTo>
                    <a:pt x="1514" y="26"/>
                  </a:lnTo>
                  <a:lnTo>
                    <a:pt x="1515" y="26"/>
                  </a:lnTo>
                  <a:lnTo>
                    <a:pt x="1515" y="26"/>
                  </a:lnTo>
                  <a:lnTo>
                    <a:pt x="1516" y="26"/>
                  </a:lnTo>
                  <a:lnTo>
                    <a:pt x="1517" y="26"/>
                  </a:lnTo>
                  <a:lnTo>
                    <a:pt x="1518" y="26"/>
                  </a:lnTo>
                  <a:lnTo>
                    <a:pt x="1519" y="26"/>
                  </a:lnTo>
                  <a:lnTo>
                    <a:pt x="1519" y="26"/>
                  </a:lnTo>
                  <a:lnTo>
                    <a:pt x="1520" y="26"/>
                  </a:lnTo>
                  <a:lnTo>
                    <a:pt x="1521" y="26"/>
                  </a:lnTo>
                  <a:lnTo>
                    <a:pt x="1522" y="26"/>
                  </a:lnTo>
                  <a:lnTo>
                    <a:pt x="1523" y="26"/>
                  </a:lnTo>
                  <a:lnTo>
                    <a:pt x="1524" y="26"/>
                  </a:lnTo>
                  <a:lnTo>
                    <a:pt x="1524" y="26"/>
                  </a:lnTo>
                  <a:lnTo>
                    <a:pt x="1525" y="26"/>
                  </a:lnTo>
                  <a:lnTo>
                    <a:pt x="1526" y="26"/>
                  </a:lnTo>
                  <a:lnTo>
                    <a:pt x="1527" y="26"/>
                  </a:lnTo>
                  <a:lnTo>
                    <a:pt x="1528" y="26"/>
                  </a:lnTo>
                  <a:lnTo>
                    <a:pt x="1528" y="26"/>
                  </a:lnTo>
                  <a:lnTo>
                    <a:pt x="1529" y="26"/>
                  </a:lnTo>
                  <a:lnTo>
                    <a:pt x="1530" y="26"/>
                  </a:lnTo>
                  <a:lnTo>
                    <a:pt x="1531" y="26"/>
                  </a:lnTo>
                  <a:lnTo>
                    <a:pt x="1532" y="26"/>
                  </a:lnTo>
                  <a:lnTo>
                    <a:pt x="1532" y="26"/>
                  </a:lnTo>
                  <a:lnTo>
                    <a:pt x="1533" y="26"/>
                  </a:lnTo>
                  <a:lnTo>
                    <a:pt x="1534" y="26"/>
                  </a:lnTo>
                  <a:lnTo>
                    <a:pt x="1535" y="26"/>
                  </a:lnTo>
                  <a:lnTo>
                    <a:pt x="1536" y="26"/>
                  </a:lnTo>
                  <a:lnTo>
                    <a:pt x="1537" y="26"/>
                  </a:lnTo>
                  <a:lnTo>
                    <a:pt x="1537" y="26"/>
                  </a:lnTo>
                  <a:lnTo>
                    <a:pt x="1538" y="26"/>
                  </a:lnTo>
                  <a:lnTo>
                    <a:pt x="1539" y="26"/>
                  </a:lnTo>
                  <a:lnTo>
                    <a:pt x="1540" y="26"/>
                  </a:lnTo>
                  <a:lnTo>
                    <a:pt x="1541" y="26"/>
                  </a:lnTo>
                  <a:lnTo>
                    <a:pt x="1541" y="26"/>
                  </a:lnTo>
                  <a:lnTo>
                    <a:pt x="1542" y="26"/>
                  </a:lnTo>
                  <a:lnTo>
                    <a:pt x="1543" y="26"/>
                  </a:lnTo>
                  <a:lnTo>
                    <a:pt x="1544" y="26"/>
                  </a:lnTo>
                  <a:lnTo>
                    <a:pt x="1545" y="26"/>
                  </a:lnTo>
                  <a:lnTo>
                    <a:pt x="1546" y="26"/>
                  </a:lnTo>
                  <a:lnTo>
                    <a:pt x="1546" y="26"/>
                  </a:lnTo>
                  <a:lnTo>
                    <a:pt x="1547" y="26"/>
                  </a:lnTo>
                  <a:lnTo>
                    <a:pt x="1548" y="26"/>
                  </a:lnTo>
                  <a:lnTo>
                    <a:pt x="1549" y="26"/>
                  </a:lnTo>
                  <a:lnTo>
                    <a:pt x="1550" y="26"/>
                  </a:lnTo>
                  <a:lnTo>
                    <a:pt x="1550" y="26"/>
                  </a:lnTo>
                  <a:lnTo>
                    <a:pt x="1551" y="26"/>
                  </a:lnTo>
                  <a:lnTo>
                    <a:pt x="1552" y="26"/>
                  </a:lnTo>
                  <a:lnTo>
                    <a:pt x="1553" y="26"/>
                  </a:lnTo>
                  <a:lnTo>
                    <a:pt x="1554" y="26"/>
                  </a:lnTo>
                  <a:lnTo>
                    <a:pt x="1554" y="26"/>
                  </a:lnTo>
                  <a:lnTo>
                    <a:pt x="1555" y="26"/>
                  </a:lnTo>
                  <a:lnTo>
                    <a:pt x="1556" y="26"/>
                  </a:lnTo>
                  <a:lnTo>
                    <a:pt x="1557" y="26"/>
                  </a:lnTo>
                  <a:lnTo>
                    <a:pt x="1558" y="26"/>
                  </a:lnTo>
                  <a:lnTo>
                    <a:pt x="1559" y="26"/>
                  </a:lnTo>
                  <a:lnTo>
                    <a:pt x="1559" y="26"/>
                  </a:lnTo>
                  <a:lnTo>
                    <a:pt x="1560" y="26"/>
                  </a:lnTo>
                  <a:lnTo>
                    <a:pt x="1561" y="26"/>
                  </a:lnTo>
                  <a:lnTo>
                    <a:pt x="1562" y="26"/>
                  </a:lnTo>
                  <a:lnTo>
                    <a:pt x="1563" y="26"/>
                  </a:lnTo>
                  <a:lnTo>
                    <a:pt x="1563" y="26"/>
                  </a:lnTo>
                  <a:lnTo>
                    <a:pt x="1564" y="26"/>
                  </a:lnTo>
                  <a:lnTo>
                    <a:pt x="1565" y="26"/>
                  </a:lnTo>
                  <a:lnTo>
                    <a:pt x="1566" y="26"/>
                  </a:lnTo>
                  <a:lnTo>
                    <a:pt x="1567" y="26"/>
                  </a:lnTo>
                  <a:lnTo>
                    <a:pt x="1568" y="26"/>
                  </a:lnTo>
                  <a:lnTo>
                    <a:pt x="1568" y="26"/>
                  </a:lnTo>
                  <a:lnTo>
                    <a:pt x="1569" y="26"/>
                  </a:lnTo>
                  <a:lnTo>
                    <a:pt x="1570" y="26"/>
                  </a:lnTo>
                  <a:lnTo>
                    <a:pt x="1571" y="26"/>
                  </a:lnTo>
                  <a:lnTo>
                    <a:pt x="1572" y="26"/>
                  </a:lnTo>
                  <a:lnTo>
                    <a:pt x="1572" y="26"/>
                  </a:lnTo>
                  <a:lnTo>
                    <a:pt x="1573" y="26"/>
                  </a:lnTo>
                  <a:lnTo>
                    <a:pt x="1574" y="26"/>
                  </a:lnTo>
                  <a:lnTo>
                    <a:pt x="1575" y="26"/>
                  </a:lnTo>
                  <a:lnTo>
                    <a:pt x="1576" y="26"/>
                  </a:lnTo>
                  <a:lnTo>
                    <a:pt x="1577" y="26"/>
                  </a:lnTo>
                  <a:lnTo>
                    <a:pt x="1577" y="26"/>
                  </a:lnTo>
                  <a:lnTo>
                    <a:pt x="1578" y="26"/>
                  </a:lnTo>
                  <a:lnTo>
                    <a:pt x="1579" y="26"/>
                  </a:lnTo>
                  <a:lnTo>
                    <a:pt x="1580" y="26"/>
                  </a:lnTo>
                  <a:lnTo>
                    <a:pt x="1581" y="26"/>
                  </a:lnTo>
                  <a:lnTo>
                    <a:pt x="1581" y="26"/>
                  </a:lnTo>
                  <a:lnTo>
                    <a:pt x="1582" y="26"/>
                  </a:lnTo>
                  <a:lnTo>
                    <a:pt x="1583" y="26"/>
                  </a:lnTo>
                  <a:lnTo>
                    <a:pt x="1584" y="26"/>
                  </a:lnTo>
                  <a:lnTo>
                    <a:pt x="1585" y="26"/>
                  </a:lnTo>
                  <a:lnTo>
                    <a:pt x="1585" y="26"/>
                  </a:lnTo>
                  <a:lnTo>
                    <a:pt x="1586" y="26"/>
                  </a:lnTo>
                  <a:lnTo>
                    <a:pt x="1587" y="26"/>
                  </a:lnTo>
                  <a:lnTo>
                    <a:pt x="1588" y="26"/>
                  </a:lnTo>
                  <a:lnTo>
                    <a:pt x="1589" y="26"/>
                  </a:lnTo>
                  <a:lnTo>
                    <a:pt x="1590" y="26"/>
                  </a:lnTo>
                  <a:lnTo>
                    <a:pt x="1590" y="26"/>
                  </a:lnTo>
                  <a:lnTo>
                    <a:pt x="1591" y="26"/>
                  </a:lnTo>
                  <a:lnTo>
                    <a:pt x="1592" y="26"/>
                  </a:lnTo>
                  <a:lnTo>
                    <a:pt x="1593" y="26"/>
                  </a:lnTo>
                  <a:lnTo>
                    <a:pt x="1594" y="26"/>
                  </a:lnTo>
                  <a:lnTo>
                    <a:pt x="1594" y="26"/>
                  </a:lnTo>
                  <a:lnTo>
                    <a:pt x="1595" y="26"/>
                  </a:lnTo>
                  <a:lnTo>
                    <a:pt x="1596" y="26"/>
                  </a:lnTo>
                  <a:lnTo>
                    <a:pt x="1597" y="26"/>
                  </a:lnTo>
                  <a:lnTo>
                    <a:pt x="1598" y="26"/>
                  </a:lnTo>
                  <a:lnTo>
                    <a:pt x="1599" y="26"/>
                  </a:lnTo>
                  <a:lnTo>
                    <a:pt x="1599" y="26"/>
                  </a:lnTo>
                  <a:lnTo>
                    <a:pt x="1600" y="26"/>
                  </a:lnTo>
                  <a:lnTo>
                    <a:pt x="1601" y="26"/>
                  </a:lnTo>
                </a:path>
              </a:pathLst>
            </a:custGeom>
            <a:noFill/>
            <a:ln w="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350" name="Freeform 284">
              <a:extLst>
                <a:ext uri="{FF2B5EF4-FFF2-40B4-BE49-F238E27FC236}">
                  <a16:creationId xmlns:a16="http://schemas.microsoft.com/office/drawing/2014/main" id="{2AC86439-57EB-417B-8502-0A5C01753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72" y="2910151"/>
              <a:ext cx="6974602" cy="494590"/>
            </a:xfrm>
            <a:custGeom>
              <a:avLst/>
              <a:gdLst>
                <a:gd name="T0" fmla="*/ 24 w 1601"/>
                <a:gd name="T1" fmla="*/ 26 h 26"/>
                <a:gd name="T2" fmla="*/ 49 w 1601"/>
                <a:gd name="T3" fmla="*/ 26 h 26"/>
                <a:gd name="T4" fmla="*/ 75 w 1601"/>
                <a:gd name="T5" fmla="*/ 26 h 26"/>
                <a:gd name="T6" fmla="*/ 100 w 1601"/>
                <a:gd name="T7" fmla="*/ 26 h 26"/>
                <a:gd name="T8" fmla="*/ 125 w 1601"/>
                <a:gd name="T9" fmla="*/ 26 h 26"/>
                <a:gd name="T10" fmla="*/ 150 w 1601"/>
                <a:gd name="T11" fmla="*/ 26 h 26"/>
                <a:gd name="T12" fmla="*/ 176 w 1601"/>
                <a:gd name="T13" fmla="*/ 26 h 26"/>
                <a:gd name="T14" fmla="*/ 201 w 1601"/>
                <a:gd name="T15" fmla="*/ 26 h 26"/>
                <a:gd name="T16" fmla="*/ 226 w 1601"/>
                <a:gd name="T17" fmla="*/ 26 h 26"/>
                <a:gd name="T18" fmla="*/ 252 w 1601"/>
                <a:gd name="T19" fmla="*/ 26 h 26"/>
                <a:gd name="T20" fmla="*/ 277 w 1601"/>
                <a:gd name="T21" fmla="*/ 26 h 26"/>
                <a:gd name="T22" fmla="*/ 302 w 1601"/>
                <a:gd name="T23" fmla="*/ 26 h 26"/>
                <a:gd name="T24" fmla="*/ 327 w 1601"/>
                <a:gd name="T25" fmla="*/ 26 h 26"/>
                <a:gd name="T26" fmla="*/ 353 w 1601"/>
                <a:gd name="T27" fmla="*/ 26 h 26"/>
                <a:gd name="T28" fmla="*/ 378 w 1601"/>
                <a:gd name="T29" fmla="*/ 26 h 26"/>
                <a:gd name="T30" fmla="*/ 403 w 1601"/>
                <a:gd name="T31" fmla="*/ 26 h 26"/>
                <a:gd name="T32" fmla="*/ 428 w 1601"/>
                <a:gd name="T33" fmla="*/ 26 h 26"/>
                <a:gd name="T34" fmla="*/ 454 w 1601"/>
                <a:gd name="T35" fmla="*/ 26 h 26"/>
                <a:gd name="T36" fmla="*/ 479 w 1601"/>
                <a:gd name="T37" fmla="*/ 26 h 26"/>
                <a:gd name="T38" fmla="*/ 504 w 1601"/>
                <a:gd name="T39" fmla="*/ 26 h 26"/>
                <a:gd name="T40" fmla="*/ 530 w 1601"/>
                <a:gd name="T41" fmla="*/ 26 h 26"/>
                <a:gd name="T42" fmla="*/ 555 w 1601"/>
                <a:gd name="T43" fmla="*/ 26 h 26"/>
                <a:gd name="T44" fmla="*/ 580 w 1601"/>
                <a:gd name="T45" fmla="*/ 26 h 26"/>
                <a:gd name="T46" fmla="*/ 605 w 1601"/>
                <a:gd name="T47" fmla="*/ 26 h 26"/>
                <a:gd name="T48" fmla="*/ 629 w 1601"/>
                <a:gd name="T49" fmla="*/ 9 h 26"/>
                <a:gd name="T50" fmla="*/ 654 w 1601"/>
                <a:gd name="T51" fmla="*/ 26 h 26"/>
                <a:gd name="T52" fmla="*/ 679 w 1601"/>
                <a:gd name="T53" fmla="*/ 26 h 26"/>
                <a:gd name="T54" fmla="*/ 704 w 1601"/>
                <a:gd name="T55" fmla="*/ 26 h 26"/>
                <a:gd name="T56" fmla="*/ 729 w 1601"/>
                <a:gd name="T57" fmla="*/ 26 h 26"/>
                <a:gd name="T58" fmla="*/ 755 w 1601"/>
                <a:gd name="T59" fmla="*/ 26 h 26"/>
                <a:gd name="T60" fmla="*/ 780 w 1601"/>
                <a:gd name="T61" fmla="*/ 26 h 26"/>
                <a:gd name="T62" fmla="*/ 805 w 1601"/>
                <a:gd name="T63" fmla="*/ 26 h 26"/>
                <a:gd name="T64" fmla="*/ 830 w 1601"/>
                <a:gd name="T65" fmla="*/ 26 h 26"/>
                <a:gd name="T66" fmla="*/ 856 w 1601"/>
                <a:gd name="T67" fmla="*/ 26 h 26"/>
                <a:gd name="T68" fmla="*/ 881 w 1601"/>
                <a:gd name="T69" fmla="*/ 26 h 26"/>
                <a:gd name="T70" fmla="*/ 906 w 1601"/>
                <a:gd name="T71" fmla="*/ 26 h 26"/>
                <a:gd name="T72" fmla="*/ 932 w 1601"/>
                <a:gd name="T73" fmla="*/ 26 h 26"/>
                <a:gd name="T74" fmla="*/ 957 w 1601"/>
                <a:gd name="T75" fmla="*/ 26 h 26"/>
                <a:gd name="T76" fmla="*/ 982 w 1601"/>
                <a:gd name="T77" fmla="*/ 26 h 26"/>
                <a:gd name="T78" fmla="*/ 1007 w 1601"/>
                <a:gd name="T79" fmla="*/ 26 h 26"/>
                <a:gd name="T80" fmla="*/ 1033 w 1601"/>
                <a:gd name="T81" fmla="*/ 26 h 26"/>
                <a:gd name="T82" fmla="*/ 1058 w 1601"/>
                <a:gd name="T83" fmla="*/ 26 h 26"/>
                <a:gd name="T84" fmla="*/ 1083 w 1601"/>
                <a:gd name="T85" fmla="*/ 26 h 26"/>
                <a:gd name="T86" fmla="*/ 1108 w 1601"/>
                <a:gd name="T87" fmla="*/ 26 h 26"/>
                <a:gd name="T88" fmla="*/ 1134 w 1601"/>
                <a:gd name="T89" fmla="*/ 26 h 26"/>
                <a:gd name="T90" fmla="*/ 1159 w 1601"/>
                <a:gd name="T91" fmla="*/ 26 h 26"/>
                <a:gd name="T92" fmla="*/ 1184 w 1601"/>
                <a:gd name="T93" fmla="*/ 26 h 26"/>
                <a:gd name="T94" fmla="*/ 1209 w 1601"/>
                <a:gd name="T95" fmla="*/ 26 h 26"/>
                <a:gd name="T96" fmla="*/ 1235 w 1601"/>
                <a:gd name="T97" fmla="*/ 26 h 26"/>
                <a:gd name="T98" fmla="*/ 1260 w 1601"/>
                <a:gd name="T99" fmla="*/ 26 h 26"/>
                <a:gd name="T100" fmla="*/ 1285 w 1601"/>
                <a:gd name="T101" fmla="*/ 26 h 26"/>
                <a:gd name="T102" fmla="*/ 1311 w 1601"/>
                <a:gd name="T103" fmla="*/ 26 h 26"/>
                <a:gd name="T104" fmla="*/ 1336 w 1601"/>
                <a:gd name="T105" fmla="*/ 26 h 26"/>
                <a:gd name="T106" fmla="*/ 1361 w 1601"/>
                <a:gd name="T107" fmla="*/ 26 h 26"/>
                <a:gd name="T108" fmla="*/ 1386 w 1601"/>
                <a:gd name="T109" fmla="*/ 26 h 26"/>
                <a:gd name="T110" fmla="*/ 1412 w 1601"/>
                <a:gd name="T111" fmla="*/ 26 h 26"/>
                <a:gd name="T112" fmla="*/ 1437 w 1601"/>
                <a:gd name="T113" fmla="*/ 26 h 26"/>
                <a:gd name="T114" fmla="*/ 1462 w 1601"/>
                <a:gd name="T115" fmla="*/ 26 h 26"/>
                <a:gd name="T116" fmla="*/ 1487 w 1601"/>
                <a:gd name="T117" fmla="*/ 26 h 26"/>
                <a:gd name="T118" fmla="*/ 1513 w 1601"/>
                <a:gd name="T119" fmla="*/ 26 h 26"/>
                <a:gd name="T120" fmla="*/ 1538 w 1601"/>
                <a:gd name="T121" fmla="*/ 26 h 26"/>
                <a:gd name="T122" fmla="*/ 1563 w 1601"/>
                <a:gd name="T123" fmla="*/ 26 h 26"/>
                <a:gd name="T124" fmla="*/ 1589 w 1601"/>
                <a:gd name="T12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01" h="26">
                  <a:moveTo>
                    <a:pt x="0" y="26"/>
                  </a:moveTo>
                  <a:lnTo>
                    <a:pt x="0" y="26"/>
                  </a:lnTo>
                  <a:lnTo>
                    <a:pt x="1" y="26"/>
                  </a:lnTo>
                  <a:lnTo>
                    <a:pt x="2" y="26"/>
                  </a:lnTo>
                  <a:lnTo>
                    <a:pt x="3" y="26"/>
                  </a:lnTo>
                  <a:lnTo>
                    <a:pt x="4" y="26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7" y="26"/>
                  </a:lnTo>
                  <a:lnTo>
                    <a:pt x="8" y="26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10" y="26"/>
                  </a:lnTo>
                  <a:lnTo>
                    <a:pt x="11" y="26"/>
                  </a:lnTo>
                  <a:lnTo>
                    <a:pt x="12" y="26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4" y="26"/>
                  </a:lnTo>
                  <a:lnTo>
                    <a:pt x="15" y="26"/>
                  </a:lnTo>
                  <a:lnTo>
                    <a:pt x="16" y="26"/>
                  </a:lnTo>
                  <a:lnTo>
                    <a:pt x="17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9" y="26"/>
                  </a:lnTo>
                  <a:lnTo>
                    <a:pt x="20" y="26"/>
                  </a:lnTo>
                  <a:lnTo>
                    <a:pt x="21" y="26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5" y="26"/>
                  </a:lnTo>
                  <a:lnTo>
                    <a:pt x="26" y="26"/>
                  </a:lnTo>
                  <a:lnTo>
                    <a:pt x="27" y="26"/>
                  </a:lnTo>
                  <a:lnTo>
                    <a:pt x="27" y="26"/>
                  </a:lnTo>
                  <a:lnTo>
                    <a:pt x="28" y="26"/>
                  </a:lnTo>
                  <a:lnTo>
                    <a:pt x="29" y="26"/>
                  </a:lnTo>
                  <a:lnTo>
                    <a:pt x="30" y="26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2" y="26"/>
                  </a:lnTo>
                  <a:lnTo>
                    <a:pt x="33" y="26"/>
                  </a:lnTo>
                  <a:lnTo>
                    <a:pt x="34" y="26"/>
                  </a:lnTo>
                  <a:lnTo>
                    <a:pt x="35" y="26"/>
                  </a:lnTo>
                  <a:lnTo>
                    <a:pt x="35" y="26"/>
                  </a:lnTo>
                  <a:lnTo>
                    <a:pt x="36" y="26"/>
                  </a:lnTo>
                  <a:lnTo>
                    <a:pt x="37" y="26"/>
                  </a:lnTo>
                  <a:lnTo>
                    <a:pt x="38" y="26"/>
                  </a:lnTo>
                  <a:lnTo>
                    <a:pt x="39" y="26"/>
                  </a:lnTo>
                  <a:lnTo>
                    <a:pt x="40" y="26"/>
                  </a:lnTo>
                  <a:lnTo>
                    <a:pt x="40" y="26"/>
                  </a:lnTo>
                  <a:lnTo>
                    <a:pt x="41" y="26"/>
                  </a:lnTo>
                  <a:lnTo>
                    <a:pt x="42" y="26"/>
                  </a:lnTo>
                  <a:lnTo>
                    <a:pt x="43" y="26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45" y="26"/>
                  </a:lnTo>
                  <a:lnTo>
                    <a:pt x="46" y="26"/>
                  </a:lnTo>
                  <a:lnTo>
                    <a:pt x="47" y="26"/>
                  </a:lnTo>
                  <a:lnTo>
                    <a:pt x="48" y="26"/>
                  </a:lnTo>
                  <a:lnTo>
                    <a:pt x="49" y="26"/>
                  </a:lnTo>
                  <a:lnTo>
                    <a:pt x="49" y="26"/>
                  </a:lnTo>
                  <a:lnTo>
                    <a:pt x="50" y="26"/>
                  </a:lnTo>
                  <a:lnTo>
                    <a:pt x="51" y="26"/>
                  </a:lnTo>
                  <a:lnTo>
                    <a:pt x="52" y="26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54" y="26"/>
                  </a:lnTo>
                  <a:lnTo>
                    <a:pt x="55" y="26"/>
                  </a:lnTo>
                  <a:lnTo>
                    <a:pt x="56" y="26"/>
                  </a:lnTo>
                  <a:lnTo>
                    <a:pt x="57" y="26"/>
                  </a:lnTo>
                  <a:lnTo>
                    <a:pt x="57" y="26"/>
                  </a:lnTo>
                  <a:lnTo>
                    <a:pt x="58" y="26"/>
                  </a:lnTo>
                  <a:lnTo>
                    <a:pt x="59" y="26"/>
                  </a:lnTo>
                  <a:lnTo>
                    <a:pt x="60" y="26"/>
                  </a:lnTo>
                  <a:lnTo>
                    <a:pt x="61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63" y="26"/>
                  </a:lnTo>
                  <a:lnTo>
                    <a:pt x="64" y="26"/>
                  </a:lnTo>
                  <a:lnTo>
                    <a:pt x="65" y="26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7" y="26"/>
                  </a:lnTo>
                  <a:lnTo>
                    <a:pt x="68" y="26"/>
                  </a:lnTo>
                  <a:lnTo>
                    <a:pt x="69" y="26"/>
                  </a:lnTo>
                  <a:lnTo>
                    <a:pt x="70" y="26"/>
                  </a:lnTo>
                  <a:lnTo>
                    <a:pt x="71" y="26"/>
                  </a:lnTo>
                  <a:lnTo>
                    <a:pt x="71" y="26"/>
                  </a:lnTo>
                  <a:lnTo>
                    <a:pt x="72" y="26"/>
                  </a:lnTo>
                  <a:lnTo>
                    <a:pt x="73" y="26"/>
                  </a:lnTo>
                  <a:lnTo>
                    <a:pt x="74" y="26"/>
                  </a:lnTo>
                  <a:lnTo>
                    <a:pt x="75" y="26"/>
                  </a:lnTo>
                  <a:lnTo>
                    <a:pt x="75" y="26"/>
                  </a:lnTo>
                  <a:lnTo>
                    <a:pt x="76" y="26"/>
                  </a:lnTo>
                  <a:lnTo>
                    <a:pt x="77" y="26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80" y="26"/>
                  </a:lnTo>
                  <a:lnTo>
                    <a:pt x="80" y="26"/>
                  </a:lnTo>
                  <a:lnTo>
                    <a:pt x="81" y="26"/>
                  </a:lnTo>
                  <a:lnTo>
                    <a:pt x="82" y="26"/>
                  </a:lnTo>
                  <a:lnTo>
                    <a:pt x="83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85" y="26"/>
                  </a:lnTo>
                  <a:lnTo>
                    <a:pt x="86" y="26"/>
                  </a:lnTo>
                  <a:lnTo>
                    <a:pt x="87" y="26"/>
                  </a:lnTo>
                  <a:lnTo>
                    <a:pt x="88" y="26"/>
                  </a:lnTo>
                  <a:lnTo>
                    <a:pt x="88" y="26"/>
                  </a:lnTo>
                  <a:lnTo>
                    <a:pt x="89" y="26"/>
                  </a:lnTo>
                  <a:lnTo>
                    <a:pt x="90" y="26"/>
                  </a:lnTo>
                  <a:lnTo>
                    <a:pt x="91" y="26"/>
                  </a:lnTo>
                  <a:lnTo>
                    <a:pt x="92" y="26"/>
                  </a:lnTo>
                  <a:lnTo>
                    <a:pt x="93" y="26"/>
                  </a:lnTo>
                  <a:lnTo>
                    <a:pt x="93" y="26"/>
                  </a:lnTo>
                  <a:lnTo>
                    <a:pt x="94" y="26"/>
                  </a:lnTo>
                  <a:lnTo>
                    <a:pt x="95" y="26"/>
                  </a:lnTo>
                  <a:lnTo>
                    <a:pt x="96" y="26"/>
                  </a:lnTo>
                  <a:lnTo>
                    <a:pt x="97" y="26"/>
                  </a:lnTo>
                  <a:lnTo>
                    <a:pt x="97" y="26"/>
                  </a:lnTo>
                  <a:lnTo>
                    <a:pt x="98" y="26"/>
                  </a:lnTo>
                  <a:lnTo>
                    <a:pt x="99" y="26"/>
                  </a:lnTo>
                  <a:lnTo>
                    <a:pt x="100" y="26"/>
                  </a:lnTo>
                  <a:lnTo>
                    <a:pt x="101" y="26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3" y="26"/>
                  </a:lnTo>
                  <a:lnTo>
                    <a:pt x="104" y="26"/>
                  </a:lnTo>
                  <a:lnTo>
                    <a:pt x="105" y="26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7" y="26"/>
                  </a:lnTo>
                  <a:lnTo>
                    <a:pt x="108" y="26"/>
                  </a:lnTo>
                  <a:lnTo>
                    <a:pt x="109" y="26"/>
                  </a:lnTo>
                  <a:lnTo>
                    <a:pt x="110" y="26"/>
                  </a:lnTo>
                  <a:lnTo>
                    <a:pt x="110" y="26"/>
                  </a:lnTo>
                  <a:lnTo>
                    <a:pt x="111" y="26"/>
                  </a:lnTo>
                  <a:lnTo>
                    <a:pt x="112" y="26"/>
                  </a:lnTo>
                  <a:lnTo>
                    <a:pt x="113" y="26"/>
                  </a:lnTo>
                  <a:lnTo>
                    <a:pt x="114" y="26"/>
                  </a:lnTo>
                  <a:lnTo>
                    <a:pt x="115" y="26"/>
                  </a:lnTo>
                  <a:lnTo>
                    <a:pt x="115" y="26"/>
                  </a:lnTo>
                  <a:lnTo>
                    <a:pt x="116" y="26"/>
                  </a:lnTo>
                  <a:lnTo>
                    <a:pt x="117" y="26"/>
                  </a:lnTo>
                  <a:lnTo>
                    <a:pt x="118" y="26"/>
                  </a:lnTo>
                  <a:lnTo>
                    <a:pt x="119" y="26"/>
                  </a:lnTo>
                  <a:lnTo>
                    <a:pt x="119" y="26"/>
                  </a:lnTo>
                  <a:lnTo>
                    <a:pt x="120" y="26"/>
                  </a:lnTo>
                  <a:lnTo>
                    <a:pt x="121" y="26"/>
                  </a:lnTo>
                  <a:lnTo>
                    <a:pt x="122" y="26"/>
                  </a:lnTo>
                  <a:lnTo>
                    <a:pt x="123" y="26"/>
                  </a:lnTo>
                  <a:lnTo>
                    <a:pt x="124" y="26"/>
                  </a:lnTo>
                  <a:lnTo>
                    <a:pt x="124" y="26"/>
                  </a:lnTo>
                  <a:lnTo>
                    <a:pt x="125" y="26"/>
                  </a:lnTo>
                  <a:lnTo>
                    <a:pt x="126" y="26"/>
                  </a:lnTo>
                  <a:lnTo>
                    <a:pt x="127" y="26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29" y="26"/>
                  </a:lnTo>
                  <a:lnTo>
                    <a:pt x="130" y="26"/>
                  </a:lnTo>
                  <a:lnTo>
                    <a:pt x="131" y="26"/>
                  </a:lnTo>
                  <a:lnTo>
                    <a:pt x="132" y="26"/>
                  </a:lnTo>
                  <a:lnTo>
                    <a:pt x="132" y="26"/>
                  </a:lnTo>
                  <a:lnTo>
                    <a:pt x="133" y="26"/>
                  </a:lnTo>
                  <a:lnTo>
                    <a:pt x="134" y="26"/>
                  </a:lnTo>
                  <a:lnTo>
                    <a:pt x="135" y="26"/>
                  </a:lnTo>
                  <a:lnTo>
                    <a:pt x="136" y="26"/>
                  </a:lnTo>
                  <a:lnTo>
                    <a:pt x="137" y="26"/>
                  </a:lnTo>
                  <a:lnTo>
                    <a:pt x="137" y="26"/>
                  </a:lnTo>
                  <a:lnTo>
                    <a:pt x="138" y="26"/>
                  </a:lnTo>
                  <a:lnTo>
                    <a:pt x="139" y="26"/>
                  </a:lnTo>
                  <a:lnTo>
                    <a:pt x="140" y="26"/>
                  </a:lnTo>
                  <a:lnTo>
                    <a:pt x="141" y="26"/>
                  </a:lnTo>
                  <a:lnTo>
                    <a:pt x="141" y="26"/>
                  </a:lnTo>
                  <a:lnTo>
                    <a:pt x="142" y="26"/>
                  </a:lnTo>
                  <a:lnTo>
                    <a:pt x="143" y="26"/>
                  </a:lnTo>
                  <a:lnTo>
                    <a:pt x="144" y="26"/>
                  </a:lnTo>
                  <a:lnTo>
                    <a:pt x="145" y="26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147" y="26"/>
                  </a:lnTo>
                  <a:lnTo>
                    <a:pt x="148" y="26"/>
                  </a:lnTo>
                  <a:lnTo>
                    <a:pt x="149" y="26"/>
                  </a:lnTo>
                  <a:lnTo>
                    <a:pt x="150" y="26"/>
                  </a:lnTo>
                  <a:lnTo>
                    <a:pt x="150" y="26"/>
                  </a:lnTo>
                  <a:lnTo>
                    <a:pt x="151" y="26"/>
                  </a:lnTo>
                  <a:lnTo>
                    <a:pt x="152" y="26"/>
                  </a:lnTo>
                  <a:lnTo>
                    <a:pt x="153" y="26"/>
                  </a:lnTo>
                  <a:lnTo>
                    <a:pt x="154" y="26"/>
                  </a:lnTo>
                  <a:lnTo>
                    <a:pt x="155" y="26"/>
                  </a:lnTo>
                  <a:lnTo>
                    <a:pt x="155" y="26"/>
                  </a:lnTo>
                  <a:lnTo>
                    <a:pt x="156" y="26"/>
                  </a:lnTo>
                  <a:lnTo>
                    <a:pt x="157" y="26"/>
                  </a:lnTo>
                  <a:lnTo>
                    <a:pt x="158" y="26"/>
                  </a:lnTo>
                  <a:lnTo>
                    <a:pt x="159" y="26"/>
                  </a:lnTo>
                  <a:lnTo>
                    <a:pt x="159" y="26"/>
                  </a:lnTo>
                  <a:lnTo>
                    <a:pt x="160" y="26"/>
                  </a:lnTo>
                  <a:lnTo>
                    <a:pt x="161" y="26"/>
                  </a:lnTo>
                  <a:lnTo>
                    <a:pt x="162" y="26"/>
                  </a:lnTo>
                  <a:lnTo>
                    <a:pt x="163" y="26"/>
                  </a:lnTo>
                  <a:lnTo>
                    <a:pt x="163" y="26"/>
                  </a:lnTo>
                  <a:lnTo>
                    <a:pt x="164" y="26"/>
                  </a:lnTo>
                  <a:lnTo>
                    <a:pt x="165" y="26"/>
                  </a:lnTo>
                  <a:lnTo>
                    <a:pt x="166" y="26"/>
                  </a:lnTo>
                  <a:lnTo>
                    <a:pt x="167" y="26"/>
                  </a:lnTo>
                  <a:lnTo>
                    <a:pt x="168" y="26"/>
                  </a:lnTo>
                  <a:lnTo>
                    <a:pt x="168" y="26"/>
                  </a:lnTo>
                  <a:lnTo>
                    <a:pt x="169" y="26"/>
                  </a:lnTo>
                  <a:lnTo>
                    <a:pt x="170" y="26"/>
                  </a:lnTo>
                  <a:lnTo>
                    <a:pt x="171" y="26"/>
                  </a:lnTo>
                  <a:lnTo>
                    <a:pt x="172" y="26"/>
                  </a:lnTo>
                  <a:lnTo>
                    <a:pt x="172" y="26"/>
                  </a:lnTo>
                  <a:lnTo>
                    <a:pt x="173" y="26"/>
                  </a:lnTo>
                  <a:lnTo>
                    <a:pt x="174" y="26"/>
                  </a:lnTo>
                  <a:lnTo>
                    <a:pt x="175" y="26"/>
                  </a:lnTo>
                  <a:lnTo>
                    <a:pt x="176" y="26"/>
                  </a:lnTo>
                  <a:lnTo>
                    <a:pt x="177" y="26"/>
                  </a:lnTo>
                  <a:lnTo>
                    <a:pt x="177" y="26"/>
                  </a:lnTo>
                  <a:lnTo>
                    <a:pt x="178" y="26"/>
                  </a:lnTo>
                  <a:lnTo>
                    <a:pt x="179" y="26"/>
                  </a:lnTo>
                  <a:lnTo>
                    <a:pt x="180" y="26"/>
                  </a:lnTo>
                  <a:lnTo>
                    <a:pt x="181" y="26"/>
                  </a:lnTo>
                  <a:lnTo>
                    <a:pt x="181" y="26"/>
                  </a:lnTo>
                  <a:lnTo>
                    <a:pt x="182" y="26"/>
                  </a:lnTo>
                  <a:lnTo>
                    <a:pt x="183" y="26"/>
                  </a:lnTo>
                  <a:lnTo>
                    <a:pt x="184" y="26"/>
                  </a:lnTo>
                  <a:lnTo>
                    <a:pt x="185" y="26"/>
                  </a:lnTo>
                  <a:lnTo>
                    <a:pt x="185" y="26"/>
                  </a:lnTo>
                  <a:lnTo>
                    <a:pt x="186" y="26"/>
                  </a:lnTo>
                  <a:lnTo>
                    <a:pt x="187" y="26"/>
                  </a:lnTo>
                  <a:lnTo>
                    <a:pt x="188" y="26"/>
                  </a:lnTo>
                  <a:lnTo>
                    <a:pt x="189" y="26"/>
                  </a:lnTo>
                  <a:lnTo>
                    <a:pt x="190" y="26"/>
                  </a:lnTo>
                  <a:lnTo>
                    <a:pt x="190" y="26"/>
                  </a:lnTo>
                  <a:lnTo>
                    <a:pt x="191" y="26"/>
                  </a:lnTo>
                  <a:lnTo>
                    <a:pt x="192" y="26"/>
                  </a:lnTo>
                  <a:lnTo>
                    <a:pt x="193" y="26"/>
                  </a:lnTo>
                  <a:lnTo>
                    <a:pt x="194" y="26"/>
                  </a:lnTo>
                  <a:lnTo>
                    <a:pt x="194" y="26"/>
                  </a:lnTo>
                  <a:lnTo>
                    <a:pt x="195" y="26"/>
                  </a:lnTo>
                  <a:lnTo>
                    <a:pt x="196" y="26"/>
                  </a:lnTo>
                  <a:lnTo>
                    <a:pt x="197" y="26"/>
                  </a:lnTo>
                  <a:lnTo>
                    <a:pt x="198" y="26"/>
                  </a:lnTo>
                  <a:lnTo>
                    <a:pt x="199" y="26"/>
                  </a:lnTo>
                  <a:lnTo>
                    <a:pt x="199" y="26"/>
                  </a:lnTo>
                  <a:lnTo>
                    <a:pt x="200" y="26"/>
                  </a:lnTo>
                  <a:lnTo>
                    <a:pt x="201" y="26"/>
                  </a:lnTo>
                  <a:lnTo>
                    <a:pt x="202" y="26"/>
                  </a:lnTo>
                  <a:lnTo>
                    <a:pt x="203" y="26"/>
                  </a:lnTo>
                  <a:lnTo>
                    <a:pt x="203" y="26"/>
                  </a:lnTo>
                  <a:lnTo>
                    <a:pt x="204" y="26"/>
                  </a:lnTo>
                  <a:lnTo>
                    <a:pt x="205" y="26"/>
                  </a:lnTo>
                  <a:lnTo>
                    <a:pt x="206" y="26"/>
                  </a:lnTo>
                  <a:lnTo>
                    <a:pt x="207" y="26"/>
                  </a:lnTo>
                  <a:lnTo>
                    <a:pt x="208" y="26"/>
                  </a:lnTo>
                  <a:lnTo>
                    <a:pt x="208" y="26"/>
                  </a:lnTo>
                  <a:lnTo>
                    <a:pt x="209" y="26"/>
                  </a:lnTo>
                  <a:lnTo>
                    <a:pt x="210" y="26"/>
                  </a:lnTo>
                  <a:lnTo>
                    <a:pt x="211" y="26"/>
                  </a:lnTo>
                  <a:lnTo>
                    <a:pt x="212" y="26"/>
                  </a:lnTo>
                  <a:lnTo>
                    <a:pt x="212" y="26"/>
                  </a:lnTo>
                  <a:lnTo>
                    <a:pt x="213" y="26"/>
                  </a:lnTo>
                  <a:lnTo>
                    <a:pt x="214" y="26"/>
                  </a:lnTo>
                  <a:lnTo>
                    <a:pt x="215" y="26"/>
                  </a:lnTo>
                  <a:lnTo>
                    <a:pt x="216" y="26"/>
                  </a:lnTo>
                  <a:lnTo>
                    <a:pt x="216" y="26"/>
                  </a:lnTo>
                  <a:lnTo>
                    <a:pt x="217" y="26"/>
                  </a:lnTo>
                  <a:lnTo>
                    <a:pt x="218" y="26"/>
                  </a:lnTo>
                  <a:lnTo>
                    <a:pt x="219" y="26"/>
                  </a:lnTo>
                  <a:lnTo>
                    <a:pt x="220" y="26"/>
                  </a:lnTo>
                  <a:lnTo>
                    <a:pt x="221" y="26"/>
                  </a:lnTo>
                  <a:lnTo>
                    <a:pt x="221" y="26"/>
                  </a:lnTo>
                  <a:lnTo>
                    <a:pt x="222" y="26"/>
                  </a:lnTo>
                  <a:lnTo>
                    <a:pt x="223" y="26"/>
                  </a:lnTo>
                  <a:lnTo>
                    <a:pt x="224" y="26"/>
                  </a:lnTo>
                  <a:lnTo>
                    <a:pt x="225" y="26"/>
                  </a:lnTo>
                  <a:lnTo>
                    <a:pt x="225" y="26"/>
                  </a:lnTo>
                  <a:lnTo>
                    <a:pt x="226" y="26"/>
                  </a:lnTo>
                  <a:lnTo>
                    <a:pt x="227" y="26"/>
                  </a:lnTo>
                  <a:lnTo>
                    <a:pt x="228" y="26"/>
                  </a:lnTo>
                  <a:lnTo>
                    <a:pt x="229" y="26"/>
                  </a:lnTo>
                  <a:lnTo>
                    <a:pt x="230" y="26"/>
                  </a:lnTo>
                  <a:lnTo>
                    <a:pt x="230" y="26"/>
                  </a:lnTo>
                  <a:lnTo>
                    <a:pt x="231" y="26"/>
                  </a:lnTo>
                  <a:lnTo>
                    <a:pt x="232" y="26"/>
                  </a:lnTo>
                  <a:lnTo>
                    <a:pt x="233" y="26"/>
                  </a:lnTo>
                  <a:lnTo>
                    <a:pt x="234" y="26"/>
                  </a:lnTo>
                  <a:lnTo>
                    <a:pt x="234" y="26"/>
                  </a:lnTo>
                  <a:lnTo>
                    <a:pt x="235" y="26"/>
                  </a:lnTo>
                  <a:lnTo>
                    <a:pt x="236" y="26"/>
                  </a:lnTo>
                  <a:lnTo>
                    <a:pt x="237" y="26"/>
                  </a:lnTo>
                  <a:lnTo>
                    <a:pt x="238" y="26"/>
                  </a:lnTo>
                  <a:lnTo>
                    <a:pt x="238" y="26"/>
                  </a:lnTo>
                  <a:lnTo>
                    <a:pt x="239" y="26"/>
                  </a:lnTo>
                  <a:lnTo>
                    <a:pt x="240" y="26"/>
                  </a:lnTo>
                  <a:lnTo>
                    <a:pt x="241" y="26"/>
                  </a:lnTo>
                  <a:lnTo>
                    <a:pt x="242" y="26"/>
                  </a:lnTo>
                  <a:lnTo>
                    <a:pt x="243" y="26"/>
                  </a:lnTo>
                  <a:lnTo>
                    <a:pt x="243" y="26"/>
                  </a:lnTo>
                  <a:lnTo>
                    <a:pt x="244" y="26"/>
                  </a:lnTo>
                  <a:lnTo>
                    <a:pt x="245" y="26"/>
                  </a:lnTo>
                  <a:lnTo>
                    <a:pt x="246" y="26"/>
                  </a:lnTo>
                  <a:lnTo>
                    <a:pt x="247" y="26"/>
                  </a:lnTo>
                  <a:lnTo>
                    <a:pt x="247" y="26"/>
                  </a:lnTo>
                  <a:lnTo>
                    <a:pt x="248" y="26"/>
                  </a:lnTo>
                  <a:lnTo>
                    <a:pt x="249" y="26"/>
                  </a:lnTo>
                  <a:lnTo>
                    <a:pt x="250" y="26"/>
                  </a:lnTo>
                  <a:lnTo>
                    <a:pt x="251" y="26"/>
                  </a:lnTo>
                  <a:lnTo>
                    <a:pt x="252" y="26"/>
                  </a:lnTo>
                  <a:lnTo>
                    <a:pt x="252" y="26"/>
                  </a:lnTo>
                  <a:lnTo>
                    <a:pt x="253" y="26"/>
                  </a:lnTo>
                  <a:lnTo>
                    <a:pt x="254" y="26"/>
                  </a:lnTo>
                  <a:lnTo>
                    <a:pt x="255" y="26"/>
                  </a:lnTo>
                  <a:lnTo>
                    <a:pt x="256" y="26"/>
                  </a:lnTo>
                  <a:lnTo>
                    <a:pt x="256" y="26"/>
                  </a:lnTo>
                  <a:lnTo>
                    <a:pt x="257" y="26"/>
                  </a:lnTo>
                  <a:lnTo>
                    <a:pt x="258" y="26"/>
                  </a:lnTo>
                  <a:lnTo>
                    <a:pt x="259" y="26"/>
                  </a:lnTo>
                  <a:lnTo>
                    <a:pt x="260" y="26"/>
                  </a:lnTo>
                  <a:lnTo>
                    <a:pt x="260" y="26"/>
                  </a:lnTo>
                  <a:lnTo>
                    <a:pt x="261" y="26"/>
                  </a:lnTo>
                  <a:lnTo>
                    <a:pt x="262" y="26"/>
                  </a:lnTo>
                  <a:lnTo>
                    <a:pt x="263" y="26"/>
                  </a:lnTo>
                  <a:lnTo>
                    <a:pt x="264" y="26"/>
                  </a:lnTo>
                  <a:lnTo>
                    <a:pt x="265" y="26"/>
                  </a:lnTo>
                  <a:lnTo>
                    <a:pt x="265" y="26"/>
                  </a:lnTo>
                  <a:lnTo>
                    <a:pt x="266" y="26"/>
                  </a:lnTo>
                  <a:lnTo>
                    <a:pt x="267" y="26"/>
                  </a:lnTo>
                  <a:lnTo>
                    <a:pt x="268" y="26"/>
                  </a:lnTo>
                  <a:lnTo>
                    <a:pt x="269" y="26"/>
                  </a:lnTo>
                  <a:lnTo>
                    <a:pt x="269" y="26"/>
                  </a:lnTo>
                  <a:lnTo>
                    <a:pt x="270" y="26"/>
                  </a:lnTo>
                  <a:lnTo>
                    <a:pt x="271" y="26"/>
                  </a:lnTo>
                  <a:lnTo>
                    <a:pt x="272" y="26"/>
                  </a:lnTo>
                  <a:lnTo>
                    <a:pt x="273" y="26"/>
                  </a:lnTo>
                  <a:lnTo>
                    <a:pt x="274" y="26"/>
                  </a:lnTo>
                  <a:lnTo>
                    <a:pt x="274" y="26"/>
                  </a:lnTo>
                  <a:lnTo>
                    <a:pt x="275" y="26"/>
                  </a:lnTo>
                  <a:lnTo>
                    <a:pt x="276" y="26"/>
                  </a:lnTo>
                  <a:lnTo>
                    <a:pt x="277" y="26"/>
                  </a:lnTo>
                  <a:lnTo>
                    <a:pt x="278" y="26"/>
                  </a:lnTo>
                  <a:lnTo>
                    <a:pt x="278" y="26"/>
                  </a:lnTo>
                  <a:lnTo>
                    <a:pt x="279" y="26"/>
                  </a:lnTo>
                  <a:lnTo>
                    <a:pt x="280" y="26"/>
                  </a:lnTo>
                  <a:lnTo>
                    <a:pt x="281" y="26"/>
                  </a:lnTo>
                  <a:lnTo>
                    <a:pt x="282" y="26"/>
                  </a:lnTo>
                  <a:lnTo>
                    <a:pt x="283" y="26"/>
                  </a:lnTo>
                  <a:lnTo>
                    <a:pt x="283" y="26"/>
                  </a:lnTo>
                  <a:lnTo>
                    <a:pt x="284" y="26"/>
                  </a:lnTo>
                  <a:lnTo>
                    <a:pt x="285" y="26"/>
                  </a:lnTo>
                  <a:lnTo>
                    <a:pt x="286" y="26"/>
                  </a:lnTo>
                  <a:lnTo>
                    <a:pt x="287" y="26"/>
                  </a:lnTo>
                  <a:lnTo>
                    <a:pt x="287" y="26"/>
                  </a:lnTo>
                  <a:lnTo>
                    <a:pt x="288" y="26"/>
                  </a:lnTo>
                  <a:lnTo>
                    <a:pt x="289" y="26"/>
                  </a:lnTo>
                  <a:lnTo>
                    <a:pt x="290" y="26"/>
                  </a:lnTo>
                  <a:lnTo>
                    <a:pt x="291" y="26"/>
                  </a:lnTo>
                  <a:lnTo>
                    <a:pt x="291" y="26"/>
                  </a:lnTo>
                  <a:lnTo>
                    <a:pt x="292" y="26"/>
                  </a:lnTo>
                  <a:lnTo>
                    <a:pt x="293" y="26"/>
                  </a:lnTo>
                  <a:lnTo>
                    <a:pt x="294" y="26"/>
                  </a:lnTo>
                  <a:lnTo>
                    <a:pt x="295" y="26"/>
                  </a:lnTo>
                  <a:lnTo>
                    <a:pt x="296" y="26"/>
                  </a:lnTo>
                  <a:lnTo>
                    <a:pt x="296" y="26"/>
                  </a:lnTo>
                  <a:lnTo>
                    <a:pt x="297" y="26"/>
                  </a:lnTo>
                  <a:lnTo>
                    <a:pt x="298" y="26"/>
                  </a:lnTo>
                  <a:lnTo>
                    <a:pt x="299" y="26"/>
                  </a:lnTo>
                  <a:lnTo>
                    <a:pt x="300" y="26"/>
                  </a:lnTo>
                  <a:lnTo>
                    <a:pt x="300" y="26"/>
                  </a:lnTo>
                  <a:lnTo>
                    <a:pt x="301" y="26"/>
                  </a:lnTo>
                  <a:lnTo>
                    <a:pt x="302" y="26"/>
                  </a:lnTo>
                  <a:lnTo>
                    <a:pt x="303" y="26"/>
                  </a:lnTo>
                  <a:lnTo>
                    <a:pt x="304" y="26"/>
                  </a:lnTo>
                  <a:lnTo>
                    <a:pt x="305" y="26"/>
                  </a:lnTo>
                  <a:lnTo>
                    <a:pt x="305" y="26"/>
                  </a:lnTo>
                  <a:lnTo>
                    <a:pt x="306" y="26"/>
                  </a:lnTo>
                  <a:lnTo>
                    <a:pt x="307" y="26"/>
                  </a:lnTo>
                  <a:lnTo>
                    <a:pt x="308" y="26"/>
                  </a:lnTo>
                  <a:lnTo>
                    <a:pt x="309" y="26"/>
                  </a:lnTo>
                  <a:lnTo>
                    <a:pt x="309" y="26"/>
                  </a:lnTo>
                  <a:lnTo>
                    <a:pt x="310" y="26"/>
                  </a:lnTo>
                  <a:lnTo>
                    <a:pt x="311" y="26"/>
                  </a:lnTo>
                  <a:lnTo>
                    <a:pt x="312" y="26"/>
                  </a:lnTo>
                  <a:lnTo>
                    <a:pt x="313" y="26"/>
                  </a:lnTo>
                  <a:lnTo>
                    <a:pt x="313" y="26"/>
                  </a:lnTo>
                  <a:lnTo>
                    <a:pt x="314" y="26"/>
                  </a:lnTo>
                  <a:lnTo>
                    <a:pt x="315" y="26"/>
                  </a:lnTo>
                  <a:lnTo>
                    <a:pt x="316" y="26"/>
                  </a:lnTo>
                  <a:lnTo>
                    <a:pt x="317" y="26"/>
                  </a:lnTo>
                  <a:lnTo>
                    <a:pt x="318" y="26"/>
                  </a:lnTo>
                  <a:lnTo>
                    <a:pt x="318" y="26"/>
                  </a:lnTo>
                  <a:lnTo>
                    <a:pt x="319" y="26"/>
                  </a:lnTo>
                  <a:lnTo>
                    <a:pt x="320" y="26"/>
                  </a:lnTo>
                  <a:lnTo>
                    <a:pt x="321" y="26"/>
                  </a:lnTo>
                  <a:lnTo>
                    <a:pt x="322" y="26"/>
                  </a:lnTo>
                  <a:lnTo>
                    <a:pt x="322" y="26"/>
                  </a:lnTo>
                  <a:lnTo>
                    <a:pt x="323" y="26"/>
                  </a:lnTo>
                  <a:lnTo>
                    <a:pt x="324" y="26"/>
                  </a:lnTo>
                  <a:lnTo>
                    <a:pt x="325" y="26"/>
                  </a:lnTo>
                  <a:lnTo>
                    <a:pt x="326" y="26"/>
                  </a:lnTo>
                  <a:lnTo>
                    <a:pt x="327" y="26"/>
                  </a:lnTo>
                  <a:lnTo>
                    <a:pt x="327" y="26"/>
                  </a:lnTo>
                  <a:lnTo>
                    <a:pt x="328" y="26"/>
                  </a:lnTo>
                  <a:lnTo>
                    <a:pt x="329" y="26"/>
                  </a:lnTo>
                  <a:lnTo>
                    <a:pt x="330" y="26"/>
                  </a:lnTo>
                  <a:lnTo>
                    <a:pt x="331" y="26"/>
                  </a:lnTo>
                  <a:lnTo>
                    <a:pt x="331" y="26"/>
                  </a:lnTo>
                  <a:lnTo>
                    <a:pt x="332" y="26"/>
                  </a:lnTo>
                  <a:lnTo>
                    <a:pt x="333" y="26"/>
                  </a:lnTo>
                  <a:lnTo>
                    <a:pt x="334" y="26"/>
                  </a:lnTo>
                  <a:lnTo>
                    <a:pt x="335" y="26"/>
                  </a:lnTo>
                  <a:lnTo>
                    <a:pt x="335" y="26"/>
                  </a:lnTo>
                  <a:lnTo>
                    <a:pt x="336" y="26"/>
                  </a:lnTo>
                  <a:lnTo>
                    <a:pt x="337" y="26"/>
                  </a:lnTo>
                  <a:lnTo>
                    <a:pt x="338" y="26"/>
                  </a:lnTo>
                  <a:lnTo>
                    <a:pt x="339" y="26"/>
                  </a:lnTo>
                  <a:lnTo>
                    <a:pt x="340" y="26"/>
                  </a:lnTo>
                  <a:lnTo>
                    <a:pt x="340" y="26"/>
                  </a:lnTo>
                  <a:lnTo>
                    <a:pt x="341" y="26"/>
                  </a:lnTo>
                  <a:lnTo>
                    <a:pt x="342" y="26"/>
                  </a:lnTo>
                  <a:lnTo>
                    <a:pt x="343" y="26"/>
                  </a:lnTo>
                  <a:lnTo>
                    <a:pt x="344" y="26"/>
                  </a:lnTo>
                  <a:lnTo>
                    <a:pt x="344" y="26"/>
                  </a:lnTo>
                  <a:lnTo>
                    <a:pt x="345" y="26"/>
                  </a:lnTo>
                  <a:lnTo>
                    <a:pt x="346" y="26"/>
                  </a:lnTo>
                  <a:lnTo>
                    <a:pt x="347" y="26"/>
                  </a:lnTo>
                  <a:lnTo>
                    <a:pt x="348" y="26"/>
                  </a:lnTo>
                  <a:lnTo>
                    <a:pt x="349" y="26"/>
                  </a:lnTo>
                  <a:lnTo>
                    <a:pt x="349" y="26"/>
                  </a:lnTo>
                  <a:lnTo>
                    <a:pt x="350" y="26"/>
                  </a:lnTo>
                  <a:lnTo>
                    <a:pt x="351" y="26"/>
                  </a:lnTo>
                  <a:lnTo>
                    <a:pt x="352" y="26"/>
                  </a:lnTo>
                  <a:lnTo>
                    <a:pt x="353" y="26"/>
                  </a:lnTo>
                  <a:lnTo>
                    <a:pt x="353" y="26"/>
                  </a:lnTo>
                  <a:lnTo>
                    <a:pt x="354" y="26"/>
                  </a:lnTo>
                  <a:lnTo>
                    <a:pt x="355" y="26"/>
                  </a:lnTo>
                  <a:lnTo>
                    <a:pt x="356" y="26"/>
                  </a:lnTo>
                  <a:lnTo>
                    <a:pt x="357" y="26"/>
                  </a:lnTo>
                  <a:lnTo>
                    <a:pt x="358" y="26"/>
                  </a:lnTo>
                  <a:lnTo>
                    <a:pt x="358" y="26"/>
                  </a:lnTo>
                  <a:lnTo>
                    <a:pt x="359" y="26"/>
                  </a:lnTo>
                  <a:lnTo>
                    <a:pt x="360" y="26"/>
                  </a:lnTo>
                  <a:lnTo>
                    <a:pt x="361" y="26"/>
                  </a:lnTo>
                  <a:lnTo>
                    <a:pt x="362" y="26"/>
                  </a:lnTo>
                  <a:lnTo>
                    <a:pt x="362" y="26"/>
                  </a:lnTo>
                  <a:lnTo>
                    <a:pt x="363" y="26"/>
                  </a:lnTo>
                  <a:lnTo>
                    <a:pt x="364" y="26"/>
                  </a:lnTo>
                  <a:lnTo>
                    <a:pt x="365" y="26"/>
                  </a:lnTo>
                  <a:lnTo>
                    <a:pt x="366" y="26"/>
                  </a:lnTo>
                  <a:lnTo>
                    <a:pt x="366" y="26"/>
                  </a:lnTo>
                  <a:lnTo>
                    <a:pt x="367" y="26"/>
                  </a:lnTo>
                  <a:lnTo>
                    <a:pt x="368" y="26"/>
                  </a:lnTo>
                  <a:lnTo>
                    <a:pt x="369" y="26"/>
                  </a:lnTo>
                  <a:lnTo>
                    <a:pt x="370" y="26"/>
                  </a:lnTo>
                  <a:lnTo>
                    <a:pt x="371" y="26"/>
                  </a:lnTo>
                  <a:lnTo>
                    <a:pt x="371" y="26"/>
                  </a:lnTo>
                  <a:lnTo>
                    <a:pt x="372" y="26"/>
                  </a:lnTo>
                  <a:lnTo>
                    <a:pt x="373" y="26"/>
                  </a:lnTo>
                  <a:lnTo>
                    <a:pt x="374" y="26"/>
                  </a:lnTo>
                  <a:lnTo>
                    <a:pt x="375" y="26"/>
                  </a:lnTo>
                  <a:lnTo>
                    <a:pt x="375" y="26"/>
                  </a:lnTo>
                  <a:lnTo>
                    <a:pt x="376" y="26"/>
                  </a:lnTo>
                  <a:lnTo>
                    <a:pt x="377" y="26"/>
                  </a:lnTo>
                  <a:lnTo>
                    <a:pt x="378" y="26"/>
                  </a:lnTo>
                  <a:lnTo>
                    <a:pt x="379" y="26"/>
                  </a:lnTo>
                  <a:lnTo>
                    <a:pt x="380" y="26"/>
                  </a:lnTo>
                  <a:lnTo>
                    <a:pt x="380" y="26"/>
                  </a:lnTo>
                  <a:lnTo>
                    <a:pt x="381" y="26"/>
                  </a:lnTo>
                  <a:lnTo>
                    <a:pt x="382" y="26"/>
                  </a:lnTo>
                  <a:lnTo>
                    <a:pt x="383" y="26"/>
                  </a:lnTo>
                  <a:lnTo>
                    <a:pt x="384" y="26"/>
                  </a:lnTo>
                  <a:lnTo>
                    <a:pt x="384" y="26"/>
                  </a:lnTo>
                  <a:lnTo>
                    <a:pt x="385" y="26"/>
                  </a:lnTo>
                  <a:lnTo>
                    <a:pt x="386" y="26"/>
                  </a:lnTo>
                  <a:lnTo>
                    <a:pt x="387" y="26"/>
                  </a:lnTo>
                  <a:lnTo>
                    <a:pt x="388" y="26"/>
                  </a:lnTo>
                  <a:lnTo>
                    <a:pt x="388" y="26"/>
                  </a:lnTo>
                  <a:lnTo>
                    <a:pt x="389" y="26"/>
                  </a:lnTo>
                  <a:lnTo>
                    <a:pt x="390" y="26"/>
                  </a:lnTo>
                  <a:lnTo>
                    <a:pt x="391" y="26"/>
                  </a:lnTo>
                  <a:lnTo>
                    <a:pt x="392" y="26"/>
                  </a:lnTo>
                  <a:lnTo>
                    <a:pt x="393" y="26"/>
                  </a:lnTo>
                  <a:lnTo>
                    <a:pt x="393" y="26"/>
                  </a:lnTo>
                  <a:lnTo>
                    <a:pt x="394" y="26"/>
                  </a:lnTo>
                  <a:lnTo>
                    <a:pt x="395" y="26"/>
                  </a:lnTo>
                  <a:lnTo>
                    <a:pt x="396" y="26"/>
                  </a:lnTo>
                  <a:lnTo>
                    <a:pt x="397" y="26"/>
                  </a:lnTo>
                  <a:lnTo>
                    <a:pt x="397" y="26"/>
                  </a:lnTo>
                  <a:lnTo>
                    <a:pt x="398" y="26"/>
                  </a:lnTo>
                  <a:lnTo>
                    <a:pt x="399" y="26"/>
                  </a:lnTo>
                  <a:lnTo>
                    <a:pt x="400" y="26"/>
                  </a:lnTo>
                  <a:lnTo>
                    <a:pt x="401" y="26"/>
                  </a:lnTo>
                  <a:lnTo>
                    <a:pt x="402" y="26"/>
                  </a:lnTo>
                  <a:lnTo>
                    <a:pt x="402" y="26"/>
                  </a:lnTo>
                  <a:lnTo>
                    <a:pt x="403" y="26"/>
                  </a:lnTo>
                  <a:lnTo>
                    <a:pt x="404" y="26"/>
                  </a:lnTo>
                  <a:lnTo>
                    <a:pt x="405" y="26"/>
                  </a:lnTo>
                  <a:lnTo>
                    <a:pt x="406" y="26"/>
                  </a:lnTo>
                  <a:lnTo>
                    <a:pt x="406" y="26"/>
                  </a:lnTo>
                  <a:lnTo>
                    <a:pt x="407" y="26"/>
                  </a:lnTo>
                  <a:lnTo>
                    <a:pt x="408" y="26"/>
                  </a:lnTo>
                  <a:lnTo>
                    <a:pt x="409" y="26"/>
                  </a:lnTo>
                  <a:lnTo>
                    <a:pt x="410" y="26"/>
                  </a:lnTo>
                  <a:lnTo>
                    <a:pt x="411" y="26"/>
                  </a:lnTo>
                  <a:lnTo>
                    <a:pt x="411" y="26"/>
                  </a:lnTo>
                  <a:lnTo>
                    <a:pt x="412" y="26"/>
                  </a:lnTo>
                  <a:lnTo>
                    <a:pt x="413" y="26"/>
                  </a:lnTo>
                  <a:lnTo>
                    <a:pt x="414" y="26"/>
                  </a:lnTo>
                  <a:lnTo>
                    <a:pt x="415" y="26"/>
                  </a:lnTo>
                  <a:lnTo>
                    <a:pt x="415" y="26"/>
                  </a:lnTo>
                  <a:lnTo>
                    <a:pt x="416" y="26"/>
                  </a:lnTo>
                  <a:lnTo>
                    <a:pt x="417" y="26"/>
                  </a:lnTo>
                  <a:lnTo>
                    <a:pt x="418" y="26"/>
                  </a:lnTo>
                  <a:lnTo>
                    <a:pt x="419" y="26"/>
                  </a:lnTo>
                  <a:lnTo>
                    <a:pt x="419" y="26"/>
                  </a:lnTo>
                  <a:lnTo>
                    <a:pt x="420" y="26"/>
                  </a:lnTo>
                  <a:lnTo>
                    <a:pt x="421" y="26"/>
                  </a:lnTo>
                  <a:lnTo>
                    <a:pt x="422" y="26"/>
                  </a:lnTo>
                  <a:lnTo>
                    <a:pt x="423" y="26"/>
                  </a:lnTo>
                  <a:lnTo>
                    <a:pt x="424" y="26"/>
                  </a:lnTo>
                  <a:lnTo>
                    <a:pt x="424" y="26"/>
                  </a:lnTo>
                  <a:lnTo>
                    <a:pt x="425" y="26"/>
                  </a:lnTo>
                  <a:lnTo>
                    <a:pt x="426" y="26"/>
                  </a:lnTo>
                  <a:lnTo>
                    <a:pt x="427" y="26"/>
                  </a:lnTo>
                  <a:lnTo>
                    <a:pt x="428" y="26"/>
                  </a:lnTo>
                  <a:lnTo>
                    <a:pt x="428" y="26"/>
                  </a:lnTo>
                  <a:lnTo>
                    <a:pt x="429" y="26"/>
                  </a:lnTo>
                  <a:lnTo>
                    <a:pt x="430" y="26"/>
                  </a:lnTo>
                  <a:lnTo>
                    <a:pt x="431" y="26"/>
                  </a:lnTo>
                  <a:lnTo>
                    <a:pt x="432" y="26"/>
                  </a:lnTo>
                  <a:lnTo>
                    <a:pt x="433" y="26"/>
                  </a:lnTo>
                  <a:lnTo>
                    <a:pt x="433" y="26"/>
                  </a:lnTo>
                  <a:lnTo>
                    <a:pt x="434" y="26"/>
                  </a:lnTo>
                  <a:lnTo>
                    <a:pt x="435" y="26"/>
                  </a:lnTo>
                  <a:lnTo>
                    <a:pt x="436" y="26"/>
                  </a:lnTo>
                  <a:lnTo>
                    <a:pt x="437" y="26"/>
                  </a:lnTo>
                  <a:lnTo>
                    <a:pt x="437" y="26"/>
                  </a:lnTo>
                  <a:lnTo>
                    <a:pt x="438" y="26"/>
                  </a:lnTo>
                  <a:lnTo>
                    <a:pt x="439" y="26"/>
                  </a:lnTo>
                  <a:lnTo>
                    <a:pt x="440" y="26"/>
                  </a:lnTo>
                  <a:lnTo>
                    <a:pt x="441" y="26"/>
                  </a:lnTo>
                  <a:lnTo>
                    <a:pt x="441" y="26"/>
                  </a:lnTo>
                  <a:lnTo>
                    <a:pt x="442" y="26"/>
                  </a:lnTo>
                  <a:lnTo>
                    <a:pt x="443" y="26"/>
                  </a:lnTo>
                  <a:lnTo>
                    <a:pt x="444" y="26"/>
                  </a:lnTo>
                  <a:lnTo>
                    <a:pt x="445" y="26"/>
                  </a:lnTo>
                  <a:lnTo>
                    <a:pt x="446" y="26"/>
                  </a:lnTo>
                  <a:lnTo>
                    <a:pt x="446" y="26"/>
                  </a:lnTo>
                  <a:lnTo>
                    <a:pt x="447" y="26"/>
                  </a:lnTo>
                  <a:lnTo>
                    <a:pt x="448" y="26"/>
                  </a:lnTo>
                  <a:lnTo>
                    <a:pt x="449" y="26"/>
                  </a:lnTo>
                  <a:lnTo>
                    <a:pt x="450" y="26"/>
                  </a:lnTo>
                  <a:lnTo>
                    <a:pt x="450" y="26"/>
                  </a:lnTo>
                  <a:lnTo>
                    <a:pt x="451" y="26"/>
                  </a:lnTo>
                  <a:lnTo>
                    <a:pt x="452" y="26"/>
                  </a:lnTo>
                  <a:lnTo>
                    <a:pt x="453" y="26"/>
                  </a:lnTo>
                  <a:lnTo>
                    <a:pt x="454" y="26"/>
                  </a:lnTo>
                  <a:lnTo>
                    <a:pt x="455" y="26"/>
                  </a:lnTo>
                  <a:lnTo>
                    <a:pt x="455" y="26"/>
                  </a:lnTo>
                  <a:lnTo>
                    <a:pt x="456" y="26"/>
                  </a:lnTo>
                  <a:lnTo>
                    <a:pt x="457" y="26"/>
                  </a:lnTo>
                  <a:lnTo>
                    <a:pt x="458" y="26"/>
                  </a:lnTo>
                  <a:lnTo>
                    <a:pt x="459" y="26"/>
                  </a:lnTo>
                  <a:lnTo>
                    <a:pt x="459" y="26"/>
                  </a:lnTo>
                  <a:lnTo>
                    <a:pt x="460" y="26"/>
                  </a:lnTo>
                  <a:lnTo>
                    <a:pt x="461" y="26"/>
                  </a:lnTo>
                  <a:lnTo>
                    <a:pt x="462" y="26"/>
                  </a:lnTo>
                  <a:lnTo>
                    <a:pt x="463" y="26"/>
                  </a:lnTo>
                  <a:lnTo>
                    <a:pt x="463" y="26"/>
                  </a:lnTo>
                  <a:lnTo>
                    <a:pt x="464" y="26"/>
                  </a:lnTo>
                  <a:lnTo>
                    <a:pt x="465" y="26"/>
                  </a:lnTo>
                  <a:lnTo>
                    <a:pt x="466" y="26"/>
                  </a:lnTo>
                  <a:lnTo>
                    <a:pt x="467" y="26"/>
                  </a:lnTo>
                  <a:lnTo>
                    <a:pt x="468" y="26"/>
                  </a:lnTo>
                  <a:lnTo>
                    <a:pt x="468" y="26"/>
                  </a:lnTo>
                  <a:lnTo>
                    <a:pt x="469" y="26"/>
                  </a:lnTo>
                  <a:lnTo>
                    <a:pt x="470" y="26"/>
                  </a:lnTo>
                  <a:lnTo>
                    <a:pt x="471" y="26"/>
                  </a:lnTo>
                  <a:lnTo>
                    <a:pt x="472" y="26"/>
                  </a:lnTo>
                  <a:lnTo>
                    <a:pt x="472" y="26"/>
                  </a:lnTo>
                  <a:lnTo>
                    <a:pt x="473" y="26"/>
                  </a:lnTo>
                  <a:lnTo>
                    <a:pt x="474" y="26"/>
                  </a:lnTo>
                  <a:lnTo>
                    <a:pt x="475" y="26"/>
                  </a:lnTo>
                  <a:lnTo>
                    <a:pt x="476" y="26"/>
                  </a:lnTo>
                  <a:lnTo>
                    <a:pt x="477" y="26"/>
                  </a:lnTo>
                  <a:lnTo>
                    <a:pt x="477" y="26"/>
                  </a:lnTo>
                  <a:lnTo>
                    <a:pt x="478" y="26"/>
                  </a:lnTo>
                  <a:lnTo>
                    <a:pt x="479" y="26"/>
                  </a:lnTo>
                  <a:lnTo>
                    <a:pt x="480" y="26"/>
                  </a:lnTo>
                  <a:lnTo>
                    <a:pt x="481" y="26"/>
                  </a:lnTo>
                  <a:lnTo>
                    <a:pt x="481" y="26"/>
                  </a:lnTo>
                  <a:lnTo>
                    <a:pt x="482" y="26"/>
                  </a:lnTo>
                  <a:lnTo>
                    <a:pt x="483" y="26"/>
                  </a:lnTo>
                  <a:lnTo>
                    <a:pt x="484" y="26"/>
                  </a:lnTo>
                  <a:lnTo>
                    <a:pt x="485" y="26"/>
                  </a:lnTo>
                  <a:lnTo>
                    <a:pt x="486" y="26"/>
                  </a:lnTo>
                  <a:lnTo>
                    <a:pt x="486" y="26"/>
                  </a:lnTo>
                  <a:lnTo>
                    <a:pt x="487" y="26"/>
                  </a:lnTo>
                  <a:lnTo>
                    <a:pt x="488" y="26"/>
                  </a:lnTo>
                  <a:lnTo>
                    <a:pt x="489" y="26"/>
                  </a:lnTo>
                  <a:lnTo>
                    <a:pt x="490" y="26"/>
                  </a:lnTo>
                  <a:lnTo>
                    <a:pt x="490" y="26"/>
                  </a:lnTo>
                  <a:lnTo>
                    <a:pt x="491" y="26"/>
                  </a:lnTo>
                  <a:lnTo>
                    <a:pt x="492" y="26"/>
                  </a:lnTo>
                  <a:lnTo>
                    <a:pt x="493" y="26"/>
                  </a:lnTo>
                  <a:lnTo>
                    <a:pt x="494" y="26"/>
                  </a:lnTo>
                  <a:lnTo>
                    <a:pt x="494" y="26"/>
                  </a:lnTo>
                  <a:lnTo>
                    <a:pt x="495" y="26"/>
                  </a:lnTo>
                  <a:lnTo>
                    <a:pt x="496" y="26"/>
                  </a:lnTo>
                  <a:lnTo>
                    <a:pt x="497" y="26"/>
                  </a:lnTo>
                  <a:lnTo>
                    <a:pt x="498" y="26"/>
                  </a:lnTo>
                  <a:lnTo>
                    <a:pt x="499" y="26"/>
                  </a:lnTo>
                  <a:lnTo>
                    <a:pt x="499" y="26"/>
                  </a:lnTo>
                  <a:lnTo>
                    <a:pt x="500" y="26"/>
                  </a:lnTo>
                  <a:lnTo>
                    <a:pt x="501" y="26"/>
                  </a:lnTo>
                  <a:lnTo>
                    <a:pt x="502" y="26"/>
                  </a:lnTo>
                  <a:lnTo>
                    <a:pt x="503" y="26"/>
                  </a:lnTo>
                  <a:lnTo>
                    <a:pt x="503" y="26"/>
                  </a:lnTo>
                  <a:lnTo>
                    <a:pt x="504" y="26"/>
                  </a:lnTo>
                  <a:lnTo>
                    <a:pt x="505" y="26"/>
                  </a:lnTo>
                  <a:lnTo>
                    <a:pt x="506" y="26"/>
                  </a:lnTo>
                  <a:lnTo>
                    <a:pt x="507" y="26"/>
                  </a:lnTo>
                  <a:lnTo>
                    <a:pt x="508" y="26"/>
                  </a:lnTo>
                  <a:lnTo>
                    <a:pt x="508" y="26"/>
                  </a:lnTo>
                  <a:lnTo>
                    <a:pt x="509" y="26"/>
                  </a:lnTo>
                  <a:lnTo>
                    <a:pt x="510" y="26"/>
                  </a:lnTo>
                  <a:lnTo>
                    <a:pt x="511" y="26"/>
                  </a:lnTo>
                  <a:lnTo>
                    <a:pt x="512" y="26"/>
                  </a:lnTo>
                  <a:lnTo>
                    <a:pt x="512" y="26"/>
                  </a:lnTo>
                  <a:lnTo>
                    <a:pt x="513" y="26"/>
                  </a:lnTo>
                  <a:lnTo>
                    <a:pt x="514" y="26"/>
                  </a:lnTo>
                  <a:lnTo>
                    <a:pt x="515" y="26"/>
                  </a:lnTo>
                  <a:lnTo>
                    <a:pt x="516" y="26"/>
                  </a:lnTo>
                  <a:lnTo>
                    <a:pt x="516" y="26"/>
                  </a:lnTo>
                  <a:lnTo>
                    <a:pt x="517" y="26"/>
                  </a:lnTo>
                  <a:lnTo>
                    <a:pt x="518" y="26"/>
                  </a:lnTo>
                  <a:lnTo>
                    <a:pt x="519" y="26"/>
                  </a:lnTo>
                  <a:lnTo>
                    <a:pt x="520" y="26"/>
                  </a:lnTo>
                  <a:lnTo>
                    <a:pt x="521" y="26"/>
                  </a:lnTo>
                  <a:lnTo>
                    <a:pt x="521" y="26"/>
                  </a:lnTo>
                  <a:lnTo>
                    <a:pt x="522" y="26"/>
                  </a:lnTo>
                  <a:lnTo>
                    <a:pt x="523" y="26"/>
                  </a:lnTo>
                  <a:lnTo>
                    <a:pt x="524" y="26"/>
                  </a:lnTo>
                  <a:lnTo>
                    <a:pt x="525" y="26"/>
                  </a:lnTo>
                  <a:lnTo>
                    <a:pt x="525" y="26"/>
                  </a:lnTo>
                  <a:lnTo>
                    <a:pt x="526" y="26"/>
                  </a:lnTo>
                  <a:lnTo>
                    <a:pt x="527" y="26"/>
                  </a:lnTo>
                  <a:lnTo>
                    <a:pt x="528" y="26"/>
                  </a:lnTo>
                  <a:lnTo>
                    <a:pt x="529" y="26"/>
                  </a:lnTo>
                  <a:lnTo>
                    <a:pt x="530" y="26"/>
                  </a:lnTo>
                  <a:lnTo>
                    <a:pt x="530" y="26"/>
                  </a:lnTo>
                  <a:lnTo>
                    <a:pt x="531" y="26"/>
                  </a:lnTo>
                  <a:lnTo>
                    <a:pt x="532" y="26"/>
                  </a:lnTo>
                  <a:lnTo>
                    <a:pt x="533" y="26"/>
                  </a:lnTo>
                  <a:lnTo>
                    <a:pt x="534" y="26"/>
                  </a:lnTo>
                  <a:lnTo>
                    <a:pt x="534" y="26"/>
                  </a:lnTo>
                  <a:lnTo>
                    <a:pt x="535" y="26"/>
                  </a:lnTo>
                  <a:lnTo>
                    <a:pt x="536" y="26"/>
                  </a:lnTo>
                  <a:lnTo>
                    <a:pt x="537" y="26"/>
                  </a:lnTo>
                  <a:lnTo>
                    <a:pt x="538" y="26"/>
                  </a:lnTo>
                  <a:lnTo>
                    <a:pt x="538" y="26"/>
                  </a:lnTo>
                  <a:lnTo>
                    <a:pt x="539" y="26"/>
                  </a:lnTo>
                  <a:lnTo>
                    <a:pt x="540" y="26"/>
                  </a:lnTo>
                  <a:lnTo>
                    <a:pt x="541" y="26"/>
                  </a:lnTo>
                  <a:lnTo>
                    <a:pt x="542" y="26"/>
                  </a:lnTo>
                  <a:lnTo>
                    <a:pt x="543" y="26"/>
                  </a:lnTo>
                  <a:lnTo>
                    <a:pt x="543" y="26"/>
                  </a:lnTo>
                  <a:lnTo>
                    <a:pt x="544" y="26"/>
                  </a:lnTo>
                  <a:lnTo>
                    <a:pt x="545" y="26"/>
                  </a:lnTo>
                  <a:lnTo>
                    <a:pt x="546" y="26"/>
                  </a:lnTo>
                  <a:lnTo>
                    <a:pt x="547" y="26"/>
                  </a:lnTo>
                  <a:lnTo>
                    <a:pt x="547" y="26"/>
                  </a:lnTo>
                  <a:lnTo>
                    <a:pt x="548" y="26"/>
                  </a:lnTo>
                  <a:lnTo>
                    <a:pt x="549" y="26"/>
                  </a:lnTo>
                  <a:lnTo>
                    <a:pt x="550" y="26"/>
                  </a:lnTo>
                  <a:lnTo>
                    <a:pt x="551" y="26"/>
                  </a:lnTo>
                  <a:lnTo>
                    <a:pt x="552" y="26"/>
                  </a:lnTo>
                  <a:lnTo>
                    <a:pt x="552" y="26"/>
                  </a:lnTo>
                  <a:lnTo>
                    <a:pt x="553" y="26"/>
                  </a:lnTo>
                  <a:lnTo>
                    <a:pt x="554" y="26"/>
                  </a:lnTo>
                  <a:lnTo>
                    <a:pt x="555" y="26"/>
                  </a:lnTo>
                  <a:lnTo>
                    <a:pt x="556" y="26"/>
                  </a:lnTo>
                  <a:lnTo>
                    <a:pt x="556" y="26"/>
                  </a:lnTo>
                  <a:lnTo>
                    <a:pt x="557" y="26"/>
                  </a:lnTo>
                  <a:lnTo>
                    <a:pt x="558" y="26"/>
                  </a:lnTo>
                  <a:lnTo>
                    <a:pt x="559" y="26"/>
                  </a:lnTo>
                  <a:lnTo>
                    <a:pt x="560" y="26"/>
                  </a:lnTo>
                  <a:lnTo>
                    <a:pt x="560" y="26"/>
                  </a:lnTo>
                  <a:lnTo>
                    <a:pt x="561" y="26"/>
                  </a:lnTo>
                  <a:lnTo>
                    <a:pt x="562" y="26"/>
                  </a:lnTo>
                  <a:lnTo>
                    <a:pt x="563" y="26"/>
                  </a:lnTo>
                  <a:lnTo>
                    <a:pt x="564" y="26"/>
                  </a:lnTo>
                  <a:lnTo>
                    <a:pt x="564" y="26"/>
                  </a:lnTo>
                  <a:lnTo>
                    <a:pt x="565" y="26"/>
                  </a:lnTo>
                  <a:lnTo>
                    <a:pt x="566" y="26"/>
                  </a:lnTo>
                  <a:lnTo>
                    <a:pt x="567" y="26"/>
                  </a:lnTo>
                  <a:lnTo>
                    <a:pt x="568" y="26"/>
                  </a:lnTo>
                  <a:lnTo>
                    <a:pt x="568" y="26"/>
                  </a:lnTo>
                  <a:lnTo>
                    <a:pt x="569" y="26"/>
                  </a:lnTo>
                  <a:lnTo>
                    <a:pt x="570" y="26"/>
                  </a:lnTo>
                  <a:lnTo>
                    <a:pt x="571" y="26"/>
                  </a:lnTo>
                  <a:lnTo>
                    <a:pt x="572" y="26"/>
                  </a:lnTo>
                  <a:lnTo>
                    <a:pt x="572" y="26"/>
                  </a:lnTo>
                  <a:lnTo>
                    <a:pt x="573" y="26"/>
                  </a:lnTo>
                  <a:lnTo>
                    <a:pt x="574" y="26"/>
                  </a:lnTo>
                  <a:lnTo>
                    <a:pt x="575" y="26"/>
                  </a:lnTo>
                  <a:lnTo>
                    <a:pt x="576" y="26"/>
                  </a:lnTo>
                  <a:lnTo>
                    <a:pt x="577" y="26"/>
                  </a:lnTo>
                  <a:lnTo>
                    <a:pt x="577" y="26"/>
                  </a:lnTo>
                  <a:lnTo>
                    <a:pt x="578" y="26"/>
                  </a:lnTo>
                  <a:lnTo>
                    <a:pt x="579" y="26"/>
                  </a:lnTo>
                  <a:lnTo>
                    <a:pt x="580" y="26"/>
                  </a:lnTo>
                  <a:lnTo>
                    <a:pt x="581" y="26"/>
                  </a:lnTo>
                  <a:lnTo>
                    <a:pt x="581" y="26"/>
                  </a:lnTo>
                  <a:lnTo>
                    <a:pt x="582" y="26"/>
                  </a:lnTo>
                  <a:lnTo>
                    <a:pt x="583" y="26"/>
                  </a:lnTo>
                  <a:lnTo>
                    <a:pt x="584" y="26"/>
                  </a:lnTo>
                  <a:lnTo>
                    <a:pt x="585" y="26"/>
                  </a:lnTo>
                  <a:lnTo>
                    <a:pt x="585" y="26"/>
                  </a:lnTo>
                  <a:lnTo>
                    <a:pt x="586" y="26"/>
                  </a:lnTo>
                  <a:lnTo>
                    <a:pt x="587" y="26"/>
                  </a:lnTo>
                  <a:lnTo>
                    <a:pt x="588" y="26"/>
                  </a:lnTo>
                  <a:lnTo>
                    <a:pt x="589" y="26"/>
                  </a:lnTo>
                  <a:lnTo>
                    <a:pt x="589" y="26"/>
                  </a:lnTo>
                  <a:lnTo>
                    <a:pt x="590" y="26"/>
                  </a:lnTo>
                  <a:lnTo>
                    <a:pt x="591" y="26"/>
                  </a:lnTo>
                  <a:lnTo>
                    <a:pt x="592" y="26"/>
                  </a:lnTo>
                  <a:lnTo>
                    <a:pt x="593" y="26"/>
                  </a:lnTo>
                  <a:lnTo>
                    <a:pt x="593" y="26"/>
                  </a:lnTo>
                  <a:lnTo>
                    <a:pt x="594" y="26"/>
                  </a:lnTo>
                  <a:lnTo>
                    <a:pt x="595" y="26"/>
                  </a:lnTo>
                  <a:lnTo>
                    <a:pt x="596" y="26"/>
                  </a:lnTo>
                  <a:lnTo>
                    <a:pt x="597" y="26"/>
                  </a:lnTo>
                  <a:lnTo>
                    <a:pt x="597" y="26"/>
                  </a:lnTo>
                  <a:lnTo>
                    <a:pt x="598" y="26"/>
                  </a:lnTo>
                  <a:lnTo>
                    <a:pt x="599" y="26"/>
                  </a:lnTo>
                  <a:lnTo>
                    <a:pt x="600" y="26"/>
                  </a:lnTo>
                  <a:lnTo>
                    <a:pt x="601" y="26"/>
                  </a:lnTo>
                  <a:lnTo>
                    <a:pt x="601" y="26"/>
                  </a:lnTo>
                  <a:lnTo>
                    <a:pt x="602" y="26"/>
                  </a:lnTo>
                  <a:lnTo>
                    <a:pt x="603" y="26"/>
                  </a:lnTo>
                  <a:lnTo>
                    <a:pt x="604" y="26"/>
                  </a:lnTo>
                  <a:lnTo>
                    <a:pt x="605" y="26"/>
                  </a:lnTo>
                  <a:lnTo>
                    <a:pt x="605" y="26"/>
                  </a:lnTo>
                  <a:lnTo>
                    <a:pt x="606" y="26"/>
                  </a:lnTo>
                  <a:lnTo>
                    <a:pt x="607" y="26"/>
                  </a:lnTo>
                  <a:lnTo>
                    <a:pt x="608" y="26"/>
                  </a:lnTo>
                  <a:lnTo>
                    <a:pt x="609" y="26"/>
                  </a:lnTo>
                  <a:lnTo>
                    <a:pt x="609" y="26"/>
                  </a:lnTo>
                  <a:lnTo>
                    <a:pt x="610" y="26"/>
                  </a:lnTo>
                  <a:lnTo>
                    <a:pt x="611" y="26"/>
                  </a:lnTo>
                  <a:lnTo>
                    <a:pt x="612" y="26"/>
                  </a:lnTo>
                  <a:lnTo>
                    <a:pt x="613" y="26"/>
                  </a:lnTo>
                  <a:lnTo>
                    <a:pt x="613" y="26"/>
                  </a:lnTo>
                  <a:lnTo>
                    <a:pt x="614" y="26"/>
                  </a:lnTo>
                  <a:lnTo>
                    <a:pt x="615" y="26"/>
                  </a:lnTo>
                  <a:lnTo>
                    <a:pt x="616" y="26"/>
                  </a:lnTo>
                  <a:lnTo>
                    <a:pt x="617" y="26"/>
                  </a:lnTo>
                  <a:lnTo>
                    <a:pt x="617" y="26"/>
                  </a:lnTo>
                  <a:lnTo>
                    <a:pt x="618" y="26"/>
                  </a:lnTo>
                  <a:lnTo>
                    <a:pt x="619" y="25"/>
                  </a:lnTo>
                  <a:lnTo>
                    <a:pt x="620" y="23"/>
                  </a:lnTo>
                  <a:lnTo>
                    <a:pt x="621" y="21"/>
                  </a:lnTo>
                  <a:lnTo>
                    <a:pt x="621" y="17"/>
                  </a:lnTo>
                  <a:lnTo>
                    <a:pt x="622" y="14"/>
                  </a:lnTo>
                  <a:lnTo>
                    <a:pt x="623" y="10"/>
                  </a:lnTo>
                  <a:lnTo>
                    <a:pt x="624" y="7"/>
                  </a:lnTo>
                  <a:lnTo>
                    <a:pt x="625" y="3"/>
                  </a:lnTo>
                  <a:lnTo>
                    <a:pt x="625" y="1"/>
                  </a:lnTo>
                  <a:lnTo>
                    <a:pt x="626" y="0"/>
                  </a:lnTo>
                  <a:lnTo>
                    <a:pt x="627" y="1"/>
                  </a:lnTo>
                  <a:lnTo>
                    <a:pt x="628" y="2"/>
                  </a:lnTo>
                  <a:lnTo>
                    <a:pt x="629" y="6"/>
                  </a:lnTo>
                  <a:lnTo>
                    <a:pt x="629" y="9"/>
                  </a:lnTo>
                  <a:lnTo>
                    <a:pt x="630" y="13"/>
                  </a:lnTo>
                  <a:lnTo>
                    <a:pt x="631" y="16"/>
                  </a:lnTo>
                  <a:lnTo>
                    <a:pt x="632" y="19"/>
                  </a:lnTo>
                  <a:lnTo>
                    <a:pt x="633" y="21"/>
                  </a:lnTo>
                  <a:lnTo>
                    <a:pt x="633" y="22"/>
                  </a:lnTo>
                  <a:lnTo>
                    <a:pt x="634" y="24"/>
                  </a:lnTo>
                  <a:lnTo>
                    <a:pt x="635" y="24"/>
                  </a:lnTo>
                  <a:lnTo>
                    <a:pt x="636" y="25"/>
                  </a:lnTo>
                  <a:lnTo>
                    <a:pt x="637" y="25"/>
                  </a:lnTo>
                  <a:lnTo>
                    <a:pt x="637" y="25"/>
                  </a:lnTo>
                  <a:lnTo>
                    <a:pt x="638" y="25"/>
                  </a:lnTo>
                  <a:lnTo>
                    <a:pt x="639" y="26"/>
                  </a:lnTo>
                  <a:lnTo>
                    <a:pt x="640" y="26"/>
                  </a:lnTo>
                  <a:lnTo>
                    <a:pt x="641" y="26"/>
                  </a:lnTo>
                  <a:lnTo>
                    <a:pt x="641" y="26"/>
                  </a:lnTo>
                  <a:lnTo>
                    <a:pt x="642" y="26"/>
                  </a:lnTo>
                  <a:lnTo>
                    <a:pt x="643" y="26"/>
                  </a:lnTo>
                  <a:lnTo>
                    <a:pt x="644" y="26"/>
                  </a:lnTo>
                  <a:lnTo>
                    <a:pt x="645" y="26"/>
                  </a:lnTo>
                  <a:lnTo>
                    <a:pt x="645" y="26"/>
                  </a:lnTo>
                  <a:lnTo>
                    <a:pt x="646" y="26"/>
                  </a:lnTo>
                  <a:lnTo>
                    <a:pt x="647" y="26"/>
                  </a:lnTo>
                  <a:lnTo>
                    <a:pt x="648" y="26"/>
                  </a:lnTo>
                  <a:lnTo>
                    <a:pt x="649" y="26"/>
                  </a:lnTo>
                  <a:lnTo>
                    <a:pt x="649" y="26"/>
                  </a:lnTo>
                  <a:lnTo>
                    <a:pt x="650" y="26"/>
                  </a:lnTo>
                  <a:lnTo>
                    <a:pt x="651" y="26"/>
                  </a:lnTo>
                  <a:lnTo>
                    <a:pt x="652" y="26"/>
                  </a:lnTo>
                  <a:lnTo>
                    <a:pt x="653" y="26"/>
                  </a:lnTo>
                  <a:lnTo>
                    <a:pt x="653" y="26"/>
                  </a:lnTo>
                  <a:lnTo>
                    <a:pt x="654" y="26"/>
                  </a:lnTo>
                  <a:lnTo>
                    <a:pt x="655" y="26"/>
                  </a:lnTo>
                  <a:lnTo>
                    <a:pt x="656" y="26"/>
                  </a:lnTo>
                  <a:lnTo>
                    <a:pt x="657" y="26"/>
                  </a:lnTo>
                  <a:lnTo>
                    <a:pt x="657" y="26"/>
                  </a:lnTo>
                  <a:lnTo>
                    <a:pt x="658" y="26"/>
                  </a:lnTo>
                  <a:lnTo>
                    <a:pt x="659" y="26"/>
                  </a:lnTo>
                  <a:lnTo>
                    <a:pt x="660" y="26"/>
                  </a:lnTo>
                  <a:lnTo>
                    <a:pt x="661" y="26"/>
                  </a:lnTo>
                  <a:lnTo>
                    <a:pt x="661" y="26"/>
                  </a:lnTo>
                  <a:lnTo>
                    <a:pt x="662" y="26"/>
                  </a:lnTo>
                  <a:lnTo>
                    <a:pt x="663" y="26"/>
                  </a:lnTo>
                  <a:lnTo>
                    <a:pt x="664" y="26"/>
                  </a:lnTo>
                  <a:lnTo>
                    <a:pt x="665" y="26"/>
                  </a:lnTo>
                  <a:lnTo>
                    <a:pt x="665" y="26"/>
                  </a:lnTo>
                  <a:lnTo>
                    <a:pt x="666" y="26"/>
                  </a:lnTo>
                  <a:lnTo>
                    <a:pt x="667" y="26"/>
                  </a:lnTo>
                  <a:lnTo>
                    <a:pt x="668" y="26"/>
                  </a:lnTo>
                  <a:lnTo>
                    <a:pt x="669" y="26"/>
                  </a:lnTo>
                  <a:lnTo>
                    <a:pt x="669" y="26"/>
                  </a:lnTo>
                  <a:lnTo>
                    <a:pt x="670" y="26"/>
                  </a:lnTo>
                  <a:lnTo>
                    <a:pt x="671" y="26"/>
                  </a:lnTo>
                  <a:lnTo>
                    <a:pt x="672" y="26"/>
                  </a:lnTo>
                  <a:lnTo>
                    <a:pt x="673" y="26"/>
                  </a:lnTo>
                  <a:lnTo>
                    <a:pt x="673" y="26"/>
                  </a:lnTo>
                  <a:lnTo>
                    <a:pt x="674" y="26"/>
                  </a:lnTo>
                  <a:lnTo>
                    <a:pt x="675" y="26"/>
                  </a:lnTo>
                  <a:lnTo>
                    <a:pt x="676" y="26"/>
                  </a:lnTo>
                  <a:lnTo>
                    <a:pt x="677" y="26"/>
                  </a:lnTo>
                  <a:lnTo>
                    <a:pt x="677" y="26"/>
                  </a:lnTo>
                  <a:lnTo>
                    <a:pt x="678" y="26"/>
                  </a:lnTo>
                  <a:lnTo>
                    <a:pt x="679" y="26"/>
                  </a:lnTo>
                  <a:lnTo>
                    <a:pt x="680" y="26"/>
                  </a:lnTo>
                  <a:lnTo>
                    <a:pt x="681" y="26"/>
                  </a:lnTo>
                  <a:lnTo>
                    <a:pt x="681" y="26"/>
                  </a:lnTo>
                  <a:lnTo>
                    <a:pt x="682" y="26"/>
                  </a:lnTo>
                  <a:lnTo>
                    <a:pt x="683" y="26"/>
                  </a:lnTo>
                  <a:lnTo>
                    <a:pt x="684" y="26"/>
                  </a:lnTo>
                  <a:lnTo>
                    <a:pt x="685" y="26"/>
                  </a:lnTo>
                  <a:lnTo>
                    <a:pt x="685" y="26"/>
                  </a:lnTo>
                  <a:lnTo>
                    <a:pt x="686" y="26"/>
                  </a:lnTo>
                  <a:lnTo>
                    <a:pt x="687" y="26"/>
                  </a:lnTo>
                  <a:lnTo>
                    <a:pt x="688" y="26"/>
                  </a:lnTo>
                  <a:lnTo>
                    <a:pt x="689" y="26"/>
                  </a:lnTo>
                  <a:lnTo>
                    <a:pt x="689" y="26"/>
                  </a:lnTo>
                  <a:lnTo>
                    <a:pt x="690" y="26"/>
                  </a:lnTo>
                  <a:lnTo>
                    <a:pt x="691" y="26"/>
                  </a:lnTo>
                  <a:lnTo>
                    <a:pt x="692" y="26"/>
                  </a:lnTo>
                  <a:lnTo>
                    <a:pt x="693" y="26"/>
                  </a:lnTo>
                  <a:lnTo>
                    <a:pt x="694" y="26"/>
                  </a:lnTo>
                  <a:lnTo>
                    <a:pt x="694" y="26"/>
                  </a:lnTo>
                  <a:lnTo>
                    <a:pt x="695" y="26"/>
                  </a:lnTo>
                  <a:lnTo>
                    <a:pt x="696" y="26"/>
                  </a:lnTo>
                  <a:lnTo>
                    <a:pt x="697" y="26"/>
                  </a:lnTo>
                  <a:lnTo>
                    <a:pt x="698" y="26"/>
                  </a:lnTo>
                  <a:lnTo>
                    <a:pt x="698" y="26"/>
                  </a:lnTo>
                  <a:lnTo>
                    <a:pt x="699" y="26"/>
                  </a:lnTo>
                  <a:lnTo>
                    <a:pt x="700" y="26"/>
                  </a:lnTo>
                  <a:lnTo>
                    <a:pt x="701" y="26"/>
                  </a:lnTo>
                  <a:lnTo>
                    <a:pt x="702" y="26"/>
                  </a:lnTo>
                  <a:lnTo>
                    <a:pt x="703" y="26"/>
                  </a:lnTo>
                  <a:lnTo>
                    <a:pt x="703" y="26"/>
                  </a:lnTo>
                  <a:lnTo>
                    <a:pt x="704" y="26"/>
                  </a:lnTo>
                  <a:lnTo>
                    <a:pt x="705" y="26"/>
                  </a:lnTo>
                  <a:lnTo>
                    <a:pt x="706" y="26"/>
                  </a:lnTo>
                  <a:lnTo>
                    <a:pt x="707" y="26"/>
                  </a:lnTo>
                  <a:lnTo>
                    <a:pt x="707" y="26"/>
                  </a:lnTo>
                  <a:lnTo>
                    <a:pt x="708" y="26"/>
                  </a:lnTo>
                  <a:lnTo>
                    <a:pt x="709" y="26"/>
                  </a:lnTo>
                  <a:lnTo>
                    <a:pt x="710" y="26"/>
                  </a:lnTo>
                  <a:lnTo>
                    <a:pt x="711" y="26"/>
                  </a:lnTo>
                  <a:lnTo>
                    <a:pt x="711" y="26"/>
                  </a:lnTo>
                  <a:lnTo>
                    <a:pt x="712" y="26"/>
                  </a:lnTo>
                  <a:lnTo>
                    <a:pt x="713" y="26"/>
                  </a:lnTo>
                  <a:lnTo>
                    <a:pt x="714" y="26"/>
                  </a:lnTo>
                  <a:lnTo>
                    <a:pt x="715" y="26"/>
                  </a:lnTo>
                  <a:lnTo>
                    <a:pt x="716" y="26"/>
                  </a:lnTo>
                  <a:lnTo>
                    <a:pt x="716" y="26"/>
                  </a:lnTo>
                  <a:lnTo>
                    <a:pt x="717" y="26"/>
                  </a:lnTo>
                  <a:lnTo>
                    <a:pt x="718" y="26"/>
                  </a:lnTo>
                  <a:lnTo>
                    <a:pt x="719" y="26"/>
                  </a:lnTo>
                  <a:lnTo>
                    <a:pt x="720" y="26"/>
                  </a:lnTo>
                  <a:lnTo>
                    <a:pt x="720" y="26"/>
                  </a:lnTo>
                  <a:lnTo>
                    <a:pt x="721" y="26"/>
                  </a:lnTo>
                  <a:lnTo>
                    <a:pt x="722" y="26"/>
                  </a:lnTo>
                  <a:lnTo>
                    <a:pt x="723" y="26"/>
                  </a:lnTo>
                  <a:lnTo>
                    <a:pt x="724" y="26"/>
                  </a:lnTo>
                  <a:lnTo>
                    <a:pt x="725" y="26"/>
                  </a:lnTo>
                  <a:lnTo>
                    <a:pt x="725" y="26"/>
                  </a:lnTo>
                  <a:lnTo>
                    <a:pt x="726" y="26"/>
                  </a:lnTo>
                  <a:lnTo>
                    <a:pt x="727" y="26"/>
                  </a:lnTo>
                  <a:lnTo>
                    <a:pt x="728" y="26"/>
                  </a:lnTo>
                  <a:lnTo>
                    <a:pt x="729" y="26"/>
                  </a:lnTo>
                  <a:lnTo>
                    <a:pt x="729" y="26"/>
                  </a:lnTo>
                  <a:lnTo>
                    <a:pt x="730" y="26"/>
                  </a:lnTo>
                  <a:lnTo>
                    <a:pt x="731" y="26"/>
                  </a:lnTo>
                  <a:lnTo>
                    <a:pt x="732" y="26"/>
                  </a:lnTo>
                  <a:lnTo>
                    <a:pt x="733" y="26"/>
                  </a:lnTo>
                  <a:lnTo>
                    <a:pt x="733" y="26"/>
                  </a:lnTo>
                  <a:lnTo>
                    <a:pt x="734" y="26"/>
                  </a:lnTo>
                  <a:lnTo>
                    <a:pt x="735" y="26"/>
                  </a:lnTo>
                  <a:lnTo>
                    <a:pt x="736" y="26"/>
                  </a:lnTo>
                  <a:lnTo>
                    <a:pt x="737" y="26"/>
                  </a:lnTo>
                  <a:lnTo>
                    <a:pt x="738" y="26"/>
                  </a:lnTo>
                  <a:lnTo>
                    <a:pt x="738" y="26"/>
                  </a:lnTo>
                  <a:lnTo>
                    <a:pt x="739" y="26"/>
                  </a:lnTo>
                  <a:lnTo>
                    <a:pt x="740" y="26"/>
                  </a:lnTo>
                  <a:lnTo>
                    <a:pt x="741" y="26"/>
                  </a:lnTo>
                  <a:lnTo>
                    <a:pt x="742" y="26"/>
                  </a:lnTo>
                  <a:lnTo>
                    <a:pt x="742" y="26"/>
                  </a:lnTo>
                  <a:lnTo>
                    <a:pt x="743" y="26"/>
                  </a:lnTo>
                  <a:lnTo>
                    <a:pt x="744" y="26"/>
                  </a:lnTo>
                  <a:lnTo>
                    <a:pt x="745" y="26"/>
                  </a:lnTo>
                  <a:lnTo>
                    <a:pt x="746" y="26"/>
                  </a:lnTo>
                  <a:lnTo>
                    <a:pt x="746" y="26"/>
                  </a:lnTo>
                  <a:lnTo>
                    <a:pt x="747" y="26"/>
                  </a:lnTo>
                  <a:lnTo>
                    <a:pt x="748" y="26"/>
                  </a:lnTo>
                  <a:lnTo>
                    <a:pt x="749" y="26"/>
                  </a:lnTo>
                  <a:lnTo>
                    <a:pt x="750" y="26"/>
                  </a:lnTo>
                  <a:lnTo>
                    <a:pt x="751" y="26"/>
                  </a:lnTo>
                  <a:lnTo>
                    <a:pt x="751" y="26"/>
                  </a:lnTo>
                  <a:lnTo>
                    <a:pt x="752" y="26"/>
                  </a:lnTo>
                  <a:lnTo>
                    <a:pt x="753" y="26"/>
                  </a:lnTo>
                  <a:lnTo>
                    <a:pt x="754" y="26"/>
                  </a:lnTo>
                  <a:lnTo>
                    <a:pt x="755" y="26"/>
                  </a:lnTo>
                  <a:lnTo>
                    <a:pt x="755" y="26"/>
                  </a:lnTo>
                  <a:lnTo>
                    <a:pt x="756" y="26"/>
                  </a:lnTo>
                  <a:lnTo>
                    <a:pt x="757" y="26"/>
                  </a:lnTo>
                  <a:lnTo>
                    <a:pt x="758" y="26"/>
                  </a:lnTo>
                  <a:lnTo>
                    <a:pt x="759" y="26"/>
                  </a:lnTo>
                  <a:lnTo>
                    <a:pt x="760" y="26"/>
                  </a:lnTo>
                  <a:lnTo>
                    <a:pt x="760" y="26"/>
                  </a:lnTo>
                  <a:lnTo>
                    <a:pt x="761" y="26"/>
                  </a:lnTo>
                  <a:lnTo>
                    <a:pt x="762" y="26"/>
                  </a:lnTo>
                  <a:lnTo>
                    <a:pt x="763" y="26"/>
                  </a:lnTo>
                  <a:lnTo>
                    <a:pt x="764" y="26"/>
                  </a:lnTo>
                  <a:lnTo>
                    <a:pt x="764" y="26"/>
                  </a:lnTo>
                  <a:lnTo>
                    <a:pt x="765" y="26"/>
                  </a:lnTo>
                  <a:lnTo>
                    <a:pt x="766" y="26"/>
                  </a:lnTo>
                  <a:lnTo>
                    <a:pt x="767" y="26"/>
                  </a:lnTo>
                  <a:lnTo>
                    <a:pt x="768" y="26"/>
                  </a:lnTo>
                  <a:lnTo>
                    <a:pt x="768" y="26"/>
                  </a:lnTo>
                  <a:lnTo>
                    <a:pt x="769" y="26"/>
                  </a:lnTo>
                  <a:lnTo>
                    <a:pt x="770" y="26"/>
                  </a:lnTo>
                  <a:lnTo>
                    <a:pt x="771" y="26"/>
                  </a:lnTo>
                  <a:lnTo>
                    <a:pt x="772" y="26"/>
                  </a:lnTo>
                  <a:lnTo>
                    <a:pt x="773" y="26"/>
                  </a:lnTo>
                  <a:lnTo>
                    <a:pt x="773" y="26"/>
                  </a:lnTo>
                  <a:lnTo>
                    <a:pt x="774" y="26"/>
                  </a:lnTo>
                  <a:lnTo>
                    <a:pt x="775" y="26"/>
                  </a:lnTo>
                  <a:lnTo>
                    <a:pt x="776" y="26"/>
                  </a:lnTo>
                  <a:lnTo>
                    <a:pt x="777" y="26"/>
                  </a:lnTo>
                  <a:lnTo>
                    <a:pt x="777" y="26"/>
                  </a:lnTo>
                  <a:lnTo>
                    <a:pt x="778" y="26"/>
                  </a:lnTo>
                  <a:lnTo>
                    <a:pt x="779" y="26"/>
                  </a:lnTo>
                  <a:lnTo>
                    <a:pt x="780" y="26"/>
                  </a:lnTo>
                  <a:lnTo>
                    <a:pt x="781" y="26"/>
                  </a:lnTo>
                  <a:lnTo>
                    <a:pt x="782" y="26"/>
                  </a:lnTo>
                  <a:lnTo>
                    <a:pt x="782" y="26"/>
                  </a:lnTo>
                  <a:lnTo>
                    <a:pt x="783" y="26"/>
                  </a:lnTo>
                  <a:lnTo>
                    <a:pt x="784" y="26"/>
                  </a:lnTo>
                  <a:lnTo>
                    <a:pt x="785" y="26"/>
                  </a:lnTo>
                  <a:lnTo>
                    <a:pt x="786" y="26"/>
                  </a:lnTo>
                  <a:lnTo>
                    <a:pt x="786" y="26"/>
                  </a:lnTo>
                  <a:lnTo>
                    <a:pt x="787" y="26"/>
                  </a:lnTo>
                  <a:lnTo>
                    <a:pt x="788" y="26"/>
                  </a:lnTo>
                  <a:lnTo>
                    <a:pt x="789" y="26"/>
                  </a:lnTo>
                  <a:lnTo>
                    <a:pt x="790" y="26"/>
                  </a:lnTo>
                  <a:lnTo>
                    <a:pt x="790" y="26"/>
                  </a:lnTo>
                  <a:lnTo>
                    <a:pt x="791" y="26"/>
                  </a:lnTo>
                  <a:lnTo>
                    <a:pt x="792" y="26"/>
                  </a:lnTo>
                  <a:lnTo>
                    <a:pt x="793" y="26"/>
                  </a:lnTo>
                  <a:lnTo>
                    <a:pt x="794" y="26"/>
                  </a:lnTo>
                  <a:lnTo>
                    <a:pt x="795" y="26"/>
                  </a:lnTo>
                  <a:lnTo>
                    <a:pt x="795" y="26"/>
                  </a:lnTo>
                  <a:lnTo>
                    <a:pt x="796" y="26"/>
                  </a:lnTo>
                  <a:lnTo>
                    <a:pt x="797" y="26"/>
                  </a:lnTo>
                  <a:lnTo>
                    <a:pt x="798" y="26"/>
                  </a:lnTo>
                  <a:lnTo>
                    <a:pt x="799" y="26"/>
                  </a:lnTo>
                  <a:lnTo>
                    <a:pt x="799" y="26"/>
                  </a:lnTo>
                  <a:lnTo>
                    <a:pt x="800" y="26"/>
                  </a:lnTo>
                  <a:lnTo>
                    <a:pt x="801" y="26"/>
                  </a:lnTo>
                  <a:lnTo>
                    <a:pt x="802" y="26"/>
                  </a:lnTo>
                  <a:lnTo>
                    <a:pt x="803" y="26"/>
                  </a:lnTo>
                  <a:lnTo>
                    <a:pt x="804" y="26"/>
                  </a:lnTo>
                  <a:lnTo>
                    <a:pt x="804" y="26"/>
                  </a:lnTo>
                  <a:lnTo>
                    <a:pt x="805" y="26"/>
                  </a:lnTo>
                  <a:lnTo>
                    <a:pt x="806" y="26"/>
                  </a:lnTo>
                  <a:lnTo>
                    <a:pt x="807" y="26"/>
                  </a:lnTo>
                  <a:lnTo>
                    <a:pt x="808" y="26"/>
                  </a:lnTo>
                  <a:lnTo>
                    <a:pt x="808" y="26"/>
                  </a:lnTo>
                  <a:lnTo>
                    <a:pt x="809" y="26"/>
                  </a:lnTo>
                  <a:lnTo>
                    <a:pt x="810" y="26"/>
                  </a:lnTo>
                  <a:lnTo>
                    <a:pt x="811" y="26"/>
                  </a:lnTo>
                  <a:lnTo>
                    <a:pt x="812" y="26"/>
                  </a:lnTo>
                  <a:lnTo>
                    <a:pt x="813" y="26"/>
                  </a:lnTo>
                  <a:lnTo>
                    <a:pt x="813" y="26"/>
                  </a:lnTo>
                  <a:lnTo>
                    <a:pt x="814" y="26"/>
                  </a:lnTo>
                  <a:lnTo>
                    <a:pt x="815" y="26"/>
                  </a:lnTo>
                  <a:lnTo>
                    <a:pt x="816" y="26"/>
                  </a:lnTo>
                  <a:lnTo>
                    <a:pt x="817" y="26"/>
                  </a:lnTo>
                  <a:lnTo>
                    <a:pt x="817" y="26"/>
                  </a:lnTo>
                  <a:lnTo>
                    <a:pt x="818" y="26"/>
                  </a:lnTo>
                  <a:lnTo>
                    <a:pt x="819" y="26"/>
                  </a:lnTo>
                  <a:lnTo>
                    <a:pt x="820" y="26"/>
                  </a:lnTo>
                  <a:lnTo>
                    <a:pt x="821" y="26"/>
                  </a:lnTo>
                  <a:lnTo>
                    <a:pt x="821" y="26"/>
                  </a:lnTo>
                  <a:lnTo>
                    <a:pt x="822" y="26"/>
                  </a:lnTo>
                  <a:lnTo>
                    <a:pt x="823" y="26"/>
                  </a:lnTo>
                  <a:lnTo>
                    <a:pt x="824" y="26"/>
                  </a:lnTo>
                  <a:lnTo>
                    <a:pt x="825" y="26"/>
                  </a:lnTo>
                  <a:lnTo>
                    <a:pt x="826" y="26"/>
                  </a:lnTo>
                  <a:lnTo>
                    <a:pt x="826" y="26"/>
                  </a:lnTo>
                  <a:lnTo>
                    <a:pt x="827" y="26"/>
                  </a:lnTo>
                  <a:lnTo>
                    <a:pt x="828" y="26"/>
                  </a:lnTo>
                  <a:lnTo>
                    <a:pt x="829" y="26"/>
                  </a:lnTo>
                  <a:lnTo>
                    <a:pt x="830" y="26"/>
                  </a:lnTo>
                  <a:lnTo>
                    <a:pt x="830" y="26"/>
                  </a:lnTo>
                  <a:lnTo>
                    <a:pt x="831" y="26"/>
                  </a:lnTo>
                  <a:lnTo>
                    <a:pt x="832" y="26"/>
                  </a:lnTo>
                  <a:lnTo>
                    <a:pt x="833" y="26"/>
                  </a:lnTo>
                  <a:lnTo>
                    <a:pt x="834" y="26"/>
                  </a:lnTo>
                  <a:lnTo>
                    <a:pt x="835" y="26"/>
                  </a:lnTo>
                  <a:lnTo>
                    <a:pt x="835" y="26"/>
                  </a:lnTo>
                  <a:lnTo>
                    <a:pt x="836" y="26"/>
                  </a:lnTo>
                  <a:lnTo>
                    <a:pt x="837" y="26"/>
                  </a:lnTo>
                  <a:lnTo>
                    <a:pt x="838" y="26"/>
                  </a:lnTo>
                  <a:lnTo>
                    <a:pt x="839" y="26"/>
                  </a:lnTo>
                  <a:lnTo>
                    <a:pt x="839" y="26"/>
                  </a:lnTo>
                  <a:lnTo>
                    <a:pt x="840" y="26"/>
                  </a:lnTo>
                  <a:lnTo>
                    <a:pt x="841" y="26"/>
                  </a:lnTo>
                  <a:lnTo>
                    <a:pt x="842" y="26"/>
                  </a:lnTo>
                  <a:lnTo>
                    <a:pt x="843" y="26"/>
                  </a:lnTo>
                  <a:lnTo>
                    <a:pt x="843" y="26"/>
                  </a:lnTo>
                  <a:lnTo>
                    <a:pt x="844" y="26"/>
                  </a:lnTo>
                  <a:lnTo>
                    <a:pt x="845" y="26"/>
                  </a:lnTo>
                  <a:lnTo>
                    <a:pt x="846" y="26"/>
                  </a:lnTo>
                  <a:lnTo>
                    <a:pt x="847" y="26"/>
                  </a:lnTo>
                  <a:lnTo>
                    <a:pt x="848" y="26"/>
                  </a:lnTo>
                  <a:lnTo>
                    <a:pt x="848" y="26"/>
                  </a:lnTo>
                  <a:lnTo>
                    <a:pt x="849" y="26"/>
                  </a:lnTo>
                  <a:lnTo>
                    <a:pt x="850" y="26"/>
                  </a:lnTo>
                  <a:lnTo>
                    <a:pt x="851" y="26"/>
                  </a:lnTo>
                  <a:lnTo>
                    <a:pt x="852" y="26"/>
                  </a:lnTo>
                  <a:lnTo>
                    <a:pt x="852" y="26"/>
                  </a:lnTo>
                  <a:lnTo>
                    <a:pt x="853" y="26"/>
                  </a:lnTo>
                  <a:lnTo>
                    <a:pt x="854" y="26"/>
                  </a:lnTo>
                  <a:lnTo>
                    <a:pt x="855" y="26"/>
                  </a:lnTo>
                  <a:lnTo>
                    <a:pt x="856" y="26"/>
                  </a:lnTo>
                  <a:lnTo>
                    <a:pt x="857" y="26"/>
                  </a:lnTo>
                  <a:lnTo>
                    <a:pt x="857" y="26"/>
                  </a:lnTo>
                  <a:lnTo>
                    <a:pt x="858" y="26"/>
                  </a:lnTo>
                  <a:lnTo>
                    <a:pt x="859" y="26"/>
                  </a:lnTo>
                  <a:lnTo>
                    <a:pt x="860" y="26"/>
                  </a:lnTo>
                  <a:lnTo>
                    <a:pt x="861" y="26"/>
                  </a:lnTo>
                  <a:lnTo>
                    <a:pt x="861" y="26"/>
                  </a:lnTo>
                  <a:lnTo>
                    <a:pt x="862" y="26"/>
                  </a:lnTo>
                  <a:lnTo>
                    <a:pt x="863" y="26"/>
                  </a:lnTo>
                  <a:lnTo>
                    <a:pt x="864" y="26"/>
                  </a:lnTo>
                  <a:lnTo>
                    <a:pt x="865" y="26"/>
                  </a:lnTo>
                  <a:lnTo>
                    <a:pt x="866" y="26"/>
                  </a:lnTo>
                  <a:lnTo>
                    <a:pt x="866" y="26"/>
                  </a:lnTo>
                  <a:lnTo>
                    <a:pt x="867" y="26"/>
                  </a:lnTo>
                  <a:lnTo>
                    <a:pt x="868" y="26"/>
                  </a:lnTo>
                  <a:lnTo>
                    <a:pt x="869" y="26"/>
                  </a:lnTo>
                  <a:lnTo>
                    <a:pt x="870" y="26"/>
                  </a:lnTo>
                  <a:lnTo>
                    <a:pt x="870" y="26"/>
                  </a:lnTo>
                  <a:lnTo>
                    <a:pt x="871" y="26"/>
                  </a:lnTo>
                  <a:lnTo>
                    <a:pt x="872" y="26"/>
                  </a:lnTo>
                  <a:lnTo>
                    <a:pt x="873" y="26"/>
                  </a:lnTo>
                  <a:lnTo>
                    <a:pt x="874" y="26"/>
                  </a:lnTo>
                  <a:lnTo>
                    <a:pt x="874" y="26"/>
                  </a:lnTo>
                  <a:lnTo>
                    <a:pt x="875" y="26"/>
                  </a:lnTo>
                  <a:lnTo>
                    <a:pt x="876" y="26"/>
                  </a:lnTo>
                  <a:lnTo>
                    <a:pt x="877" y="26"/>
                  </a:lnTo>
                  <a:lnTo>
                    <a:pt x="878" y="26"/>
                  </a:lnTo>
                  <a:lnTo>
                    <a:pt x="879" y="26"/>
                  </a:lnTo>
                  <a:lnTo>
                    <a:pt x="879" y="26"/>
                  </a:lnTo>
                  <a:lnTo>
                    <a:pt x="880" y="26"/>
                  </a:lnTo>
                  <a:lnTo>
                    <a:pt x="881" y="26"/>
                  </a:lnTo>
                  <a:lnTo>
                    <a:pt x="882" y="26"/>
                  </a:lnTo>
                  <a:lnTo>
                    <a:pt x="883" y="26"/>
                  </a:lnTo>
                  <a:lnTo>
                    <a:pt x="883" y="26"/>
                  </a:lnTo>
                  <a:lnTo>
                    <a:pt x="884" y="26"/>
                  </a:lnTo>
                  <a:lnTo>
                    <a:pt x="885" y="26"/>
                  </a:lnTo>
                  <a:lnTo>
                    <a:pt x="886" y="26"/>
                  </a:lnTo>
                  <a:lnTo>
                    <a:pt x="887" y="26"/>
                  </a:lnTo>
                  <a:lnTo>
                    <a:pt x="888" y="26"/>
                  </a:lnTo>
                  <a:lnTo>
                    <a:pt x="888" y="26"/>
                  </a:lnTo>
                  <a:lnTo>
                    <a:pt x="889" y="26"/>
                  </a:lnTo>
                  <a:lnTo>
                    <a:pt x="890" y="26"/>
                  </a:lnTo>
                  <a:lnTo>
                    <a:pt x="891" y="26"/>
                  </a:lnTo>
                  <a:lnTo>
                    <a:pt x="892" y="26"/>
                  </a:lnTo>
                  <a:lnTo>
                    <a:pt x="892" y="26"/>
                  </a:lnTo>
                  <a:lnTo>
                    <a:pt x="893" y="26"/>
                  </a:lnTo>
                  <a:lnTo>
                    <a:pt x="894" y="26"/>
                  </a:lnTo>
                  <a:lnTo>
                    <a:pt x="895" y="26"/>
                  </a:lnTo>
                  <a:lnTo>
                    <a:pt x="896" y="26"/>
                  </a:lnTo>
                  <a:lnTo>
                    <a:pt x="896" y="26"/>
                  </a:lnTo>
                  <a:lnTo>
                    <a:pt x="897" y="26"/>
                  </a:lnTo>
                  <a:lnTo>
                    <a:pt x="898" y="26"/>
                  </a:lnTo>
                  <a:lnTo>
                    <a:pt x="899" y="26"/>
                  </a:lnTo>
                  <a:lnTo>
                    <a:pt x="900" y="26"/>
                  </a:lnTo>
                  <a:lnTo>
                    <a:pt x="901" y="26"/>
                  </a:lnTo>
                  <a:lnTo>
                    <a:pt x="901" y="26"/>
                  </a:lnTo>
                  <a:lnTo>
                    <a:pt x="902" y="26"/>
                  </a:lnTo>
                  <a:lnTo>
                    <a:pt x="903" y="26"/>
                  </a:lnTo>
                  <a:lnTo>
                    <a:pt x="904" y="26"/>
                  </a:lnTo>
                  <a:lnTo>
                    <a:pt x="905" y="26"/>
                  </a:lnTo>
                  <a:lnTo>
                    <a:pt x="905" y="26"/>
                  </a:lnTo>
                  <a:lnTo>
                    <a:pt x="906" y="26"/>
                  </a:lnTo>
                  <a:lnTo>
                    <a:pt x="907" y="26"/>
                  </a:lnTo>
                  <a:lnTo>
                    <a:pt x="908" y="26"/>
                  </a:lnTo>
                  <a:lnTo>
                    <a:pt x="909" y="26"/>
                  </a:lnTo>
                  <a:lnTo>
                    <a:pt x="910" y="26"/>
                  </a:lnTo>
                  <a:lnTo>
                    <a:pt x="910" y="26"/>
                  </a:lnTo>
                  <a:lnTo>
                    <a:pt x="911" y="26"/>
                  </a:lnTo>
                  <a:lnTo>
                    <a:pt x="912" y="26"/>
                  </a:lnTo>
                  <a:lnTo>
                    <a:pt x="913" y="26"/>
                  </a:lnTo>
                  <a:lnTo>
                    <a:pt x="914" y="26"/>
                  </a:lnTo>
                  <a:lnTo>
                    <a:pt x="914" y="26"/>
                  </a:lnTo>
                  <a:lnTo>
                    <a:pt x="915" y="26"/>
                  </a:lnTo>
                  <a:lnTo>
                    <a:pt x="916" y="26"/>
                  </a:lnTo>
                  <a:lnTo>
                    <a:pt x="917" y="26"/>
                  </a:lnTo>
                  <a:lnTo>
                    <a:pt x="918" y="26"/>
                  </a:lnTo>
                  <a:lnTo>
                    <a:pt x="918" y="26"/>
                  </a:lnTo>
                  <a:lnTo>
                    <a:pt x="919" y="26"/>
                  </a:lnTo>
                  <a:lnTo>
                    <a:pt x="920" y="26"/>
                  </a:lnTo>
                  <a:lnTo>
                    <a:pt x="921" y="26"/>
                  </a:lnTo>
                  <a:lnTo>
                    <a:pt x="922" y="26"/>
                  </a:lnTo>
                  <a:lnTo>
                    <a:pt x="923" y="26"/>
                  </a:lnTo>
                  <a:lnTo>
                    <a:pt x="923" y="26"/>
                  </a:lnTo>
                  <a:lnTo>
                    <a:pt x="924" y="26"/>
                  </a:lnTo>
                  <a:lnTo>
                    <a:pt x="925" y="26"/>
                  </a:lnTo>
                  <a:lnTo>
                    <a:pt x="926" y="26"/>
                  </a:lnTo>
                  <a:lnTo>
                    <a:pt x="927" y="26"/>
                  </a:lnTo>
                  <a:lnTo>
                    <a:pt x="927" y="26"/>
                  </a:lnTo>
                  <a:lnTo>
                    <a:pt x="928" y="26"/>
                  </a:lnTo>
                  <a:lnTo>
                    <a:pt x="929" y="26"/>
                  </a:lnTo>
                  <a:lnTo>
                    <a:pt x="930" y="26"/>
                  </a:lnTo>
                  <a:lnTo>
                    <a:pt x="931" y="26"/>
                  </a:lnTo>
                  <a:lnTo>
                    <a:pt x="932" y="26"/>
                  </a:lnTo>
                  <a:lnTo>
                    <a:pt x="932" y="26"/>
                  </a:lnTo>
                  <a:lnTo>
                    <a:pt x="933" y="26"/>
                  </a:lnTo>
                  <a:lnTo>
                    <a:pt x="934" y="26"/>
                  </a:lnTo>
                  <a:lnTo>
                    <a:pt x="935" y="26"/>
                  </a:lnTo>
                  <a:lnTo>
                    <a:pt x="936" y="26"/>
                  </a:lnTo>
                  <a:lnTo>
                    <a:pt x="936" y="26"/>
                  </a:lnTo>
                  <a:lnTo>
                    <a:pt x="937" y="26"/>
                  </a:lnTo>
                  <a:lnTo>
                    <a:pt x="938" y="26"/>
                  </a:lnTo>
                  <a:lnTo>
                    <a:pt x="939" y="26"/>
                  </a:lnTo>
                  <a:lnTo>
                    <a:pt x="940" y="26"/>
                  </a:lnTo>
                  <a:lnTo>
                    <a:pt x="941" y="26"/>
                  </a:lnTo>
                  <a:lnTo>
                    <a:pt x="941" y="26"/>
                  </a:lnTo>
                  <a:lnTo>
                    <a:pt x="942" y="26"/>
                  </a:lnTo>
                  <a:lnTo>
                    <a:pt x="943" y="26"/>
                  </a:lnTo>
                  <a:lnTo>
                    <a:pt x="944" y="26"/>
                  </a:lnTo>
                  <a:lnTo>
                    <a:pt x="945" y="26"/>
                  </a:lnTo>
                  <a:lnTo>
                    <a:pt x="945" y="26"/>
                  </a:lnTo>
                  <a:lnTo>
                    <a:pt x="946" y="26"/>
                  </a:lnTo>
                  <a:lnTo>
                    <a:pt x="947" y="26"/>
                  </a:lnTo>
                  <a:lnTo>
                    <a:pt x="948" y="26"/>
                  </a:lnTo>
                  <a:lnTo>
                    <a:pt x="949" y="26"/>
                  </a:lnTo>
                  <a:lnTo>
                    <a:pt x="949" y="26"/>
                  </a:lnTo>
                  <a:lnTo>
                    <a:pt x="950" y="26"/>
                  </a:lnTo>
                  <a:lnTo>
                    <a:pt x="951" y="26"/>
                  </a:lnTo>
                  <a:lnTo>
                    <a:pt x="952" y="26"/>
                  </a:lnTo>
                  <a:lnTo>
                    <a:pt x="953" y="26"/>
                  </a:lnTo>
                  <a:lnTo>
                    <a:pt x="954" y="26"/>
                  </a:lnTo>
                  <a:lnTo>
                    <a:pt x="954" y="26"/>
                  </a:lnTo>
                  <a:lnTo>
                    <a:pt x="955" y="26"/>
                  </a:lnTo>
                  <a:lnTo>
                    <a:pt x="956" y="26"/>
                  </a:lnTo>
                  <a:lnTo>
                    <a:pt x="957" y="26"/>
                  </a:lnTo>
                  <a:lnTo>
                    <a:pt x="958" y="26"/>
                  </a:lnTo>
                  <a:lnTo>
                    <a:pt x="958" y="26"/>
                  </a:lnTo>
                  <a:lnTo>
                    <a:pt x="959" y="26"/>
                  </a:lnTo>
                  <a:lnTo>
                    <a:pt x="960" y="26"/>
                  </a:lnTo>
                  <a:lnTo>
                    <a:pt x="961" y="26"/>
                  </a:lnTo>
                  <a:lnTo>
                    <a:pt x="962" y="26"/>
                  </a:lnTo>
                  <a:lnTo>
                    <a:pt x="963" y="26"/>
                  </a:lnTo>
                  <a:lnTo>
                    <a:pt x="963" y="26"/>
                  </a:lnTo>
                  <a:lnTo>
                    <a:pt x="964" y="26"/>
                  </a:lnTo>
                  <a:lnTo>
                    <a:pt x="965" y="26"/>
                  </a:lnTo>
                  <a:lnTo>
                    <a:pt x="966" y="26"/>
                  </a:lnTo>
                  <a:lnTo>
                    <a:pt x="967" y="26"/>
                  </a:lnTo>
                  <a:lnTo>
                    <a:pt x="967" y="26"/>
                  </a:lnTo>
                  <a:lnTo>
                    <a:pt x="968" y="26"/>
                  </a:lnTo>
                  <a:lnTo>
                    <a:pt x="969" y="26"/>
                  </a:lnTo>
                  <a:lnTo>
                    <a:pt x="970" y="26"/>
                  </a:lnTo>
                  <a:lnTo>
                    <a:pt x="971" y="26"/>
                  </a:lnTo>
                  <a:lnTo>
                    <a:pt x="971" y="26"/>
                  </a:lnTo>
                  <a:lnTo>
                    <a:pt x="972" y="26"/>
                  </a:lnTo>
                  <a:lnTo>
                    <a:pt x="973" y="26"/>
                  </a:lnTo>
                  <a:lnTo>
                    <a:pt x="974" y="26"/>
                  </a:lnTo>
                  <a:lnTo>
                    <a:pt x="975" y="26"/>
                  </a:lnTo>
                  <a:lnTo>
                    <a:pt x="976" y="26"/>
                  </a:lnTo>
                  <a:lnTo>
                    <a:pt x="976" y="26"/>
                  </a:lnTo>
                  <a:lnTo>
                    <a:pt x="977" y="26"/>
                  </a:lnTo>
                  <a:lnTo>
                    <a:pt x="978" y="26"/>
                  </a:lnTo>
                  <a:lnTo>
                    <a:pt x="979" y="26"/>
                  </a:lnTo>
                  <a:lnTo>
                    <a:pt x="980" y="26"/>
                  </a:lnTo>
                  <a:lnTo>
                    <a:pt x="980" y="26"/>
                  </a:lnTo>
                  <a:lnTo>
                    <a:pt x="981" y="26"/>
                  </a:lnTo>
                  <a:lnTo>
                    <a:pt x="982" y="26"/>
                  </a:lnTo>
                  <a:lnTo>
                    <a:pt x="983" y="26"/>
                  </a:lnTo>
                  <a:lnTo>
                    <a:pt x="984" y="26"/>
                  </a:lnTo>
                  <a:lnTo>
                    <a:pt x="984" y="26"/>
                  </a:lnTo>
                  <a:lnTo>
                    <a:pt x="985" y="26"/>
                  </a:lnTo>
                  <a:lnTo>
                    <a:pt x="986" y="26"/>
                  </a:lnTo>
                  <a:lnTo>
                    <a:pt x="987" y="26"/>
                  </a:lnTo>
                  <a:lnTo>
                    <a:pt x="988" y="26"/>
                  </a:lnTo>
                  <a:lnTo>
                    <a:pt x="989" y="26"/>
                  </a:lnTo>
                  <a:lnTo>
                    <a:pt x="989" y="26"/>
                  </a:lnTo>
                  <a:lnTo>
                    <a:pt x="990" y="26"/>
                  </a:lnTo>
                  <a:lnTo>
                    <a:pt x="991" y="26"/>
                  </a:lnTo>
                  <a:lnTo>
                    <a:pt x="992" y="26"/>
                  </a:lnTo>
                  <a:lnTo>
                    <a:pt x="993" y="26"/>
                  </a:lnTo>
                  <a:lnTo>
                    <a:pt x="993" y="26"/>
                  </a:lnTo>
                  <a:lnTo>
                    <a:pt x="994" y="26"/>
                  </a:lnTo>
                  <a:lnTo>
                    <a:pt x="995" y="26"/>
                  </a:lnTo>
                  <a:lnTo>
                    <a:pt x="996" y="26"/>
                  </a:lnTo>
                  <a:lnTo>
                    <a:pt x="997" y="26"/>
                  </a:lnTo>
                  <a:lnTo>
                    <a:pt x="998" y="26"/>
                  </a:lnTo>
                  <a:lnTo>
                    <a:pt x="998" y="26"/>
                  </a:lnTo>
                  <a:lnTo>
                    <a:pt x="999" y="26"/>
                  </a:lnTo>
                  <a:lnTo>
                    <a:pt x="1000" y="26"/>
                  </a:lnTo>
                  <a:lnTo>
                    <a:pt x="1001" y="26"/>
                  </a:lnTo>
                  <a:lnTo>
                    <a:pt x="1002" y="26"/>
                  </a:lnTo>
                  <a:lnTo>
                    <a:pt x="1002" y="26"/>
                  </a:lnTo>
                  <a:lnTo>
                    <a:pt x="1003" y="26"/>
                  </a:lnTo>
                  <a:lnTo>
                    <a:pt x="1004" y="26"/>
                  </a:lnTo>
                  <a:lnTo>
                    <a:pt x="1005" y="26"/>
                  </a:lnTo>
                  <a:lnTo>
                    <a:pt x="1006" y="26"/>
                  </a:lnTo>
                  <a:lnTo>
                    <a:pt x="1006" y="26"/>
                  </a:lnTo>
                  <a:lnTo>
                    <a:pt x="1007" y="26"/>
                  </a:lnTo>
                  <a:lnTo>
                    <a:pt x="1008" y="26"/>
                  </a:lnTo>
                  <a:lnTo>
                    <a:pt x="1009" y="26"/>
                  </a:lnTo>
                  <a:lnTo>
                    <a:pt x="1010" y="26"/>
                  </a:lnTo>
                  <a:lnTo>
                    <a:pt x="1011" y="26"/>
                  </a:lnTo>
                  <a:lnTo>
                    <a:pt x="1011" y="26"/>
                  </a:lnTo>
                  <a:lnTo>
                    <a:pt x="1012" y="26"/>
                  </a:lnTo>
                  <a:lnTo>
                    <a:pt x="1013" y="26"/>
                  </a:lnTo>
                  <a:lnTo>
                    <a:pt x="1014" y="26"/>
                  </a:lnTo>
                  <a:lnTo>
                    <a:pt x="1015" y="26"/>
                  </a:lnTo>
                  <a:lnTo>
                    <a:pt x="1015" y="26"/>
                  </a:lnTo>
                  <a:lnTo>
                    <a:pt x="1016" y="26"/>
                  </a:lnTo>
                  <a:lnTo>
                    <a:pt x="1017" y="26"/>
                  </a:lnTo>
                  <a:lnTo>
                    <a:pt x="1018" y="26"/>
                  </a:lnTo>
                  <a:lnTo>
                    <a:pt x="1019" y="26"/>
                  </a:lnTo>
                  <a:lnTo>
                    <a:pt x="1020" y="26"/>
                  </a:lnTo>
                  <a:lnTo>
                    <a:pt x="1020" y="26"/>
                  </a:lnTo>
                  <a:lnTo>
                    <a:pt x="1021" y="26"/>
                  </a:lnTo>
                  <a:lnTo>
                    <a:pt x="1022" y="26"/>
                  </a:lnTo>
                  <a:lnTo>
                    <a:pt x="1023" y="26"/>
                  </a:lnTo>
                  <a:lnTo>
                    <a:pt x="1024" y="26"/>
                  </a:lnTo>
                  <a:lnTo>
                    <a:pt x="1024" y="26"/>
                  </a:lnTo>
                  <a:lnTo>
                    <a:pt x="1025" y="26"/>
                  </a:lnTo>
                  <a:lnTo>
                    <a:pt x="1026" y="26"/>
                  </a:lnTo>
                  <a:lnTo>
                    <a:pt x="1027" y="26"/>
                  </a:lnTo>
                  <a:lnTo>
                    <a:pt x="1028" y="26"/>
                  </a:lnTo>
                  <a:lnTo>
                    <a:pt x="1028" y="26"/>
                  </a:lnTo>
                  <a:lnTo>
                    <a:pt x="1029" y="26"/>
                  </a:lnTo>
                  <a:lnTo>
                    <a:pt x="1030" y="26"/>
                  </a:lnTo>
                  <a:lnTo>
                    <a:pt x="1031" y="26"/>
                  </a:lnTo>
                  <a:lnTo>
                    <a:pt x="1032" y="26"/>
                  </a:lnTo>
                  <a:lnTo>
                    <a:pt x="1033" y="26"/>
                  </a:lnTo>
                  <a:lnTo>
                    <a:pt x="1033" y="26"/>
                  </a:lnTo>
                  <a:lnTo>
                    <a:pt x="1034" y="26"/>
                  </a:lnTo>
                  <a:lnTo>
                    <a:pt x="1035" y="26"/>
                  </a:lnTo>
                  <a:lnTo>
                    <a:pt x="1036" y="26"/>
                  </a:lnTo>
                  <a:lnTo>
                    <a:pt x="1037" y="26"/>
                  </a:lnTo>
                  <a:lnTo>
                    <a:pt x="1037" y="26"/>
                  </a:lnTo>
                  <a:lnTo>
                    <a:pt x="1038" y="26"/>
                  </a:lnTo>
                  <a:lnTo>
                    <a:pt x="1039" y="26"/>
                  </a:lnTo>
                  <a:lnTo>
                    <a:pt x="1040" y="26"/>
                  </a:lnTo>
                  <a:lnTo>
                    <a:pt x="1041" y="26"/>
                  </a:lnTo>
                  <a:lnTo>
                    <a:pt x="1042" y="26"/>
                  </a:lnTo>
                  <a:lnTo>
                    <a:pt x="1042" y="26"/>
                  </a:lnTo>
                  <a:lnTo>
                    <a:pt x="1043" y="26"/>
                  </a:lnTo>
                  <a:lnTo>
                    <a:pt x="1044" y="26"/>
                  </a:lnTo>
                  <a:lnTo>
                    <a:pt x="1045" y="26"/>
                  </a:lnTo>
                  <a:lnTo>
                    <a:pt x="1046" y="26"/>
                  </a:lnTo>
                  <a:lnTo>
                    <a:pt x="1046" y="26"/>
                  </a:lnTo>
                  <a:lnTo>
                    <a:pt x="1047" y="26"/>
                  </a:lnTo>
                  <a:lnTo>
                    <a:pt x="1048" y="26"/>
                  </a:lnTo>
                  <a:lnTo>
                    <a:pt x="1049" y="26"/>
                  </a:lnTo>
                  <a:lnTo>
                    <a:pt x="1050" y="26"/>
                  </a:lnTo>
                  <a:lnTo>
                    <a:pt x="1050" y="26"/>
                  </a:lnTo>
                  <a:lnTo>
                    <a:pt x="1051" y="26"/>
                  </a:lnTo>
                  <a:lnTo>
                    <a:pt x="1052" y="26"/>
                  </a:lnTo>
                  <a:lnTo>
                    <a:pt x="1053" y="26"/>
                  </a:lnTo>
                  <a:lnTo>
                    <a:pt x="1054" y="26"/>
                  </a:lnTo>
                  <a:lnTo>
                    <a:pt x="1055" y="26"/>
                  </a:lnTo>
                  <a:lnTo>
                    <a:pt x="1055" y="26"/>
                  </a:lnTo>
                  <a:lnTo>
                    <a:pt x="1056" y="26"/>
                  </a:lnTo>
                  <a:lnTo>
                    <a:pt x="1057" y="26"/>
                  </a:lnTo>
                  <a:lnTo>
                    <a:pt x="1058" y="26"/>
                  </a:lnTo>
                  <a:lnTo>
                    <a:pt x="1059" y="26"/>
                  </a:lnTo>
                  <a:lnTo>
                    <a:pt x="1059" y="26"/>
                  </a:lnTo>
                  <a:lnTo>
                    <a:pt x="1060" y="26"/>
                  </a:lnTo>
                  <a:lnTo>
                    <a:pt x="1061" y="26"/>
                  </a:lnTo>
                  <a:lnTo>
                    <a:pt x="1062" y="26"/>
                  </a:lnTo>
                  <a:lnTo>
                    <a:pt x="1063" y="26"/>
                  </a:lnTo>
                  <a:lnTo>
                    <a:pt x="1064" y="26"/>
                  </a:lnTo>
                  <a:lnTo>
                    <a:pt x="1064" y="26"/>
                  </a:lnTo>
                  <a:lnTo>
                    <a:pt x="1065" y="26"/>
                  </a:lnTo>
                  <a:lnTo>
                    <a:pt x="1066" y="26"/>
                  </a:lnTo>
                  <a:lnTo>
                    <a:pt x="1067" y="26"/>
                  </a:lnTo>
                  <a:lnTo>
                    <a:pt x="1068" y="26"/>
                  </a:lnTo>
                  <a:lnTo>
                    <a:pt x="1068" y="26"/>
                  </a:lnTo>
                  <a:lnTo>
                    <a:pt x="1069" y="26"/>
                  </a:lnTo>
                  <a:lnTo>
                    <a:pt x="1070" y="26"/>
                  </a:lnTo>
                  <a:lnTo>
                    <a:pt x="1071" y="26"/>
                  </a:lnTo>
                  <a:lnTo>
                    <a:pt x="1072" y="26"/>
                  </a:lnTo>
                  <a:lnTo>
                    <a:pt x="1073" y="26"/>
                  </a:lnTo>
                  <a:lnTo>
                    <a:pt x="1073" y="26"/>
                  </a:lnTo>
                  <a:lnTo>
                    <a:pt x="1074" y="26"/>
                  </a:lnTo>
                  <a:lnTo>
                    <a:pt x="1075" y="26"/>
                  </a:lnTo>
                  <a:lnTo>
                    <a:pt x="1076" y="26"/>
                  </a:lnTo>
                  <a:lnTo>
                    <a:pt x="1077" y="26"/>
                  </a:lnTo>
                  <a:lnTo>
                    <a:pt x="1077" y="26"/>
                  </a:lnTo>
                  <a:lnTo>
                    <a:pt x="1078" y="26"/>
                  </a:lnTo>
                  <a:lnTo>
                    <a:pt x="1079" y="26"/>
                  </a:lnTo>
                  <a:lnTo>
                    <a:pt x="1080" y="26"/>
                  </a:lnTo>
                  <a:lnTo>
                    <a:pt x="1081" y="26"/>
                  </a:lnTo>
                  <a:lnTo>
                    <a:pt x="1081" y="26"/>
                  </a:lnTo>
                  <a:lnTo>
                    <a:pt x="1082" y="26"/>
                  </a:lnTo>
                  <a:lnTo>
                    <a:pt x="1083" y="26"/>
                  </a:lnTo>
                  <a:lnTo>
                    <a:pt x="1084" y="26"/>
                  </a:lnTo>
                  <a:lnTo>
                    <a:pt x="1085" y="26"/>
                  </a:lnTo>
                  <a:lnTo>
                    <a:pt x="1086" y="26"/>
                  </a:lnTo>
                  <a:lnTo>
                    <a:pt x="1086" y="26"/>
                  </a:lnTo>
                  <a:lnTo>
                    <a:pt x="1087" y="26"/>
                  </a:lnTo>
                  <a:lnTo>
                    <a:pt x="1088" y="26"/>
                  </a:lnTo>
                  <a:lnTo>
                    <a:pt x="1089" y="26"/>
                  </a:lnTo>
                  <a:lnTo>
                    <a:pt x="1090" y="26"/>
                  </a:lnTo>
                  <a:lnTo>
                    <a:pt x="1090" y="26"/>
                  </a:lnTo>
                  <a:lnTo>
                    <a:pt x="1091" y="26"/>
                  </a:lnTo>
                  <a:lnTo>
                    <a:pt x="1092" y="26"/>
                  </a:lnTo>
                  <a:lnTo>
                    <a:pt x="1093" y="26"/>
                  </a:lnTo>
                  <a:lnTo>
                    <a:pt x="1094" y="26"/>
                  </a:lnTo>
                  <a:lnTo>
                    <a:pt x="1095" y="26"/>
                  </a:lnTo>
                  <a:lnTo>
                    <a:pt x="1095" y="26"/>
                  </a:lnTo>
                  <a:lnTo>
                    <a:pt x="1096" y="26"/>
                  </a:lnTo>
                  <a:lnTo>
                    <a:pt x="1097" y="26"/>
                  </a:lnTo>
                  <a:lnTo>
                    <a:pt x="1098" y="26"/>
                  </a:lnTo>
                  <a:lnTo>
                    <a:pt x="1099" y="26"/>
                  </a:lnTo>
                  <a:lnTo>
                    <a:pt x="1099" y="26"/>
                  </a:lnTo>
                  <a:lnTo>
                    <a:pt x="1100" y="26"/>
                  </a:lnTo>
                  <a:lnTo>
                    <a:pt x="1101" y="26"/>
                  </a:lnTo>
                  <a:lnTo>
                    <a:pt x="1102" y="26"/>
                  </a:lnTo>
                  <a:lnTo>
                    <a:pt x="1103" y="26"/>
                  </a:lnTo>
                  <a:lnTo>
                    <a:pt x="1103" y="26"/>
                  </a:lnTo>
                  <a:lnTo>
                    <a:pt x="1104" y="26"/>
                  </a:lnTo>
                  <a:lnTo>
                    <a:pt x="1105" y="26"/>
                  </a:lnTo>
                  <a:lnTo>
                    <a:pt x="1106" y="26"/>
                  </a:lnTo>
                  <a:lnTo>
                    <a:pt x="1107" y="26"/>
                  </a:lnTo>
                  <a:lnTo>
                    <a:pt x="1108" y="26"/>
                  </a:lnTo>
                  <a:lnTo>
                    <a:pt x="1108" y="26"/>
                  </a:lnTo>
                  <a:lnTo>
                    <a:pt x="1109" y="26"/>
                  </a:lnTo>
                  <a:lnTo>
                    <a:pt x="1110" y="26"/>
                  </a:lnTo>
                  <a:lnTo>
                    <a:pt x="1111" y="26"/>
                  </a:lnTo>
                  <a:lnTo>
                    <a:pt x="1112" y="26"/>
                  </a:lnTo>
                  <a:lnTo>
                    <a:pt x="1112" y="26"/>
                  </a:lnTo>
                  <a:lnTo>
                    <a:pt x="1113" y="26"/>
                  </a:lnTo>
                  <a:lnTo>
                    <a:pt x="1114" y="26"/>
                  </a:lnTo>
                  <a:lnTo>
                    <a:pt x="1115" y="26"/>
                  </a:lnTo>
                  <a:lnTo>
                    <a:pt x="1116" y="26"/>
                  </a:lnTo>
                  <a:lnTo>
                    <a:pt x="1117" y="26"/>
                  </a:lnTo>
                  <a:lnTo>
                    <a:pt x="1117" y="26"/>
                  </a:lnTo>
                  <a:lnTo>
                    <a:pt x="1118" y="26"/>
                  </a:lnTo>
                  <a:lnTo>
                    <a:pt x="1119" y="26"/>
                  </a:lnTo>
                  <a:lnTo>
                    <a:pt x="1120" y="26"/>
                  </a:lnTo>
                  <a:lnTo>
                    <a:pt x="1121" y="26"/>
                  </a:lnTo>
                  <a:lnTo>
                    <a:pt x="1121" y="26"/>
                  </a:lnTo>
                  <a:lnTo>
                    <a:pt x="1122" y="26"/>
                  </a:lnTo>
                  <a:lnTo>
                    <a:pt x="1123" y="26"/>
                  </a:lnTo>
                  <a:lnTo>
                    <a:pt x="1124" y="26"/>
                  </a:lnTo>
                  <a:lnTo>
                    <a:pt x="1125" y="26"/>
                  </a:lnTo>
                  <a:lnTo>
                    <a:pt x="1126" y="26"/>
                  </a:lnTo>
                  <a:lnTo>
                    <a:pt x="1126" y="26"/>
                  </a:lnTo>
                  <a:lnTo>
                    <a:pt x="1127" y="26"/>
                  </a:lnTo>
                  <a:lnTo>
                    <a:pt x="1128" y="26"/>
                  </a:lnTo>
                  <a:lnTo>
                    <a:pt x="1129" y="26"/>
                  </a:lnTo>
                  <a:lnTo>
                    <a:pt x="1130" y="26"/>
                  </a:lnTo>
                  <a:lnTo>
                    <a:pt x="1130" y="26"/>
                  </a:lnTo>
                  <a:lnTo>
                    <a:pt x="1131" y="26"/>
                  </a:lnTo>
                  <a:lnTo>
                    <a:pt x="1132" y="26"/>
                  </a:lnTo>
                  <a:lnTo>
                    <a:pt x="1133" y="26"/>
                  </a:lnTo>
                  <a:lnTo>
                    <a:pt x="1134" y="26"/>
                  </a:lnTo>
                  <a:lnTo>
                    <a:pt x="1134" y="26"/>
                  </a:lnTo>
                  <a:lnTo>
                    <a:pt x="1135" y="26"/>
                  </a:lnTo>
                  <a:lnTo>
                    <a:pt x="1136" y="26"/>
                  </a:lnTo>
                  <a:lnTo>
                    <a:pt x="1137" y="26"/>
                  </a:lnTo>
                  <a:lnTo>
                    <a:pt x="1138" y="26"/>
                  </a:lnTo>
                  <a:lnTo>
                    <a:pt x="1139" y="26"/>
                  </a:lnTo>
                  <a:lnTo>
                    <a:pt x="1139" y="26"/>
                  </a:lnTo>
                  <a:lnTo>
                    <a:pt x="1140" y="26"/>
                  </a:lnTo>
                  <a:lnTo>
                    <a:pt x="1141" y="26"/>
                  </a:lnTo>
                  <a:lnTo>
                    <a:pt x="1142" y="26"/>
                  </a:lnTo>
                  <a:lnTo>
                    <a:pt x="1143" y="26"/>
                  </a:lnTo>
                  <a:lnTo>
                    <a:pt x="1143" y="26"/>
                  </a:lnTo>
                  <a:lnTo>
                    <a:pt x="1144" y="26"/>
                  </a:lnTo>
                  <a:lnTo>
                    <a:pt x="1145" y="26"/>
                  </a:lnTo>
                  <a:lnTo>
                    <a:pt x="1146" y="26"/>
                  </a:lnTo>
                  <a:lnTo>
                    <a:pt x="1147" y="26"/>
                  </a:lnTo>
                  <a:lnTo>
                    <a:pt x="1148" y="26"/>
                  </a:lnTo>
                  <a:lnTo>
                    <a:pt x="1148" y="26"/>
                  </a:lnTo>
                  <a:lnTo>
                    <a:pt x="1149" y="26"/>
                  </a:lnTo>
                  <a:lnTo>
                    <a:pt x="1150" y="26"/>
                  </a:lnTo>
                  <a:lnTo>
                    <a:pt x="1151" y="26"/>
                  </a:lnTo>
                  <a:lnTo>
                    <a:pt x="1152" y="26"/>
                  </a:lnTo>
                  <a:lnTo>
                    <a:pt x="1152" y="26"/>
                  </a:lnTo>
                  <a:lnTo>
                    <a:pt x="1153" y="26"/>
                  </a:lnTo>
                  <a:lnTo>
                    <a:pt x="1154" y="26"/>
                  </a:lnTo>
                  <a:lnTo>
                    <a:pt x="1155" y="26"/>
                  </a:lnTo>
                  <a:lnTo>
                    <a:pt x="1156" y="26"/>
                  </a:lnTo>
                  <a:lnTo>
                    <a:pt x="1156" y="26"/>
                  </a:lnTo>
                  <a:lnTo>
                    <a:pt x="1157" y="26"/>
                  </a:lnTo>
                  <a:lnTo>
                    <a:pt x="1158" y="26"/>
                  </a:lnTo>
                  <a:lnTo>
                    <a:pt x="1159" y="26"/>
                  </a:lnTo>
                  <a:lnTo>
                    <a:pt x="1160" y="26"/>
                  </a:lnTo>
                  <a:lnTo>
                    <a:pt x="1161" y="26"/>
                  </a:lnTo>
                  <a:lnTo>
                    <a:pt x="1161" y="26"/>
                  </a:lnTo>
                  <a:lnTo>
                    <a:pt x="1162" y="26"/>
                  </a:lnTo>
                  <a:lnTo>
                    <a:pt x="1163" y="26"/>
                  </a:lnTo>
                  <a:lnTo>
                    <a:pt x="1164" y="26"/>
                  </a:lnTo>
                  <a:lnTo>
                    <a:pt x="1165" y="26"/>
                  </a:lnTo>
                  <a:lnTo>
                    <a:pt x="1165" y="26"/>
                  </a:lnTo>
                  <a:lnTo>
                    <a:pt x="1166" y="26"/>
                  </a:lnTo>
                  <a:lnTo>
                    <a:pt x="1167" y="26"/>
                  </a:lnTo>
                  <a:lnTo>
                    <a:pt x="1168" y="26"/>
                  </a:lnTo>
                  <a:lnTo>
                    <a:pt x="1169" y="26"/>
                  </a:lnTo>
                  <a:lnTo>
                    <a:pt x="1170" y="26"/>
                  </a:lnTo>
                  <a:lnTo>
                    <a:pt x="1170" y="26"/>
                  </a:lnTo>
                  <a:lnTo>
                    <a:pt x="1171" y="26"/>
                  </a:lnTo>
                  <a:lnTo>
                    <a:pt x="1172" y="26"/>
                  </a:lnTo>
                  <a:lnTo>
                    <a:pt x="1173" y="26"/>
                  </a:lnTo>
                  <a:lnTo>
                    <a:pt x="1174" y="26"/>
                  </a:lnTo>
                  <a:lnTo>
                    <a:pt x="1174" y="26"/>
                  </a:lnTo>
                  <a:lnTo>
                    <a:pt x="1175" y="26"/>
                  </a:lnTo>
                  <a:lnTo>
                    <a:pt x="1176" y="26"/>
                  </a:lnTo>
                  <a:lnTo>
                    <a:pt x="1177" y="26"/>
                  </a:lnTo>
                  <a:lnTo>
                    <a:pt x="1178" y="26"/>
                  </a:lnTo>
                  <a:lnTo>
                    <a:pt x="1178" y="26"/>
                  </a:lnTo>
                  <a:lnTo>
                    <a:pt x="1179" y="26"/>
                  </a:lnTo>
                  <a:lnTo>
                    <a:pt x="1180" y="26"/>
                  </a:lnTo>
                  <a:lnTo>
                    <a:pt x="1181" y="26"/>
                  </a:lnTo>
                  <a:lnTo>
                    <a:pt x="1182" y="26"/>
                  </a:lnTo>
                  <a:lnTo>
                    <a:pt x="1183" y="26"/>
                  </a:lnTo>
                  <a:lnTo>
                    <a:pt x="1183" y="26"/>
                  </a:lnTo>
                  <a:lnTo>
                    <a:pt x="1184" y="26"/>
                  </a:lnTo>
                  <a:lnTo>
                    <a:pt x="1185" y="26"/>
                  </a:lnTo>
                  <a:lnTo>
                    <a:pt x="1186" y="26"/>
                  </a:lnTo>
                  <a:lnTo>
                    <a:pt x="1187" y="26"/>
                  </a:lnTo>
                  <a:lnTo>
                    <a:pt x="1187" y="26"/>
                  </a:lnTo>
                  <a:lnTo>
                    <a:pt x="1188" y="26"/>
                  </a:lnTo>
                  <a:lnTo>
                    <a:pt x="1189" y="26"/>
                  </a:lnTo>
                  <a:lnTo>
                    <a:pt x="1190" y="26"/>
                  </a:lnTo>
                  <a:lnTo>
                    <a:pt x="1191" y="26"/>
                  </a:lnTo>
                  <a:lnTo>
                    <a:pt x="1192" y="26"/>
                  </a:lnTo>
                  <a:lnTo>
                    <a:pt x="1192" y="26"/>
                  </a:lnTo>
                  <a:lnTo>
                    <a:pt x="1193" y="26"/>
                  </a:lnTo>
                  <a:lnTo>
                    <a:pt x="1194" y="26"/>
                  </a:lnTo>
                  <a:lnTo>
                    <a:pt x="1195" y="26"/>
                  </a:lnTo>
                  <a:lnTo>
                    <a:pt x="1196" y="26"/>
                  </a:lnTo>
                  <a:lnTo>
                    <a:pt x="1196" y="26"/>
                  </a:lnTo>
                  <a:lnTo>
                    <a:pt x="1197" y="26"/>
                  </a:lnTo>
                  <a:lnTo>
                    <a:pt x="1198" y="26"/>
                  </a:lnTo>
                  <a:lnTo>
                    <a:pt x="1199" y="26"/>
                  </a:lnTo>
                  <a:lnTo>
                    <a:pt x="1200" y="26"/>
                  </a:lnTo>
                  <a:lnTo>
                    <a:pt x="1201" y="26"/>
                  </a:lnTo>
                  <a:lnTo>
                    <a:pt x="1201" y="26"/>
                  </a:lnTo>
                  <a:lnTo>
                    <a:pt x="1202" y="26"/>
                  </a:lnTo>
                  <a:lnTo>
                    <a:pt x="1203" y="26"/>
                  </a:lnTo>
                  <a:lnTo>
                    <a:pt x="1204" y="26"/>
                  </a:lnTo>
                  <a:lnTo>
                    <a:pt x="1205" y="26"/>
                  </a:lnTo>
                  <a:lnTo>
                    <a:pt x="1205" y="26"/>
                  </a:lnTo>
                  <a:lnTo>
                    <a:pt x="1206" y="26"/>
                  </a:lnTo>
                  <a:lnTo>
                    <a:pt x="1207" y="26"/>
                  </a:lnTo>
                  <a:lnTo>
                    <a:pt x="1208" y="26"/>
                  </a:lnTo>
                  <a:lnTo>
                    <a:pt x="1209" y="26"/>
                  </a:lnTo>
                  <a:lnTo>
                    <a:pt x="1209" y="26"/>
                  </a:lnTo>
                  <a:lnTo>
                    <a:pt x="1210" y="26"/>
                  </a:lnTo>
                  <a:lnTo>
                    <a:pt x="1211" y="26"/>
                  </a:lnTo>
                  <a:lnTo>
                    <a:pt x="1212" y="26"/>
                  </a:lnTo>
                  <a:lnTo>
                    <a:pt x="1213" y="26"/>
                  </a:lnTo>
                  <a:lnTo>
                    <a:pt x="1214" y="26"/>
                  </a:lnTo>
                  <a:lnTo>
                    <a:pt x="1214" y="26"/>
                  </a:lnTo>
                  <a:lnTo>
                    <a:pt x="1215" y="26"/>
                  </a:lnTo>
                  <a:lnTo>
                    <a:pt x="1216" y="26"/>
                  </a:lnTo>
                  <a:lnTo>
                    <a:pt x="1217" y="26"/>
                  </a:lnTo>
                  <a:lnTo>
                    <a:pt x="1218" y="26"/>
                  </a:lnTo>
                  <a:lnTo>
                    <a:pt x="1218" y="26"/>
                  </a:lnTo>
                  <a:lnTo>
                    <a:pt x="1219" y="26"/>
                  </a:lnTo>
                  <a:lnTo>
                    <a:pt x="1220" y="26"/>
                  </a:lnTo>
                  <a:lnTo>
                    <a:pt x="1221" y="26"/>
                  </a:lnTo>
                  <a:lnTo>
                    <a:pt x="1222" y="26"/>
                  </a:lnTo>
                  <a:lnTo>
                    <a:pt x="1223" y="26"/>
                  </a:lnTo>
                  <a:lnTo>
                    <a:pt x="1223" y="26"/>
                  </a:lnTo>
                  <a:lnTo>
                    <a:pt x="1224" y="26"/>
                  </a:lnTo>
                  <a:lnTo>
                    <a:pt x="1225" y="26"/>
                  </a:lnTo>
                  <a:lnTo>
                    <a:pt x="1226" y="26"/>
                  </a:lnTo>
                  <a:lnTo>
                    <a:pt x="1227" y="26"/>
                  </a:lnTo>
                  <a:lnTo>
                    <a:pt x="1227" y="26"/>
                  </a:lnTo>
                  <a:lnTo>
                    <a:pt x="1228" y="26"/>
                  </a:lnTo>
                  <a:lnTo>
                    <a:pt x="1229" y="26"/>
                  </a:lnTo>
                  <a:lnTo>
                    <a:pt x="1230" y="26"/>
                  </a:lnTo>
                  <a:lnTo>
                    <a:pt x="1231" y="26"/>
                  </a:lnTo>
                  <a:lnTo>
                    <a:pt x="1231" y="26"/>
                  </a:lnTo>
                  <a:lnTo>
                    <a:pt x="1232" y="26"/>
                  </a:lnTo>
                  <a:lnTo>
                    <a:pt x="1233" y="26"/>
                  </a:lnTo>
                  <a:lnTo>
                    <a:pt x="1234" y="26"/>
                  </a:lnTo>
                  <a:lnTo>
                    <a:pt x="1235" y="26"/>
                  </a:lnTo>
                  <a:lnTo>
                    <a:pt x="1236" y="26"/>
                  </a:lnTo>
                  <a:lnTo>
                    <a:pt x="1236" y="26"/>
                  </a:lnTo>
                  <a:lnTo>
                    <a:pt x="1237" y="26"/>
                  </a:lnTo>
                  <a:lnTo>
                    <a:pt x="1238" y="26"/>
                  </a:lnTo>
                  <a:lnTo>
                    <a:pt x="1239" y="26"/>
                  </a:lnTo>
                  <a:lnTo>
                    <a:pt x="1240" y="26"/>
                  </a:lnTo>
                  <a:lnTo>
                    <a:pt x="1240" y="26"/>
                  </a:lnTo>
                  <a:lnTo>
                    <a:pt x="1241" y="26"/>
                  </a:lnTo>
                  <a:lnTo>
                    <a:pt x="1242" y="26"/>
                  </a:lnTo>
                  <a:lnTo>
                    <a:pt x="1243" y="26"/>
                  </a:lnTo>
                  <a:lnTo>
                    <a:pt x="1244" y="26"/>
                  </a:lnTo>
                  <a:lnTo>
                    <a:pt x="1245" y="26"/>
                  </a:lnTo>
                  <a:lnTo>
                    <a:pt x="1245" y="26"/>
                  </a:lnTo>
                  <a:lnTo>
                    <a:pt x="1246" y="26"/>
                  </a:lnTo>
                  <a:lnTo>
                    <a:pt x="1247" y="26"/>
                  </a:lnTo>
                  <a:lnTo>
                    <a:pt x="1248" y="26"/>
                  </a:lnTo>
                  <a:lnTo>
                    <a:pt x="1249" y="26"/>
                  </a:lnTo>
                  <a:lnTo>
                    <a:pt x="1249" y="26"/>
                  </a:lnTo>
                  <a:lnTo>
                    <a:pt x="1250" y="26"/>
                  </a:lnTo>
                  <a:lnTo>
                    <a:pt x="1251" y="26"/>
                  </a:lnTo>
                  <a:lnTo>
                    <a:pt x="1252" y="26"/>
                  </a:lnTo>
                  <a:lnTo>
                    <a:pt x="1253" y="26"/>
                  </a:lnTo>
                  <a:lnTo>
                    <a:pt x="1253" y="26"/>
                  </a:lnTo>
                  <a:lnTo>
                    <a:pt x="1254" y="26"/>
                  </a:lnTo>
                  <a:lnTo>
                    <a:pt x="1255" y="26"/>
                  </a:lnTo>
                  <a:lnTo>
                    <a:pt x="1256" y="26"/>
                  </a:lnTo>
                  <a:lnTo>
                    <a:pt x="1257" y="26"/>
                  </a:lnTo>
                  <a:lnTo>
                    <a:pt x="1258" y="26"/>
                  </a:lnTo>
                  <a:lnTo>
                    <a:pt x="1258" y="26"/>
                  </a:lnTo>
                  <a:lnTo>
                    <a:pt x="1259" y="26"/>
                  </a:lnTo>
                  <a:lnTo>
                    <a:pt x="1260" y="26"/>
                  </a:lnTo>
                  <a:lnTo>
                    <a:pt x="1261" y="26"/>
                  </a:lnTo>
                  <a:lnTo>
                    <a:pt x="1262" y="26"/>
                  </a:lnTo>
                  <a:lnTo>
                    <a:pt x="1262" y="26"/>
                  </a:lnTo>
                  <a:lnTo>
                    <a:pt x="1263" y="26"/>
                  </a:lnTo>
                  <a:lnTo>
                    <a:pt x="1264" y="26"/>
                  </a:lnTo>
                  <a:lnTo>
                    <a:pt x="1265" y="26"/>
                  </a:lnTo>
                  <a:lnTo>
                    <a:pt x="1266" y="26"/>
                  </a:lnTo>
                  <a:lnTo>
                    <a:pt x="1267" y="26"/>
                  </a:lnTo>
                  <a:lnTo>
                    <a:pt x="1267" y="26"/>
                  </a:lnTo>
                  <a:lnTo>
                    <a:pt x="1268" y="26"/>
                  </a:lnTo>
                  <a:lnTo>
                    <a:pt x="1269" y="26"/>
                  </a:lnTo>
                  <a:lnTo>
                    <a:pt x="1270" y="26"/>
                  </a:lnTo>
                  <a:lnTo>
                    <a:pt x="1271" y="26"/>
                  </a:lnTo>
                  <a:lnTo>
                    <a:pt x="1271" y="26"/>
                  </a:lnTo>
                  <a:lnTo>
                    <a:pt x="1272" y="26"/>
                  </a:lnTo>
                  <a:lnTo>
                    <a:pt x="1273" y="26"/>
                  </a:lnTo>
                  <a:lnTo>
                    <a:pt x="1274" y="26"/>
                  </a:lnTo>
                  <a:lnTo>
                    <a:pt x="1275" y="26"/>
                  </a:lnTo>
                  <a:lnTo>
                    <a:pt x="1276" y="26"/>
                  </a:lnTo>
                  <a:lnTo>
                    <a:pt x="1276" y="26"/>
                  </a:lnTo>
                  <a:lnTo>
                    <a:pt x="1277" y="26"/>
                  </a:lnTo>
                  <a:lnTo>
                    <a:pt x="1278" y="26"/>
                  </a:lnTo>
                  <a:lnTo>
                    <a:pt x="1279" y="26"/>
                  </a:lnTo>
                  <a:lnTo>
                    <a:pt x="1280" y="26"/>
                  </a:lnTo>
                  <a:lnTo>
                    <a:pt x="1280" y="26"/>
                  </a:lnTo>
                  <a:lnTo>
                    <a:pt x="1281" y="26"/>
                  </a:lnTo>
                  <a:lnTo>
                    <a:pt x="1282" y="26"/>
                  </a:lnTo>
                  <a:lnTo>
                    <a:pt x="1283" y="26"/>
                  </a:lnTo>
                  <a:lnTo>
                    <a:pt x="1284" y="26"/>
                  </a:lnTo>
                  <a:lnTo>
                    <a:pt x="1284" y="26"/>
                  </a:lnTo>
                  <a:lnTo>
                    <a:pt x="1285" y="26"/>
                  </a:lnTo>
                  <a:lnTo>
                    <a:pt x="1286" y="26"/>
                  </a:lnTo>
                  <a:lnTo>
                    <a:pt x="1287" y="26"/>
                  </a:lnTo>
                  <a:lnTo>
                    <a:pt x="1288" y="26"/>
                  </a:lnTo>
                  <a:lnTo>
                    <a:pt x="1289" y="26"/>
                  </a:lnTo>
                  <a:lnTo>
                    <a:pt x="1289" y="26"/>
                  </a:lnTo>
                  <a:lnTo>
                    <a:pt x="1290" y="26"/>
                  </a:lnTo>
                  <a:lnTo>
                    <a:pt x="1291" y="26"/>
                  </a:lnTo>
                  <a:lnTo>
                    <a:pt x="1292" y="26"/>
                  </a:lnTo>
                  <a:lnTo>
                    <a:pt x="1293" y="26"/>
                  </a:lnTo>
                  <a:lnTo>
                    <a:pt x="1293" y="26"/>
                  </a:lnTo>
                  <a:lnTo>
                    <a:pt x="1294" y="26"/>
                  </a:lnTo>
                  <a:lnTo>
                    <a:pt x="1295" y="26"/>
                  </a:lnTo>
                  <a:lnTo>
                    <a:pt x="1296" y="26"/>
                  </a:lnTo>
                  <a:lnTo>
                    <a:pt x="1297" y="26"/>
                  </a:lnTo>
                  <a:lnTo>
                    <a:pt x="1298" y="26"/>
                  </a:lnTo>
                  <a:lnTo>
                    <a:pt x="1298" y="26"/>
                  </a:lnTo>
                  <a:lnTo>
                    <a:pt x="1299" y="26"/>
                  </a:lnTo>
                  <a:lnTo>
                    <a:pt x="1300" y="26"/>
                  </a:lnTo>
                  <a:lnTo>
                    <a:pt x="1301" y="26"/>
                  </a:lnTo>
                  <a:lnTo>
                    <a:pt x="1302" y="26"/>
                  </a:lnTo>
                  <a:lnTo>
                    <a:pt x="1302" y="26"/>
                  </a:lnTo>
                  <a:lnTo>
                    <a:pt x="1303" y="26"/>
                  </a:lnTo>
                  <a:lnTo>
                    <a:pt x="1304" y="26"/>
                  </a:lnTo>
                  <a:lnTo>
                    <a:pt x="1305" y="26"/>
                  </a:lnTo>
                  <a:lnTo>
                    <a:pt x="1306" y="26"/>
                  </a:lnTo>
                  <a:lnTo>
                    <a:pt x="1306" y="26"/>
                  </a:lnTo>
                  <a:lnTo>
                    <a:pt x="1307" y="26"/>
                  </a:lnTo>
                  <a:lnTo>
                    <a:pt x="1308" y="26"/>
                  </a:lnTo>
                  <a:lnTo>
                    <a:pt x="1309" y="26"/>
                  </a:lnTo>
                  <a:lnTo>
                    <a:pt x="1310" y="26"/>
                  </a:lnTo>
                  <a:lnTo>
                    <a:pt x="1311" y="26"/>
                  </a:lnTo>
                  <a:lnTo>
                    <a:pt x="1311" y="26"/>
                  </a:lnTo>
                  <a:lnTo>
                    <a:pt x="1312" y="26"/>
                  </a:lnTo>
                  <a:lnTo>
                    <a:pt x="1313" y="26"/>
                  </a:lnTo>
                  <a:lnTo>
                    <a:pt x="1314" y="26"/>
                  </a:lnTo>
                  <a:lnTo>
                    <a:pt x="1315" y="26"/>
                  </a:lnTo>
                  <a:lnTo>
                    <a:pt x="1315" y="26"/>
                  </a:lnTo>
                  <a:lnTo>
                    <a:pt x="1316" y="26"/>
                  </a:lnTo>
                  <a:lnTo>
                    <a:pt x="1317" y="26"/>
                  </a:lnTo>
                  <a:lnTo>
                    <a:pt x="1318" y="26"/>
                  </a:lnTo>
                  <a:lnTo>
                    <a:pt x="1319" y="26"/>
                  </a:lnTo>
                  <a:lnTo>
                    <a:pt x="1320" y="26"/>
                  </a:lnTo>
                  <a:lnTo>
                    <a:pt x="1320" y="26"/>
                  </a:lnTo>
                  <a:lnTo>
                    <a:pt x="1321" y="26"/>
                  </a:lnTo>
                  <a:lnTo>
                    <a:pt x="1322" y="26"/>
                  </a:lnTo>
                  <a:lnTo>
                    <a:pt x="1323" y="26"/>
                  </a:lnTo>
                  <a:lnTo>
                    <a:pt x="1324" y="26"/>
                  </a:lnTo>
                  <a:lnTo>
                    <a:pt x="1324" y="26"/>
                  </a:lnTo>
                  <a:lnTo>
                    <a:pt x="1325" y="26"/>
                  </a:lnTo>
                  <a:lnTo>
                    <a:pt x="1326" y="26"/>
                  </a:lnTo>
                  <a:lnTo>
                    <a:pt x="1327" y="26"/>
                  </a:lnTo>
                  <a:lnTo>
                    <a:pt x="1328" y="26"/>
                  </a:lnTo>
                  <a:lnTo>
                    <a:pt x="1329" y="26"/>
                  </a:lnTo>
                  <a:lnTo>
                    <a:pt x="1329" y="26"/>
                  </a:lnTo>
                  <a:lnTo>
                    <a:pt x="1330" y="26"/>
                  </a:lnTo>
                  <a:lnTo>
                    <a:pt x="1331" y="26"/>
                  </a:lnTo>
                  <a:lnTo>
                    <a:pt x="1332" y="26"/>
                  </a:lnTo>
                  <a:lnTo>
                    <a:pt x="1333" y="26"/>
                  </a:lnTo>
                  <a:lnTo>
                    <a:pt x="1333" y="26"/>
                  </a:lnTo>
                  <a:lnTo>
                    <a:pt x="1334" y="26"/>
                  </a:lnTo>
                  <a:lnTo>
                    <a:pt x="1335" y="26"/>
                  </a:lnTo>
                  <a:lnTo>
                    <a:pt x="1336" y="26"/>
                  </a:lnTo>
                  <a:lnTo>
                    <a:pt x="1337" y="26"/>
                  </a:lnTo>
                  <a:lnTo>
                    <a:pt x="1337" y="26"/>
                  </a:lnTo>
                  <a:lnTo>
                    <a:pt x="1338" y="26"/>
                  </a:lnTo>
                  <a:lnTo>
                    <a:pt x="1339" y="26"/>
                  </a:lnTo>
                  <a:lnTo>
                    <a:pt x="1340" y="26"/>
                  </a:lnTo>
                  <a:lnTo>
                    <a:pt x="1341" y="26"/>
                  </a:lnTo>
                  <a:lnTo>
                    <a:pt x="1342" y="26"/>
                  </a:lnTo>
                  <a:lnTo>
                    <a:pt x="1342" y="26"/>
                  </a:lnTo>
                  <a:lnTo>
                    <a:pt x="1343" y="26"/>
                  </a:lnTo>
                  <a:lnTo>
                    <a:pt x="1344" y="26"/>
                  </a:lnTo>
                  <a:lnTo>
                    <a:pt x="1345" y="26"/>
                  </a:lnTo>
                  <a:lnTo>
                    <a:pt x="1346" y="26"/>
                  </a:lnTo>
                  <a:lnTo>
                    <a:pt x="1346" y="26"/>
                  </a:lnTo>
                  <a:lnTo>
                    <a:pt x="1347" y="26"/>
                  </a:lnTo>
                  <a:lnTo>
                    <a:pt x="1348" y="26"/>
                  </a:lnTo>
                  <a:lnTo>
                    <a:pt x="1349" y="26"/>
                  </a:lnTo>
                  <a:lnTo>
                    <a:pt x="1350" y="26"/>
                  </a:lnTo>
                  <a:lnTo>
                    <a:pt x="1351" y="26"/>
                  </a:lnTo>
                  <a:lnTo>
                    <a:pt x="1351" y="26"/>
                  </a:lnTo>
                  <a:lnTo>
                    <a:pt x="1352" y="26"/>
                  </a:lnTo>
                  <a:lnTo>
                    <a:pt x="1353" y="26"/>
                  </a:lnTo>
                  <a:lnTo>
                    <a:pt x="1354" y="26"/>
                  </a:lnTo>
                  <a:lnTo>
                    <a:pt x="1355" y="26"/>
                  </a:lnTo>
                  <a:lnTo>
                    <a:pt x="1355" y="26"/>
                  </a:lnTo>
                  <a:lnTo>
                    <a:pt x="1356" y="26"/>
                  </a:lnTo>
                  <a:lnTo>
                    <a:pt x="1357" y="26"/>
                  </a:lnTo>
                  <a:lnTo>
                    <a:pt x="1358" y="26"/>
                  </a:lnTo>
                  <a:lnTo>
                    <a:pt x="1359" y="26"/>
                  </a:lnTo>
                  <a:lnTo>
                    <a:pt x="1359" y="26"/>
                  </a:lnTo>
                  <a:lnTo>
                    <a:pt x="1360" y="26"/>
                  </a:lnTo>
                  <a:lnTo>
                    <a:pt x="1361" y="26"/>
                  </a:lnTo>
                  <a:lnTo>
                    <a:pt x="1362" y="26"/>
                  </a:lnTo>
                  <a:lnTo>
                    <a:pt x="1363" y="26"/>
                  </a:lnTo>
                  <a:lnTo>
                    <a:pt x="1364" y="26"/>
                  </a:lnTo>
                  <a:lnTo>
                    <a:pt x="1364" y="26"/>
                  </a:lnTo>
                  <a:lnTo>
                    <a:pt x="1365" y="26"/>
                  </a:lnTo>
                  <a:lnTo>
                    <a:pt x="1366" y="26"/>
                  </a:lnTo>
                  <a:lnTo>
                    <a:pt x="1367" y="26"/>
                  </a:lnTo>
                  <a:lnTo>
                    <a:pt x="1368" y="26"/>
                  </a:lnTo>
                  <a:lnTo>
                    <a:pt x="1368" y="26"/>
                  </a:lnTo>
                  <a:lnTo>
                    <a:pt x="1369" y="26"/>
                  </a:lnTo>
                  <a:lnTo>
                    <a:pt x="1370" y="26"/>
                  </a:lnTo>
                  <a:lnTo>
                    <a:pt x="1371" y="26"/>
                  </a:lnTo>
                  <a:lnTo>
                    <a:pt x="1372" y="26"/>
                  </a:lnTo>
                  <a:lnTo>
                    <a:pt x="1373" y="26"/>
                  </a:lnTo>
                  <a:lnTo>
                    <a:pt x="1373" y="26"/>
                  </a:lnTo>
                  <a:lnTo>
                    <a:pt x="1374" y="26"/>
                  </a:lnTo>
                  <a:lnTo>
                    <a:pt x="1375" y="26"/>
                  </a:lnTo>
                  <a:lnTo>
                    <a:pt x="1376" y="26"/>
                  </a:lnTo>
                  <a:lnTo>
                    <a:pt x="1377" y="26"/>
                  </a:lnTo>
                  <a:lnTo>
                    <a:pt x="1377" y="26"/>
                  </a:lnTo>
                  <a:lnTo>
                    <a:pt x="1378" y="26"/>
                  </a:lnTo>
                  <a:lnTo>
                    <a:pt x="1379" y="26"/>
                  </a:lnTo>
                  <a:lnTo>
                    <a:pt x="1380" y="26"/>
                  </a:lnTo>
                  <a:lnTo>
                    <a:pt x="1381" y="26"/>
                  </a:lnTo>
                  <a:lnTo>
                    <a:pt x="1381" y="26"/>
                  </a:lnTo>
                  <a:lnTo>
                    <a:pt x="1382" y="26"/>
                  </a:lnTo>
                  <a:lnTo>
                    <a:pt x="1383" y="26"/>
                  </a:lnTo>
                  <a:lnTo>
                    <a:pt x="1384" y="26"/>
                  </a:lnTo>
                  <a:lnTo>
                    <a:pt x="1385" y="26"/>
                  </a:lnTo>
                  <a:lnTo>
                    <a:pt x="1386" y="26"/>
                  </a:lnTo>
                  <a:lnTo>
                    <a:pt x="1386" y="26"/>
                  </a:lnTo>
                  <a:lnTo>
                    <a:pt x="1387" y="26"/>
                  </a:lnTo>
                  <a:lnTo>
                    <a:pt x="1388" y="26"/>
                  </a:lnTo>
                  <a:lnTo>
                    <a:pt x="1389" y="26"/>
                  </a:lnTo>
                  <a:lnTo>
                    <a:pt x="1390" y="26"/>
                  </a:lnTo>
                  <a:lnTo>
                    <a:pt x="1390" y="26"/>
                  </a:lnTo>
                  <a:lnTo>
                    <a:pt x="1391" y="26"/>
                  </a:lnTo>
                  <a:lnTo>
                    <a:pt x="1392" y="26"/>
                  </a:lnTo>
                  <a:lnTo>
                    <a:pt x="1393" y="26"/>
                  </a:lnTo>
                  <a:lnTo>
                    <a:pt x="1394" y="26"/>
                  </a:lnTo>
                  <a:lnTo>
                    <a:pt x="1395" y="26"/>
                  </a:lnTo>
                  <a:lnTo>
                    <a:pt x="1395" y="26"/>
                  </a:lnTo>
                  <a:lnTo>
                    <a:pt x="1396" y="26"/>
                  </a:lnTo>
                  <a:lnTo>
                    <a:pt x="1397" y="26"/>
                  </a:lnTo>
                  <a:lnTo>
                    <a:pt x="1398" y="26"/>
                  </a:lnTo>
                  <a:lnTo>
                    <a:pt x="1399" y="26"/>
                  </a:lnTo>
                  <a:lnTo>
                    <a:pt x="1399" y="26"/>
                  </a:lnTo>
                  <a:lnTo>
                    <a:pt x="1400" y="26"/>
                  </a:lnTo>
                  <a:lnTo>
                    <a:pt x="1401" y="26"/>
                  </a:lnTo>
                  <a:lnTo>
                    <a:pt x="1402" y="26"/>
                  </a:lnTo>
                  <a:lnTo>
                    <a:pt x="1403" y="26"/>
                  </a:lnTo>
                  <a:lnTo>
                    <a:pt x="1404" y="26"/>
                  </a:lnTo>
                  <a:lnTo>
                    <a:pt x="1404" y="26"/>
                  </a:lnTo>
                  <a:lnTo>
                    <a:pt x="1405" y="26"/>
                  </a:lnTo>
                  <a:lnTo>
                    <a:pt x="1406" y="26"/>
                  </a:lnTo>
                  <a:lnTo>
                    <a:pt x="1407" y="26"/>
                  </a:lnTo>
                  <a:lnTo>
                    <a:pt x="1408" y="26"/>
                  </a:lnTo>
                  <a:lnTo>
                    <a:pt x="1408" y="26"/>
                  </a:lnTo>
                  <a:lnTo>
                    <a:pt x="1409" y="26"/>
                  </a:lnTo>
                  <a:lnTo>
                    <a:pt x="1410" y="26"/>
                  </a:lnTo>
                  <a:lnTo>
                    <a:pt x="1411" y="26"/>
                  </a:lnTo>
                  <a:lnTo>
                    <a:pt x="1412" y="26"/>
                  </a:lnTo>
                  <a:lnTo>
                    <a:pt x="1412" y="26"/>
                  </a:lnTo>
                  <a:lnTo>
                    <a:pt x="1413" y="26"/>
                  </a:lnTo>
                  <a:lnTo>
                    <a:pt x="1414" y="26"/>
                  </a:lnTo>
                  <a:lnTo>
                    <a:pt x="1415" y="26"/>
                  </a:lnTo>
                  <a:lnTo>
                    <a:pt x="1416" y="26"/>
                  </a:lnTo>
                  <a:lnTo>
                    <a:pt x="1417" y="26"/>
                  </a:lnTo>
                  <a:lnTo>
                    <a:pt x="1417" y="26"/>
                  </a:lnTo>
                  <a:lnTo>
                    <a:pt x="1418" y="26"/>
                  </a:lnTo>
                  <a:lnTo>
                    <a:pt x="1419" y="26"/>
                  </a:lnTo>
                  <a:lnTo>
                    <a:pt x="1420" y="26"/>
                  </a:lnTo>
                  <a:lnTo>
                    <a:pt x="1421" y="26"/>
                  </a:lnTo>
                  <a:lnTo>
                    <a:pt x="1421" y="26"/>
                  </a:lnTo>
                  <a:lnTo>
                    <a:pt x="1422" y="26"/>
                  </a:lnTo>
                  <a:lnTo>
                    <a:pt x="1423" y="26"/>
                  </a:lnTo>
                  <a:lnTo>
                    <a:pt x="1424" y="26"/>
                  </a:lnTo>
                  <a:lnTo>
                    <a:pt x="1425" y="26"/>
                  </a:lnTo>
                  <a:lnTo>
                    <a:pt x="1426" y="26"/>
                  </a:lnTo>
                  <a:lnTo>
                    <a:pt x="1426" y="26"/>
                  </a:lnTo>
                  <a:lnTo>
                    <a:pt x="1427" y="26"/>
                  </a:lnTo>
                  <a:lnTo>
                    <a:pt x="1428" y="26"/>
                  </a:lnTo>
                  <a:lnTo>
                    <a:pt x="1429" y="26"/>
                  </a:lnTo>
                  <a:lnTo>
                    <a:pt x="1430" y="26"/>
                  </a:lnTo>
                  <a:lnTo>
                    <a:pt x="1430" y="26"/>
                  </a:lnTo>
                  <a:lnTo>
                    <a:pt x="1431" y="26"/>
                  </a:lnTo>
                  <a:lnTo>
                    <a:pt x="1432" y="26"/>
                  </a:lnTo>
                  <a:lnTo>
                    <a:pt x="1433" y="26"/>
                  </a:lnTo>
                  <a:lnTo>
                    <a:pt x="1434" y="26"/>
                  </a:lnTo>
                  <a:lnTo>
                    <a:pt x="1434" y="26"/>
                  </a:lnTo>
                  <a:lnTo>
                    <a:pt x="1435" y="26"/>
                  </a:lnTo>
                  <a:lnTo>
                    <a:pt x="1436" y="26"/>
                  </a:lnTo>
                  <a:lnTo>
                    <a:pt x="1437" y="26"/>
                  </a:lnTo>
                  <a:lnTo>
                    <a:pt x="1438" y="26"/>
                  </a:lnTo>
                  <a:lnTo>
                    <a:pt x="1439" y="26"/>
                  </a:lnTo>
                  <a:lnTo>
                    <a:pt x="1439" y="26"/>
                  </a:lnTo>
                  <a:lnTo>
                    <a:pt x="1440" y="26"/>
                  </a:lnTo>
                  <a:lnTo>
                    <a:pt x="1441" y="26"/>
                  </a:lnTo>
                  <a:lnTo>
                    <a:pt x="1442" y="26"/>
                  </a:lnTo>
                  <a:lnTo>
                    <a:pt x="1443" y="26"/>
                  </a:lnTo>
                  <a:lnTo>
                    <a:pt x="1443" y="26"/>
                  </a:lnTo>
                  <a:lnTo>
                    <a:pt x="1444" y="26"/>
                  </a:lnTo>
                  <a:lnTo>
                    <a:pt x="1445" y="26"/>
                  </a:lnTo>
                  <a:lnTo>
                    <a:pt x="1446" y="26"/>
                  </a:lnTo>
                  <a:lnTo>
                    <a:pt x="1447" y="26"/>
                  </a:lnTo>
                  <a:lnTo>
                    <a:pt x="1448" y="26"/>
                  </a:lnTo>
                  <a:lnTo>
                    <a:pt x="1448" y="26"/>
                  </a:lnTo>
                  <a:lnTo>
                    <a:pt x="1449" y="26"/>
                  </a:lnTo>
                  <a:lnTo>
                    <a:pt x="1450" y="26"/>
                  </a:lnTo>
                  <a:lnTo>
                    <a:pt x="1451" y="26"/>
                  </a:lnTo>
                  <a:lnTo>
                    <a:pt x="1452" y="26"/>
                  </a:lnTo>
                  <a:lnTo>
                    <a:pt x="1452" y="26"/>
                  </a:lnTo>
                  <a:lnTo>
                    <a:pt x="1453" y="26"/>
                  </a:lnTo>
                  <a:lnTo>
                    <a:pt x="1454" y="26"/>
                  </a:lnTo>
                  <a:lnTo>
                    <a:pt x="1455" y="26"/>
                  </a:lnTo>
                  <a:lnTo>
                    <a:pt x="1456" y="26"/>
                  </a:lnTo>
                  <a:lnTo>
                    <a:pt x="1456" y="26"/>
                  </a:lnTo>
                  <a:lnTo>
                    <a:pt x="1457" y="26"/>
                  </a:lnTo>
                  <a:lnTo>
                    <a:pt x="1458" y="26"/>
                  </a:lnTo>
                  <a:lnTo>
                    <a:pt x="1459" y="26"/>
                  </a:lnTo>
                  <a:lnTo>
                    <a:pt x="1460" y="26"/>
                  </a:lnTo>
                  <a:lnTo>
                    <a:pt x="1461" y="26"/>
                  </a:lnTo>
                  <a:lnTo>
                    <a:pt x="1461" y="26"/>
                  </a:lnTo>
                  <a:lnTo>
                    <a:pt x="1462" y="26"/>
                  </a:lnTo>
                  <a:lnTo>
                    <a:pt x="1463" y="26"/>
                  </a:lnTo>
                  <a:lnTo>
                    <a:pt x="1464" y="26"/>
                  </a:lnTo>
                  <a:lnTo>
                    <a:pt x="1465" y="26"/>
                  </a:lnTo>
                  <a:lnTo>
                    <a:pt x="1465" y="26"/>
                  </a:lnTo>
                  <a:lnTo>
                    <a:pt x="1466" y="26"/>
                  </a:lnTo>
                  <a:lnTo>
                    <a:pt x="1467" y="26"/>
                  </a:lnTo>
                  <a:lnTo>
                    <a:pt x="1468" y="26"/>
                  </a:lnTo>
                  <a:lnTo>
                    <a:pt x="1469" y="26"/>
                  </a:lnTo>
                  <a:lnTo>
                    <a:pt x="1470" y="26"/>
                  </a:lnTo>
                  <a:lnTo>
                    <a:pt x="1470" y="26"/>
                  </a:lnTo>
                  <a:lnTo>
                    <a:pt x="1471" y="26"/>
                  </a:lnTo>
                  <a:lnTo>
                    <a:pt x="1472" y="26"/>
                  </a:lnTo>
                  <a:lnTo>
                    <a:pt x="1473" y="26"/>
                  </a:lnTo>
                  <a:lnTo>
                    <a:pt x="1474" y="26"/>
                  </a:lnTo>
                  <a:lnTo>
                    <a:pt x="1474" y="26"/>
                  </a:lnTo>
                  <a:lnTo>
                    <a:pt x="1475" y="26"/>
                  </a:lnTo>
                  <a:lnTo>
                    <a:pt x="1476" y="26"/>
                  </a:lnTo>
                  <a:lnTo>
                    <a:pt x="1477" y="26"/>
                  </a:lnTo>
                  <a:lnTo>
                    <a:pt x="1478" y="26"/>
                  </a:lnTo>
                  <a:lnTo>
                    <a:pt x="1479" y="26"/>
                  </a:lnTo>
                  <a:lnTo>
                    <a:pt x="1479" y="26"/>
                  </a:lnTo>
                  <a:lnTo>
                    <a:pt x="1480" y="26"/>
                  </a:lnTo>
                  <a:lnTo>
                    <a:pt x="1481" y="26"/>
                  </a:lnTo>
                  <a:lnTo>
                    <a:pt x="1482" y="26"/>
                  </a:lnTo>
                  <a:lnTo>
                    <a:pt x="1483" y="26"/>
                  </a:lnTo>
                  <a:lnTo>
                    <a:pt x="1483" y="26"/>
                  </a:lnTo>
                  <a:lnTo>
                    <a:pt x="1484" y="26"/>
                  </a:lnTo>
                  <a:lnTo>
                    <a:pt x="1485" y="26"/>
                  </a:lnTo>
                  <a:lnTo>
                    <a:pt x="1486" y="26"/>
                  </a:lnTo>
                  <a:lnTo>
                    <a:pt x="1487" y="26"/>
                  </a:lnTo>
                  <a:lnTo>
                    <a:pt x="1487" y="26"/>
                  </a:lnTo>
                  <a:lnTo>
                    <a:pt x="1488" y="26"/>
                  </a:lnTo>
                  <a:lnTo>
                    <a:pt x="1489" y="26"/>
                  </a:lnTo>
                  <a:lnTo>
                    <a:pt x="1490" y="26"/>
                  </a:lnTo>
                  <a:lnTo>
                    <a:pt x="1491" y="26"/>
                  </a:lnTo>
                  <a:lnTo>
                    <a:pt x="1492" y="26"/>
                  </a:lnTo>
                  <a:lnTo>
                    <a:pt x="1492" y="26"/>
                  </a:lnTo>
                  <a:lnTo>
                    <a:pt x="1493" y="26"/>
                  </a:lnTo>
                  <a:lnTo>
                    <a:pt x="1494" y="26"/>
                  </a:lnTo>
                  <a:lnTo>
                    <a:pt x="1495" y="26"/>
                  </a:lnTo>
                  <a:lnTo>
                    <a:pt x="1496" y="26"/>
                  </a:lnTo>
                  <a:lnTo>
                    <a:pt x="1496" y="26"/>
                  </a:lnTo>
                  <a:lnTo>
                    <a:pt x="1497" y="26"/>
                  </a:lnTo>
                  <a:lnTo>
                    <a:pt x="1498" y="26"/>
                  </a:lnTo>
                  <a:lnTo>
                    <a:pt x="1499" y="26"/>
                  </a:lnTo>
                  <a:lnTo>
                    <a:pt x="1500" y="26"/>
                  </a:lnTo>
                  <a:lnTo>
                    <a:pt x="1501" y="26"/>
                  </a:lnTo>
                  <a:lnTo>
                    <a:pt x="1501" y="26"/>
                  </a:lnTo>
                  <a:lnTo>
                    <a:pt x="1502" y="26"/>
                  </a:lnTo>
                  <a:lnTo>
                    <a:pt x="1503" y="26"/>
                  </a:lnTo>
                  <a:lnTo>
                    <a:pt x="1504" y="26"/>
                  </a:lnTo>
                  <a:lnTo>
                    <a:pt x="1505" y="26"/>
                  </a:lnTo>
                  <a:lnTo>
                    <a:pt x="1505" y="26"/>
                  </a:lnTo>
                  <a:lnTo>
                    <a:pt x="1506" y="26"/>
                  </a:lnTo>
                  <a:lnTo>
                    <a:pt x="1507" y="26"/>
                  </a:lnTo>
                  <a:lnTo>
                    <a:pt x="1508" y="26"/>
                  </a:lnTo>
                  <a:lnTo>
                    <a:pt x="1509" y="26"/>
                  </a:lnTo>
                  <a:lnTo>
                    <a:pt x="1509" y="26"/>
                  </a:lnTo>
                  <a:lnTo>
                    <a:pt x="1510" y="26"/>
                  </a:lnTo>
                  <a:lnTo>
                    <a:pt x="1511" y="26"/>
                  </a:lnTo>
                  <a:lnTo>
                    <a:pt x="1512" y="26"/>
                  </a:lnTo>
                  <a:lnTo>
                    <a:pt x="1513" y="26"/>
                  </a:lnTo>
                  <a:lnTo>
                    <a:pt x="1514" y="26"/>
                  </a:lnTo>
                  <a:lnTo>
                    <a:pt x="1514" y="26"/>
                  </a:lnTo>
                  <a:lnTo>
                    <a:pt x="1515" y="26"/>
                  </a:lnTo>
                  <a:lnTo>
                    <a:pt x="1516" y="26"/>
                  </a:lnTo>
                  <a:lnTo>
                    <a:pt x="1517" y="26"/>
                  </a:lnTo>
                  <a:lnTo>
                    <a:pt x="1518" y="26"/>
                  </a:lnTo>
                  <a:lnTo>
                    <a:pt x="1518" y="26"/>
                  </a:lnTo>
                  <a:lnTo>
                    <a:pt x="1519" y="26"/>
                  </a:lnTo>
                  <a:lnTo>
                    <a:pt x="1520" y="26"/>
                  </a:lnTo>
                  <a:lnTo>
                    <a:pt x="1521" y="26"/>
                  </a:lnTo>
                  <a:lnTo>
                    <a:pt x="1522" y="26"/>
                  </a:lnTo>
                  <a:lnTo>
                    <a:pt x="1523" y="26"/>
                  </a:lnTo>
                  <a:lnTo>
                    <a:pt x="1523" y="26"/>
                  </a:lnTo>
                  <a:lnTo>
                    <a:pt x="1524" y="26"/>
                  </a:lnTo>
                  <a:lnTo>
                    <a:pt x="1525" y="26"/>
                  </a:lnTo>
                  <a:lnTo>
                    <a:pt x="1526" y="26"/>
                  </a:lnTo>
                  <a:lnTo>
                    <a:pt x="1527" y="26"/>
                  </a:lnTo>
                  <a:lnTo>
                    <a:pt x="1527" y="26"/>
                  </a:lnTo>
                  <a:lnTo>
                    <a:pt x="1528" y="26"/>
                  </a:lnTo>
                  <a:lnTo>
                    <a:pt x="1529" y="26"/>
                  </a:lnTo>
                  <a:lnTo>
                    <a:pt x="1530" y="26"/>
                  </a:lnTo>
                  <a:lnTo>
                    <a:pt x="1531" y="26"/>
                  </a:lnTo>
                  <a:lnTo>
                    <a:pt x="1531" y="26"/>
                  </a:lnTo>
                  <a:lnTo>
                    <a:pt x="1532" y="26"/>
                  </a:lnTo>
                  <a:lnTo>
                    <a:pt x="1533" y="26"/>
                  </a:lnTo>
                  <a:lnTo>
                    <a:pt x="1534" y="26"/>
                  </a:lnTo>
                  <a:lnTo>
                    <a:pt x="1535" y="26"/>
                  </a:lnTo>
                  <a:lnTo>
                    <a:pt x="1536" y="26"/>
                  </a:lnTo>
                  <a:lnTo>
                    <a:pt x="1536" y="26"/>
                  </a:lnTo>
                  <a:lnTo>
                    <a:pt x="1537" y="26"/>
                  </a:lnTo>
                  <a:lnTo>
                    <a:pt x="1538" y="26"/>
                  </a:lnTo>
                  <a:lnTo>
                    <a:pt x="1539" y="26"/>
                  </a:lnTo>
                  <a:lnTo>
                    <a:pt x="1540" y="26"/>
                  </a:lnTo>
                  <a:lnTo>
                    <a:pt x="1540" y="26"/>
                  </a:lnTo>
                  <a:lnTo>
                    <a:pt x="1541" y="26"/>
                  </a:lnTo>
                  <a:lnTo>
                    <a:pt x="1542" y="26"/>
                  </a:lnTo>
                  <a:lnTo>
                    <a:pt x="1543" y="26"/>
                  </a:lnTo>
                  <a:lnTo>
                    <a:pt x="1544" y="26"/>
                  </a:lnTo>
                  <a:lnTo>
                    <a:pt x="1545" y="26"/>
                  </a:lnTo>
                  <a:lnTo>
                    <a:pt x="1545" y="26"/>
                  </a:lnTo>
                  <a:lnTo>
                    <a:pt x="1546" y="26"/>
                  </a:lnTo>
                  <a:lnTo>
                    <a:pt x="1547" y="26"/>
                  </a:lnTo>
                  <a:lnTo>
                    <a:pt x="1548" y="26"/>
                  </a:lnTo>
                  <a:lnTo>
                    <a:pt x="1549" y="26"/>
                  </a:lnTo>
                  <a:lnTo>
                    <a:pt x="1549" y="26"/>
                  </a:lnTo>
                  <a:lnTo>
                    <a:pt x="1550" y="26"/>
                  </a:lnTo>
                  <a:lnTo>
                    <a:pt x="1551" y="26"/>
                  </a:lnTo>
                  <a:lnTo>
                    <a:pt x="1552" y="26"/>
                  </a:lnTo>
                  <a:lnTo>
                    <a:pt x="1553" y="26"/>
                  </a:lnTo>
                  <a:lnTo>
                    <a:pt x="1554" y="26"/>
                  </a:lnTo>
                  <a:lnTo>
                    <a:pt x="1554" y="26"/>
                  </a:lnTo>
                  <a:lnTo>
                    <a:pt x="1555" y="26"/>
                  </a:lnTo>
                  <a:lnTo>
                    <a:pt x="1556" y="26"/>
                  </a:lnTo>
                  <a:lnTo>
                    <a:pt x="1557" y="26"/>
                  </a:lnTo>
                  <a:lnTo>
                    <a:pt x="1558" y="26"/>
                  </a:lnTo>
                  <a:lnTo>
                    <a:pt x="1558" y="26"/>
                  </a:lnTo>
                  <a:lnTo>
                    <a:pt x="1559" y="26"/>
                  </a:lnTo>
                  <a:lnTo>
                    <a:pt x="1560" y="26"/>
                  </a:lnTo>
                  <a:lnTo>
                    <a:pt x="1561" y="26"/>
                  </a:lnTo>
                  <a:lnTo>
                    <a:pt x="1562" y="26"/>
                  </a:lnTo>
                  <a:lnTo>
                    <a:pt x="1562" y="26"/>
                  </a:lnTo>
                  <a:lnTo>
                    <a:pt x="1563" y="26"/>
                  </a:lnTo>
                  <a:lnTo>
                    <a:pt x="1564" y="26"/>
                  </a:lnTo>
                  <a:lnTo>
                    <a:pt x="1565" y="26"/>
                  </a:lnTo>
                  <a:lnTo>
                    <a:pt x="1566" y="26"/>
                  </a:lnTo>
                  <a:lnTo>
                    <a:pt x="1567" y="26"/>
                  </a:lnTo>
                  <a:lnTo>
                    <a:pt x="1567" y="26"/>
                  </a:lnTo>
                  <a:lnTo>
                    <a:pt x="1568" y="26"/>
                  </a:lnTo>
                  <a:lnTo>
                    <a:pt x="1569" y="26"/>
                  </a:lnTo>
                  <a:lnTo>
                    <a:pt x="1570" y="26"/>
                  </a:lnTo>
                  <a:lnTo>
                    <a:pt x="1571" y="26"/>
                  </a:lnTo>
                  <a:lnTo>
                    <a:pt x="1571" y="26"/>
                  </a:lnTo>
                  <a:lnTo>
                    <a:pt x="1572" y="26"/>
                  </a:lnTo>
                  <a:lnTo>
                    <a:pt x="1573" y="26"/>
                  </a:lnTo>
                  <a:lnTo>
                    <a:pt x="1574" y="26"/>
                  </a:lnTo>
                  <a:lnTo>
                    <a:pt x="1575" y="26"/>
                  </a:lnTo>
                  <a:lnTo>
                    <a:pt x="1576" y="26"/>
                  </a:lnTo>
                  <a:lnTo>
                    <a:pt x="1576" y="26"/>
                  </a:lnTo>
                  <a:lnTo>
                    <a:pt x="1577" y="26"/>
                  </a:lnTo>
                  <a:lnTo>
                    <a:pt x="1578" y="26"/>
                  </a:lnTo>
                  <a:lnTo>
                    <a:pt x="1579" y="26"/>
                  </a:lnTo>
                  <a:lnTo>
                    <a:pt x="1580" y="26"/>
                  </a:lnTo>
                  <a:lnTo>
                    <a:pt x="1580" y="26"/>
                  </a:lnTo>
                  <a:lnTo>
                    <a:pt x="1581" y="26"/>
                  </a:lnTo>
                  <a:lnTo>
                    <a:pt x="1582" y="26"/>
                  </a:lnTo>
                  <a:lnTo>
                    <a:pt x="1583" y="26"/>
                  </a:lnTo>
                  <a:lnTo>
                    <a:pt x="1584" y="26"/>
                  </a:lnTo>
                  <a:lnTo>
                    <a:pt x="1584" y="26"/>
                  </a:lnTo>
                  <a:lnTo>
                    <a:pt x="1585" y="26"/>
                  </a:lnTo>
                  <a:lnTo>
                    <a:pt x="1586" y="26"/>
                  </a:lnTo>
                  <a:lnTo>
                    <a:pt x="1587" y="26"/>
                  </a:lnTo>
                  <a:lnTo>
                    <a:pt x="1588" y="26"/>
                  </a:lnTo>
                  <a:lnTo>
                    <a:pt x="1589" y="26"/>
                  </a:lnTo>
                  <a:lnTo>
                    <a:pt x="1589" y="26"/>
                  </a:lnTo>
                  <a:lnTo>
                    <a:pt x="1590" y="26"/>
                  </a:lnTo>
                  <a:lnTo>
                    <a:pt x="1591" y="26"/>
                  </a:lnTo>
                  <a:lnTo>
                    <a:pt x="1592" y="26"/>
                  </a:lnTo>
                  <a:lnTo>
                    <a:pt x="1593" y="26"/>
                  </a:lnTo>
                  <a:lnTo>
                    <a:pt x="1593" y="26"/>
                  </a:lnTo>
                  <a:lnTo>
                    <a:pt x="1594" y="26"/>
                  </a:lnTo>
                  <a:lnTo>
                    <a:pt x="1595" y="26"/>
                  </a:lnTo>
                  <a:lnTo>
                    <a:pt x="1596" y="26"/>
                  </a:lnTo>
                  <a:lnTo>
                    <a:pt x="1597" y="26"/>
                  </a:lnTo>
                  <a:lnTo>
                    <a:pt x="1598" y="26"/>
                  </a:lnTo>
                  <a:lnTo>
                    <a:pt x="1598" y="26"/>
                  </a:lnTo>
                  <a:lnTo>
                    <a:pt x="1599" y="26"/>
                  </a:lnTo>
                  <a:lnTo>
                    <a:pt x="1600" y="26"/>
                  </a:lnTo>
                  <a:lnTo>
                    <a:pt x="1601" y="26"/>
                  </a:lnTo>
                </a:path>
              </a:pathLst>
            </a:custGeom>
            <a:noFill/>
            <a:ln w="0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394" name="Freeform 328">
              <a:extLst>
                <a:ext uri="{FF2B5EF4-FFF2-40B4-BE49-F238E27FC236}">
                  <a16:creationId xmlns:a16="http://schemas.microsoft.com/office/drawing/2014/main" id="{ABFB5003-6BCD-446E-96CA-357E9D2DA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72" y="3522770"/>
              <a:ext cx="6974602" cy="494590"/>
            </a:xfrm>
            <a:custGeom>
              <a:avLst/>
              <a:gdLst>
                <a:gd name="T0" fmla="*/ 24 w 1601"/>
                <a:gd name="T1" fmla="*/ 26 h 26"/>
                <a:gd name="T2" fmla="*/ 50 w 1601"/>
                <a:gd name="T3" fmla="*/ 26 h 26"/>
                <a:gd name="T4" fmla="*/ 75 w 1601"/>
                <a:gd name="T5" fmla="*/ 26 h 26"/>
                <a:gd name="T6" fmla="*/ 100 w 1601"/>
                <a:gd name="T7" fmla="*/ 26 h 26"/>
                <a:gd name="T8" fmla="*/ 125 w 1601"/>
                <a:gd name="T9" fmla="*/ 26 h 26"/>
                <a:gd name="T10" fmla="*/ 151 w 1601"/>
                <a:gd name="T11" fmla="*/ 26 h 26"/>
                <a:gd name="T12" fmla="*/ 176 w 1601"/>
                <a:gd name="T13" fmla="*/ 26 h 26"/>
                <a:gd name="T14" fmla="*/ 201 w 1601"/>
                <a:gd name="T15" fmla="*/ 26 h 26"/>
                <a:gd name="T16" fmla="*/ 226 w 1601"/>
                <a:gd name="T17" fmla="*/ 26 h 26"/>
                <a:gd name="T18" fmla="*/ 252 w 1601"/>
                <a:gd name="T19" fmla="*/ 26 h 26"/>
                <a:gd name="T20" fmla="*/ 277 w 1601"/>
                <a:gd name="T21" fmla="*/ 26 h 26"/>
                <a:gd name="T22" fmla="*/ 302 w 1601"/>
                <a:gd name="T23" fmla="*/ 26 h 26"/>
                <a:gd name="T24" fmla="*/ 328 w 1601"/>
                <a:gd name="T25" fmla="*/ 26 h 26"/>
                <a:gd name="T26" fmla="*/ 353 w 1601"/>
                <a:gd name="T27" fmla="*/ 26 h 26"/>
                <a:gd name="T28" fmla="*/ 378 w 1601"/>
                <a:gd name="T29" fmla="*/ 26 h 26"/>
                <a:gd name="T30" fmla="*/ 403 w 1601"/>
                <a:gd name="T31" fmla="*/ 26 h 26"/>
                <a:gd name="T32" fmla="*/ 429 w 1601"/>
                <a:gd name="T33" fmla="*/ 26 h 26"/>
                <a:gd name="T34" fmla="*/ 454 w 1601"/>
                <a:gd name="T35" fmla="*/ 26 h 26"/>
                <a:gd name="T36" fmla="*/ 479 w 1601"/>
                <a:gd name="T37" fmla="*/ 26 h 26"/>
                <a:gd name="T38" fmla="*/ 504 w 1601"/>
                <a:gd name="T39" fmla="*/ 26 h 26"/>
                <a:gd name="T40" fmla="*/ 530 w 1601"/>
                <a:gd name="T41" fmla="*/ 26 h 26"/>
                <a:gd name="T42" fmla="*/ 555 w 1601"/>
                <a:gd name="T43" fmla="*/ 26 h 26"/>
                <a:gd name="T44" fmla="*/ 580 w 1601"/>
                <a:gd name="T45" fmla="*/ 22 h 26"/>
                <a:gd name="T46" fmla="*/ 606 w 1601"/>
                <a:gd name="T47" fmla="*/ 26 h 26"/>
                <a:gd name="T48" fmla="*/ 631 w 1601"/>
                <a:gd name="T49" fmla="*/ 16 h 26"/>
                <a:gd name="T50" fmla="*/ 656 w 1601"/>
                <a:gd name="T51" fmla="*/ 26 h 26"/>
                <a:gd name="T52" fmla="*/ 681 w 1601"/>
                <a:gd name="T53" fmla="*/ 26 h 26"/>
                <a:gd name="T54" fmla="*/ 707 w 1601"/>
                <a:gd name="T55" fmla="*/ 26 h 26"/>
                <a:gd name="T56" fmla="*/ 732 w 1601"/>
                <a:gd name="T57" fmla="*/ 26 h 26"/>
                <a:gd name="T58" fmla="*/ 757 w 1601"/>
                <a:gd name="T59" fmla="*/ 26 h 26"/>
                <a:gd name="T60" fmla="*/ 782 w 1601"/>
                <a:gd name="T61" fmla="*/ 26 h 26"/>
                <a:gd name="T62" fmla="*/ 808 w 1601"/>
                <a:gd name="T63" fmla="*/ 26 h 26"/>
                <a:gd name="T64" fmla="*/ 833 w 1601"/>
                <a:gd name="T65" fmla="*/ 26 h 26"/>
                <a:gd name="T66" fmla="*/ 858 w 1601"/>
                <a:gd name="T67" fmla="*/ 26 h 26"/>
                <a:gd name="T68" fmla="*/ 884 w 1601"/>
                <a:gd name="T69" fmla="*/ 26 h 26"/>
                <a:gd name="T70" fmla="*/ 909 w 1601"/>
                <a:gd name="T71" fmla="*/ 26 h 26"/>
                <a:gd name="T72" fmla="*/ 934 w 1601"/>
                <a:gd name="T73" fmla="*/ 26 h 26"/>
                <a:gd name="T74" fmla="*/ 959 w 1601"/>
                <a:gd name="T75" fmla="*/ 26 h 26"/>
                <a:gd name="T76" fmla="*/ 985 w 1601"/>
                <a:gd name="T77" fmla="*/ 26 h 26"/>
                <a:gd name="T78" fmla="*/ 1010 w 1601"/>
                <a:gd name="T79" fmla="*/ 26 h 26"/>
                <a:gd name="T80" fmla="*/ 1035 w 1601"/>
                <a:gd name="T81" fmla="*/ 26 h 26"/>
                <a:gd name="T82" fmla="*/ 1060 w 1601"/>
                <a:gd name="T83" fmla="*/ 26 h 26"/>
                <a:gd name="T84" fmla="*/ 1086 w 1601"/>
                <a:gd name="T85" fmla="*/ 26 h 26"/>
                <a:gd name="T86" fmla="*/ 1111 w 1601"/>
                <a:gd name="T87" fmla="*/ 26 h 26"/>
                <a:gd name="T88" fmla="*/ 1136 w 1601"/>
                <a:gd name="T89" fmla="*/ 26 h 26"/>
                <a:gd name="T90" fmla="*/ 1162 w 1601"/>
                <a:gd name="T91" fmla="*/ 26 h 26"/>
                <a:gd name="T92" fmla="*/ 1187 w 1601"/>
                <a:gd name="T93" fmla="*/ 26 h 26"/>
                <a:gd name="T94" fmla="*/ 1212 w 1601"/>
                <a:gd name="T95" fmla="*/ 26 h 26"/>
                <a:gd name="T96" fmla="*/ 1237 w 1601"/>
                <a:gd name="T97" fmla="*/ 26 h 26"/>
                <a:gd name="T98" fmla="*/ 1263 w 1601"/>
                <a:gd name="T99" fmla="*/ 26 h 26"/>
                <a:gd name="T100" fmla="*/ 1288 w 1601"/>
                <a:gd name="T101" fmla="*/ 26 h 26"/>
                <a:gd name="T102" fmla="*/ 1313 w 1601"/>
                <a:gd name="T103" fmla="*/ 26 h 26"/>
                <a:gd name="T104" fmla="*/ 1338 w 1601"/>
                <a:gd name="T105" fmla="*/ 26 h 26"/>
                <a:gd name="T106" fmla="*/ 1364 w 1601"/>
                <a:gd name="T107" fmla="*/ 26 h 26"/>
                <a:gd name="T108" fmla="*/ 1389 w 1601"/>
                <a:gd name="T109" fmla="*/ 26 h 26"/>
                <a:gd name="T110" fmla="*/ 1414 w 1601"/>
                <a:gd name="T111" fmla="*/ 26 h 26"/>
                <a:gd name="T112" fmla="*/ 1440 w 1601"/>
                <a:gd name="T113" fmla="*/ 26 h 26"/>
                <a:gd name="T114" fmla="*/ 1465 w 1601"/>
                <a:gd name="T115" fmla="*/ 26 h 26"/>
                <a:gd name="T116" fmla="*/ 1490 w 1601"/>
                <a:gd name="T117" fmla="*/ 26 h 26"/>
                <a:gd name="T118" fmla="*/ 1515 w 1601"/>
                <a:gd name="T119" fmla="*/ 26 h 26"/>
                <a:gd name="T120" fmla="*/ 1541 w 1601"/>
                <a:gd name="T121" fmla="*/ 26 h 26"/>
                <a:gd name="T122" fmla="*/ 1566 w 1601"/>
                <a:gd name="T123" fmla="*/ 26 h 26"/>
                <a:gd name="T124" fmla="*/ 1591 w 1601"/>
                <a:gd name="T12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01" h="26">
                  <a:moveTo>
                    <a:pt x="0" y="26"/>
                  </a:moveTo>
                  <a:lnTo>
                    <a:pt x="1" y="26"/>
                  </a:lnTo>
                  <a:lnTo>
                    <a:pt x="1" y="26"/>
                  </a:lnTo>
                  <a:lnTo>
                    <a:pt x="2" y="26"/>
                  </a:lnTo>
                  <a:lnTo>
                    <a:pt x="3" y="26"/>
                  </a:lnTo>
                  <a:lnTo>
                    <a:pt x="4" y="26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7" y="26"/>
                  </a:lnTo>
                  <a:lnTo>
                    <a:pt x="8" y="26"/>
                  </a:lnTo>
                  <a:lnTo>
                    <a:pt x="9" y="26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1" y="26"/>
                  </a:lnTo>
                  <a:lnTo>
                    <a:pt x="12" y="26"/>
                  </a:lnTo>
                  <a:lnTo>
                    <a:pt x="13" y="26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5" y="26"/>
                  </a:lnTo>
                  <a:lnTo>
                    <a:pt x="16" y="26"/>
                  </a:lnTo>
                  <a:lnTo>
                    <a:pt x="17" y="26"/>
                  </a:lnTo>
                  <a:lnTo>
                    <a:pt x="18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20" y="26"/>
                  </a:lnTo>
                  <a:lnTo>
                    <a:pt x="21" y="26"/>
                  </a:lnTo>
                  <a:lnTo>
                    <a:pt x="22" y="26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5" y="26"/>
                  </a:lnTo>
                  <a:lnTo>
                    <a:pt x="26" y="26"/>
                  </a:lnTo>
                  <a:lnTo>
                    <a:pt x="27" y="26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9" y="26"/>
                  </a:lnTo>
                  <a:lnTo>
                    <a:pt x="30" y="26"/>
                  </a:lnTo>
                  <a:lnTo>
                    <a:pt x="31" y="26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33" y="26"/>
                  </a:lnTo>
                  <a:lnTo>
                    <a:pt x="34" y="26"/>
                  </a:lnTo>
                  <a:lnTo>
                    <a:pt x="35" y="26"/>
                  </a:lnTo>
                  <a:lnTo>
                    <a:pt x="36" y="26"/>
                  </a:lnTo>
                  <a:lnTo>
                    <a:pt x="37" y="26"/>
                  </a:lnTo>
                  <a:lnTo>
                    <a:pt x="37" y="26"/>
                  </a:lnTo>
                  <a:lnTo>
                    <a:pt x="38" y="26"/>
                  </a:lnTo>
                  <a:lnTo>
                    <a:pt x="39" y="26"/>
                  </a:lnTo>
                  <a:lnTo>
                    <a:pt x="40" y="26"/>
                  </a:lnTo>
                  <a:lnTo>
                    <a:pt x="41" y="26"/>
                  </a:lnTo>
                  <a:lnTo>
                    <a:pt x="41" y="26"/>
                  </a:lnTo>
                  <a:lnTo>
                    <a:pt x="42" y="26"/>
                  </a:lnTo>
                  <a:lnTo>
                    <a:pt x="43" y="26"/>
                  </a:lnTo>
                  <a:lnTo>
                    <a:pt x="44" y="26"/>
                  </a:lnTo>
                  <a:lnTo>
                    <a:pt x="45" y="26"/>
                  </a:lnTo>
                  <a:lnTo>
                    <a:pt x="45" y="26"/>
                  </a:lnTo>
                  <a:lnTo>
                    <a:pt x="46" y="26"/>
                  </a:lnTo>
                  <a:lnTo>
                    <a:pt x="47" y="26"/>
                  </a:lnTo>
                  <a:lnTo>
                    <a:pt x="48" y="26"/>
                  </a:lnTo>
                  <a:lnTo>
                    <a:pt x="49" y="26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1" y="26"/>
                  </a:lnTo>
                  <a:lnTo>
                    <a:pt x="52" y="26"/>
                  </a:lnTo>
                  <a:lnTo>
                    <a:pt x="53" y="26"/>
                  </a:lnTo>
                  <a:lnTo>
                    <a:pt x="54" y="26"/>
                  </a:lnTo>
                  <a:lnTo>
                    <a:pt x="54" y="26"/>
                  </a:lnTo>
                  <a:lnTo>
                    <a:pt x="55" y="26"/>
                  </a:lnTo>
                  <a:lnTo>
                    <a:pt x="56" y="26"/>
                  </a:lnTo>
                  <a:lnTo>
                    <a:pt x="57" y="26"/>
                  </a:lnTo>
                  <a:lnTo>
                    <a:pt x="58" y="26"/>
                  </a:lnTo>
                  <a:lnTo>
                    <a:pt x="59" y="26"/>
                  </a:lnTo>
                  <a:lnTo>
                    <a:pt x="59" y="26"/>
                  </a:lnTo>
                  <a:lnTo>
                    <a:pt x="60" y="26"/>
                  </a:lnTo>
                  <a:lnTo>
                    <a:pt x="61" y="26"/>
                  </a:lnTo>
                  <a:lnTo>
                    <a:pt x="62" y="26"/>
                  </a:lnTo>
                  <a:lnTo>
                    <a:pt x="63" y="26"/>
                  </a:lnTo>
                  <a:lnTo>
                    <a:pt x="63" y="26"/>
                  </a:lnTo>
                  <a:lnTo>
                    <a:pt x="64" y="26"/>
                  </a:lnTo>
                  <a:lnTo>
                    <a:pt x="65" y="26"/>
                  </a:lnTo>
                  <a:lnTo>
                    <a:pt x="66" y="26"/>
                  </a:lnTo>
                  <a:lnTo>
                    <a:pt x="67" y="26"/>
                  </a:lnTo>
                  <a:lnTo>
                    <a:pt x="67" y="26"/>
                  </a:lnTo>
                  <a:lnTo>
                    <a:pt x="68" y="26"/>
                  </a:lnTo>
                  <a:lnTo>
                    <a:pt x="69" y="26"/>
                  </a:lnTo>
                  <a:lnTo>
                    <a:pt x="70" y="26"/>
                  </a:lnTo>
                  <a:lnTo>
                    <a:pt x="71" y="26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73" y="26"/>
                  </a:lnTo>
                  <a:lnTo>
                    <a:pt x="74" y="26"/>
                  </a:lnTo>
                  <a:lnTo>
                    <a:pt x="75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77" y="26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80" y="26"/>
                  </a:lnTo>
                  <a:lnTo>
                    <a:pt x="81" y="26"/>
                  </a:lnTo>
                  <a:lnTo>
                    <a:pt x="81" y="26"/>
                  </a:lnTo>
                  <a:lnTo>
                    <a:pt x="82" y="26"/>
                  </a:lnTo>
                  <a:lnTo>
                    <a:pt x="83" y="26"/>
                  </a:lnTo>
                  <a:lnTo>
                    <a:pt x="84" y="26"/>
                  </a:lnTo>
                  <a:lnTo>
                    <a:pt x="85" y="26"/>
                  </a:lnTo>
                  <a:lnTo>
                    <a:pt x="85" y="26"/>
                  </a:lnTo>
                  <a:lnTo>
                    <a:pt x="86" y="26"/>
                  </a:lnTo>
                  <a:lnTo>
                    <a:pt x="87" y="26"/>
                  </a:lnTo>
                  <a:lnTo>
                    <a:pt x="88" y="26"/>
                  </a:lnTo>
                  <a:lnTo>
                    <a:pt x="89" y="26"/>
                  </a:lnTo>
                  <a:lnTo>
                    <a:pt x="90" y="26"/>
                  </a:lnTo>
                  <a:lnTo>
                    <a:pt x="90" y="26"/>
                  </a:lnTo>
                  <a:lnTo>
                    <a:pt x="91" y="26"/>
                  </a:lnTo>
                  <a:lnTo>
                    <a:pt x="92" y="26"/>
                  </a:lnTo>
                  <a:lnTo>
                    <a:pt x="93" y="26"/>
                  </a:lnTo>
                  <a:lnTo>
                    <a:pt x="94" y="26"/>
                  </a:lnTo>
                  <a:lnTo>
                    <a:pt x="94" y="26"/>
                  </a:lnTo>
                  <a:lnTo>
                    <a:pt x="95" y="26"/>
                  </a:lnTo>
                  <a:lnTo>
                    <a:pt x="96" y="26"/>
                  </a:lnTo>
                  <a:lnTo>
                    <a:pt x="97" y="26"/>
                  </a:lnTo>
                  <a:lnTo>
                    <a:pt x="98" y="26"/>
                  </a:lnTo>
                  <a:lnTo>
                    <a:pt x="98" y="26"/>
                  </a:lnTo>
                  <a:lnTo>
                    <a:pt x="99" y="26"/>
                  </a:lnTo>
                  <a:lnTo>
                    <a:pt x="100" y="26"/>
                  </a:lnTo>
                  <a:lnTo>
                    <a:pt x="101" y="26"/>
                  </a:lnTo>
                  <a:lnTo>
                    <a:pt x="102" y="26"/>
                  </a:lnTo>
                  <a:lnTo>
                    <a:pt x="103" y="26"/>
                  </a:lnTo>
                  <a:lnTo>
                    <a:pt x="103" y="26"/>
                  </a:lnTo>
                  <a:lnTo>
                    <a:pt x="104" y="26"/>
                  </a:lnTo>
                  <a:lnTo>
                    <a:pt x="105" y="26"/>
                  </a:lnTo>
                  <a:lnTo>
                    <a:pt x="106" y="26"/>
                  </a:lnTo>
                  <a:lnTo>
                    <a:pt x="107" y="26"/>
                  </a:lnTo>
                  <a:lnTo>
                    <a:pt x="107" y="26"/>
                  </a:lnTo>
                  <a:lnTo>
                    <a:pt x="108" y="26"/>
                  </a:lnTo>
                  <a:lnTo>
                    <a:pt x="109" y="26"/>
                  </a:lnTo>
                  <a:lnTo>
                    <a:pt x="110" y="26"/>
                  </a:lnTo>
                  <a:lnTo>
                    <a:pt x="111" y="26"/>
                  </a:lnTo>
                  <a:lnTo>
                    <a:pt x="112" y="26"/>
                  </a:lnTo>
                  <a:lnTo>
                    <a:pt x="112" y="26"/>
                  </a:lnTo>
                  <a:lnTo>
                    <a:pt x="113" y="26"/>
                  </a:lnTo>
                  <a:lnTo>
                    <a:pt x="114" y="26"/>
                  </a:lnTo>
                  <a:lnTo>
                    <a:pt x="115" y="26"/>
                  </a:lnTo>
                  <a:lnTo>
                    <a:pt x="116" y="26"/>
                  </a:lnTo>
                  <a:lnTo>
                    <a:pt x="116" y="26"/>
                  </a:lnTo>
                  <a:lnTo>
                    <a:pt x="117" y="26"/>
                  </a:lnTo>
                  <a:lnTo>
                    <a:pt x="118" y="26"/>
                  </a:lnTo>
                  <a:lnTo>
                    <a:pt x="119" y="26"/>
                  </a:lnTo>
                  <a:lnTo>
                    <a:pt x="120" y="26"/>
                  </a:lnTo>
                  <a:lnTo>
                    <a:pt x="120" y="26"/>
                  </a:lnTo>
                  <a:lnTo>
                    <a:pt x="121" y="26"/>
                  </a:lnTo>
                  <a:lnTo>
                    <a:pt x="122" y="26"/>
                  </a:lnTo>
                  <a:lnTo>
                    <a:pt x="123" y="26"/>
                  </a:lnTo>
                  <a:lnTo>
                    <a:pt x="124" y="26"/>
                  </a:lnTo>
                  <a:lnTo>
                    <a:pt x="125" y="26"/>
                  </a:lnTo>
                  <a:lnTo>
                    <a:pt x="125" y="26"/>
                  </a:lnTo>
                  <a:lnTo>
                    <a:pt x="126" y="26"/>
                  </a:lnTo>
                  <a:lnTo>
                    <a:pt x="127" y="26"/>
                  </a:lnTo>
                  <a:lnTo>
                    <a:pt x="128" y="26"/>
                  </a:lnTo>
                  <a:lnTo>
                    <a:pt x="129" y="26"/>
                  </a:lnTo>
                  <a:lnTo>
                    <a:pt x="129" y="26"/>
                  </a:lnTo>
                  <a:lnTo>
                    <a:pt x="130" y="26"/>
                  </a:lnTo>
                  <a:lnTo>
                    <a:pt x="131" y="26"/>
                  </a:lnTo>
                  <a:lnTo>
                    <a:pt x="132" y="26"/>
                  </a:lnTo>
                  <a:lnTo>
                    <a:pt x="133" y="26"/>
                  </a:lnTo>
                  <a:lnTo>
                    <a:pt x="134" y="26"/>
                  </a:lnTo>
                  <a:lnTo>
                    <a:pt x="134" y="26"/>
                  </a:lnTo>
                  <a:lnTo>
                    <a:pt x="135" y="26"/>
                  </a:lnTo>
                  <a:lnTo>
                    <a:pt x="136" y="26"/>
                  </a:lnTo>
                  <a:lnTo>
                    <a:pt x="137" y="26"/>
                  </a:lnTo>
                  <a:lnTo>
                    <a:pt x="138" y="26"/>
                  </a:lnTo>
                  <a:lnTo>
                    <a:pt x="138" y="26"/>
                  </a:lnTo>
                  <a:lnTo>
                    <a:pt x="139" y="26"/>
                  </a:lnTo>
                  <a:lnTo>
                    <a:pt x="140" y="26"/>
                  </a:lnTo>
                  <a:lnTo>
                    <a:pt x="141" y="26"/>
                  </a:lnTo>
                  <a:lnTo>
                    <a:pt x="142" y="26"/>
                  </a:lnTo>
                  <a:lnTo>
                    <a:pt x="142" y="26"/>
                  </a:lnTo>
                  <a:lnTo>
                    <a:pt x="143" y="26"/>
                  </a:lnTo>
                  <a:lnTo>
                    <a:pt x="144" y="26"/>
                  </a:lnTo>
                  <a:lnTo>
                    <a:pt x="145" y="26"/>
                  </a:lnTo>
                  <a:lnTo>
                    <a:pt x="146" y="26"/>
                  </a:lnTo>
                  <a:lnTo>
                    <a:pt x="147" y="26"/>
                  </a:lnTo>
                  <a:lnTo>
                    <a:pt x="147" y="26"/>
                  </a:lnTo>
                  <a:lnTo>
                    <a:pt x="148" y="26"/>
                  </a:lnTo>
                  <a:lnTo>
                    <a:pt x="149" y="26"/>
                  </a:lnTo>
                  <a:lnTo>
                    <a:pt x="150" y="26"/>
                  </a:lnTo>
                  <a:lnTo>
                    <a:pt x="151" y="26"/>
                  </a:lnTo>
                  <a:lnTo>
                    <a:pt x="151" y="26"/>
                  </a:lnTo>
                  <a:lnTo>
                    <a:pt x="152" y="26"/>
                  </a:lnTo>
                  <a:lnTo>
                    <a:pt x="153" y="26"/>
                  </a:lnTo>
                  <a:lnTo>
                    <a:pt x="154" y="26"/>
                  </a:lnTo>
                  <a:lnTo>
                    <a:pt x="155" y="26"/>
                  </a:lnTo>
                  <a:lnTo>
                    <a:pt x="156" y="26"/>
                  </a:lnTo>
                  <a:lnTo>
                    <a:pt x="156" y="26"/>
                  </a:lnTo>
                  <a:lnTo>
                    <a:pt x="157" y="26"/>
                  </a:lnTo>
                  <a:lnTo>
                    <a:pt x="158" y="26"/>
                  </a:lnTo>
                  <a:lnTo>
                    <a:pt x="159" y="26"/>
                  </a:lnTo>
                  <a:lnTo>
                    <a:pt x="160" y="26"/>
                  </a:lnTo>
                  <a:lnTo>
                    <a:pt x="160" y="26"/>
                  </a:lnTo>
                  <a:lnTo>
                    <a:pt x="161" y="26"/>
                  </a:lnTo>
                  <a:lnTo>
                    <a:pt x="162" y="26"/>
                  </a:lnTo>
                  <a:lnTo>
                    <a:pt x="163" y="26"/>
                  </a:lnTo>
                  <a:lnTo>
                    <a:pt x="164" y="26"/>
                  </a:lnTo>
                  <a:lnTo>
                    <a:pt x="165" y="26"/>
                  </a:lnTo>
                  <a:lnTo>
                    <a:pt x="165" y="26"/>
                  </a:lnTo>
                  <a:lnTo>
                    <a:pt x="166" y="26"/>
                  </a:lnTo>
                  <a:lnTo>
                    <a:pt x="167" y="26"/>
                  </a:lnTo>
                  <a:lnTo>
                    <a:pt x="168" y="26"/>
                  </a:lnTo>
                  <a:lnTo>
                    <a:pt x="169" y="26"/>
                  </a:lnTo>
                  <a:lnTo>
                    <a:pt x="169" y="26"/>
                  </a:lnTo>
                  <a:lnTo>
                    <a:pt x="170" y="26"/>
                  </a:lnTo>
                  <a:lnTo>
                    <a:pt x="171" y="26"/>
                  </a:lnTo>
                  <a:lnTo>
                    <a:pt x="172" y="26"/>
                  </a:lnTo>
                  <a:lnTo>
                    <a:pt x="173" y="26"/>
                  </a:lnTo>
                  <a:lnTo>
                    <a:pt x="173" y="26"/>
                  </a:lnTo>
                  <a:lnTo>
                    <a:pt x="174" y="26"/>
                  </a:lnTo>
                  <a:lnTo>
                    <a:pt x="175" y="26"/>
                  </a:lnTo>
                  <a:lnTo>
                    <a:pt x="176" y="26"/>
                  </a:lnTo>
                  <a:lnTo>
                    <a:pt x="177" y="26"/>
                  </a:lnTo>
                  <a:lnTo>
                    <a:pt x="178" y="26"/>
                  </a:lnTo>
                  <a:lnTo>
                    <a:pt x="178" y="26"/>
                  </a:lnTo>
                  <a:lnTo>
                    <a:pt x="179" y="26"/>
                  </a:lnTo>
                  <a:lnTo>
                    <a:pt x="180" y="26"/>
                  </a:lnTo>
                  <a:lnTo>
                    <a:pt x="181" y="26"/>
                  </a:lnTo>
                  <a:lnTo>
                    <a:pt x="182" y="26"/>
                  </a:lnTo>
                  <a:lnTo>
                    <a:pt x="182" y="26"/>
                  </a:lnTo>
                  <a:lnTo>
                    <a:pt x="183" y="26"/>
                  </a:lnTo>
                  <a:lnTo>
                    <a:pt x="184" y="26"/>
                  </a:lnTo>
                  <a:lnTo>
                    <a:pt x="185" y="26"/>
                  </a:lnTo>
                  <a:lnTo>
                    <a:pt x="186" y="26"/>
                  </a:lnTo>
                  <a:lnTo>
                    <a:pt x="187" y="26"/>
                  </a:lnTo>
                  <a:lnTo>
                    <a:pt x="187" y="26"/>
                  </a:lnTo>
                  <a:lnTo>
                    <a:pt x="188" y="26"/>
                  </a:lnTo>
                  <a:lnTo>
                    <a:pt x="189" y="26"/>
                  </a:lnTo>
                  <a:lnTo>
                    <a:pt x="190" y="26"/>
                  </a:lnTo>
                  <a:lnTo>
                    <a:pt x="191" y="26"/>
                  </a:lnTo>
                  <a:lnTo>
                    <a:pt x="191" y="26"/>
                  </a:lnTo>
                  <a:lnTo>
                    <a:pt x="192" y="26"/>
                  </a:lnTo>
                  <a:lnTo>
                    <a:pt x="193" y="26"/>
                  </a:lnTo>
                  <a:lnTo>
                    <a:pt x="194" y="26"/>
                  </a:lnTo>
                  <a:lnTo>
                    <a:pt x="195" y="26"/>
                  </a:lnTo>
                  <a:lnTo>
                    <a:pt x="195" y="26"/>
                  </a:lnTo>
                  <a:lnTo>
                    <a:pt x="196" y="26"/>
                  </a:lnTo>
                  <a:lnTo>
                    <a:pt x="197" y="26"/>
                  </a:lnTo>
                  <a:lnTo>
                    <a:pt x="198" y="26"/>
                  </a:lnTo>
                  <a:lnTo>
                    <a:pt x="199" y="26"/>
                  </a:lnTo>
                  <a:lnTo>
                    <a:pt x="200" y="26"/>
                  </a:lnTo>
                  <a:lnTo>
                    <a:pt x="200" y="26"/>
                  </a:lnTo>
                  <a:lnTo>
                    <a:pt x="201" y="26"/>
                  </a:lnTo>
                  <a:lnTo>
                    <a:pt x="202" y="26"/>
                  </a:lnTo>
                  <a:lnTo>
                    <a:pt x="203" y="26"/>
                  </a:lnTo>
                  <a:lnTo>
                    <a:pt x="204" y="26"/>
                  </a:lnTo>
                  <a:lnTo>
                    <a:pt x="204" y="26"/>
                  </a:lnTo>
                  <a:lnTo>
                    <a:pt x="205" y="26"/>
                  </a:lnTo>
                  <a:lnTo>
                    <a:pt x="206" y="26"/>
                  </a:lnTo>
                  <a:lnTo>
                    <a:pt x="207" y="26"/>
                  </a:lnTo>
                  <a:lnTo>
                    <a:pt x="208" y="26"/>
                  </a:lnTo>
                  <a:lnTo>
                    <a:pt x="209" y="26"/>
                  </a:lnTo>
                  <a:lnTo>
                    <a:pt x="209" y="26"/>
                  </a:lnTo>
                  <a:lnTo>
                    <a:pt x="210" y="26"/>
                  </a:lnTo>
                  <a:lnTo>
                    <a:pt x="211" y="26"/>
                  </a:lnTo>
                  <a:lnTo>
                    <a:pt x="212" y="26"/>
                  </a:lnTo>
                  <a:lnTo>
                    <a:pt x="213" y="26"/>
                  </a:lnTo>
                  <a:lnTo>
                    <a:pt x="213" y="26"/>
                  </a:lnTo>
                  <a:lnTo>
                    <a:pt x="214" y="26"/>
                  </a:lnTo>
                  <a:lnTo>
                    <a:pt x="215" y="26"/>
                  </a:lnTo>
                  <a:lnTo>
                    <a:pt x="216" y="26"/>
                  </a:lnTo>
                  <a:lnTo>
                    <a:pt x="217" y="26"/>
                  </a:lnTo>
                  <a:lnTo>
                    <a:pt x="217" y="26"/>
                  </a:lnTo>
                  <a:lnTo>
                    <a:pt x="218" y="26"/>
                  </a:lnTo>
                  <a:lnTo>
                    <a:pt x="219" y="26"/>
                  </a:lnTo>
                  <a:lnTo>
                    <a:pt x="220" y="26"/>
                  </a:lnTo>
                  <a:lnTo>
                    <a:pt x="221" y="26"/>
                  </a:lnTo>
                  <a:lnTo>
                    <a:pt x="222" y="26"/>
                  </a:lnTo>
                  <a:lnTo>
                    <a:pt x="222" y="26"/>
                  </a:lnTo>
                  <a:lnTo>
                    <a:pt x="223" y="26"/>
                  </a:lnTo>
                  <a:lnTo>
                    <a:pt x="224" y="26"/>
                  </a:lnTo>
                  <a:lnTo>
                    <a:pt x="225" y="26"/>
                  </a:lnTo>
                  <a:lnTo>
                    <a:pt x="226" y="26"/>
                  </a:lnTo>
                  <a:lnTo>
                    <a:pt x="226" y="26"/>
                  </a:lnTo>
                  <a:lnTo>
                    <a:pt x="227" y="26"/>
                  </a:lnTo>
                  <a:lnTo>
                    <a:pt x="228" y="26"/>
                  </a:lnTo>
                  <a:lnTo>
                    <a:pt x="229" y="26"/>
                  </a:lnTo>
                  <a:lnTo>
                    <a:pt x="230" y="26"/>
                  </a:lnTo>
                  <a:lnTo>
                    <a:pt x="231" y="26"/>
                  </a:lnTo>
                  <a:lnTo>
                    <a:pt x="231" y="26"/>
                  </a:lnTo>
                  <a:lnTo>
                    <a:pt x="232" y="26"/>
                  </a:lnTo>
                  <a:lnTo>
                    <a:pt x="233" y="26"/>
                  </a:lnTo>
                  <a:lnTo>
                    <a:pt x="234" y="26"/>
                  </a:lnTo>
                  <a:lnTo>
                    <a:pt x="235" y="26"/>
                  </a:lnTo>
                  <a:lnTo>
                    <a:pt x="235" y="26"/>
                  </a:lnTo>
                  <a:lnTo>
                    <a:pt x="236" y="26"/>
                  </a:lnTo>
                  <a:lnTo>
                    <a:pt x="237" y="26"/>
                  </a:lnTo>
                  <a:lnTo>
                    <a:pt x="238" y="26"/>
                  </a:lnTo>
                  <a:lnTo>
                    <a:pt x="239" y="26"/>
                  </a:lnTo>
                  <a:lnTo>
                    <a:pt x="239" y="26"/>
                  </a:lnTo>
                  <a:lnTo>
                    <a:pt x="240" y="26"/>
                  </a:lnTo>
                  <a:lnTo>
                    <a:pt x="241" y="26"/>
                  </a:lnTo>
                  <a:lnTo>
                    <a:pt x="242" y="26"/>
                  </a:lnTo>
                  <a:lnTo>
                    <a:pt x="243" y="26"/>
                  </a:lnTo>
                  <a:lnTo>
                    <a:pt x="244" y="26"/>
                  </a:lnTo>
                  <a:lnTo>
                    <a:pt x="244" y="26"/>
                  </a:lnTo>
                  <a:lnTo>
                    <a:pt x="245" y="26"/>
                  </a:lnTo>
                  <a:lnTo>
                    <a:pt x="246" y="26"/>
                  </a:lnTo>
                  <a:lnTo>
                    <a:pt x="247" y="26"/>
                  </a:lnTo>
                  <a:lnTo>
                    <a:pt x="248" y="26"/>
                  </a:lnTo>
                  <a:lnTo>
                    <a:pt x="248" y="26"/>
                  </a:lnTo>
                  <a:lnTo>
                    <a:pt x="249" y="26"/>
                  </a:lnTo>
                  <a:lnTo>
                    <a:pt x="250" y="26"/>
                  </a:lnTo>
                  <a:lnTo>
                    <a:pt x="251" y="26"/>
                  </a:lnTo>
                  <a:lnTo>
                    <a:pt x="252" y="26"/>
                  </a:lnTo>
                  <a:lnTo>
                    <a:pt x="253" y="26"/>
                  </a:lnTo>
                  <a:lnTo>
                    <a:pt x="253" y="26"/>
                  </a:lnTo>
                  <a:lnTo>
                    <a:pt x="254" y="26"/>
                  </a:lnTo>
                  <a:lnTo>
                    <a:pt x="255" y="26"/>
                  </a:lnTo>
                  <a:lnTo>
                    <a:pt x="256" y="26"/>
                  </a:lnTo>
                  <a:lnTo>
                    <a:pt x="257" y="26"/>
                  </a:lnTo>
                  <a:lnTo>
                    <a:pt x="257" y="26"/>
                  </a:lnTo>
                  <a:lnTo>
                    <a:pt x="258" y="26"/>
                  </a:lnTo>
                  <a:lnTo>
                    <a:pt x="259" y="26"/>
                  </a:lnTo>
                  <a:lnTo>
                    <a:pt x="260" y="26"/>
                  </a:lnTo>
                  <a:lnTo>
                    <a:pt x="261" y="26"/>
                  </a:lnTo>
                  <a:lnTo>
                    <a:pt x="262" y="26"/>
                  </a:lnTo>
                  <a:lnTo>
                    <a:pt x="262" y="26"/>
                  </a:lnTo>
                  <a:lnTo>
                    <a:pt x="263" y="26"/>
                  </a:lnTo>
                  <a:lnTo>
                    <a:pt x="264" y="26"/>
                  </a:lnTo>
                  <a:lnTo>
                    <a:pt x="265" y="26"/>
                  </a:lnTo>
                  <a:lnTo>
                    <a:pt x="266" y="26"/>
                  </a:lnTo>
                  <a:lnTo>
                    <a:pt x="266" y="26"/>
                  </a:lnTo>
                  <a:lnTo>
                    <a:pt x="267" y="26"/>
                  </a:lnTo>
                  <a:lnTo>
                    <a:pt x="268" y="26"/>
                  </a:lnTo>
                  <a:lnTo>
                    <a:pt x="269" y="26"/>
                  </a:lnTo>
                  <a:lnTo>
                    <a:pt x="270" y="26"/>
                  </a:lnTo>
                  <a:lnTo>
                    <a:pt x="270" y="26"/>
                  </a:lnTo>
                  <a:lnTo>
                    <a:pt x="271" y="26"/>
                  </a:lnTo>
                  <a:lnTo>
                    <a:pt x="272" y="26"/>
                  </a:lnTo>
                  <a:lnTo>
                    <a:pt x="273" y="26"/>
                  </a:lnTo>
                  <a:lnTo>
                    <a:pt x="274" y="26"/>
                  </a:lnTo>
                  <a:lnTo>
                    <a:pt x="275" y="26"/>
                  </a:lnTo>
                  <a:lnTo>
                    <a:pt x="275" y="26"/>
                  </a:lnTo>
                  <a:lnTo>
                    <a:pt x="276" y="26"/>
                  </a:lnTo>
                  <a:lnTo>
                    <a:pt x="277" y="26"/>
                  </a:lnTo>
                  <a:lnTo>
                    <a:pt x="278" y="26"/>
                  </a:lnTo>
                  <a:lnTo>
                    <a:pt x="279" y="26"/>
                  </a:lnTo>
                  <a:lnTo>
                    <a:pt x="279" y="26"/>
                  </a:lnTo>
                  <a:lnTo>
                    <a:pt x="280" y="26"/>
                  </a:lnTo>
                  <a:lnTo>
                    <a:pt x="281" y="26"/>
                  </a:lnTo>
                  <a:lnTo>
                    <a:pt x="282" y="26"/>
                  </a:lnTo>
                  <a:lnTo>
                    <a:pt x="283" y="26"/>
                  </a:lnTo>
                  <a:lnTo>
                    <a:pt x="284" y="26"/>
                  </a:lnTo>
                  <a:lnTo>
                    <a:pt x="284" y="26"/>
                  </a:lnTo>
                  <a:lnTo>
                    <a:pt x="285" y="26"/>
                  </a:lnTo>
                  <a:lnTo>
                    <a:pt x="286" y="26"/>
                  </a:lnTo>
                  <a:lnTo>
                    <a:pt x="287" y="26"/>
                  </a:lnTo>
                  <a:lnTo>
                    <a:pt x="288" y="26"/>
                  </a:lnTo>
                  <a:lnTo>
                    <a:pt x="288" y="26"/>
                  </a:lnTo>
                  <a:lnTo>
                    <a:pt x="289" y="26"/>
                  </a:lnTo>
                  <a:lnTo>
                    <a:pt x="290" y="26"/>
                  </a:lnTo>
                  <a:lnTo>
                    <a:pt x="291" y="26"/>
                  </a:lnTo>
                  <a:lnTo>
                    <a:pt x="292" y="26"/>
                  </a:lnTo>
                  <a:lnTo>
                    <a:pt x="292" y="26"/>
                  </a:lnTo>
                  <a:lnTo>
                    <a:pt x="293" y="26"/>
                  </a:lnTo>
                  <a:lnTo>
                    <a:pt x="294" y="26"/>
                  </a:lnTo>
                  <a:lnTo>
                    <a:pt x="295" y="26"/>
                  </a:lnTo>
                  <a:lnTo>
                    <a:pt x="296" y="26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98" y="26"/>
                  </a:lnTo>
                  <a:lnTo>
                    <a:pt x="299" y="26"/>
                  </a:lnTo>
                  <a:lnTo>
                    <a:pt x="300" y="26"/>
                  </a:lnTo>
                  <a:lnTo>
                    <a:pt x="301" y="26"/>
                  </a:lnTo>
                  <a:lnTo>
                    <a:pt x="301" y="26"/>
                  </a:lnTo>
                  <a:lnTo>
                    <a:pt x="302" y="26"/>
                  </a:lnTo>
                  <a:lnTo>
                    <a:pt x="303" y="26"/>
                  </a:lnTo>
                  <a:lnTo>
                    <a:pt x="304" y="26"/>
                  </a:lnTo>
                  <a:lnTo>
                    <a:pt x="305" y="26"/>
                  </a:lnTo>
                  <a:lnTo>
                    <a:pt x="306" y="26"/>
                  </a:lnTo>
                  <a:lnTo>
                    <a:pt x="306" y="26"/>
                  </a:lnTo>
                  <a:lnTo>
                    <a:pt x="307" y="26"/>
                  </a:lnTo>
                  <a:lnTo>
                    <a:pt x="308" y="26"/>
                  </a:lnTo>
                  <a:lnTo>
                    <a:pt x="309" y="26"/>
                  </a:lnTo>
                  <a:lnTo>
                    <a:pt x="310" y="26"/>
                  </a:lnTo>
                  <a:lnTo>
                    <a:pt x="310" y="26"/>
                  </a:lnTo>
                  <a:lnTo>
                    <a:pt x="311" y="26"/>
                  </a:lnTo>
                  <a:lnTo>
                    <a:pt x="312" y="26"/>
                  </a:lnTo>
                  <a:lnTo>
                    <a:pt x="313" y="26"/>
                  </a:lnTo>
                  <a:lnTo>
                    <a:pt x="314" y="26"/>
                  </a:lnTo>
                  <a:lnTo>
                    <a:pt x="314" y="26"/>
                  </a:lnTo>
                  <a:lnTo>
                    <a:pt x="315" y="26"/>
                  </a:lnTo>
                  <a:lnTo>
                    <a:pt x="316" y="26"/>
                  </a:lnTo>
                  <a:lnTo>
                    <a:pt x="317" y="26"/>
                  </a:lnTo>
                  <a:lnTo>
                    <a:pt x="318" y="26"/>
                  </a:lnTo>
                  <a:lnTo>
                    <a:pt x="319" y="26"/>
                  </a:lnTo>
                  <a:lnTo>
                    <a:pt x="319" y="26"/>
                  </a:lnTo>
                  <a:lnTo>
                    <a:pt x="320" y="26"/>
                  </a:lnTo>
                  <a:lnTo>
                    <a:pt x="321" y="26"/>
                  </a:lnTo>
                  <a:lnTo>
                    <a:pt x="322" y="26"/>
                  </a:lnTo>
                  <a:lnTo>
                    <a:pt x="323" y="26"/>
                  </a:lnTo>
                  <a:lnTo>
                    <a:pt x="323" y="26"/>
                  </a:lnTo>
                  <a:lnTo>
                    <a:pt x="324" y="26"/>
                  </a:lnTo>
                  <a:lnTo>
                    <a:pt x="325" y="26"/>
                  </a:lnTo>
                  <a:lnTo>
                    <a:pt x="326" y="26"/>
                  </a:lnTo>
                  <a:lnTo>
                    <a:pt x="327" y="26"/>
                  </a:lnTo>
                  <a:lnTo>
                    <a:pt x="328" y="26"/>
                  </a:lnTo>
                  <a:lnTo>
                    <a:pt x="328" y="26"/>
                  </a:lnTo>
                  <a:lnTo>
                    <a:pt x="329" y="26"/>
                  </a:lnTo>
                  <a:lnTo>
                    <a:pt x="330" y="26"/>
                  </a:lnTo>
                  <a:lnTo>
                    <a:pt x="331" y="26"/>
                  </a:lnTo>
                  <a:lnTo>
                    <a:pt x="332" y="26"/>
                  </a:lnTo>
                  <a:lnTo>
                    <a:pt x="332" y="26"/>
                  </a:lnTo>
                  <a:lnTo>
                    <a:pt x="333" y="26"/>
                  </a:lnTo>
                  <a:lnTo>
                    <a:pt x="334" y="26"/>
                  </a:lnTo>
                  <a:lnTo>
                    <a:pt x="335" y="26"/>
                  </a:lnTo>
                  <a:lnTo>
                    <a:pt x="336" y="26"/>
                  </a:lnTo>
                  <a:lnTo>
                    <a:pt x="337" y="26"/>
                  </a:lnTo>
                  <a:lnTo>
                    <a:pt x="337" y="26"/>
                  </a:lnTo>
                  <a:lnTo>
                    <a:pt x="338" y="26"/>
                  </a:lnTo>
                  <a:lnTo>
                    <a:pt x="339" y="26"/>
                  </a:lnTo>
                  <a:lnTo>
                    <a:pt x="340" y="26"/>
                  </a:lnTo>
                  <a:lnTo>
                    <a:pt x="341" y="26"/>
                  </a:lnTo>
                  <a:lnTo>
                    <a:pt x="341" y="26"/>
                  </a:lnTo>
                  <a:lnTo>
                    <a:pt x="342" y="26"/>
                  </a:lnTo>
                  <a:lnTo>
                    <a:pt x="343" y="26"/>
                  </a:lnTo>
                  <a:lnTo>
                    <a:pt x="344" y="26"/>
                  </a:lnTo>
                  <a:lnTo>
                    <a:pt x="345" y="26"/>
                  </a:lnTo>
                  <a:lnTo>
                    <a:pt x="345" y="26"/>
                  </a:lnTo>
                  <a:lnTo>
                    <a:pt x="346" y="26"/>
                  </a:lnTo>
                  <a:lnTo>
                    <a:pt x="347" y="26"/>
                  </a:lnTo>
                  <a:lnTo>
                    <a:pt x="348" y="26"/>
                  </a:lnTo>
                  <a:lnTo>
                    <a:pt x="349" y="26"/>
                  </a:lnTo>
                  <a:lnTo>
                    <a:pt x="350" y="26"/>
                  </a:lnTo>
                  <a:lnTo>
                    <a:pt x="350" y="26"/>
                  </a:lnTo>
                  <a:lnTo>
                    <a:pt x="351" y="26"/>
                  </a:lnTo>
                  <a:lnTo>
                    <a:pt x="352" y="26"/>
                  </a:lnTo>
                  <a:lnTo>
                    <a:pt x="353" y="26"/>
                  </a:lnTo>
                  <a:lnTo>
                    <a:pt x="354" y="26"/>
                  </a:lnTo>
                  <a:lnTo>
                    <a:pt x="354" y="26"/>
                  </a:lnTo>
                  <a:lnTo>
                    <a:pt x="355" y="26"/>
                  </a:lnTo>
                  <a:lnTo>
                    <a:pt x="356" y="26"/>
                  </a:lnTo>
                  <a:lnTo>
                    <a:pt x="357" y="26"/>
                  </a:lnTo>
                  <a:lnTo>
                    <a:pt x="358" y="26"/>
                  </a:lnTo>
                  <a:lnTo>
                    <a:pt x="359" y="26"/>
                  </a:lnTo>
                  <a:lnTo>
                    <a:pt x="359" y="26"/>
                  </a:lnTo>
                  <a:lnTo>
                    <a:pt x="360" y="26"/>
                  </a:lnTo>
                  <a:lnTo>
                    <a:pt x="361" y="26"/>
                  </a:lnTo>
                  <a:lnTo>
                    <a:pt x="362" y="26"/>
                  </a:lnTo>
                  <a:lnTo>
                    <a:pt x="363" y="26"/>
                  </a:lnTo>
                  <a:lnTo>
                    <a:pt x="363" y="26"/>
                  </a:lnTo>
                  <a:lnTo>
                    <a:pt x="364" y="26"/>
                  </a:lnTo>
                  <a:lnTo>
                    <a:pt x="365" y="26"/>
                  </a:lnTo>
                  <a:lnTo>
                    <a:pt x="366" y="26"/>
                  </a:lnTo>
                  <a:lnTo>
                    <a:pt x="367" y="26"/>
                  </a:lnTo>
                  <a:lnTo>
                    <a:pt x="367" y="26"/>
                  </a:lnTo>
                  <a:lnTo>
                    <a:pt x="368" y="26"/>
                  </a:lnTo>
                  <a:lnTo>
                    <a:pt x="369" y="26"/>
                  </a:lnTo>
                  <a:lnTo>
                    <a:pt x="370" y="26"/>
                  </a:lnTo>
                  <a:lnTo>
                    <a:pt x="371" y="26"/>
                  </a:lnTo>
                  <a:lnTo>
                    <a:pt x="372" y="26"/>
                  </a:lnTo>
                  <a:lnTo>
                    <a:pt x="372" y="26"/>
                  </a:lnTo>
                  <a:lnTo>
                    <a:pt x="373" y="26"/>
                  </a:lnTo>
                  <a:lnTo>
                    <a:pt x="374" y="26"/>
                  </a:lnTo>
                  <a:lnTo>
                    <a:pt x="375" y="26"/>
                  </a:lnTo>
                  <a:lnTo>
                    <a:pt x="376" y="26"/>
                  </a:lnTo>
                  <a:lnTo>
                    <a:pt x="376" y="26"/>
                  </a:lnTo>
                  <a:lnTo>
                    <a:pt x="377" y="26"/>
                  </a:lnTo>
                  <a:lnTo>
                    <a:pt x="378" y="26"/>
                  </a:lnTo>
                  <a:lnTo>
                    <a:pt x="379" y="26"/>
                  </a:lnTo>
                  <a:lnTo>
                    <a:pt x="380" y="26"/>
                  </a:lnTo>
                  <a:lnTo>
                    <a:pt x="381" y="26"/>
                  </a:lnTo>
                  <a:lnTo>
                    <a:pt x="381" y="26"/>
                  </a:lnTo>
                  <a:lnTo>
                    <a:pt x="382" y="26"/>
                  </a:lnTo>
                  <a:lnTo>
                    <a:pt x="383" y="26"/>
                  </a:lnTo>
                  <a:lnTo>
                    <a:pt x="384" y="26"/>
                  </a:lnTo>
                  <a:lnTo>
                    <a:pt x="385" y="26"/>
                  </a:lnTo>
                  <a:lnTo>
                    <a:pt x="385" y="26"/>
                  </a:lnTo>
                  <a:lnTo>
                    <a:pt x="386" y="26"/>
                  </a:lnTo>
                  <a:lnTo>
                    <a:pt x="387" y="26"/>
                  </a:lnTo>
                  <a:lnTo>
                    <a:pt x="388" y="26"/>
                  </a:lnTo>
                  <a:lnTo>
                    <a:pt x="389" y="26"/>
                  </a:lnTo>
                  <a:lnTo>
                    <a:pt x="389" y="26"/>
                  </a:lnTo>
                  <a:lnTo>
                    <a:pt x="390" y="26"/>
                  </a:lnTo>
                  <a:lnTo>
                    <a:pt x="391" y="26"/>
                  </a:lnTo>
                  <a:lnTo>
                    <a:pt x="392" y="26"/>
                  </a:lnTo>
                  <a:lnTo>
                    <a:pt x="393" y="26"/>
                  </a:lnTo>
                  <a:lnTo>
                    <a:pt x="394" y="26"/>
                  </a:lnTo>
                  <a:lnTo>
                    <a:pt x="394" y="26"/>
                  </a:lnTo>
                  <a:lnTo>
                    <a:pt x="395" y="26"/>
                  </a:lnTo>
                  <a:lnTo>
                    <a:pt x="396" y="26"/>
                  </a:lnTo>
                  <a:lnTo>
                    <a:pt x="397" y="26"/>
                  </a:lnTo>
                  <a:lnTo>
                    <a:pt x="398" y="26"/>
                  </a:lnTo>
                  <a:lnTo>
                    <a:pt x="398" y="26"/>
                  </a:lnTo>
                  <a:lnTo>
                    <a:pt x="399" y="26"/>
                  </a:lnTo>
                  <a:lnTo>
                    <a:pt x="400" y="26"/>
                  </a:lnTo>
                  <a:lnTo>
                    <a:pt x="401" y="26"/>
                  </a:lnTo>
                  <a:lnTo>
                    <a:pt x="402" y="26"/>
                  </a:lnTo>
                  <a:lnTo>
                    <a:pt x="403" y="26"/>
                  </a:lnTo>
                  <a:lnTo>
                    <a:pt x="403" y="26"/>
                  </a:lnTo>
                  <a:lnTo>
                    <a:pt x="404" y="26"/>
                  </a:lnTo>
                  <a:lnTo>
                    <a:pt x="405" y="26"/>
                  </a:lnTo>
                  <a:lnTo>
                    <a:pt x="406" y="26"/>
                  </a:lnTo>
                  <a:lnTo>
                    <a:pt x="407" y="26"/>
                  </a:lnTo>
                  <a:lnTo>
                    <a:pt x="407" y="26"/>
                  </a:lnTo>
                  <a:lnTo>
                    <a:pt x="408" y="26"/>
                  </a:lnTo>
                  <a:lnTo>
                    <a:pt x="409" y="26"/>
                  </a:lnTo>
                  <a:lnTo>
                    <a:pt x="410" y="26"/>
                  </a:lnTo>
                  <a:lnTo>
                    <a:pt x="411" y="26"/>
                  </a:lnTo>
                  <a:lnTo>
                    <a:pt x="412" y="26"/>
                  </a:lnTo>
                  <a:lnTo>
                    <a:pt x="412" y="26"/>
                  </a:lnTo>
                  <a:lnTo>
                    <a:pt x="413" y="26"/>
                  </a:lnTo>
                  <a:lnTo>
                    <a:pt x="414" y="26"/>
                  </a:lnTo>
                  <a:lnTo>
                    <a:pt x="415" y="26"/>
                  </a:lnTo>
                  <a:lnTo>
                    <a:pt x="416" y="26"/>
                  </a:lnTo>
                  <a:lnTo>
                    <a:pt x="416" y="26"/>
                  </a:lnTo>
                  <a:lnTo>
                    <a:pt x="417" y="26"/>
                  </a:lnTo>
                  <a:lnTo>
                    <a:pt x="418" y="26"/>
                  </a:lnTo>
                  <a:lnTo>
                    <a:pt x="419" y="26"/>
                  </a:lnTo>
                  <a:lnTo>
                    <a:pt x="420" y="26"/>
                  </a:lnTo>
                  <a:lnTo>
                    <a:pt x="420" y="26"/>
                  </a:lnTo>
                  <a:lnTo>
                    <a:pt x="421" y="26"/>
                  </a:lnTo>
                  <a:lnTo>
                    <a:pt x="422" y="26"/>
                  </a:lnTo>
                  <a:lnTo>
                    <a:pt x="423" y="26"/>
                  </a:lnTo>
                  <a:lnTo>
                    <a:pt x="424" y="26"/>
                  </a:lnTo>
                  <a:lnTo>
                    <a:pt x="425" y="26"/>
                  </a:lnTo>
                  <a:lnTo>
                    <a:pt x="425" y="26"/>
                  </a:lnTo>
                  <a:lnTo>
                    <a:pt x="426" y="26"/>
                  </a:lnTo>
                  <a:lnTo>
                    <a:pt x="427" y="26"/>
                  </a:lnTo>
                  <a:lnTo>
                    <a:pt x="428" y="26"/>
                  </a:lnTo>
                  <a:lnTo>
                    <a:pt x="429" y="26"/>
                  </a:lnTo>
                  <a:lnTo>
                    <a:pt x="429" y="26"/>
                  </a:lnTo>
                  <a:lnTo>
                    <a:pt x="430" y="26"/>
                  </a:lnTo>
                  <a:lnTo>
                    <a:pt x="431" y="26"/>
                  </a:lnTo>
                  <a:lnTo>
                    <a:pt x="432" y="26"/>
                  </a:lnTo>
                  <a:lnTo>
                    <a:pt x="433" y="26"/>
                  </a:lnTo>
                  <a:lnTo>
                    <a:pt x="434" y="26"/>
                  </a:lnTo>
                  <a:lnTo>
                    <a:pt x="434" y="26"/>
                  </a:lnTo>
                  <a:lnTo>
                    <a:pt x="435" y="26"/>
                  </a:lnTo>
                  <a:lnTo>
                    <a:pt x="436" y="26"/>
                  </a:lnTo>
                  <a:lnTo>
                    <a:pt x="437" y="26"/>
                  </a:lnTo>
                  <a:lnTo>
                    <a:pt x="438" y="26"/>
                  </a:lnTo>
                  <a:lnTo>
                    <a:pt x="438" y="26"/>
                  </a:lnTo>
                  <a:lnTo>
                    <a:pt x="439" y="26"/>
                  </a:lnTo>
                  <a:lnTo>
                    <a:pt x="440" y="26"/>
                  </a:lnTo>
                  <a:lnTo>
                    <a:pt x="441" y="26"/>
                  </a:lnTo>
                  <a:lnTo>
                    <a:pt x="442" y="26"/>
                  </a:lnTo>
                  <a:lnTo>
                    <a:pt x="442" y="26"/>
                  </a:lnTo>
                  <a:lnTo>
                    <a:pt x="443" y="26"/>
                  </a:lnTo>
                  <a:lnTo>
                    <a:pt x="444" y="26"/>
                  </a:lnTo>
                  <a:lnTo>
                    <a:pt x="445" y="26"/>
                  </a:lnTo>
                  <a:lnTo>
                    <a:pt x="446" y="26"/>
                  </a:lnTo>
                  <a:lnTo>
                    <a:pt x="447" y="26"/>
                  </a:lnTo>
                  <a:lnTo>
                    <a:pt x="447" y="26"/>
                  </a:lnTo>
                  <a:lnTo>
                    <a:pt x="448" y="26"/>
                  </a:lnTo>
                  <a:lnTo>
                    <a:pt x="449" y="26"/>
                  </a:lnTo>
                  <a:lnTo>
                    <a:pt x="450" y="26"/>
                  </a:lnTo>
                  <a:lnTo>
                    <a:pt x="451" y="26"/>
                  </a:lnTo>
                  <a:lnTo>
                    <a:pt x="451" y="26"/>
                  </a:lnTo>
                  <a:lnTo>
                    <a:pt x="452" y="26"/>
                  </a:lnTo>
                  <a:lnTo>
                    <a:pt x="453" y="26"/>
                  </a:lnTo>
                  <a:lnTo>
                    <a:pt x="454" y="26"/>
                  </a:lnTo>
                  <a:lnTo>
                    <a:pt x="455" y="26"/>
                  </a:lnTo>
                  <a:lnTo>
                    <a:pt x="456" y="26"/>
                  </a:lnTo>
                  <a:lnTo>
                    <a:pt x="456" y="26"/>
                  </a:lnTo>
                  <a:lnTo>
                    <a:pt x="457" y="26"/>
                  </a:lnTo>
                  <a:lnTo>
                    <a:pt x="458" y="26"/>
                  </a:lnTo>
                  <a:lnTo>
                    <a:pt x="459" y="26"/>
                  </a:lnTo>
                  <a:lnTo>
                    <a:pt x="460" y="26"/>
                  </a:lnTo>
                  <a:lnTo>
                    <a:pt x="460" y="26"/>
                  </a:lnTo>
                  <a:lnTo>
                    <a:pt x="461" y="26"/>
                  </a:lnTo>
                  <a:lnTo>
                    <a:pt x="462" y="26"/>
                  </a:lnTo>
                  <a:lnTo>
                    <a:pt x="463" y="26"/>
                  </a:lnTo>
                  <a:lnTo>
                    <a:pt x="464" y="26"/>
                  </a:lnTo>
                  <a:lnTo>
                    <a:pt x="464" y="26"/>
                  </a:lnTo>
                  <a:lnTo>
                    <a:pt x="465" y="26"/>
                  </a:lnTo>
                  <a:lnTo>
                    <a:pt x="466" y="26"/>
                  </a:lnTo>
                  <a:lnTo>
                    <a:pt x="467" y="26"/>
                  </a:lnTo>
                  <a:lnTo>
                    <a:pt x="468" y="26"/>
                  </a:lnTo>
                  <a:lnTo>
                    <a:pt x="469" y="26"/>
                  </a:lnTo>
                  <a:lnTo>
                    <a:pt x="469" y="26"/>
                  </a:lnTo>
                  <a:lnTo>
                    <a:pt x="470" y="26"/>
                  </a:lnTo>
                  <a:lnTo>
                    <a:pt x="471" y="26"/>
                  </a:lnTo>
                  <a:lnTo>
                    <a:pt x="472" y="26"/>
                  </a:lnTo>
                  <a:lnTo>
                    <a:pt x="473" y="26"/>
                  </a:lnTo>
                  <a:lnTo>
                    <a:pt x="473" y="26"/>
                  </a:lnTo>
                  <a:lnTo>
                    <a:pt x="474" y="26"/>
                  </a:lnTo>
                  <a:lnTo>
                    <a:pt x="475" y="26"/>
                  </a:lnTo>
                  <a:lnTo>
                    <a:pt x="476" y="26"/>
                  </a:lnTo>
                  <a:lnTo>
                    <a:pt x="477" y="26"/>
                  </a:lnTo>
                  <a:lnTo>
                    <a:pt x="478" y="26"/>
                  </a:lnTo>
                  <a:lnTo>
                    <a:pt x="478" y="26"/>
                  </a:lnTo>
                  <a:lnTo>
                    <a:pt x="479" y="26"/>
                  </a:lnTo>
                  <a:lnTo>
                    <a:pt x="480" y="26"/>
                  </a:lnTo>
                  <a:lnTo>
                    <a:pt x="481" y="26"/>
                  </a:lnTo>
                  <a:lnTo>
                    <a:pt x="482" y="26"/>
                  </a:lnTo>
                  <a:lnTo>
                    <a:pt x="482" y="26"/>
                  </a:lnTo>
                  <a:lnTo>
                    <a:pt x="483" y="26"/>
                  </a:lnTo>
                  <a:lnTo>
                    <a:pt x="484" y="26"/>
                  </a:lnTo>
                  <a:lnTo>
                    <a:pt x="485" y="26"/>
                  </a:lnTo>
                  <a:lnTo>
                    <a:pt x="486" y="26"/>
                  </a:lnTo>
                  <a:lnTo>
                    <a:pt x="487" y="26"/>
                  </a:lnTo>
                  <a:lnTo>
                    <a:pt x="487" y="26"/>
                  </a:lnTo>
                  <a:lnTo>
                    <a:pt x="488" y="26"/>
                  </a:lnTo>
                  <a:lnTo>
                    <a:pt x="489" y="26"/>
                  </a:lnTo>
                  <a:lnTo>
                    <a:pt x="490" y="26"/>
                  </a:lnTo>
                  <a:lnTo>
                    <a:pt x="491" y="26"/>
                  </a:lnTo>
                  <a:lnTo>
                    <a:pt x="491" y="26"/>
                  </a:lnTo>
                  <a:lnTo>
                    <a:pt x="492" y="26"/>
                  </a:lnTo>
                  <a:lnTo>
                    <a:pt x="493" y="26"/>
                  </a:lnTo>
                  <a:lnTo>
                    <a:pt x="494" y="26"/>
                  </a:lnTo>
                  <a:lnTo>
                    <a:pt x="495" y="26"/>
                  </a:lnTo>
                  <a:lnTo>
                    <a:pt x="495" y="26"/>
                  </a:lnTo>
                  <a:lnTo>
                    <a:pt x="496" y="26"/>
                  </a:lnTo>
                  <a:lnTo>
                    <a:pt x="497" y="26"/>
                  </a:lnTo>
                  <a:lnTo>
                    <a:pt x="498" y="26"/>
                  </a:lnTo>
                  <a:lnTo>
                    <a:pt x="499" y="26"/>
                  </a:lnTo>
                  <a:lnTo>
                    <a:pt x="500" y="26"/>
                  </a:lnTo>
                  <a:lnTo>
                    <a:pt x="500" y="26"/>
                  </a:lnTo>
                  <a:lnTo>
                    <a:pt x="501" y="26"/>
                  </a:lnTo>
                  <a:lnTo>
                    <a:pt x="502" y="26"/>
                  </a:lnTo>
                  <a:lnTo>
                    <a:pt x="503" y="26"/>
                  </a:lnTo>
                  <a:lnTo>
                    <a:pt x="504" y="26"/>
                  </a:lnTo>
                  <a:lnTo>
                    <a:pt x="504" y="26"/>
                  </a:lnTo>
                  <a:lnTo>
                    <a:pt x="505" y="26"/>
                  </a:lnTo>
                  <a:lnTo>
                    <a:pt x="506" y="26"/>
                  </a:lnTo>
                  <a:lnTo>
                    <a:pt x="507" y="26"/>
                  </a:lnTo>
                  <a:lnTo>
                    <a:pt x="508" y="26"/>
                  </a:lnTo>
                  <a:lnTo>
                    <a:pt x="509" y="26"/>
                  </a:lnTo>
                  <a:lnTo>
                    <a:pt x="509" y="26"/>
                  </a:lnTo>
                  <a:lnTo>
                    <a:pt x="510" y="26"/>
                  </a:lnTo>
                  <a:lnTo>
                    <a:pt x="511" y="26"/>
                  </a:lnTo>
                  <a:lnTo>
                    <a:pt x="512" y="26"/>
                  </a:lnTo>
                  <a:lnTo>
                    <a:pt x="513" y="26"/>
                  </a:lnTo>
                  <a:lnTo>
                    <a:pt x="513" y="26"/>
                  </a:lnTo>
                  <a:lnTo>
                    <a:pt x="514" y="26"/>
                  </a:lnTo>
                  <a:lnTo>
                    <a:pt x="515" y="26"/>
                  </a:lnTo>
                  <a:lnTo>
                    <a:pt x="516" y="26"/>
                  </a:lnTo>
                  <a:lnTo>
                    <a:pt x="517" y="26"/>
                  </a:lnTo>
                  <a:lnTo>
                    <a:pt x="517" y="26"/>
                  </a:lnTo>
                  <a:lnTo>
                    <a:pt x="518" y="26"/>
                  </a:lnTo>
                  <a:lnTo>
                    <a:pt x="519" y="26"/>
                  </a:lnTo>
                  <a:lnTo>
                    <a:pt x="520" y="26"/>
                  </a:lnTo>
                  <a:lnTo>
                    <a:pt x="521" y="26"/>
                  </a:lnTo>
                  <a:lnTo>
                    <a:pt x="522" y="26"/>
                  </a:lnTo>
                  <a:lnTo>
                    <a:pt x="522" y="26"/>
                  </a:lnTo>
                  <a:lnTo>
                    <a:pt x="523" y="26"/>
                  </a:lnTo>
                  <a:lnTo>
                    <a:pt x="524" y="26"/>
                  </a:lnTo>
                  <a:lnTo>
                    <a:pt x="525" y="26"/>
                  </a:lnTo>
                  <a:lnTo>
                    <a:pt x="526" y="26"/>
                  </a:lnTo>
                  <a:lnTo>
                    <a:pt x="526" y="26"/>
                  </a:lnTo>
                  <a:lnTo>
                    <a:pt x="527" y="26"/>
                  </a:lnTo>
                  <a:lnTo>
                    <a:pt x="528" y="26"/>
                  </a:lnTo>
                  <a:lnTo>
                    <a:pt x="529" y="26"/>
                  </a:lnTo>
                  <a:lnTo>
                    <a:pt x="530" y="26"/>
                  </a:lnTo>
                  <a:lnTo>
                    <a:pt x="531" y="26"/>
                  </a:lnTo>
                  <a:lnTo>
                    <a:pt x="531" y="26"/>
                  </a:lnTo>
                  <a:lnTo>
                    <a:pt x="532" y="26"/>
                  </a:lnTo>
                  <a:lnTo>
                    <a:pt x="533" y="26"/>
                  </a:lnTo>
                  <a:lnTo>
                    <a:pt x="534" y="26"/>
                  </a:lnTo>
                  <a:lnTo>
                    <a:pt x="535" y="26"/>
                  </a:lnTo>
                  <a:lnTo>
                    <a:pt x="535" y="26"/>
                  </a:lnTo>
                  <a:lnTo>
                    <a:pt x="536" y="26"/>
                  </a:lnTo>
                  <a:lnTo>
                    <a:pt x="537" y="26"/>
                  </a:lnTo>
                  <a:lnTo>
                    <a:pt x="538" y="26"/>
                  </a:lnTo>
                  <a:lnTo>
                    <a:pt x="539" y="26"/>
                  </a:lnTo>
                  <a:lnTo>
                    <a:pt x="539" y="26"/>
                  </a:lnTo>
                  <a:lnTo>
                    <a:pt x="540" y="26"/>
                  </a:lnTo>
                  <a:lnTo>
                    <a:pt x="541" y="26"/>
                  </a:lnTo>
                  <a:lnTo>
                    <a:pt x="542" y="26"/>
                  </a:lnTo>
                  <a:lnTo>
                    <a:pt x="543" y="26"/>
                  </a:lnTo>
                  <a:lnTo>
                    <a:pt x="544" y="26"/>
                  </a:lnTo>
                  <a:lnTo>
                    <a:pt x="544" y="26"/>
                  </a:lnTo>
                  <a:lnTo>
                    <a:pt x="545" y="26"/>
                  </a:lnTo>
                  <a:lnTo>
                    <a:pt x="546" y="26"/>
                  </a:lnTo>
                  <a:lnTo>
                    <a:pt x="547" y="26"/>
                  </a:lnTo>
                  <a:lnTo>
                    <a:pt x="548" y="26"/>
                  </a:lnTo>
                  <a:lnTo>
                    <a:pt x="548" y="26"/>
                  </a:lnTo>
                  <a:lnTo>
                    <a:pt x="549" y="26"/>
                  </a:lnTo>
                  <a:lnTo>
                    <a:pt x="550" y="26"/>
                  </a:lnTo>
                  <a:lnTo>
                    <a:pt x="551" y="26"/>
                  </a:lnTo>
                  <a:lnTo>
                    <a:pt x="552" y="26"/>
                  </a:lnTo>
                  <a:lnTo>
                    <a:pt x="553" y="26"/>
                  </a:lnTo>
                  <a:lnTo>
                    <a:pt x="553" y="26"/>
                  </a:lnTo>
                  <a:lnTo>
                    <a:pt x="554" y="26"/>
                  </a:lnTo>
                  <a:lnTo>
                    <a:pt x="555" y="26"/>
                  </a:lnTo>
                  <a:lnTo>
                    <a:pt x="556" y="26"/>
                  </a:lnTo>
                  <a:lnTo>
                    <a:pt x="557" y="26"/>
                  </a:lnTo>
                  <a:lnTo>
                    <a:pt x="557" y="26"/>
                  </a:lnTo>
                  <a:lnTo>
                    <a:pt x="558" y="26"/>
                  </a:lnTo>
                  <a:lnTo>
                    <a:pt x="559" y="26"/>
                  </a:lnTo>
                  <a:lnTo>
                    <a:pt x="560" y="26"/>
                  </a:lnTo>
                  <a:lnTo>
                    <a:pt x="561" y="26"/>
                  </a:lnTo>
                  <a:lnTo>
                    <a:pt x="562" y="26"/>
                  </a:lnTo>
                  <a:lnTo>
                    <a:pt x="562" y="26"/>
                  </a:lnTo>
                  <a:lnTo>
                    <a:pt x="563" y="26"/>
                  </a:lnTo>
                  <a:lnTo>
                    <a:pt x="564" y="26"/>
                  </a:lnTo>
                  <a:lnTo>
                    <a:pt x="565" y="26"/>
                  </a:lnTo>
                  <a:lnTo>
                    <a:pt x="566" y="26"/>
                  </a:lnTo>
                  <a:lnTo>
                    <a:pt x="566" y="26"/>
                  </a:lnTo>
                  <a:lnTo>
                    <a:pt x="567" y="26"/>
                  </a:lnTo>
                  <a:lnTo>
                    <a:pt x="568" y="26"/>
                  </a:lnTo>
                  <a:lnTo>
                    <a:pt x="569" y="26"/>
                  </a:lnTo>
                  <a:lnTo>
                    <a:pt x="570" y="26"/>
                  </a:lnTo>
                  <a:lnTo>
                    <a:pt x="570" y="26"/>
                  </a:lnTo>
                  <a:lnTo>
                    <a:pt x="571" y="26"/>
                  </a:lnTo>
                  <a:lnTo>
                    <a:pt x="572" y="26"/>
                  </a:lnTo>
                  <a:lnTo>
                    <a:pt x="573" y="26"/>
                  </a:lnTo>
                  <a:lnTo>
                    <a:pt x="574" y="26"/>
                  </a:lnTo>
                  <a:lnTo>
                    <a:pt x="575" y="26"/>
                  </a:lnTo>
                  <a:lnTo>
                    <a:pt x="575" y="26"/>
                  </a:lnTo>
                  <a:lnTo>
                    <a:pt x="576" y="26"/>
                  </a:lnTo>
                  <a:lnTo>
                    <a:pt x="577" y="26"/>
                  </a:lnTo>
                  <a:lnTo>
                    <a:pt x="578" y="25"/>
                  </a:lnTo>
                  <a:lnTo>
                    <a:pt x="579" y="24"/>
                  </a:lnTo>
                  <a:lnTo>
                    <a:pt x="579" y="23"/>
                  </a:lnTo>
                  <a:lnTo>
                    <a:pt x="580" y="22"/>
                  </a:lnTo>
                  <a:lnTo>
                    <a:pt x="581" y="21"/>
                  </a:lnTo>
                  <a:lnTo>
                    <a:pt x="582" y="21"/>
                  </a:lnTo>
                  <a:lnTo>
                    <a:pt x="583" y="26"/>
                  </a:lnTo>
                  <a:lnTo>
                    <a:pt x="584" y="26"/>
                  </a:lnTo>
                  <a:lnTo>
                    <a:pt x="584" y="22"/>
                  </a:lnTo>
                  <a:lnTo>
                    <a:pt x="585" y="23"/>
                  </a:lnTo>
                  <a:lnTo>
                    <a:pt x="586" y="23"/>
                  </a:lnTo>
                  <a:lnTo>
                    <a:pt x="587" y="23"/>
                  </a:lnTo>
                  <a:lnTo>
                    <a:pt x="588" y="23"/>
                  </a:lnTo>
                  <a:lnTo>
                    <a:pt x="588" y="23"/>
                  </a:lnTo>
                  <a:lnTo>
                    <a:pt x="589" y="23"/>
                  </a:lnTo>
                  <a:lnTo>
                    <a:pt x="590" y="23"/>
                  </a:lnTo>
                  <a:lnTo>
                    <a:pt x="591" y="23"/>
                  </a:lnTo>
                  <a:lnTo>
                    <a:pt x="592" y="24"/>
                  </a:lnTo>
                  <a:lnTo>
                    <a:pt x="592" y="24"/>
                  </a:lnTo>
                  <a:lnTo>
                    <a:pt x="593" y="25"/>
                  </a:lnTo>
                  <a:lnTo>
                    <a:pt x="594" y="25"/>
                  </a:lnTo>
                  <a:lnTo>
                    <a:pt x="595" y="25"/>
                  </a:lnTo>
                  <a:lnTo>
                    <a:pt x="596" y="25"/>
                  </a:lnTo>
                  <a:lnTo>
                    <a:pt x="597" y="26"/>
                  </a:lnTo>
                  <a:lnTo>
                    <a:pt x="597" y="26"/>
                  </a:lnTo>
                  <a:lnTo>
                    <a:pt x="598" y="26"/>
                  </a:lnTo>
                  <a:lnTo>
                    <a:pt x="599" y="26"/>
                  </a:lnTo>
                  <a:lnTo>
                    <a:pt x="600" y="26"/>
                  </a:lnTo>
                  <a:lnTo>
                    <a:pt x="601" y="26"/>
                  </a:lnTo>
                  <a:lnTo>
                    <a:pt x="601" y="26"/>
                  </a:lnTo>
                  <a:lnTo>
                    <a:pt x="602" y="26"/>
                  </a:lnTo>
                  <a:lnTo>
                    <a:pt x="603" y="26"/>
                  </a:lnTo>
                  <a:lnTo>
                    <a:pt x="604" y="26"/>
                  </a:lnTo>
                  <a:lnTo>
                    <a:pt x="605" y="26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7" y="26"/>
                  </a:lnTo>
                  <a:lnTo>
                    <a:pt x="608" y="26"/>
                  </a:lnTo>
                  <a:lnTo>
                    <a:pt x="609" y="26"/>
                  </a:lnTo>
                  <a:lnTo>
                    <a:pt x="610" y="26"/>
                  </a:lnTo>
                  <a:lnTo>
                    <a:pt x="610" y="26"/>
                  </a:lnTo>
                  <a:lnTo>
                    <a:pt x="611" y="26"/>
                  </a:lnTo>
                  <a:lnTo>
                    <a:pt x="612" y="26"/>
                  </a:lnTo>
                  <a:lnTo>
                    <a:pt x="613" y="26"/>
                  </a:lnTo>
                  <a:lnTo>
                    <a:pt x="614" y="26"/>
                  </a:lnTo>
                  <a:lnTo>
                    <a:pt x="614" y="26"/>
                  </a:lnTo>
                  <a:lnTo>
                    <a:pt x="615" y="26"/>
                  </a:lnTo>
                  <a:lnTo>
                    <a:pt x="616" y="26"/>
                  </a:lnTo>
                  <a:lnTo>
                    <a:pt x="617" y="26"/>
                  </a:lnTo>
                  <a:lnTo>
                    <a:pt x="618" y="26"/>
                  </a:lnTo>
                  <a:lnTo>
                    <a:pt x="619" y="26"/>
                  </a:lnTo>
                  <a:lnTo>
                    <a:pt x="619" y="26"/>
                  </a:lnTo>
                  <a:lnTo>
                    <a:pt x="620" y="24"/>
                  </a:lnTo>
                  <a:lnTo>
                    <a:pt x="621" y="22"/>
                  </a:lnTo>
                  <a:lnTo>
                    <a:pt x="622" y="18"/>
                  </a:lnTo>
                  <a:lnTo>
                    <a:pt x="623" y="14"/>
                  </a:lnTo>
                  <a:lnTo>
                    <a:pt x="623" y="10"/>
                  </a:lnTo>
                  <a:lnTo>
                    <a:pt x="624" y="6"/>
                  </a:lnTo>
                  <a:lnTo>
                    <a:pt x="625" y="4"/>
                  </a:lnTo>
                  <a:lnTo>
                    <a:pt x="626" y="2"/>
                  </a:lnTo>
                  <a:lnTo>
                    <a:pt x="627" y="0"/>
                  </a:lnTo>
                  <a:lnTo>
                    <a:pt x="628" y="2"/>
                  </a:lnTo>
                  <a:lnTo>
                    <a:pt x="628" y="5"/>
                  </a:lnTo>
                  <a:lnTo>
                    <a:pt x="629" y="9"/>
                  </a:lnTo>
                  <a:lnTo>
                    <a:pt x="630" y="13"/>
                  </a:lnTo>
                  <a:lnTo>
                    <a:pt x="631" y="16"/>
                  </a:lnTo>
                  <a:lnTo>
                    <a:pt x="632" y="20"/>
                  </a:lnTo>
                  <a:lnTo>
                    <a:pt x="632" y="21"/>
                  </a:lnTo>
                  <a:lnTo>
                    <a:pt x="633" y="23"/>
                  </a:lnTo>
                  <a:lnTo>
                    <a:pt x="634" y="24"/>
                  </a:lnTo>
                  <a:lnTo>
                    <a:pt x="635" y="25"/>
                  </a:lnTo>
                  <a:lnTo>
                    <a:pt x="636" y="25"/>
                  </a:lnTo>
                  <a:lnTo>
                    <a:pt x="637" y="25"/>
                  </a:lnTo>
                  <a:lnTo>
                    <a:pt x="637" y="26"/>
                  </a:lnTo>
                  <a:lnTo>
                    <a:pt x="638" y="26"/>
                  </a:lnTo>
                  <a:lnTo>
                    <a:pt x="639" y="26"/>
                  </a:lnTo>
                  <a:lnTo>
                    <a:pt x="640" y="26"/>
                  </a:lnTo>
                  <a:lnTo>
                    <a:pt x="641" y="26"/>
                  </a:lnTo>
                  <a:lnTo>
                    <a:pt x="641" y="26"/>
                  </a:lnTo>
                  <a:lnTo>
                    <a:pt x="642" y="26"/>
                  </a:lnTo>
                  <a:lnTo>
                    <a:pt x="643" y="26"/>
                  </a:lnTo>
                  <a:lnTo>
                    <a:pt x="644" y="26"/>
                  </a:lnTo>
                  <a:lnTo>
                    <a:pt x="645" y="26"/>
                  </a:lnTo>
                  <a:lnTo>
                    <a:pt x="645" y="26"/>
                  </a:lnTo>
                  <a:lnTo>
                    <a:pt x="646" y="25"/>
                  </a:lnTo>
                  <a:lnTo>
                    <a:pt x="647" y="25"/>
                  </a:lnTo>
                  <a:lnTo>
                    <a:pt x="648" y="25"/>
                  </a:lnTo>
                  <a:lnTo>
                    <a:pt x="649" y="26"/>
                  </a:lnTo>
                  <a:lnTo>
                    <a:pt x="650" y="26"/>
                  </a:lnTo>
                  <a:lnTo>
                    <a:pt x="650" y="26"/>
                  </a:lnTo>
                  <a:lnTo>
                    <a:pt x="651" y="26"/>
                  </a:lnTo>
                  <a:lnTo>
                    <a:pt x="652" y="26"/>
                  </a:lnTo>
                  <a:lnTo>
                    <a:pt x="653" y="26"/>
                  </a:lnTo>
                  <a:lnTo>
                    <a:pt x="654" y="26"/>
                  </a:lnTo>
                  <a:lnTo>
                    <a:pt x="654" y="26"/>
                  </a:lnTo>
                  <a:lnTo>
                    <a:pt x="655" y="26"/>
                  </a:lnTo>
                  <a:lnTo>
                    <a:pt x="656" y="26"/>
                  </a:lnTo>
                  <a:lnTo>
                    <a:pt x="657" y="26"/>
                  </a:lnTo>
                  <a:lnTo>
                    <a:pt x="658" y="26"/>
                  </a:lnTo>
                  <a:lnTo>
                    <a:pt x="659" y="26"/>
                  </a:lnTo>
                  <a:lnTo>
                    <a:pt x="659" y="26"/>
                  </a:lnTo>
                  <a:lnTo>
                    <a:pt x="660" y="26"/>
                  </a:lnTo>
                  <a:lnTo>
                    <a:pt x="661" y="26"/>
                  </a:lnTo>
                  <a:lnTo>
                    <a:pt x="662" y="26"/>
                  </a:lnTo>
                  <a:lnTo>
                    <a:pt x="663" y="26"/>
                  </a:lnTo>
                  <a:lnTo>
                    <a:pt x="663" y="26"/>
                  </a:lnTo>
                  <a:lnTo>
                    <a:pt x="664" y="26"/>
                  </a:lnTo>
                  <a:lnTo>
                    <a:pt x="665" y="26"/>
                  </a:lnTo>
                  <a:lnTo>
                    <a:pt x="666" y="26"/>
                  </a:lnTo>
                  <a:lnTo>
                    <a:pt x="667" y="26"/>
                  </a:lnTo>
                  <a:lnTo>
                    <a:pt x="667" y="26"/>
                  </a:lnTo>
                  <a:lnTo>
                    <a:pt x="668" y="26"/>
                  </a:lnTo>
                  <a:lnTo>
                    <a:pt x="669" y="26"/>
                  </a:lnTo>
                  <a:lnTo>
                    <a:pt x="670" y="26"/>
                  </a:lnTo>
                  <a:lnTo>
                    <a:pt x="671" y="26"/>
                  </a:lnTo>
                  <a:lnTo>
                    <a:pt x="672" y="26"/>
                  </a:lnTo>
                  <a:lnTo>
                    <a:pt x="672" y="26"/>
                  </a:lnTo>
                  <a:lnTo>
                    <a:pt x="673" y="26"/>
                  </a:lnTo>
                  <a:lnTo>
                    <a:pt x="674" y="26"/>
                  </a:lnTo>
                  <a:lnTo>
                    <a:pt x="675" y="26"/>
                  </a:lnTo>
                  <a:lnTo>
                    <a:pt x="676" y="26"/>
                  </a:lnTo>
                  <a:lnTo>
                    <a:pt x="676" y="26"/>
                  </a:lnTo>
                  <a:lnTo>
                    <a:pt x="677" y="26"/>
                  </a:lnTo>
                  <a:lnTo>
                    <a:pt x="678" y="26"/>
                  </a:lnTo>
                  <a:lnTo>
                    <a:pt x="679" y="26"/>
                  </a:lnTo>
                  <a:lnTo>
                    <a:pt x="680" y="26"/>
                  </a:lnTo>
                  <a:lnTo>
                    <a:pt x="681" y="26"/>
                  </a:lnTo>
                  <a:lnTo>
                    <a:pt x="681" y="26"/>
                  </a:lnTo>
                  <a:lnTo>
                    <a:pt x="682" y="26"/>
                  </a:lnTo>
                  <a:lnTo>
                    <a:pt x="683" y="26"/>
                  </a:lnTo>
                  <a:lnTo>
                    <a:pt x="684" y="26"/>
                  </a:lnTo>
                  <a:lnTo>
                    <a:pt x="685" y="26"/>
                  </a:lnTo>
                  <a:lnTo>
                    <a:pt x="685" y="26"/>
                  </a:lnTo>
                  <a:lnTo>
                    <a:pt x="686" y="26"/>
                  </a:lnTo>
                  <a:lnTo>
                    <a:pt x="687" y="26"/>
                  </a:lnTo>
                  <a:lnTo>
                    <a:pt x="688" y="26"/>
                  </a:lnTo>
                  <a:lnTo>
                    <a:pt x="689" y="26"/>
                  </a:lnTo>
                  <a:lnTo>
                    <a:pt x="690" y="26"/>
                  </a:lnTo>
                  <a:lnTo>
                    <a:pt x="690" y="26"/>
                  </a:lnTo>
                  <a:lnTo>
                    <a:pt x="691" y="26"/>
                  </a:lnTo>
                  <a:lnTo>
                    <a:pt x="692" y="26"/>
                  </a:lnTo>
                  <a:lnTo>
                    <a:pt x="693" y="26"/>
                  </a:lnTo>
                  <a:lnTo>
                    <a:pt x="694" y="26"/>
                  </a:lnTo>
                  <a:lnTo>
                    <a:pt x="694" y="26"/>
                  </a:lnTo>
                  <a:lnTo>
                    <a:pt x="695" y="26"/>
                  </a:lnTo>
                  <a:lnTo>
                    <a:pt x="696" y="26"/>
                  </a:lnTo>
                  <a:lnTo>
                    <a:pt x="697" y="26"/>
                  </a:lnTo>
                  <a:lnTo>
                    <a:pt x="698" y="26"/>
                  </a:lnTo>
                  <a:lnTo>
                    <a:pt x="698" y="26"/>
                  </a:lnTo>
                  <a:lnTo>
                    <a:pt x="699" y="26"/>
                  </a:lnTo>
                  <a:lnTo>
                    <a:pt x="700" y="26"/>
                  </a:lnTo>
                  <a:lnTo>
                    <a:pt x="701" y="26"/>
                  </a:lnTo>
                  <a:lnTo>
                    <a:pt x="702" y="26"/>
                  </a:lnTo>
                  <a:lnTo>
                    <a:pt x="703" y="26"/>
                  </a:lnTo>
                  <a:lnTo>
                    <a:pt x="703" y="26"/>
                  </a:lnTo>
                  <a:lnTo>
                    <a:pt x="704" y="26"/>
                  </a:lnTo>
                  <a:lnTo>
                    <a:pt x="705" y="26"/>
                  </a:lnTo>
                  <a:lnTo>
                    <a:pt x="706" y="26"/>
                  </a:lnTo>
                  <a:lnTo>
                    <a:pt x="707" y="26"/>
                  </a:lnTo>
                  <a:lnTo>
                    <a:pt x="707" y="26"/>
                  </a:lnTo>
                  <a:lnTo>
                    <a:pt x="708" y="26"/>
                  </a:lnTo>
                  <a:lnTo>
                    <a:pt x="709" y="26"/>
                  </a:lnTo>
                  <a:lnTo>
                    <a:pt x="710" y="26"/>
                  </a:lnTo>
                  <a:lnTo>
                    <a:pt x="711" y="26"/>
                  </a:lnTo>
                  <a:lnTo>
                    <a:pt x="712" y="26"/>
                  </a:lnTo>
                  <a:lnTo>
                    <a:pt x="712" y="26"/>
                  </a:lnTo>
                  <a:lnTo>
                    <a:pt x="713" y="26"/>
                  </a:lnTo>
                  <a:lnTo>
                    <a:pt x="714" y="26"/>
                  </a:lnTo>
                  <a:lnTo>
                    <a:pt x="715" y="26"/>
                  </a:lnTo>
                  <a:lnTo>
                    <a:pt x="716" y="26"/>
                  </a:lnTo>
                  <a:lnTo>
                    <a:pt x="716" y="26"/>
                  </a:lnTo>
                  <a:lnTo>
                    <a:pt x="717" y="26"/>
                  </a:lnTo>
                  <a:lnTo>
                    <a:pt x="718" y="26"/>
                  </a:lnTo>
                  <a:lnTo>
                    <a:pt x="719" y="26"/>
                  </a:lnTo>
                  <a:lnTo>
                    <a:pt x="720" y="26"/>
                  </a:lnTo>
                  <a:lnTo>
                    <a:pt x="720" y="26"/>
                  </a:lnTo>
                  <a:lnTo>
                    <a:pt x="721" y="26"/>
                  </a:lnTo>
                  <a:lnTo>
                    <a:pt x="722" y="26"/>
                  </a:lnTo>
                  <a:lnTo>
                    <a:pt x="723" y="26"/>
                  </a:lnTo>
                  <a:lnTo>
                    <a:pt x="724" y="26"/>
                  </a:lnTo>
                  <a:lnTo>
                    <a:pt x="725" y="26"/>
                  </a:lnTo>
                  <a:lnTo>
                    <a:pt x="725" y="26"/>
                  </a:lnTo>
                  <a:lnTo>
                    <a:pt x="726" y="26"/>
                  </a:lnTo>
                  <a:lnTo>
                    <a:pt x="727" y="26"/>
                  </a:lnTo>
                  <a:lnTo>
                    <a:pt x="728" y="26"/>
                  </a:lnTo>
                  <a:lnTo>
                    <a:pt x="729" y="26"/>
                  </a:lnTo>
                  <a:lnTo>
                    <a:pt x="729" y="26"/>
                  </a:lnTo>
                  <a:lnTo>
                    <a:pt x="730" y="26"/>
                  </a:lnTo>
                  <a:lnTo>
                    <a:pt x="731" y="26"/>
                  </a:lnTo>
                  <a:lnTo>
                    <a:pt x="732" y="26"/>
                  </a:lnTo>
                  <a:lnTo>
                    <a:pt x="733" y="26"/>
                  </a:lnTo>
                  <a:lnTo>
                    <a:pt x="734" y="26"/>
                  </a:lnTo>
                  <a:lnTo>
                    <a:pt x="734" y="26"/>
                  </a:lnTo>
                  <a:lnTo>
                    <a:pt x="735" y="26"/>
                  </a:lnTo>
                  <a:lnTo>
                    <a:pt x="736" y="26"/>
                  </a:lnTo>
                  <a:lnTo>
                    <a:pt x="737" y="26"/>
                  </a:lnTo>
                  <a:lnTo>
                    <a:pt x="738" y="26"/>
                  </a:lnTo>
                  <a:lnTo>
                    <a:pt x="738" y="26"/>
                  </a:lnTo>
                  <a:lnTo>
                    <a:pt x="739" y="26"/>
                  </a:lnTo>
                  <a:lnTo>
                    <a:pt x="740" y="26"/>
                  </a:lnTo>
                  <a:lnTo>
                    <a:pt x="741" y="26"/>
                  </a:lnTo>
                  <a:lnTo>
                    <a:pt x="742" y="26"/>
                  </a:lnTo>
                  <a:lnTo>
                    <a:pt x="742" y="26"/>
                  </a:lnTo>
                  <a:lnTo>
                    <a:pt x="743" y="26"/>
                  </a:lnTo>
                  <a:lnTo>
                    <a:pt x="744" y="26"/>
                  </a:lnTo>
                  <a:lnTo>
                    <a:pt x="745" y="26"/>
                  </a:lnTo>
                  <a:lnTo>
                    <a:pt x="746" y="26"/>
                  </a:lnTo>
                  <a:lnTo>
                    <a:pt x="747" y="26"/>
                  </a:lnTo>
                  <a:lnTo>
                    <a:pt x="747" y="26"/>
                  </a:lnTo>
                  <a:lnTo>
                    <a:pt x="748" y="26"/>
                  </a:lnTo>
                  <a:lnTo>
                    <a:pt x="749" y="26"/>
                  </a:lnTo>
                  <a:lnTo>
                    <a:pt x="750" y="26"/>
                  </a:lnTo>
                  <a:lnTo>
                    <a:pt x="751" y="26"/>
                  </a:lnTo>
                  <a:lnTo>
                    <a:pt x="751" y="26"/>
                  </a:lnTo>
                  <a:lnTo>
                    <a:pt x="752" y="26"/>
                  </a:lnTo>
                  <a:lnTo>
                    <a:pt x="753" y="26"/>
                  </a:lnTo>
                  <a:lnTo>
                    <a:pt x="754" y="26"/>
                  </a:lnTo>
                  <a:lnTo>
                    <a:pt x="755" y="26"/>
                  </a:lnTo>
                  <a:lnTo>
                    <a:pt x="756" y="26"/>
                  </a:lnTo>
                  <a:lnTo>
                    <a:pt x="756" y="26"/>
                  </a:lnTo>
                  <a:lnTo>
                    <a:pt x="757" y="26"/>
                  </a:lnTo>
                  <a:lnTo>
                    <a:pt x="758" y="26"/>
                  </a:lnTo>
                  <a:lnTo>
                    <a:pt x="759" y="26"/>
                  </a:lnTo>
                  <a:lnTo>
                    <a:pt x="760" y="26"/>
                  </a:lnTo>
                  <a:lnTo>
                    <a:pt x="760" y="26"/>
                  </a:lnTo>
                  <a:lnTo>
                    <a:pt x="761" y="26"/>
                  </a:lnTo>
                  <a:lnTo>
                    <a:pt x="762" y="26"/>
                  </a:lnTo>
                  <a:lnTo>
                    <a:pt x="763" y="26"/>
                  </a:lnTo>
                  <a:lnTo>
                    <a:pt x="764" y="26"/>
                  </a:lnTo>
                  <a:lnTo>
                    <a:pt x="765" y="26"/>
                  </a:lnTo>
                  <a:lnTo>
                    <a:pt x="765" y="26"/>
                  </a:lnTo>
                  <a:lnTo>
                    <a:pt x="766" y="26"/>
                  </a:lnTo>
                  <a:lnTo>
                    <a:pt x="767" y="26"/>
                  </a:lnTo>
                  <a:lnTo>
                    <a:pt x="768" y="26"/>
                  </a:lnTo>
                  <a:lnTo>
                    <a:pt x="769" y="26"/>
                  </a:lnTo>
                  <a:lnTo>
                    <a:pt x="769" y="26"/>
                  </a:lnTo>
                  <a:lnTo>
                    <a:pt x="770" y="26"/>
                  </a:lnTo>
                  <a:lnTo>
                    <a:pt x="771" y="26"/>
                  </a:lnTo>
                  <a:lnTo>
                    <a:pt x="772" y="26"/>
                  </a:lnTo>
                  <a:lnTo>
                    <a:pt x="773" y="26"/>
                  </a:lnTo>
                  <a:lnTo>
                    <a:pt x="773" y="26"/>
                  </a:lnTo>
                  <a:lnTo>
                    <a:pt x="774" y="26"/>
                  </a:lnTo>
                  <a:lnTo>
                    <a:pt x="775" y="26"/>
                  </a:lnTo>
                  <a:lnTo>
                    <a:pt x="776" y="26"/>
                  </a:lnTo>
                  <a:lnTo>
                    <a:pt x="777" y="26"/>
                  </a:lnTo>
                  <a:lnTo>
                    <a:pt x="778" y="26"/>
                  </a:lnTo>
                  <a:lnTo>
                    <a:pt x="778" y="26"/>
                  </a:lnTo>
                  <a:lnTo>
                    <a:pt x="779" y="26"/>
                  </a:lnTo>
                  <a:lnTo>
                    <a:pt x="780" y="26"/>
                  </a:lnTo>
                  <a:lnTo>
                    <a:pt x="781" y="26"/>
                  </a:lnTo>
                  <a:lnTo>
                    <a:pt x="782" y="26"/>
                  </a:lnTo>
                  <a:lnTo>
                    <a:pt x="782" y="26"/>
                  </a:lnTo>
                  <a:lnTo>
                    <a:pt x="783" y="26"/>
                  </a:lnTo>
                  <a:lnTo>
                    <a:pt x="784" y="26"/>
                  </a:lnTo>
                  <a:lnTo>
                    <a:pt x="785" y="26"/>
                  </a:lnTo>
                  <a:lnTo>
                    <a:pt x="786" y="26"/>
                  </a:lnTo>
                  <a:lnTo>
                    <a:pt x="787" y="26"/>
                  </a:lnTo>
                  <a:lnTo>
                    <a:pt x="787" y="26"/>
                  </a:lnTo>
                  <a:lnTo>
                    <a:pt x="788" y="26"/>
                  </a:lnTo>
                  <a:lnTo>
                    <a:pt x="789" y="26"/>
                  </a:lnTo>
                  <a:lnTo>
                    <a:pt x="790" y="26"/>
                  </a:lnTo>
                  <a:lnTo>
                    <a:pt x="791" y="26"/>
                  </a:lnTo>
                  <a:lnTo>
                    <a:pt x="791" y="26"/>
                  </a:lnTo>
                  <a:lnTo>
                    <a:pt x="792" y="26"/>
                  </a:lnTo>
                  <a:lnTo>
                    <a:pt x="793" y="26"/>
                  </a:lnTo>
                  <a:lnTo>
                    <a:pt x="794" y="26"/>
                  </a:lnTo>
                  <a:lnTo>
                    <a:pt x="795" y="26"/>
                  </a:lnTo>
                  <a:lnTo>
                    <a:pt x="795" y="26"/>
                  </a:lnTo>
                  <a:lnTo>
                    <a:pt x="796" y="26"/>
                  </a:lnTo>
                  <a:lnTo>
                    <a:pt x="797" y="26"/>
                  </a:lnTo>
                  <a:lnTo>
                    <a:pt x="798" y="26"/>
                  </a:lnTo>
                  <a:lnTo>
                    <a:pt x="799" y="26"/>
                  </a:lnTo>
                  <a:lnTo>
                    <a:pt x="800" y="26"/>
                  </a:lnTo>
                  <a:lnTo>
                    <a:pt x="800" y="26"/>
                  </a:lnTo>
                  <a:lnTo>
                    <a:pt x="801" y="26"/>
                  </a:lnTo>
                  <a:lnTo>
                    <a:pt x="802" y="26"/>
                  </a:lnTo>
                  <a:lnTo>
                    <a:pt x="803" y="26"/>
                  </a:lnTo>
                  <a:lnTo>
                    <a:pt x="804" y="26"/>
                  </a:lnTo>
                  <a:lnTo>
                    <a:pt x="804" y="26"/>
                  </a:lnTo>
                  <a:lnTo>
                    <a:pt x="805" y="26"/>
                  </a:lnTo>
                  <a:lnTo>
                    <a:pt x="806" y="26"/>
                  </a:lnTo>
                  <a:lnTo>
                    <a:pt x="807" y="26"/>
                  </a:lnTo>
                  <a:lnTo>
                    <a:pt x="808" y="26"/>
                  </a:lnTo>
                  <a:lnTo>
                    <a:pt x="809" y="26"/>
                  </a:lnTo>
                  <a:lnTo>
                    <a:pt x="809" y="26"/>
                  </a:lnTo>
                  <a:lnTo>
                    <a:pt x="810" y="26"/>
                  </a:lnTo>
                  <a:lnTo>
                    <a:pt x="811" y="26"/>
                  </a:lnTo>
                  <a:lnTo>
                    <a:pt x="812" y="26"/>
                  </a:lnTo>
                  <a:lnTo>
                    <a:pt x="813" y="26"/>
                  </a:lnTo>
                  <a:lnTo>
                    <a:pt x="813" y="26"/>
                  </a:lnTo>
                  <a:lnTo>
                    <a:pt x="814" y="26"/>
                  </a:lnTo>
                  <a:lnTo>
                    <a:pt x="815" y="26"/>
                  </a:lnTo>
                  <a:lnTo>
                    <a:pt x="816" y="26"/>
                  </a:lnTo>
                  <a:lnTo>
                    <a:pt x="817" y="26"/>
                  </a:lnTo>
                  <a:lnTo>
                    <a:pt x="817" y="26"/>
                  </a:lnTo>
                  <a:lnTo>
                    <a:pt x="818" y="26"/>
                  </a:lnTo>
                  <a:lnTo>
                    <a:pt x="819" y="26"/>
                  </a:lnTo>
                  <a:lnTo>
                    <a:pt x="820" y="26"/>
                  </a:lnTo>
                  <a:lnTo>
                    <a:pt x="821" y="26"/>
                  </a:lnTo>
                  <a:lnTo>
                    <a:pt x="822" y="26"/>
                  </a:lnTo>
                  <a:lnTo>
                    <a:pt x="822" y="26"/>
                  </a:lnTo>
                  <a:lnTo>
                    <a:pt x="823" y="26"/>
                  </a:lnTo>
                  <a:lnTo>
                    <a:pt x="824" y="26"/>
                  </a:lnTo>
                  <a:lnTo>
                    <a:pt x="825" y="26"/>
                  </a:lnTo>
                  <a:lnTo>
                    <a:pt x="826" y="26"/>
                  </a:lnTo>
                  <a:lnTo>
                    <a:pt x="826" y="26"/>
                  </a:lnTo>
                  <a:lnTo>
                    <a:pt x="827" y="26"/>
                  </a:lnTo>
                  <a:lnTo>
                    <a:pt x="828" y="26"/>
                  </a:lnTo>
                  <a:lnTo>
                    <a:pt x="829" y="26"/>
                  </a:lnTo>
                  <a:lnTo>
                    <a:pt x="830" y="26"/>
                  </a:lnTo>
                  <a:lnTo>
                    <a:pt x="831" y="26"/>
                  </a:lnTo>
                  <a:lnTo>
                    <a:pt x="831" y="26"/>
                  </a:lnTo>
                  <a:lnTo>
                    <a:pt x="832" y="26"/>
                  </a:lnTo>
                  <a:lnTo>
                    <a:pt x="833" y="26"/>
                  </a:lnTo>
                  <a:lnTo>
                    <a:pt x="834" y="26"/>
                  </a:lnTo>
                  <a:lnTo>
                    <a:pt x="835" y="26"/>
                  </a:lnTo>
                  <a:lnTo>
                    <a:pt x="835" y="26"/>
                  </a:lnTo>
                  <a:lnTo>
                    <a:pt x="836" y="26"/>
                  </a:lnTo>
                  <a:lnTo>
                    <a:pt x="837" y="26"/>
                  </a:lnTo>
                  <a:lnTo>
                    <a:pt x="838" y="26"/>
                  </a:lnTo>
                  <a:lnTo>
                    <a:pt x="839" y="26"/>
                  </a:lnTo>
                  <a:lnTo>
                    <a:pt x="840" y="26"/>
                  </a:lnTo>
                  <a:lnTo>
                    <a:pt x="840" y="26"/>
                  </a:lnTo>
                  <a:lnTo>
                    <a:pt x="841" y="26"/>
                  </a:lnTo>
                  <a:lnTo>
                    <a:pt x="842" y="26"/>
                  </a:lnTo>
                  <a:lnTo>
                    <a:pt x="843" y="26"/>
                  </a:lnTo>
                  <a:lnTo>
                    <a:pt x="844" y="26"/>
                  </a:lnTo>
                  <a:lnTo>
                    <a:pt x="844" y="26"/>
                  </a:lnTo>
                  <a:lnTo>
                    <a:pt x="845" y="26"/>
                  </a:lnTo>
                  <a:lnTo>
                    <a:pt x="846" y="26"/>
                  </a:lnTo>
                  <a:lnTo>
                    <a:pt x="847" y="26"/>
                  </a:lnTo>
                  <a:lnTo>
                    <a:pt x="848" y="26"/>
                  </a:lnTo>
                  <a:lnTo>
                    <a:pt x="848" y="26"/>
                  </a:lnTo>
                  <a:lnTo>
                    <a:pt x="849" y="26"/>
                  </a:lnTo>
                  <a:lnTo>
                    <a:pt x="850" y="26"/>
                  </a:lnTo>
                  <a:lnTo>
                    <a:pt x="851" y="26"/>
                  </a:lnTo>
                  <a:lnTo>
                    <a:pt x="852" y="26"/>
                  </a:lnTo>
                  <a:lnTo>
                    <a:pt x="853" y="26"/>
                  </a:lnTo>
                  <a:lnTo>
                    <a:pt x="853" y="26"/>
                  </a:lnTo>
                  <a:lnTo>
                    <a:pt x="854" y="26"/>
                  </a:lnTo>
                  <a:lnTo>
                    <a:pt x="855" y="26"/>
                  </a:lnTo>
                  <a:lnTo>
                    <a:pt x="856" y="26"/>
                  </a:lnTo>
                  <a:lnTo>
                    <a:pt x="857" y="26"/>
                  </a:lnTo>
                  <a:lnTo>
                    <a:pt x="857" y="26"/>
                  </a:lnTo>
                  <a:lnTo>
                    <a:pt x="858" y="26"/>
                  </a:lnTo>
                  <a:lnTo>
                    <a:pt x="859" y="26"/>
                  </a:lnTo>
                  <a:lnTo>
                    <a:pt x="860" y="26"/>
                  </a:lnTo>
                  <a:lnTo>
                    <a:pt x="861" y="26"/>
                  </a:lnTo>
                  <a:lnTo>
                    <a:pt x="862" y="26"/>
                  </a:lnTo>
                  <a:lnTo>
                    <a:pt x="862" y="26"/>
                  </a:lnTo>
                  <a:lnTo>
                    <a:pt x="863" y="26"/>
                  </a:lnTo>
                  <a:lnTo>
                    <a:pt x="864" y="26"/>
                  </a:lnTo>
                  <a:lnTo>
                    <a:pt x="865" y="26"/>
                  </a:lnTo>
                  <a:lnTo>
                    <a:pt x="866" y="26"/>
                  </a:lnTo>
                  <a:lnTo>
                    <a:pt x="866" y="26"/>
                  </a:lnTo>
                  <a:lnTo>
                    <a:pt x="867" y="26"/>
                  </a:lnTo>
                  <a:lnTo>
                    <a:pt x="868" y="26"/>
                  </a:lnTo>
                  <a:lnTo>
                    <a:pt x="869" y="26"/>
                  </a:lnTo>
                  <a:lnTo>
                    <a:pt x="870" y="26"/>
                  </a:lnTo>
                  <a:lnTo>
                    <a:pt x="870" y="26"/>
                  </a:lnTo>
                  <a:lnTo>
                    <a:pt x="871" y="26"/>
                  </a:lnTo>
                  <a:lnTo>
                    <a:pt x="872" y="26"/>
                  </a:lnTo>
                  <a:lnTo>
                    <a:pt x="873" y="26"/>
                  </a:lnTo>
                  <a:lnTo>
                    <a:pt x="874" y="26"/>
                  </a:lnTo>
                  <a:lnTo>
                    <a:pt x="875" y="26"/>
                  </a:lnTo>
                  <a:lnTo>
                    <a:pt x="875" y="26"/>
                  </a:lnTo>
                  <a:lnTo>
                    <a:pt x="876" y="26"/>
                  </a:lnTo>
                  <a:lnTo>
                    <a:pt x="877" y="26"/>
                  </a:lnTo>
                  <a:lnTo>
                    <a:pt x="878" y="26"/>
                  </a:lnTo>
                  <a:lnTo>
                    <a:pt x="879" y="26"/>
                  </a:lnTo>
                  <a:lnTo>
                    <a:pt x="879" y="26"/>
                  </a:lnTo>
                  <a:lnTo>
                    <a:pt x="880" y="26"/>
                  </a:lnTo>
                  <a:lnTo>
                    <a:pt x="881" y="26"/>
                  </a:lnTo>
                  <a:lnTo>
                    <a:pt x="882" y="26"/>
                  </a:lnTo>
                  <a:lnTo>
                    <a:pt x="883" y="26"/>
                  </a:lnTo>
                  <a:lnTo>
                    <a:pt x="884" y="26"/>
                  </a:lnTo>
                  <a:lnTo>
                    <a:pt x="884" y="26"/>
                  </a:lnTo>
                  <a:lnTo>
                    <a:pt x="885" y="26"/>
                  </a:lnTo>
                  <a:lnTo>
                    <a:pt x="886" y="26"/>
                  </a:lnTo>
                  <a:lnTo>
                    <a:pt x="887" y="26"/>
                  </a:lnTo>
                  <a:lnTo>
                    <a:pt x="888" y="26"/>
                  </a:lnTo>
                  <a:lnTo>
                    <a:pt x="888" y="26"/>
                  </a:lnTo>
                  <a:lnTo>
                    <a:pt x="889" y="26"/>
                  </a:lnTo>
                  <a:lnTo>
                    <a:pt x="890" y="26"/>
                  </a:lnTo>
                  <a:lnTo>
                    <a:pt x="891" y="26"/>
                  </a:lnTo>
                  <a:lnTo>
                    <a:pt x="892" y="26"/>
                  </a:lnTo>
                  <a:lnTo>
                    <a:pt x="892" y="26"/>
                  </a:lnTo>
                  <a:lnTo>
                    <a:pt x="893" y="26"/>
                  </a:lnTo>
                  <a:lnTo>
                    <a:pt x="894" y="26"/>
                  </a:lnTo>
                  <a:lnTo>
                    <a:pt x="895" y="26"/>
                  </a:lnTo>
                  <a:lnTo>
                    <a:pt x="896" y="26"/>
                  </a:lnTo>
                  <a:lnTo>
                    <a:pt x="897" y="26"/>
                  </a:lnTo>
                  <a:lnTo>
                    <a:pt x="897" y="26"/>
                  </a:lnTo>
                  <a:lnTo>
                    <a:pt x="898" y="26"/>
                  </a:lnTo>
                  <a:lnTo>
                    <a:pt x="899" y="26"/>
                  </a:lnTo>
                  <a:lnTo>
                    <a:pt x="900" y="26"/>
                  </a:lnTo>
                  <a:lnTo>
                    <a:pt x="901" y="26"/>
                  </a:lnTo>
                  <a:lnTo>
                    <a:pt x="901" y="26"/>
                  </a:lnTo>
                  <a:lnTo>
                    <a:pt x="902" y="26"/>
                  </a:lnTo>
                  <a:lnTo>
                    <a:pt x="903" y="26"/>
                  </a:lnTo>
                  <a:lnTo>
                    <a:pt x="904" y="26"/>
                  </a:lnTo>
                  <a:lnTo>
                    <a:pt x="905" y="26"/>
                  </a:lnTo>
                  <a:lnTo>
                    <a:pt x="906" y="26"/>
                  </a:lnTo>
                  <a:lnTo>
                    <a:pt x="906" y="26"/>
                  </a:lnTo>
                  <a:lnTo>
                    <a:pt x="907" y="26"/>
                  </a:lnTo>
                  <a:lnTo>
                    <a:pt x="908" y="26"/>
                  </a:lnTo>
                  <a:lnTo>
                    <a:pt x="909" y="26"/>
                  </a:lnTo>
                  <a:lnTo>
                    <a:pt x="910" y="26"/>
                  </a:lnTo>
                  <a:lnTo>
                    <a:pt x="910" y="26"/>
                  </a:lnTo>
                  <a:lnTo>
                    <a:pt x="911" y="26"/>
                  </a:lnTo>
                  <a:lnTo>
                    <a:pt x="912" y="26"/>
                  </a:lnTo>
                  <a:lnTo>
                    <a:pt x="913" y="26"/>
                  </a:lnTo>
                  <a:lnTo>
                    <a:pt x="914" y="26"/>
                  </a:lnTo>
                  <a:lnTo>
                    <a:pt x="915" y="26"/>
                  </a:lnTo>
                  <a:lnTo>
                    <a:pt x="915" y="26"/>
                  </a:lnTo>
                  <a:lnTo>
                    <a:pt x="916" y="26"/>
                  </a:lnTo>
                  <a:lnTo>
                    <a:pt x="917" y="26"/>
                  </a:lnTo>
                  <a:lnTo>
                    <a:pt x="918" y="26"/>
                  </a:lnTo>
                  <a:lnTo>
                    <a:pt x="919" y="26"/>
                  </a:lnTo>
                  <a:lnTo>
                    <a:pt x="919" y="26"/>
                  </a:lnTo>
                  <a:lnTo>
                    <a:pt x="920" y="26"/>
                  </a:lnTo>
                  <a:lnTo>
                    <a:pt x="921" y="26"/>
                  </a:lnTo>
                  <a:lnTo>
                    <a:pt x="922" y="26"/>
                  </a:lnTo>
                  <a:lnTo>
                    <a:pt x="923" y="26"/>
                  </a:lnTo>
                  <a:lnTo>
                    <a:pt x="923" y="26"/>
                  </a:lnTo>
                  <a:lnTo>
                    <a:pt x="924" y="26"/>
                  </a:lnTo>
                  <a:lnTo>
                    <a:pt x="925" y="26"/>
                  </a:lnTo>
                  <a:lnTo>
                    <a:pt x="926" y="26"/>
                  </a:lnTo>
                  <a:lnTo>
                    <a:pt x="927" y="26"/>
                  </a:lnTo>
                  <a:lnTo>
                    <a:pt x="928" y="26"/>
                  </a:lnTo>
                  <a:lnTo>
                    <a:pt x="928" y="26"/>
                  </a:lnTo>
                  <a:lnTo>
                    <a:pt x="929" y="26"/>
                  </a:lnTo>
                  <a:lnTo>
                    <a:pt x="930" y="26"/>
                  </a:lnTo>
                  <a:lnTo>
                    <a:pt x="931" y="26"/>
                  </a:lnTo>
                  <a:lnTo>
                    <a:pt x="932" y="26"/>
                  </a:lnTo>
                  <a:lnTo>
                    <a:pt x="932" y="26"/>
                  </a:lnTo>
                  <a:lnTo>
                    <a:pt x="933" y="26"/>
                  </a:lnTo>
                  <a:lnTo>
                    <a:pt x="934" y="26"/>
                  </a:lnTo>
                  <a:lnTo>
                    <a:pt x="935" y="26"/>
                  </a:lnTo>
                  <a:lnTo>
                    <a:pt x="936" y="26"/>
                  </a:lnTo>
                  <a:lnTo>
                    <a:pt x="937" y="26"/>
                  </a:lnTo>
                  <a:lnTo>
                    <a:pt x="937" y="26"/>
                  </a:lnTo>
                  <a:lnTo>
                    <a:pt x="938" y="26"/>
                  </a:lnTo>
                  <a:lnTo>
                    <a:pt x="939" y="26"/>
                  </a:lnTo>
                  <a:lnTo>
                    <a:pt x="940" y="26"/>
                  </a:lnTo>
                  <a:lnTo>
                    <a:pt x="941" y="26"/>
                  </a:lnTo>
                  <a:lnTo>
                    <a:pt x="941" y="26"/>
                  </a:lnTo>
                  <a:lnTo>
                    <a:pt x="942" y="26"/>
                  </a:lnTo>
                  <a:lnTo>
                    <a:pt x="943" y="26"/>
                  </a:lnTo>
                  <a:lnTo>
                    <a:pt x="944" y="26"/>
                  </a:lnTo>
                  <a:lnTo>
                    <a:pt x="945" y="26"/>
                  </a:lnTo>
                  <a:lnTo>
                    <a:pt x="945" y="26"/>
                  </a:lnTo>
                  <a:lnTo>
                    <a:pt x="946" y="26"/>
                  </a:lnTo>
                  <a:lnTo>
                    <a:pt x="947" y="26"/>
                  </a:lnTo>
                  <a:lnTo>
                    <a:pt x="948" y="26"/>
                  </a:lnTo>
                  <a:lnTo>
                    <a:pt x="949" y="26"/>
                  </a:lnTo>
                  <a:lnTo>
                    <a:pt x="950" y="26"/>
                  </a:lnTo>
                  <a:lnTo>
                    <a:pt x="950" y="26"/>
                  </a:lnTo>
                  <a:lnTo>
                    <a:pt x="951" y="26"/>
                  </a:lnTo>
                  <a:lnTo>
                    <a:pt x="952" y="26"/>
                  </a:lnTo>
                  <a:lnTo>
                    <a:pt x="953" y="26"/>
                  </a:lnTo>
                  <a:lnTo>
                    <a:pt x="954" y="26"/>
                  </a:lnTo>
                  <a:lnTo>
                    <a:pt x="954" y="26"/>
                  </a:lnTo>
                  <a:lnTo>
                    <a:pt x="955" y="26"/>
                  </a:lnTo>
                  <a:lnTo>
                    <a:pt x="956" y="26"/>
                  </a:lnTo>
                  <a:lnTo>
                    <a:pt x="957" y="26"/>
                  </a:lnTo>
                  <a:lnTo>
                    <a:pt x="958" y="26"/>
                  </a:lnTo>
                  <a:lnTo>
                    <a:pt x="959" y="26"/>
                  </a:lnTo>
                  <a:lnTo>
                    <a:pt x="959" y="26"/>
                  </a:lnTo>
                  <a:lnTo>
                    <a:pt x="960" y="26"/>
                  </a:lnTo>
                  <a:lnTo>
                    <a:pt x="961" y="26"/>
                  </a:lnTo>
                  <a:lnTo>
                    <a:pt x="962" y="26"/>
                  </a:lnTo>
                  <a:lnTo>
                    <a:pt x="963" y="26"/>
                  </a:lnTo>
                  <a:lnTo>
                    <a:pt x="963" y="26"/>
                  </a:lnTo>
                  <a:lnTo>
                    <a:pt x="964" y="26"/>
                  </a:lnTo>
                  <a:lnTo>
                    <a:pt x="965" y="26"/>
                  </a:lnTo>
                  <a:lnTo>
                    <a:pt x="966" y="26"/>
                  </a:lnTo>
                  <a:lnTo>
                    <a:pt x="967" y="26"/>
                  </a:lnTo>
                  <a:lnTo>
                    <a:pt x="967" y="26"/>
                  </a:lnTo>
                  <a:lnTo>
                    <a:pt x="968" y="26"/>
                  </a:lnTo>
                  <a:lnTo>
                    <a:pt x="969" y="26"/>
                  </a:lnTo>
                  <a:lnTo>
                    <a:pt x="970" y="26"/>
                  </a:lnTo>
                  <a:lnTo>
                    <a:pt x="971" y="26"/>
                  </a:lnTo>
                  <a:lnTo>
                    <a:pt x="972" y="26"/>
                  </a:lnTo>
                  <a:lnTo>
                    <a:pt x="972" y="26"/>
                  </a:lnTo>
                  <a:lnTo>
                    <a:pt x="973" y="26"/>
                  </a:lnTo>
                  <a:lnTo>
                    <a:pt x="974" y="26"/>
                  </a:lnTo>
                  <a:lnTo>
                    <a:pt x="975" y="26"/>
                  </a:lnTo>
                  <a:lnTo>
                    <a:pt x="976" y="26"/>
                  </a:lnTo>
                  <a:lnTo>
                    <a:pt x="976" y="26"/>
                  </a:lnTo>
                  <a:lnTo>
                    <a:pt x="977" y="26"/>
                  </a:lnTo>
                  <a:lnTo>
                    <a:pt x="978" y="26"/>
                  </a:lnTo>
                  <a:lnTo>
                    <a:pt x="979" y="26"/>
                  </a:lnTo>
                  <a:lnTo>
                    <a:pt x="980" y="26"/>
                  </a:lnTo>
                  <a:lnTo>
                    <a:pt x="981" y="26"/>
                  </a:lnTo>
                  <a:lnTo>
                    <a:pt x="981" y="26"/>
                  </a:lnTo>
                  <a:lnTo>
                    <a:pt x="982" y="26"/>
                  </a:lnTo>
                  <a:lnTo>
                    <a:pt x="983" y="26"/>
                  </a:lnTo>
                  <a:lnTo>
                    <a:pt x="984" y="26"/>
                  </a:lnTo>
                  <a:lnTo>
                    <a:pt x="985" y="26"/>
                  </a:lnTo>
                  <a:lnTo>
                    <a:pt x="985" y="26"/>
                  </a:lnTo>
                  <a:lnTo>
                    <a:pt x="986" y="26"/>
                  </a:lnTo>
                  <a:lnTo>
                    <a:pt x="987" y="26"/>
                  </a:lnTo>
                  <a:lnTo>
                    <a:pt x="988" y="26"/>
                  </a:lnTo>
                  <a:lnTo>
                    <a:pt x="989" y="26"/>
                  </a:lnTo>
                  <a:lnTo>
                    <a:pt x="990" y="26"/>
                  </a:lnTo>
                  <a:lnTo>
                    <a:pt x="990" y="26"/>
                  </a:lnTo>
                  <a:lnTo>
                    <a:pt x="991" y="26"/>
                  </a:lnTo>
                  <a:lnTo>
                    <a:pt x="992" y="26"/>
                  </a:lnTo>
                  <a:lnTo>
                    <a:pt x="993" y="26"/>
                  </a:lnTo>
                  <a:lnTo>
                    <a:pt x="994" y="26"/>
                  </a:lnTo>
                  <a:lnTo>
                    <a:pt x="994" y="26"/>
                  </a:lnTo>
                  <a:lnTo>
                    <a:pt x="995" y="26"/>
                  </a:lnTo>
                  <a:lnTo>
                    <a:pt x="996" y="26"/>
                  </a:lnTo>
                  <a:lnTo>
                    <a:pt x="997" y="26"/>
                  </a:lnTo>
                  <a:lnTo>
                    <a:pt x="998" y="26"/>
                  </a:lnTo>
                  <a:lnTo>
                    <a:pt x="998" y="26"/>
                  </a:lnTo>
                  <a:lnTo>
                    <a:pt x="999" y="26"/>
                  </a:lnTo>
                  <a:lnTo>
                    <a:pt x="1000" y="26"/>
                  </a:lnTo>
                  <a:lnTo>
                    <a:pt x="1001" y="26"/>
                  </a:lnTo>
                  <a:lnTo>
                    <a:pt x="1002" y="26"/>
                  </a:lnTo>
                  <a:lnTo>
                    <a:pt x="1003" y="26"/>
                  </a:lnTo>
                  <a:lnTo>
                    <a:pt x="1003" y="26"/>
                  </a:lnTo>
                  <a:lnTo>
                    <a:pt x="1004" y="26"/>
                  </a:lnTo>
                  <a:lnTo>
                    <a:pt x="1005" y="26"/>
                  </a:lnTo>
                  <a:lnTo>
                    <a:pt x="1006" y="26"/>
                  </a:lnTo>
                  <a:lnTo>
                    <a:pt x="1007" y="26"/>
                  </a:lnTo>
                  <a:lnTo>
                    <a:pt x="1007" y="26"/>
                  </a:lnTo>
                  <a:lnTo>
                    <a:pt x="1008" y="26"/>
                  </a:lnTo>
                  <a:lnTo>
                    <a:pt x="1009" y="26"/>
                  </a:lnTo>
                  <a:lnTo>
                    <a:pt x="1010" y="26"/>
                  </a:lnTo>
                  <a:lnTo>
                    <a:pt x="1011" y="26"/>
                  </a:lnTo>
                  <a:lnTo>
                    <a:pt x="1012" y="26"/>
                  </a:lnTo>
                  <a:lnTo>
                    <a:pt x="1012" y="26"/>
                  </a:lnTo>
                  <a:lnTo>
                    <a:pt x="1013" y="26"/>
                  </a:lnTo>
                  <a:lnTo>
                    <a:pt x="1014" y="26"/>
                  </a:lnTo>
                  <a:lnTo>
                    <a:pt x="1015" y="26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7" y="26"/>
                  </a:lnTo>
                  <a:lnTo>
                    <a:pt x="1018" y="26"/>
                  </a:lnTo>
                  <a:lnTo>
                    <a:pt x="1019" y="26"/>
                  </a:lnTo>
                  <a:lnTo>
                    <a:pt x="1020" y="26"/>
                  </a:lnTo>
                  <a:lnTo>
                    <a:pt x="1020" y="26"/>
                  </a:lnTo>
                  <a:lnTo>
                    <a:pt x="1021" y="26"/>
                  </a:lnTo>
                  <a:lnTo>
                    <a:pt x="1022" y="26"/>
                  </a:lnTo>
                  <a:lnTo>
                    <a:pt x="1023" y="26"/>
                  </a:lnTo>
                  <a:lnTo>
                    <a:pt x="1024" y="26"/>
                  </a:lnTo>
                  <a:lnTo>
                    <a:pt x="1025" y="26"/>
                  </a:lnTo>
                  <a:lnTo>
                    <a:pt x="1025" y="26"/>
                  </a:lnTo>
                  <a:lnTo>
                    <a:pt x="1026" y="26"/>
                  </a:lnTo>
                  <a:lnTo>
                    <a:pt x="1027" y="26"/>
                  </a:lnTo>
                  <a:lnTo>
                    <a:pt x="1028" y="26"/>
                  </a:lnTo>
                  <a:lnTo>
                    <a:pt x="1029" y="26"/>
                  </a:lnTo>
                  <a:lnTo>
                    <a:pt x="1029" y="26"/>
                  </a:lnTo>
                  <a:lnTo>
                    <a:pt x="1030" y="26"/>
                  </a:lnTo>
                  <a:lnTo>
                    <a:pt x="1031" y="26"/>
                  </a:lnTo>
                  <a:lnTo>
                    <a:pt x="1032" y="26"/>
                  </a:lnTo>
                  <a:lnTo>
                    <a:pt x="1033" y="26"/>
                  </a:lnTo>
                  <a:lnTo>
                    <a:pt x="1034" y="26"/>
                  </a:lnTo>
                  <a:lnTo>
                    <a:pt x="1034" y="26"/>
                  </a:lnTo>
                  <a:lnTo>
                    <a:pt x="1035" y="26"/>
                  </a:lnTo>
                  <a:lnTo>
                    <a:pt x="1036" y="26"/>
                  </a:lnTo>
                  <a:lnTo>
                    <a:pt x="1037" y="26"/>
                  </a:lnTo>
                  <a:lnTo>
                    <a:pt x="1038" y="26"/>
                  </a:lnTo>
                  <a:lnTo>
                    <a:pt x="1038" y="26"/>
                  </a:lnTo>
                  <a:lnTo>
                    <a:pt x="1039" y="26"/>
                  </a:lnTo>
                  <a:lnTo>
                    <a:pt x="1040" y="26"/>
                  </a:lnTo>
                  <a:lnTo>
                    <a:pt x="1041" y="26"/>
                  </a:lnTo>
                  <a:lnTo>
                    <a:pt x="1042" y="26"/>
                  </a:lnTo>
                  <a:lnTo>
                    <a:pt x="1043" y="26"/>
                  </a:lnTo>
                  <a:lnTo>
                    <a:pt x="1043" y="26"/>
                  </a:lnTo>
                  <a:lnTo>
                    <a:pt x="1044" y="26"/>
                  </a:lnTo>
                  <a:lnTo>
                    <a:pt x="1045" y="26"/>
                  </a:lnTo>
                  <a:lnTo>
                    <a:pt x="1046" y="26"/>
                  </a:lnTo>
                  <a:lnTo>
                    <a:pt x="1047" y="26"/>
                  </a:lnTo>
                  <a:lnTo>
                    <a:pt x="1047" y="26"/>
                  </a:lnTo>
                  <a:lnTo>
                    <a:pt x="1048" y="26"/>
                  </a:lnTo>
                  <a:lnTo>
                    <a:pt x="1049" y="26"/>
                  </a:lnTo>
                  <a:lnTo>
                    <a:pt x="1050" y="26"/>
                  </a:lnTo>
                  <a:lnTo>
                    <a:pt x="1051" y="26"/>
                  </a:lnTo>
                  <a:lnTo>
                    <a:pt x="1051" y="26"/>
                  </a:lnTo>
                  <a:lnTo>
                    <a:pt x="1052" y="26"/>
                  </a:lnTo>
                  <a:lnTo>
                    <a:pt x="1053" y="26"/>
                  </a:lnTo>
                  <a:lnTo>
                    <a:pt x="1054" y="26"/>
                  </a:lnTo>
                  <a:lnTo>
                    <a:pt x="1055" y="26"/>
                  </a:lnTo>
                  <a:lnTo>
                    <a:pt x="1056" y="26"/>
                  </a:lnTo>
                  <a:lnTo>
                    <a:pt x="1056" y="26"/>
                  </a:lnTo>
                  <a:lnTo>
                    <a:pt x="1057" y="26"/>
                  </a:lnTo>
                  <a:lnTo>
                    <a:pt x="1058" y="26"/>
                  </a:lnTo>
                  <a:lnTo>
                    <a:pt x="1059" y="26"/>
                  </a:lnTo>
                  <a:lnTo>
                    <a:pt x="1060" y="26"/>
                  </a:lnTo>
                  <a:lnTo>
                    <a:pt x="1060" y="26"/>
                  </a:lnTo>
                  <a:lnTo>
                    <a:pt x="1061" y="26"/>
                  </a:lnTo>
                  <a:lnTo>
                    <a:pt x="1062" y="26"/>
                  </a:lnTo>
                  <a:lnTo>
                    <a:pt x="1063" y="26"/>
                  </a:lnTo>
                  <a:lnTo>
                    <a:pt x="1064" y="26"/>
                  </a:lnTo>
                  <a:lnTo>
                    <a:pt x="1065" y="26"/>
                  </a:lnTo>
                  <a:lnTo>
                    <a:pt x="1065" y="26"/>
                  </a:lnTo>
                  <a:lnTo>
                    <a:pt x="1066" y="26"/>
                  </a:lnTo>
                  <a:lnTo>
                    <a:pt x="1067" y="26"/>
                  </a:lnTo>
                  <a:lnTo>
                    <a:pt x="1068" y="26"/>
                  </a:lnTo>
                  <a:lnTo>
                    <a:pt x="1069" y="26"/>
                  </a:lnTo>
                  <a:lnTo>
                    <a:pt x="1069" y="26"/>
                  </a:lnTo>
                  <a:lnTo>
                    <a:pt x="1070" y="26"/>
                  </a:lnTo>
                  <a:lnTo>
                    <a:pt x="1071" y="26"/>
                  </a:lnTo>
                  <a:lnTo>
                    <a:pt x="1072" y="26"/>
                  </a:lnTo>
                  <a:lnTo>
                    <a:pt x="1073" y="26"/>
                  </a:lnTo>
                  <a:lnTo>
                    <a:pt x="1073" y="26"/>
                  </a:lnTo>
                  <a:lnTo>
                    <a:pt x="1074" y="26"/>
                  </a:lnTo>
                  <a:lnTo>
                    <a:pt x="1075" y="26"/>
                  </a:lnTo>
                  <a:lnTo>
                    <a:pt x="1076" y="26"/>
                  </a:lnTo>
                  <a:lnTo>
                    <a:pt x="1077" y="26"/>
                  </a:lnTo>
                  <a:lnTo>
                    <a:pt x="1078" y="26"/>
                  </a:lnTo>
                  <a:lnTo>
                    <a:pt x="1078" y="26"/>
                  </a:lnTo>
                  <a:lnTo>
                    <a:pt x="1079" y="26"/>
                  </a:lnTo>
                  <a:lnTo>
                    <a:pt x="1080" y="26"/>
                  </a:lnTo>
                  <a:lnTo>
                    <a:pt x="1081" y="26"/>
                  </a:lnTo>
                  <a:lnTo>
                    <a:pt x="1082" y="26"/>
                  </a:lnTo>
                  <a:lnTo>
                    <a:pt x="1082" y="26"/>
                  </a:lnTo>
                  <a:lnTo>
                    <a:pt x="1083" y="26"/>
                  </a:lnTo>
                  <a:lnTo>
                    <a:pt x="1084" y="26"/>
                  </a:lnTo>
                  <a:lnTo>
                    <a:pt x="1085" y="26"/>
                  </a:lnTo>
                  <a:lnTo>
                    <a:pt x="1086" y="26"/>
                  </a:lnTo>
                  <a:lnTo>
                    <a:pt x="1087" y="26"/>
                  </a:lnTo>
                  <a:lnTo>
                    <a:pt x="1087" y="26"/>
                  </a:lnTo>
                  <a:lnTo>
                    <a:pt x="1088" y="26"/>
                  </a:lnTo>
                  <a:lnTo>
                    <a:pt x="1089" y="26"/>
                  </a:lnTo>
                  <a:lnTo>
                    <a:pt x="1090" y="26"/>
                  </a:lnTo>
                  <a:lnTo>
                    <a:pt x="1091" y="26"/>
                  </a:lnTo>
                  <a:lnTo>
                    <a:pt x="1091" y="26"/>
                  </a:lnTo>
                  <a:lnTo>
                    <a:pt x="1092" y="26"/>
                  </a:lnTo>
                  <a:lnTo>
                    <a:pt x="1093" y="26"/>
                  </a:lnTo>
                  <a:lnTo>
                    <a:pt x="1094" y="26"/>
                  </a:lnTo>
                  <a:lnTo>
                    <a:pt x="1095" y="26"/>
                  </a:lnTo>
                  <a:lnTo>
                    <a:pt x="1095" y="26"/>
                  </a:lnTo>
                  <a:lnTo>
                    <a:pt x="1096" y="26"/>
                  </a:lnTo>
                  <a:lnTo>
                    <a:pt x="1097" y="26"/>
                  </a:lnTo>
                  <a:lnTo>
                    <a:pt x="1098" y="26"/>
                  </a:lnTo>
                  <a:lnTo>
                    <a:pt x="1099" y="26"/>
                  </a:lnTo>
                  <a:lnTo>
                    <a:pt x="1100" y="26"/>
                  </a:lnTo>
                  <a:lnTo>
                    <a:pt x="1100" y="26"/>
                  </a:lnTo>
                  <a:lnTo>
                    <a:pt x="1101" y="26"/>
                  </a:lnTo>
                  <a:lnTo>
                    <a:pt x="1102" y="26"/>
                  </a:lnTo>
                  <a:lnTo>
                    <a:pt x="1103" y="26"/>
                  </a:lnTo>
                  <a:lnTo>
                    <a:pt x="1104" y="26"/>
                  </a:lnTo>
                  <a:lnTo>
                    <a:pt x="1104" y="26"/>
                  </a:lnTo>
                  <a:lnTo>
                    <a:pt x="1105" y="26"/>
                  </a:lnTo>
                  <a:lnTo>
                    <a:pt x="1106" y="26"/>
                  </a:lnTo>
                  <a:lnTo>
                    <a:pt x="1107" y="26"/>
                  </a:lnTo>
                  <a:lnTo>
                    <a:pt x="1108" y="26"/>
                  </a:lnTo>
                  <a:lnTo>
                    <a:pt x="1109" y="26"/>
                  </a:lnTo>
                  <a:lnTo>
                    <a:pt x="1109" y="26"/>
                  </a:lnTo>
                  <a:lnTo>
                    <a:pt x="1110" y="26"/>
                  </a:lnTo>
                  <a:lnTo>
                    <a:pt x="1111" y="26"/>
                  </a:lnTo>
                  <a:lnTo>
                    <a:pt x="1112" y="26"/>
                  </a:lnTo>
                  <a:lnTo>
                    <a:pt x="1113" y="26"/>
                  </a:lnTo>
                  <a:lnTo>
                    <a:pt x="1113" y="26"/>
                  </a:lnTo>
                  <a:lnTo>
                    <a:pt x="1114" y="26"/>
                  </a:lnTo>
                  <a:lnTo>
                    <a:pt x="1115" y="26"/>
                  </a:lnTo>
                  <a:lnTo>
                    <a:pt x="1116" y="26"/>
                  </a:lnTo>
                  <a:lnTo>
                    <a:pt x="1117" y="26"/>
                  </a:lnTo>
                  <a:lnTo>
                    <a:pt x="1118" y="26"/>
                  </a:lnTo>
                  <a:lnTo>
                    <a:pt x="1118" y="26"/>
                  </a:lnTo>
                  <a:lnTo>
                    <a:pt x="1119" y="26"/>
                  </a:lnTo>
                  <a:lnTo>
                    <a:pt x="1120" y="26"/>
                  </a:lnTo>
                  <a:lnTo>
                    <a:pt x="1121" y="26"/>
                  </a:lnTo>
                  <a:lnTo>
                    <a:pt x="1122" y="26"/>
                  </a:lnTo>
                  <a:lnTo>
                    <a:pt x="1122" y="26"/>
                  </a:lnTo>
                  <a:lnTo>
                    <a:pt x="1123" y="26"/>
                  </a:lnTo>
                  <a:lnTo>
                    <a:pt x="1124" y="26"/>
                  </a:lnTo>
                  <a:lnTo>
                    <a:pt x="1125" y="26"/>
                  </a:lnTo>
                  <a:lnTo>
                    <a:pt x="1126" y="26"/>
                  </a:lnTo>
                  <a:lnTo>
                    <a:pt x="1126" y="26"/>
                  </a:lnTo>
                  <a:lnTo>
                    <a:pt x="1127" y="26"/>
                  </a:lnTo>
                  <a:lnTo>
                    <a:pt x="1128" y="26"/>
                  </a:lnTo>
                  <a:lnTo>
                    <a:pt x="1129" y="26"/>
                  </a:lnTo>
                  <a:lnTo>
                    <a:pt x="1130" y="26"/>
                  </a:lnTo>
                  <a:lnTo>
                    <a:pt x="1131" y="26"/>
                  </a:lnTo>
                  <a:lnTo>
                    <a:pt x="1131" y="26"/>
                  </a:lnTo>
                  <a:lnTo>
                    <a:pt x="1132" y="26"/>
                  </a:lnTo>
                  <a:lnTo>
                    <a:pt x="1133" y="26"/>
                  </a:lnTo>
                  <a:lnTo>
                    <a:pt x="1134" y="26"/>
                  </a:lnTo>
                  <a:lnTo>
                    <a:pt x="1135" y="26"/>
                  </a:lnTo>
                  <a:lnTo>
                    <a:pt x="1135" y="26"/>
                  </a:lnTo>
                  <a:lnTo>
                    <a:pt x="1136" y="26"/>
                  </a:lnTo>
                  <a:lnTo>
                    <a:pt x="1137" y="26"/>
                  </a:lnTo>
                  <a:lnTo>
                    <a:pt x="1138" y="26"/>
                  </a:lnTo>
                  <a:lnTo>
                    <a:pt x="1139" y="26"/>
                  </a:lnTo>
                  <a:lnTo>
                    <a:pt x="1140" y="26"/>
                  </a:lnTo>
                  <a:lnTo>
                    <a:pt x="1140" y="26"/>
                  </a:lnTo>
                  <a:lnTo>
                    <a:pt x="1141" y="26"/>
                  </a:lnTo>
                  <a:lnTo>
                    <a:pt x="1142" y="26"/>
                  </a:lnTo>
                  <a:lnTo>
                    <a:pt x="1143" y="26"/>
                  </a:lnTo>
                  <a:lnTo>
                    <a:pt x="1144" y="26"/>
                  </a:lnTo>
                  <a:lnTo>
                    <a:pt x="1144" y="26"/>
                  </a:lnTo>
                  <a:lnTo>
                    <a:pt x="1145" y="26"/>
                  </a:lnTo>
                  <a:lnTo>
                    <a:pt x="1146" y="26"/>
                  </a:lnTo>
                  <a:lnTo>
                    <a:pt x="1147" y="26"/>
                  </a:lnTo>
                  <a:lnTo>
                    <a:pt x="1148" y="26"/>
                  </a:lnTo>
                  <a:lnTo>
                    <a:pt x="1148" y="26"/>
                  </a:lnTo>
                  <a:lnTo>
                    <a:pt x="1149" y="26"/>
                  </a:lnTo>
                  <a:lnTo>
                    <a:pt x="1150" y="26"/>
                  </a:lnTo>
                  <a:lnTo>
                    <a:pt x="1151" y="26"/>
                  </a:lnTo>
                  <a:lnTo>
                    <a:pt x="1152" y="26"/>
                  </a:lnTo>
                  <a:lnTo>
                    <a:pt x="1153" y="26"/>
                  </a:lnTo>
                  <a:lnTo>
                    <a:pt x="1153" y="26"/>
                  </a:lnTo>
                  <a:lnTo>
                    <a:pt x="1154" y="26"/>
                  </a:lnTo>
                  <a:lnTo>
                    <a:pt x="1155" y="26"/>
                  </a:lnTo>
                  <a:lnTo>
                    <a:pt x="1156" y="26"/>
                  </a:lnTo>
                  <a:lnTo>
                    <a:pt x="1157" y="26"/>
                  </a:lnTo>
                  <a:lnTo>
                    <a:pt x="1157" y="26"/>
                  </a:lnTo>
                  <a:lnTo>
                    <a:pt x="1158" y="26"/>
                  </a:lnTo>
                  <a:lnTo>
                    <a:pt x="1159" y="26"/>
                  </a:lnTo>
                  <a:lnTo>
                    <a:pt x="1160" y="26"/>
                  </a:lnTo>
                  <a:lnTo>
                    <a:pt x="1161" y="26"/>
                  </a:lnTo>
                  <a:lnTo>
                    <a:pt x="1162" y="26"/>
                  </a:lnTo>
                  <a:lnTo>
                    <a:pt x="1162" y="26"/>
                  </a:lnTo>
                  <a:lnTo>
                    <a:pt x="1163" y="26"/>
                  </a:lnTo>
                  <a:lnTo>
                    <a:pt x="1164" y="26"/>
                  </a:lnTo>
                  <a:lnTo>
                    <a:pt x="1165" y="26"/>
                  </a:lnTo>
                  <a:lnTo>
                    <a:pt x="1166" y="26"/>
                  </a:lnTo>
                  <a:lnTo>
                    <a:pt x="1166" y="26"/>
                  </a:lnTo>
                  <a:lnTo>
                    <a:pt x="1167" y="26"/>
                  </a:lnTo>
                  <a:lnTo>
                    <a:pt x="1168" y="26"/>
                  </a:lnTo>
                  <a:lnTo>
                    <a:pt x="1169" y="26"/>
                  </a:lnTo>
                  <a:lnTo>
                    <a:pt x="1170" y="26"/>
                  </a:lnTo>
                  <a:lnTo>
                    <a:pt x="1170" y="26"/>
                  </a:lnTo>
                  <a:lnTo>
                    <a:pt x="1171" y="26"/>
                  </a:lnTo>
                  <a:lnTo>
                    <a:pt x="1172" y="26"/>
                  </a:lnTo>
                  <a:lnTo>
                    <a:pt x="1173" y="26"/>
                  </a:lnTo>
                  <a:lnTo>
                    <a:pt x="1174" y="26"/>
                  </a:lnTo>
                  <a:lnTo>
                    <a:pt x="1175" y="26"/>
                  </a:lnTo>
                  <a:lnTo>
                    <a:pt x="1175" y="26"/>
                  </a:lnTo>
                  <a:lnTo>
                    <a:pt x="1176" y="26"/>
                  </a:lnTo>
                  <a:lnTo>
                    <a:pt x="1177" y="26"/>
                  </a:lnTo>
                  <a:lnTo>
                    <a:pt x="1178" y="26"/>
                  </a:lnTo>
                  <a:lnTo>
                    <a:pt x="1179" y="26"/>
                  </a:lnTo>
                  <a:lnTo>
                    <a:pt x="1179" y="26"/>
                  </a:lnTo>
                  <a:lnTo>
                    <a:pt x="1180" y="26"/>
                  </a:lnTo>
                  <a:lnTo>
                    <a:pt x="1181" y="26"/>
                  </a:lnTo>
                  <a:lnTo>
                    <a:pt x="1182" y="26"/>
                  </a:lnTo>
                  <a:lnTo>
                    <a:pt x="1183" y="26"/>
                  </a:lnTo>
                  <a:lnTo>
                    <a:pt x="1184" y="26"/>
                  </a:lnTo>
                  <a:lnTo>
                    <a:pt x="1184" y="26"/>
                  </a:lnTo>
                  <a:lnTo>
                    <a:pt x="1185" y="26"/>
                  </a:lnTo>
                  <a:lnTo>
                    <a:pt x="1186" y="26"/>
                  </a:lnTo>
                  <a:lnTo>
                    <a:pt x="1187" y="26"/>
                  </a:lnTo>
                  <a:lnTo>
                    <a:pt x="1188" y="26"/>
                  </a:lnTo>
                  <a:lnTo>
                    <a:pt x="1188" y="26"/>
                  </a:lnTo>
                  <a:lnTo>
                    <a:pt x="1189" y="26"/>
                  </a:lnTo>
                  <a:lnTo>
                    <a:pt x="1190" y="26"/>
                  </a:lnTo>
                  <a:lnTo>
                    <a:pt x="1191" y="26"/>
                  </a:lnTo>
                  <a:lnTo>
                    <a:pt x="1192" y="26"/>
                  </a:lnTo>
                  <a:lnTo>
                    <a:pt x="1193" y="26"/>
                  </a:lnTo>
                  <a:lnTo>
                    <a:pt x="1193" y="26"/>
                  </a:lnTo>
                  <a:lnTo>
                    <a:pt x="1194" y="26"/>
                  </a:lnTo>
                  <a:lnTo>
                    <a:pt x="1195" y="26"/>
                  </a:lnTo>
                  <a:lnTo>
                    <a:pt x="1196" y="26"/>
                  </a:lnTo>
                  <a:lnTo>
                    <a:pt x="1197" y="26"/>
                  </a:lnTo>
                  <a:lnTo>
                    <a:pt x="1197" y="26"/>
                  </a:lnTo>
                  <a:lnTo>
                    <a:pt x="1198" y="26"/>
                  </a:lnTo>
                  <a:lnTo>
                    <a:pt x="1199" y="26"/>
                  </a:lnTo>
                  <a:lnTo>
                    <a:pt x="1200" y="26"/>
                  </a:lnTo>
                  <a:lnTo>
                    <a:pt x="1201" y="26"/>
                  </a:lnTo>
                  <a:lnTo>
                    <a:pt x="1201" y="26"/>
                  </a:lnTo>
                  <a:lnTo>
                    <a:pt x="1202" y="26"/>
                  </a:lnTo>
                  <a:lnTo>
                    <a:pt x="1203" y="26"/>
                  </a:lnTo>
                  <a:lnTo>
                    <a:pt x="1204" y="26"/>
                  </a:lnTo>
                  <a:lnTo>
                    <a:pt x="1205" y="26"/>
                  </a:lnTo>
                  <a:lnTo>
                    <a:pt x="1206" y="26"/>
                  </a:lnTo>
                  <a:lnTo>
                    <a:pt x="1206" y="26"/>
                  </a:lnTo>
                  <a:lnTo>
                    <a:pt x="1207" y="26"/>
                  </a:lnTo>
                  <a:lnTo>
                    <a:pt x="1208" y="26"/>
                  </a:lnTo>
                  <a:lnTo>
                    <a:pt x="1209" y="26"/>
                  </a:lnTo>
                  <a:lnTo>
                    <a:pt x="1210" y="26"/>
                  </a:lnTo>
                  <a:lnTo>
                    <a:pt x="1210" y="26"/>
                  </a:lnTo>
                  <a:lnTo>
                    <a:pt x="1211" y="26"/>
                  </a:lnTo>
                  <a:lnTo>
                    <a:pt x="1212" y="26"/>
                  </a:lnTo>
                  <a:lnTo>
                    <a:pt x="1213" y="26"/>
                  </a:lnTo>
                  <a:lnTo>
                    <a:pt x="1214" y="26"/>
                  </a:lnTo>
                  <a:lnTo>
                    <a:pt x="1215" y="26"/>
                  </a:lnTo>
                  <a:lnTo>
                    <a:pt x="1215" y="26"/>
                  </a:lnTo>
                  <a:lnTo>
                    <a:pt x="1216" y="26"/>
                  </a:lnTo>
                  <a:lnTo>
                    <a:pt x="1217" y="26"/>
                  </a:lnTo>
                  <a:lnTo>
                    <a:pt x="1218" y="26"/>
                  </a:lnTo>
                  <a:lnTo>
                    <a:pt x="1219" y="26"/>
                  </a:lnTo>
                  <a:lnTo>
                    <a:pt x="1219" y="26"/>
                  </a:lnTo>
                  <a:lnTo>
                    <a:pt x="1220" y="26"/>
                  </a:lnTo>
                  <a:lnTo>
                    <a:pt x="1221" y="26"/>
                  </a:lnTo>
                  <a:lnTo>
                    <a:pt x="1222" y="26"/>
                  </a:lnTo>
                  <a:lnTo>
                    <a:pt x="1223" y="26"/>
                  </a:lnTo>
                  <a:lnTo>
                    <a:pt x="1223" y="26"/>
                  </a:lnTo>
                  <a:lnTo>
                    <a:pt x="1224" y="26"/>
                  </a:lnTo>
                  <a:lnTo>
                    <a:pt x="1225" y="26"/>
                  </a:lnTo>
                  <a:lnTo>
                    <a:pt x="1226" y="26"/>
                  </a:lnTo>
                  <a:lnTo>
                    <a:pt x="1227" y="26"/>
                  </a:lnTo>
                  <a:lnTo>
                    <a:pt x="1228" y="26"/>
                  </a:lnTo>
                  <a:lnTo>
                    <a:pt x="1228" y="26"/>
                  </a:lnTo>
                  <a:lnTo>
                    <a:pt x="1229" y="26"/>
                  </a:lnTo>
                  <a:lnTo>
                    <a:pt x="1230" y="26"/>
                  </a:lnTo>
                  <a:lnTo>
                    <a:pt x="1231" y="26"/>
                  </a:lnTo>
                  <a:lnTo>
                    <a:pt x="1232" y="26"/>
                  </a:lnTo>
                  <a:lnTo>
                    <a:pt x="1232" y="26"/>
                  </a:lnTo>
                  <a:lnTo>
                    <a:pt x="1233" y="26"/>
                  </a:lnTo>
                  <a:lnTo>
                    <a:pt x="1234" y="26"/>
                  </a:lnTo>
                  <a:lnTo>
                    <a:pt x="1235" y="26"/>
                  </a:lnTo>
                  <a:lnTo>
                    <a:pt x="1236" y="26"/>
                  </a:lnTo>
                  <a:lnTo>
                    <a:pt x="1237" y="26"/>
                  </a:lnTo>
                  <a:lnTo>
                    <a:pt x="1237" y="26"/>
                  </a:lnTo>
                  <a:lnTo>
                    <a:pt x="1238" y="26"/>
                  </a:lnTo>
                  <a:lnTo>
                    <a:pt x="1239" y="26"/>
                  </a:lnTo>
                  <a:lnTo>
                    <a:pt x="1240" y="26"/>
                  </a:lnTo>
                  <a:lnTo>
                    <a:pt x="1241" y="26"/>
                  </a:lnTo>
                  <a:lnTo>
                    <a:pt x="1241" y="26"/>
                  </a:lnTo>
                  <a:lnTo>
                    <a:pt x="1242" y="26"/>
                  </a:lnTo>
                  <a:lnTo>
                    <a:pt x="1243" y="26"/>
                  </a:lnTo>
                  <a:lnTo>
                    <a:pt x="1244" y="26"/>
                  </a:lnTo>
                  <a:lnTo>
                    <a:pt x="1245" y="26"/>
                  </a:lnTo>
                  <a:lnTo>
                    <a:pt x="1245" y="26"/>
                  </a:lnTo>
                  <a:lnTo>
                    <a:pt x="1246" y="26"/>
                  </a:lnTo>
                  <a:lnTo>
                    <a:pt x="1247" y="26"/>
                  </a:lnTo>
                  <a:lnTo>
                    <a:pt x="1248" y="26"/>
                  </a:lnTo>
                  <a:lnTo>
                    <a:pt x="1249" y="26"/>
                  </a:lnTo>
                  <a:lnTo>
                    <a:pt x="1250" y="26"/>
                  </a:lnTo>
                  <a:lnTo>
                    <a:pt x="1250" y="26"/>
                  </a:lnTo>
                  <a:lnTo>
                    <a:pt x="1251" y="26"/>
                  </a:lnTo>
                  <a:lnTo>
                    <a:pt x="1252" y="26"/>
                  </a:lnTo>
                  <a:lnTo>
                    <a:pt x="1253" y="26"/>
                  </a:lnTo>
                  <a:lnTo>
                    <a:pt x="1254" y="26"/>
                  </a:lnTo>
                  <a:lnTo>
                    <a:pt x="1254" y="26"/>
                  </a:lnTo>
                  <a:lnTo>
                    <a:pt x="1255" y="26"/>
                  </a:lnTo>
                  <a:lnTo>
                    <a:pt x="1256" y="26"/>
                  </a:lnTo>
                  <a:lnTo>
                    <a:pt x="1257" y="26"/>
                  </a:lnTo>
                  <a:lnTo>
                    <a:pt x="1258" y="26"/>
                  </a:lnTo>
                  <a:lnTo>
                    <a:pt x="1259" y="26"/>
                  </a:lnTo>
                  <a:lnTo>
                    <a:pt x="1259" y="26"/>
                  </a:lnTo>
                  <a:lnTo>
                    <a:pt x="1260" y="26"/>
                  </a:lnTo>
                  <a:lnTo>
                    <a:pt x="1261" y="26"/>
                  </a:lnTo>
                  <a:lnTo>
                    <a:pt x="1262" y="26"/>
                  </a:lnTo>
                  <a:lnTo>
                    <a:pt x="1263" y="26"/>
                  </a:lnTo>
                  <a:lnTo>
                    <a:pt x="1263" y="26"/>
                  </a:lnTo>
                  <a:lnTo>
                    <a:pt x="1264" y="26"/>
                  </a:lnTo>
                  <a:lnTo>
                    <a:pt x="1265" y="26"/>
                  </a:lnTo>
                  <a:lnTo>
                    <a:pt x="1266" y="26"/>
                  </a:lnTo>
                  <a:lnTo>
                    <a:pt x="1267" y="26"/>
                  </a:lnTo>
                  <a:lnTo>
                    <a:pt x="1267" y="26"/>
                  </a:lnTo>
                  <a:lnTo>
                    <a:pt x="1268" y="26"/>
                  </a:lnTo>
                  <a:lnTo>
                    <a:pt x="1269" y="26"/>
                  </a:lnTo>
                  <a:lnTo>
                    <a:pt x="1270" y="26"/>
                  </a:lnTo>
                  <a:lnTo>
                    <a:pt x="1271" y="26"/>
                  </a:lnTo>
                  <a:lnTo>
                    <a:pt x="1272" y="26"/>
                  </a:lnTo>
                  <a:lnTo>
                    <a:pt x="1272" y="26"/>
                  </a:lnTo>
                  <a:lnTo>
                    <a:pt x="1273" y="26"/>
                  </a:lnTo>
                  <a:lnTo>
                    <a:pt x="1274" y="26"/>
                  </a:lnTo>
                  <a:lnTo>
                    <a:pt x="1275" y="26"/>
                  </a:lnTo>
                  <a:lnTo>
                    <a:pt x="1276" y="26"/>
                  </a:lnTo>
                  <a:lnTo>
                    <a:pt x="1276" y="26"/>
                  </a:lnTo>
                  <a:lnTo>
                    <a:pt x="1277" y="26"/>
                  </a:lnTo>
                  <a:lnTo>
                    <a:pt x="1278" y="26"/>
                  </a:lnTo>
                  <a:lnTo>
                    <a:pt x="1279" y="26"/>
                  </a:lnTo>
                  <a:lnTo>
                    <a:pt x="1280" y="26"/>
                  </a:lnTo>
                  <a:lnTo>
                    <a:pt x="1281" y="26"/>
                  </a:lnTo>
                  <a:lnTo>
                    <a:pt x="1281" y="26"/>
                  </a:lnTo>
                  <a:lnTo>
                    <a:pt x="1282" y="26"/>
                  </a:lnTo>
                  <a:lnTo>
                    <a:pt x="1283" y="26"/>
                  </a:lnTo>
                  <a:lnTo>
                    <a:pt x="1284" y="26"/>
                  </a:lnTo>
                  <a:lnTo>
                    <a:pt x="1285" y="26"/>
                  </a:lnTo>
                  <a:lnTo>
                    <a:pt x="1285" y="26"/>
                  </a:lnTo>
                  <a:lnTo>
                    <a:pt x="1286" y="26"/>
                  </a:lnTo>
                  <a:lnTo>
                    <a:pt x="1287" y="26"/>
                  </a:lnTo>
                  <a:lnTo>
                    <a:pt x="1288" y="26"/>
                  </a:lnTo>
                  <a:lnTo>
                    <a:pt x="1289" y="26"/>
                  </a:lnTo>
                  <a:lnTo>
                    <a:pt x="1290" y="26"/>
                  </a:lnTo>
                  <a:lnTo>
                    <a:pt x="1290" y="26"/>
                  </a:lnTo>
                  <a:lnTo>
                    <a:pt x="1291" y="26"/>
                  </a:lnTo>
                  <a:lnTo>
                    <a:pt x="1292" y="26"/>
                  </a:lnTo>
                  <a:lnTo>
                    <a:pt x="1293" y="26"/>
                  </a:lnTo>
                  <a:lnTo>
                    <a:pt x="1294" y="26"/>
                  </a:lnTo>
                  <a:lnTo>
                    <a:pt x="1294" y="26"/>
                  </a:lnTo>
                  <a:lnTo>
                    <a:pt x="1295" y="26"/>
                  </a:lnTo>
                  <a:lnTo>
                    <a:pt x="1296" y="26"/>
                  </a:lnTo>
                  <a:lnTo>
                    <a:pt x="1297" y="26"/>
                  </a:lnTo>
                  <a:lnTo>
                    <a:pt x="1298" y="26"/>
                  </a:lnTo>
                  <a:lnTo>
                    <a:pt x="1298" y="26"/>
                  </a:lnTo>
                  <a:lnTo>
                    <a:pt x="1299" y="26"/>
                  </a:lnTo>
                  <a:lnTo>
                    <a:pt x="1300" y="26"/>
                  </a:lnTo>
                  <a:lnTo>
                    <a:pt x="1301" y="26"/>
                  </a:lnTo>
                  <a:lnTo>
                    <a:pt x="1302" y="26"/>
                  </a:lnTo>
                  <a:lnTo>
                    <a:pt x="1303" y="26"/>
                  </a:lnTo>
                  <a:lnTo>
                    <a:pt x="1303" y="26"/>
                  </a:lnTo>
                  <a:lnTo>
                    <a:pt x="1304" y="26"/>
                  </a:lnTo>
                  <a:lnTo>
                    <a:pt x="1305" y="26"/>
                  </a:lnTo>
                  <a:lnTo>
                    <a:pt x="1306" y="26"/>
                  </a:lnTo>
                  <a:lnTo>
                    <a:pt x="1307" y="26"/>
                  </a:lnTo>
                  <a:lnTo>
                    <a:pt x="1307" y="26"/>
                  </a:lnTo>
                  <a:lnTo>
                    <a:pt x="1308" y="26"/>
                  </a:lnTo>
                  <a:lnTo>
                    <a:pt x="1309" y="26"/>
                  </a:lnTo>
                  <a:lnTo>
                    <a:pt x="1310" y="26"/>
                  </a:lnTo>
                  <a:lnTo>
                    <a:pt x="1311" y="26"/>
                  </a:lnTo>
                  <a:lnTo>
                    <a:pt x="1312" y="26"/>
                  </a:lnTo>
                  <a:lnTo>
                    <a:pt x="1312" y="26"/>
                  </a:lnTo>
                  <a:lnTo>
                    <a:pt x="1313" y="26"/>
                  </a:lnTo>
                  <a:lnTo>
                    <a:pt x="1314" y="26"/>
                  </a:lnTo>
                  <a:lnTo>
                    <a:pt x="1315" y="26"/>
                  </a:lnTo>
                  <a:lnTo>
                    <a:pt x="1316" y="26"/>
                  </a:lnTo>
                  <a:lnTo>
                    <a:pt x="1316" y="26"/>
                  </a:lnTo>
                  <a:lnTo>
                    <a:pt x="1317" y="26"/>
                  </a:lnTo>
                  <a:lnTo>
                    <a:pt x="1318" y="26"/>
                  </a:lnTo>
                  <a:lnTo>
                    <a:pt x="1319" y="26"/>
                  </a:lnTo>
                  <a:lnTo>
                    <a:pt x="1320" y="26"/>
                  </a:lnTo>
                  <a:lnTo>
                    <a:pt x="1320" y="26"/>
                  </a:lnTo>
                  <a:lnTo>
                    <a:pt x="1321" y="26"/>
                  </a:lnTo>
                  <a:lnTo>
                    <a:pt x="1322" y="26"/>
                  </a:lnTo>
                  <a:lnTo>
                    <a:pt x="1323" y="26"/>
                  </a:lnTo>
                  <a:lnTo>
                    <a:pt x="1324" y="26"/>
                  </a:lnTo>
                  <a:lnTo>
                    <a:pt x="1325" y="26"/>
                  </a:lnTo>
                  <a:lnTo>
                    <a:pt x="1325" y="26"/>
                  </a:lnTo>
                  <a:lnTo>
                    <a:pt x="1326" y="26"/>
                  </a:lnTo>
                  <a:lnTo>
                    <a:pt x="1327" y="26"/>
                  </a:lnTo>
                  <a:lnTo>
                    <a:pt x="1328" y="26"/>
                  </a:lnTo>
                  <a:lnTo>
                    <a:pt x="1329" y="26"/>
                  </a:lnTo>
                  <a:lnTo>
                    <a:pt x="1329" y="26"/>
                  </a:lnTo>
                  <a:lnTo>
                    <a:pt x="1330" y="26"/>
                  </a:lnTo>
                  <a:lnTo>
                    <a:pt x="1331" y="26"/>
                  </a:lnTo>
                  <a:lnTo>
                    <a:pt x="1332" y="26"/>
                  </a:lnTo>
                  <a:lnTo>
                    <a:pt x="1333" y="26"/>
                  </a:lnTo>
                  <a:lnTo>
                    <a:pt x="1334" y="26"/>
                  </a:lnTo>
                  <a:lnTo>
                    <a:pt x="1334" y="26"/>
                  </a:lnTo>
                  <a:lnTo>
                    <a:pt x="1335" y="26"/>
                  </a:lnTo>
                  <a:lnTo>
                    <a:pt x="1336" y="26"/>
                  </a:lnTo>
                  <a:lnTo>
                    <a:pt x="1337" y="26"/>
                  </a:lnTo>
                  <a:lnTo>
                    <a:pt x="1338" y="26"/>
                  </a:lnTo>
                  <a:lnTo>
                    <a:pt x="1338" y="26"/>
                  </a:lnTo>
                  <a:lnTo>
                    <a:pt x="1339" y="26"/>
                  </a:lnTo>
                  <a:lnTo>
                    <a:pt x="1340" y="26"/>
                  </a:lnTo>
                  <a:lnTo>
                    <a:pt x="1341" y="26"/>
                  </a:lnTo>
                  <a:lnTo>
                    <a:pt x="1342" y="26"/>
                  </a:lnTo>
                  <a:lnTo>
                    <a:pt x="1343" y="26"/>
                  </a:lnTo>
                  <a:lnTo>
                    <a:pt x="1343" y="26"/>
                  </a:lnTo>
                  <a:lnTo>
                    <a:pt x="1344" y="26"/>
                  </a:lnTo>
                  <a:lnTo>
                    <a:pt x="1345" y="26"/>
                  </a:lnTo>
                  <a:lnTo>
                    <a:pt x="1346" y="26"/>
                  </a:lnTo>
                  <a:lnTo>
                    <a:pt x="1347" y="26"/>
                  </a:lnTo>
                  <a:lnTo>
                    <a:pt x="1347" y="26"/>
                  </a:lnTo>
                  <a:lnTo>
                    <a:pt x="1348" y="26"/>
                  </a:lnTo>
                  <a:lnTo>
                    <a:pt x="1349" y="26"/>
                  </a:lnTo>
                  <a:lnTo>
                    <a:pt x="1350" y="26"/>
                  </a:lnTo>
                  <a:lnTo>
                    <a:pt x="1351" y="26"/>
                  </a:lnTo>
                  <a:lnTo>
                    <a:pt x="1351" y="26"/>
                  </a:lnTo>
                  <a:lnTo>
                    <a:pt x="1352" y="26"/>
                  </a:lnTo>
                  <a:lnTo>
                    <a:pt x="1353" y="26"/>
                  </a:lnTo>
                  <a:lnTo>
                    <a:pt x="1354" y="26"/>
                  </a:lnTo>
                  <a:lnTo>
                    <a:pt x="1355" y="26"/>
                  </a:lnTo>
                  <a:lnTo>
                    <a:pt x="1356" y="26"/>
                  </a:lnTo>
                  <a:lnTo>
                    <a:pt x="1356" y="26"/>
                  </a:lnTo>
                  <a:lnTo>
                    <a:pt x="1357" y="26"/>
                  </a:lnTo>
                  <a:lnTo>
                    <a:pt x="1358" y="26"/>
                  </a:lnTo>
                  <a:lnTo>
                    <a:pt x="1359" y="26"/>
                  </a:lnTo>
                  <a:lnTo>
                    <a:pt x="1360" y="26"/>
                  </a:lnTo>
                  <a:lnTo>
                    <a:pt x="1360" y="26"/>
                  </a:lnTo>
                  <a:lnTo>
                    <a:pt x="1361" y="26"/>
                  </a:lnTo>
                  <a:lnTo>
                    <a:pt x="1362" y="26"/>
                  </a:lnTo>
                  <a:lnTo>
                    <a:pt x="1363" y="26"/>
                  </a:lnTo>
                  <a:lnTo>
                    <a:pt x="1364" y="26"/>
                  </a:lnTo>
                  <a:lnTo>
                    <a:pt x="1365" y="26"/>
                  </a:lnTo>
                  <a:lnTo>
                    <a:pt x="1365" y="26"/>
                  </a:lnTo>
                  <a:lnTo>
                    <a:pt x="1366" y="26"/>
                  </a:lnTo>
                  <a:lnTo>
                    <a:pt x="1367" y="26"/>
                  </a:lnTo>
                  <a:lnTo>
                    <a:pt x="1368" y="26"/>
                  </a:lnTo>
                  <a:lnTo>
                    <a:pt x="1369" y="26"/>
                  </a:lnTo>
                  <a:lnTo>
                    <a:pt x="1369" y="26"/>
                  </a:lnTo>
                  <a:lnTo>
                    <a:pt x="1370" y="26"/>
                  </a:lnTo>
                  <a:lnTo>
                    <a:pt x="1371" y="26"/>
                  </a:lnTo>
                  <a:lnTo>
                    <a:pt x="1372" y="26"/>
                  </a:lnTo>
                  <a:lnTo>
                    <a:pt x="1373" y="26"/>
                  </a:lnTo>
                  <a:lnTo>
                    <a:pt x="1373" y="26"/>
                  </a:lnTo>
                  <a:lnTo>
                    <a:pt x="1374" y="26"/>
                  </a:lnTo>
                  <a:lnTo>
                    <a:pt x="1375" y="26"/>
                  </a:lnTo>
                  <a:lnTo>
                    <a:pt x="1376" y="26"/>
                  </a:lnTo>
                  <a:lnTo>
                    <a:pt x="1377" y="26"/>
                  </a:lnTo>
                  <a:lnTo>
                    <a:pt x="1378" y="26"/>
                  </a:lnTo>
                  <a:lnTo>
                    <a:pt x="1378" y="26"/>
                  </a:lnTo>
                  <a:lnTo>
                    <a:pt x="1379" y="26"/>
                  </a:lnTo>
                  <a:lnTo>
                    <a:pt x="1380" y="26"/>
                  </a:lnTo>
                  <a:lnTo>
                    <a:pt x="1381" y="26"/>
                  </a:lnTo>
                  <a:lnTo>
                    <a:pt x="1382" y="26"/>
                  </a:lnTo>
                  <a:lnTo>
                    <a:pt x="1382" y="26"/>
                  </a:lnTo>
                  <a:lnTo>
                    <a:pt x="1383" y="26"/>
                  </a:lnTo>
                  <a:lnTo>
                    <a:pt x="1384" y="26"/>
                  </a:lnTo>
                  <a:lnTo>
                    <a:pt x="1385" y="26"/>
                  </a:lnTo>
                  <a:lnTo>
                    <a:pt x="1386" y="26"/>
                  </a:lnTo>
                  <a:lnTo>
                    <a:pt x="1387" y="26"/>
                  </a:lnTo>
                  <a:lnTo>
                    <a:pt x="1387" y="26"/>
                  </a:lnTo>
                  <a:lnTo>
                    <a:pt x="1388" y="26"/>
                  </a:lnTo>
                  <a:lnTo>
                    <a:pt x="1389" y="26"/>
                  </a:lnTo>
                  <a:lnTo>
                    <a:pt x="1390" y="26"/>
                  </a:lnTo>
                  <a:lnTo>
                    <a:pt x="1391" y="26"/>
                  </a:lnTo>
                  <a:lnTo>
                    <a:pt x="1391" y="26"/>
                  </a:lnTo>
                  <a:lnTo>
                    <a:pt x="1392" y="26"/>
                  </a:lnTo>
                  <a:lnTo>
                    <a:pt x="1393" y="26"/>
                  </a:lnTo>
                  <a:lnTo>
                    <a:pt x="1394" y="26"/>
                  </a:lnTo>
                  <a:lnTo>
                    <a:pt x="1395" y="26"/>
                  </a:lnTo>
                  <a:lnTo>
                    <a:pt x="1395" y="26"/>
                  </a:lnTo>
                  <a:lnTo>
                    <a:pt x="1396" y="26"/>
                  </a:lnTo>
                  <a:lnTo>
                    <a:pt x="1397" y="26"/>
                  </a:lnTo>
                  <a:lnTo>
                    <a:pt x="1398" y="26"/>
                  </a:lnTo>
                  <a:lnTo>
                    <a:pt x="1399" y="26"/>
                  </a:lnTo>
                  <a:lnTo>
                    <a:pt x="1400" y="26"/>
                  </a:lnTo>
                  <a:lnTo>
                    <a:pt x="1400" y="26"/>
                  </a:lnTo>
                  <a:lnTo>
                    <a:pt x="1401" y="26"/>
                  </a:lnTo>
                  <a:lnTo>
                    <a:pt x="1402" y="26"/>
                  </a:lnTo>
                  <a:lnTo>
                    <a:pt x="1403" y="26"/>
                  </a:lnTo>
                  <a:lnTo>
                    <a:pt x="1404" y="26"/>
                  </a:lnTo>
                  <a:lnTo>
                    <a:pt x="1404" y="26"/>
                  </a:lnTo>
                  <a:lnTo>
                    <a:pt x="1405" y="26"/>
                  </a:lnTo>
                  <a:lnTo>
                    <a:pt x="1406" y="26"/>
                  </a:lnTo>
                  <a:lnTo>
                    <a:pt x="1407" y="26"/>
                  </a:lnTo>
                  <a:lnTo>
                    <a:pt x="1408" y="26"/>
                  </a:lnTo>
                  <a:lnTo>
                    <a:pt x="1409" y="26"/>
                  </a:lnTo>
                  <a:lnTo>
                    <a:pt x="1409" y="26"/>
                  </a:lnTo>
                  <a:lnTo>
                    <a:pt x="1410" y="26"/>
                  </a:lnTo>
                  <a:lnTo>
                    <a:pt x="1411" y="26"/>
                  </a:lnTo>
                  <a:lnTo>
                    <a:pt x="1412" y="26"/>
                  </a:lnTo>
                  <a:lnTo>
                    <a:pt x="1413" y="26"/>
                  </a:lnTo>
                  <a:lnTo>
                    <a:pt x="1413" y="26"/>
                  </a:lnTo>
                  <a:lnTo>
                    <a:pt x="1414" y="26"/>
                  </a:lnTo>
                  <a:lnTo>
                    <a:pt x="1415" y="26"/>
                  </a:lnTo>
                  <a:lnTo>
                    <a:pt x="1416" y="26"/>
                  </a:lnTo>
                  <a:lnTo>
                    <a:pt x="1417" y="26"/>
                  </a:lnTo>
                  <a:lnTo>
                    <a:pt x="1418" y="26"/>
                  </a:lnTo>
                  <a:lnTo>
                    <a:pt x="1418" y="26"/>
                  </a:lnTo>
                  <a:lnTo>
                    <a:pt x="1419" y="26"/>
                  </a:lnTo>
                  <a:lnTo>
                    <a:pt x="1420" y="26"/>
                  </a:lnTo>
                  <a:lnTo>
                    <a:pt x="1421" y="26"/>
                  </a:lnTo>
                  <a:lnTo>
                    <a:pt x="1422" y="26"/>
                  </a:lnTo>
                  <a:lnTo>
                    <a:pt x="1422" y="26"/>
                  </a:lnTo>
                  <a:lnTo>
                    <a:pt x="1423" y="26"/>
                  </a:lnTo>
                  <a:lnTo>
                    <a:pt x="1424" y="26"/>
                  </a:lnTo>
                  <a:lnTo>
                    <a:pt x="1425" y="26"/>
                  </a:lnTo>
                  <a:lnTo>
                    <a:pt x="1426" y="26"/>
                  </a:lnTo>
                  <a:lnTo>
                    <a:pt x="1426" y="26"/>
                  </a:lnTo>
                  <a:lnTo>
                    <a:pt x="1427" y="26"/>
                  </a:lnTo>
                  <a:lnTo>
                    <a:pt x="1428" y="26"/>
                  </a:lnTo>
                  <a:lnTo>
                    <a:pt x="1429" y="26"/>
                  </a:lnTo>
                  <a:lnTo>
                    <a:pt x="1430" y="26"/>
                  </a:lnTo>
                  <a:lnTo>
                    <a:pt x="1431" y="26"/>
                  </a:lnTo>
                  <a:lnTo>
                    <a:pt x="1431" y="26"/>
                  </a:lnTo>
                  <a:lnTo>
                    <a:pt x="1432" y="26"/>
                  </a:lnTo>
                  <a:lnTo>
                    <a:pt x="1433" y="26"/>
                  </a:lnTo>
                  <a:lnTo>
                    <a:pt x="1434" y="26"/>
                  </a:lnTo>
                  <a:lnTo>
                    <a:pt x="1435" y="26"/>
                  </a:lnTo>
                  <a:lnTo>
                    <a:pt x="1435" y="26"/>
                  </a:lnTo>
                  <a:lnTo>
                    <a:pt x="1436" y="26"/>
                  </a:lnTo>
                  <a:lnTo>
                    <a:pt x="1437" y="26"/>
                  </a:lnTo>
                  <a:lnTo>
                    <a:pt x="1438" y="26"/>
                  </a:lnTo>
                  <a:lnTo>
                    <a:pt x="1439" y="26"/>
                  </a:lnTo>
                  <a:lnTo>
                    <a:pt x="1440" y="26"/>
                  </a:lnTo>
                  <a:lnTo>
                    <a:pt x="1440" y="26"/>
                  </a:lnTo>
                  <a:lnTo>
                    <a:pt x="1441" y="26"/>
                  </a:lnTo>
                  <a:lnTo>
                    <a:pt x="1442" y="26"/>
                  </a:lnTo>
                  <a:lnTo>
                    <a:pt x="1443" y="26"/>
                  </a:lnTo>
                  <a:lnTo>
                    <a:pt x="1444" y="26"/>
                  </a:lnTo>
                  <a:lnTo>
                    <a:pt x="1444" y="26"/>
                  </a:lnTo>
                  <a:lnTo>
                    <a:pt x="1445" y="26"/>
                  </a:lnTo>
                  <a:lnTo>
                    <a:pt x="1446" y="26"/>
                  </a:lnTo>
                  <a:lnTo>
                    <a:pt x="1447" y="26"/>
                  </a:lnTo>
                  <a:lnTo>
                    <a:pt x="1448" y="26"/>
                  </a:lnTo>
                  <a:lnTo>
                    <a:pt x="1448" y="26"/>
                  </a:lnTo>
                  <a:lnTo>
                    <a:pt x="1449" y="26"/>
                  </a:lnTo>
                  <a:lnTo>
                    <a:pt x="1450" y="26"/>
                  </a:lnTo>
                  <a:lnTo>
                    <a:pt x="1451" y="26"/>
                  </a:lnTo>
                  <a:lnTo>
                    <a:pt x="1452" y="26"/>
                  </a:lnTo>
                  <a:lnTo>
                    <a:pt x="1453" y="26"/>
                  </a:lnTo>
                  <a:lnTo>
                    <a:pt x="1453" y="26"/>
                  </a:lnTo>
                  <a:lnTo>
                    <a:pt x="1454" y="26"/>
                  </a:lnTo>
                  <a:lnTo>
                    <a:pt x="1455" y="26"/>
                  </a:lnTo>
                  <a:lnTo>
                    <a:pt x="1456" y="26"/>
                  </a:lnTo>
                  <a:lnTo>
                    <a:pt x="1457" y="26"/>
                  </a:lnTo>
                  <a:lnTo>
                    <a:pt x="1457" y="26"/>
                  </a:lnTo>
                  <a:lnTo>
                    <a:pt x="1458" y="26"/>
                  </a:lnTo>
                  <a:lnTo>
                    <a:pt x="1459" y="26"/>
                  </a:lnTo>
                  <a:lnTo>
                    <a:pt x="1460" y="26"/>
                  </a:lnTo>
                  <a:lnTo>
                    <a:pt x="1461" y="26"/>
                  </a:lnTo>
                  <a:lnTo>
                    <a:pt x="1462" y="26"/>
                  </a:lnTo>
                  <a:lnTo>
                    <a:pt x="1462" y="26"/>
                  </a:lnTo>
                  <a:lnTo>
                    <a:pt x="1463" y="26"/>
                  </a:lnTo>
                  <a:lnTo>
                    <a:pt x="1464" y="26"/>
                  </a:lnTo>
                  <a:lnTo>
                    <a:pt x="1465" y="26"/>
                  </a:lnTo>
                  <a:lnTo>
                    <a:pt x="1466" y="26"/>
                  </a:lnTo>
                  <a:lnTo>
                    <a:pt x="1466" y="26"/>
                  </a:lnTo>
                  <a:lnTo>
                    <a:pt x="1467" y="26"/>
                  </a:lnTo>
                  <a:lnTo>
                    <a:pt x="1468" y="26"/>
                  </a:lnTo>
                  <a:lnTo>
                    <a:pt x="1469" y="26"/>
                  </a:lnTo>
                  <a:lnTo>
                    <a:pt x="1470" y="26"/>
                  </a:lnTo>
                  <a:lnTo>
                    <a:pt x="1470" y="26"/>
                  </a:lnTo>
                  <a:lnTo>
                    <a:pt x="1471" y="26"/>
                  </a:lnTo>
                  <a:lnTo>
                    <a:pt x="1472" y="26"/>
                  </a:lnTo>
                  <a:lnTo>
                    <a:pt x="1473" y="26"/>
                  </a:lnTo>
                  <a:lnTo>
                    <a:pt x="1474" y="26"/>
                  </a:lnTo>
                  <a:lnTo>
                    <a:pt x="1475" y="26"/>
                  </a:lnTo>
                  <a:lnTo>
                    <a:pt x="1475" y="26"/>
                  </a:lnTo>
                  <a:lnTo>
                    <a:pt x="1476" y="26"/>
                  </a:lnTo>
                  <a:lnTo>
                    <a:pt x="1477" y="26"/>
                  </a:lnTo>
                  <a:lnTo>
                    <a:pt x="1478" y="26"/>
                  </a:lnTo>
                  <a:lnTo>
                    <a:pt x="1479" y="26"/>
                  </a:lnTo>
                  <a:lnTo>
                    <a:pt x="1479" y="26"/>
                  </a:lnTo>
                  <a:lnTo>
                    <a:pt x="1480" y="26"/>
                  </a:lnTo>
                  <a:lnTo>
                    <a:pt x="1481" y="26"/>
                  </a:lnTo>
                  <a:lnTo>
                    <a:pt x="1482" y="26"/>
                  </a:lnTo>
                  <a:lnTo>
                    <a:pt x="1483" y="26"/>
                  </a:lnTo>
                  <a:lnTo>
                    <a:pt x="1484" y="26"/>
                  </a:lnTo>
                  <a:lnTo>
                    <a:pt x="1484" y="26"/>
                  </a:lnTo>
                  <a:lnTo>
                    <a:pt x="1485" y="26"/>
                  </a:lnTo>
                  <a:lnTo>
                    <a:pt x="1486" y="26"/>
                  </a:lnTo>
                  <a:lnTo>
                    <a:pt x="1487" y="26"/>
                  </a:lnTo>
                  <a:lnTo>
                    <a:pt x="1488" y="26"/>
                  </a:lnTo>
                  <a:lnTo>
                    <a:pt x="1488" y="26"/>
                  </a:lnTo>
                  <a:lnTo>
                    <a:pt x="1489" y="26"/>
                  </a:lnTo>
                  <a:lnTo>
                    <a:pt x="1490" y="26"/>
                  </a:lnTo>
                  <a:lnTo>
                    <a:pt x="1491" y="26"/>
                  </a:lnTo>
                  <a:lnTo>
                    <a:pt x="1492" y="26"/>
                  </a:lnTo>
                  <a:lnTo>
                    <a:pt x="1493" y="26"/>
                  </a:lnTo>
                  <a:lnTo>
                    <a:pt x="1493" y="26"/>
                  </a:lnTo>
                  <a:lnTo>
                    <a:pt x="1494" y="26"/>
                  </a:lnTo>
                  <a:lnTo>
                    <a:pt x="1495" y="26"/>
                  </a:lnTo>
                  <a:lnTo>
                    <a:pt x="1496" y="26"/>
                  </a:lnTo>
                  <a:lnTo>
                    <a:pt x="1497" y="26"/>
                  </a:lnTo>
                  <a:lnTo>
                    <a:pt x="1497" y="26"/>
                  </a:lnTo>
                  <a:lnTo>
                    <a:pt x="1498" y="26"/>
                  </a:lnTo>
                  <a:lnTo>
                    <a:pt x="1499" y="26"/>
                  </a:lnTo>
                  <a:lnTo>
                    <a:pt x="1500" y="26"/>
                  </a:lnTo>
                  <a:lnTo>
                    <a:pt x="1501" y="26"/>
                  </a:lnTo>
                  <a:lnTo>
                    <a:pt x="1501" y="26"/>
                  </a:lnTo>
                  <a:lnTo>
                    <a:pt x="1502" y="26"/>
                  </a:lnTo>
                  <a:lnTo>
                    <a:pt x="1503" y="26"/>
                  </a:lnTo>
                  <a:lnTo>
                    <a:pt x="1504" y="26"/>
                  </a:lnTo>
                  <a:lnTo>
                    <a:pt x="1505" y="26"/>
                  </a:lnTo>
                  <a:lnTo>
                    <a:pt x="1506" y="26"/>
                  </a:lnTo>
                  <a:lnTo>
                    <a:pt x="1506" y="26"/>
                  </a:lnTo>
                  <a:lnTo>
                    <a:pt x="1507" y="26"/>
                  </a:lnTo>
                  <a:lnTo>
                    <a:pt x="1508" y="26"/>
                  </a:lnTo>
                  <a:lnTo>
                    <a:pt x="1509" y="26"/>
                  </a:lnTo>
                  <a:lnTo>
                    <a:pt x="1510" y="26"/>
                  </a:lnTo>
                  <a:lnTo>
                    <a:pt x="1510" y="26"/>
                  </a:lnTo>
                  <a:lnTo>
                    <a:pt x="1511" y="26"/>
                  </a:lnTo>
                  <a:lnTo>
                    <a:pt x="1512" y="26"/>
                  </a:lnTo>
                  <a:lnTo>
                    <a:pt x="1513" y="26"/>
                  </a:lnTo>
                  <a:lnTo>
                    <a:pt x="1514" y="26"/>
                  </a:lnTo>
                  <a:lnTo>
                    <a:pt x="1515" y="26"/>
                  </a:lnTo>
                  <a:lnTo>
                    <a:pt x="1515" y="26"/>
                  </a:lnTo>
                  <a:lnTo>
                    <a:pt x="1516" y="26"/>
                  </a:lnTo>
                  <a:lnTo>
                    <a:pt x="1517" y="26"/>
                  </a:lnTo>
                  <a:lnTo>
                    <a:pt x="1518" y="26"/>
                  </a:lnTo>
                  <a:lnTo>
                    <a:pt x="1519" y="26"/>
                  </a:lnTo>
                  <a:lnTo>
                    <a:pt x="1519" y="26"/>
                  </a:lnTo>
                  <a:lnTo>
                    <a:pt x="1520" y="26"/>
                  </a:lnTo>
                  <a:lnTo>
                    <a:pt x="1521" y="26"/>
                  </a:lnTo>
                  <a:lnTo>
                    <a:pt x="1522" y="26"/>
                  </a:lnTo>
                  <a:lnTo>
                    <a:pt x="1523" y="26"/>
                  </a:lnTo>
                  <a:lnTo>
                    <a:pt x="1523" y="26"/>
                  </a:lnTo>
                  <a:lnTo>
                    <a:pt x="1524" y="26"/>
                  </a:lnTo>
                  <a:lnTo>
                    <a:pt x="1525" y="26"/>
                  </a:lnTo>
                  <a:lnTo>
                    <a:pt x="1526" y="26"/>
                  </a:lnTo>
                  <a:lnTo>
                    <a:pt x="1527" y="26"/>
                  </a:lnTo>
                  <a:lnTo>
                    <a:pt x="1528" y="26"/>
                  </a:lnTo>
                  <a:lnTo>
                    <a:pt x="1528" y="26"/>
                  </a:lnTo>
                  <a:lnTo>
                    <a:pt x="1529" y="26"/>
                  </a:lnTo>
                  <a:lnTo>
                    <a:pt x="1530" y="26"/>
                  </a:lnTo>
                  <a:lnTo>
                    <a:pt x="1531" y="26"/>
                  </a:lnTo>
                  <a:lnTo>
                    <a:pt x="1532" y="26"/>
                  </a:lnTo>
                  <a:lnTo>
                    <a:pt x="1532" y="26"/>
                  </a:lnTo>
                  <a:lnTo>
                    <a:pt x="1533" y="26"/>
                  </a:lnTo>
                  <a:lnTo>
                    <a:pt x="1534" y="26"/>
                  </a:lnTo>
                  <a:lnTo>
                    <a:pt x="1535" y="26"/>
                  </a:lnTo>
                  <a:lnTo>
                    <a:pt x="1536" y="26"/>
                  </a:lnTo>
                  <a:lnTo>
                    <a:pt x="1537" y="26"/>
                  </a:lnTo>
                  <a:lnTo>
                    <a:pt x="1537" y="26"/>
                  </a:lnTo>
                  <a:lnTo>
                    <a:pt x="1538" y="26"/>
                  </a:lnTo>
                  <a:lnTo>
                    <a:pt x="1539" y="26"/>
                  </a:lnTo>
                  <a:lnTo>
                    <a:pt x="1540" y="26"/>
                  </a:lnTo>
                  <a:lnTo>
                    <a:pt x="1541" y="26"/>
                  </a:lnTo>
                  <a:lnTo>
                    <a:pt x="1541" y="26"/>
                  </a:lnTo>
                  <a:lnTo>
                    <a:pt x="1542" y="26"/>
                  </a:lnTo>
                  <a:lnTo>
                    <a:pt x="1543" y="26"/>
                  </a:lnTo>
                  <a:lnTo>
                    <a:pt x="1544" y="26"/>
                  </a:lnTo>
                  <a:lnTo>
                    <a:pt x="1545" y="26"/>
                  </a:lnTo>
                  <a:lnTo>
                    <a:pt x="1545" y="26"/>
                  </a:lnTo>
                  <a:lnTo>
                    <a:pt x="1546" y="26"/>
                  </a:lnTo>
                  <a:lnTo>
                    <a:pt x="1547" y="26"/>
                  </a:lnTo>
                  <a:lnTo>
                    <a:pt x="1548" y="26"/>
                  </a:lnTo>
                  <a:lnTo>
                    <a:pt x="1549" y="26"/>
                  </a:lnTo>
                  <a:lnTo>
                    <a:pt x="1550" y="26"/>
                  </a:lnTo>
                  <a:lnTo>
                    <a:pt x="1550" y="26"/>
                  </a:lnTo>
                  <a:lnTo>
                    <a:pt x="1551" y="26"/>
                  </a:lnTo>
                  <a:lnTo>
                    <a:pt x="1552" y="26"/>
                  </a:lnTo>
                  <a:lnTo>
                    <a:pt x="1553" y="26"/>
                  </a:lnTo>
                  <a:lnTo>
                    <a:pt x="1554" y="26"/>
                  </a:lnTo>
                  <a:lnTo>
                    <a:pt x="1554" y="26"/>
                  </a:lnTo>
                  <a:lnTo>
                    <a:pt x="1555" y="26"/>
                  </a:lnTo>
                  <a:lnTo>
                    <a:pt x="1556" y="26"/>
                  </a:lnTo>
                  <a:lnTo>
                    <a:pt x="1557" y="26"/>
                  </a:lnTo>
                  <a:lnTo>
                    <a:pt x="1558" y="26"/>
                  </a:lnTo>
                  <a:lnTo>
                    <a:pt x="1559" y="26"/>
                  </a:lnTo>
                  <a:lnTo>
                    <a:pt x="1559" y="26"/>
                  </a:lnTo>
                  <a:lnTo>
                    <a:pt x="1560" y="26"/>
                  </a:lnTo>
                  <a:lnTo>
                    <a:pt x="1561" y="26"/>
                  </a:lnTo>
                  <a:lnTo>
                    <a:pt x="1562" y="26"/>
                  </a:lnTo>
                  <a:lnTo>
                    <a:pt x="1563" y="26"/>
                  </a:lnTo>
                  <a:lnTo>
                    <a:pt x="1563" y="26"/>
                  </a:lnTo>
                  <a:lnTo>
                    <a:pt x="1564" y="26"/>
                  </a:lnTo>
                  <a:lnTo>
                    <a:pt x="1565" y="26"/>
                  </a:lnTo>
                  <a:lnTo>
                    <a:pt x="1566" y="26"/>
                  </a:lnTo>
                  <a:lnTo>
                    <a:pt x="1567" y="26"/>
                  </a:lnTo>
                  <a:lnTo>
                    <a:pt x="1568" y="26"/>
                  </a:lnTo>
                  <a:lnTo>
                    <a:pt x="1568" y="26"/>
                  </a:lnTo>
                  <a:lnTo>
                    <a:pt x="1569" y="26"/>
                  </a:lnTo>
                  <a:lnTo>
                    <a:pt x="1570" y="26"/>
                  </a:lnTo>
                  <a:lnTo>
                    <a:pt x="1571" y="26"/>
                  </a:lnTo>
                  <a:lnTo>
                    <a:pt x="1572" y="26"/>
                  </a:lnTo>
                  <a:lnTo>
                    <a:pt x="1572" y="26"/>
                  </a:lnTo>
                  <a:lnTo>
                    <a:pt x="1573" y="26"/>
                  </a:lnTo>
                  <a:lnTo>
                    <a:pt x="1574" y="26"/>
                  </a:lnTo>
                  <a:lnTo>
                    <a:pt x="1575" y="26"/>
                  </a:lnTo>
                  <a:lnTo>
                    <a:pt x="1576" y="26"/>
                  </a:lnTo>
                  <a:lnTo>
                    <a:pt x="1576" y="26"/>
                  </a:lnTo>
                  <a:lnTo>
                    <a:pt x="1577" y="26"/>
                  </a:lnTo>
                  <a:lnTo>
                    <a:pt x="1578" y="26"/>
                  </a:lnTo>
                  <a:lnTo>
                    <a:pt x="1579" y="26"/>
                  </a:lnTo>
                  <a:lnTo>
                    <a:pt x="1580" y="26"/>
                  </a:lnTo>
                  <a:lnTo>
                    <a:pt x="1581" y="26"/>
                  </a:lnTo>
                  <a:lnTo>
                    <a:pt x="1581" y="26"/>
                  </a:lnTo>
                  <a:lnTo>
                    <a:pt x="1582" y="26"/>
                  </a:lnTo>
                  <a:lnTo>
                    <a:pt x="1583" y="26"/>
                  </a:lnTo>
                  <a:lnTo>
                    <a:pt x="1584" y="26"/>
                  </a:lnTo>
                  <a:lnTo>
                    <a:pt x="1585" y="26"/>
                  </a:lnTo>
                  <a:lnTo>
                    <a:pt x="1585" y="26"/>
                  </a:lnTo>
                  <a:lnTo>
                    <a:pt x="1586" y="26"/>
                  </a:lnTo>
                  <a:lnTo>
                    <a:pt x="1587" y="26"/>
                  </a:lnTo>
                  <a:lnTo>
                    <a:pt x="1588" y="26"/>
                  </a:lnTo>
                  <a:lnTo>
                    <a:pt x="1589" y="26"/>
                  </a:lnTo>
                  <a:lnTo>
                    <a:pt x="1590" y="26"/>
                  </a:lnTo>
                  <a:lnTo>
                    <a:pt x="1590" y="26"/>
                  </a:lnTo>
                  <a:lnTo>
                    <a:pt x="1591" y="26"/>
                  </a:lnTo>
                  <a:lnTo>
                    <a:pt x="1592" y="26"/>
                  </a:lnTo>
                  <a:lnTo>
                    <a:pt x="1593" y="26"/>
                  </a:lnTo>
                  <a:lnTo>
                    <a:pt x="1594" y="26"/>
                  </a:lnTo>
                  <a:lnTo>
                    <a:pt x="1594" y="26"/>
                  </a:lnTo>
                  <a:lnTo>
                    <a:pt x="1595" y="26"/>
                  </a:lnTo>
                  <a:lnTo>
                    <a:pt x="1596" y="26"/>
                  </a:lnTo>
                  <a:lnTo>
                    <a:pt x="1597" y="26"/>
                  </a:lnTo>
                  <a:lnTo>
                    <a:pt x="1598" y="26"/>
                  </a:lnTo>
                  <a:lnTo>
                    <a:pt x="1598" y="26"/>
                  </a:lnTo>
                  <a:lnTo>
                    <a:pt x="1599" y="26"/>
                  </a:lnTo>
                  <a:lnTo>
                    <a:pt x="1600" y="26"/>
                  </a:lnTo>
                  <a:lnTo>
                    <a:pt x="1601" y="26"/>
                  </a:lnTo>
                </a:path>
              </a:pathLst>
            </a:custGeom>
            <a:noFill/>
            <a:ln w="0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414" name="Rectangle 348">
              <a:extLst>
                <a:ext uri="{FF2B5EF4-FFF2-40B4-BE49-F238E27FC236}">
                  <a16:creationId xmlns:a16="http://schemas.microsoft.com/office/drawing/2014/main" id="{3695D3FA-B87D-488C-AF5D-F1DA0CFC4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8056" y="1533171"/>
              <a:ext cx="493725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mall fonts"/>
                </a:rPr>
                <a:t>NL: 6.39E7</a:t>
              </a:r>
              <a:endPara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mall fonts"/>
              </a:endParaRPr>
            </a:p>
          </p:txBody>
        </p:sp>
        <p:sp>
          <p:nvSpPr>
            <p:cNvPr id="1415" name="Rectangle 349">
              <a:extLst>
                <a:ext uri="{FF2B5EF4-FFF2-40B4-BE49-F238E27FC236}">
                  <a16:creationId xmlns:a16="http://schemas.microsoft.com/office/drawing/2014/main" id="{F84C7E5D-844A-4D5F-833D-1F973C8DC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8056" y="1763603"/>
              <a:ext cx="252312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mall fonts"/>
                </a:rPr>
                <a:t>Base Peak m/z= 760.5800-760.5876  MS 0_d20_pos_2</a:t>
              </a:r>
              <a:endPara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mall fonts"/>
              </a:endParaRPr>
            </a:p>
          </p:txBody>
        </p:sp>
        <p:sp>
          <p:nvSpPr>
            <p:cNvPr id="1416" name="Rectangle 350">
              <a:extLst>
                <a:ext uri="{FF2B5EF4-FFF2-40B4-BE49-F238E27FC236}">
                  <a16:creationId xmlns:a16="http://schemas.microsoft.com/office/drawing/2014/main" id="{8827909D-ADC1-4F01-9E84-0EB97C405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8056" y="2168267"/>
              <a:ext cx="493725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800000"/>
                  </a:solidFill>
                  <a:effectLst/>
                  <a:latin typeface="small fonts"/>
                </a:rPr>
                <a:t>NL: 2.24E6</a:t>
              </a:r>
              <a:endPara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mall fonts"/>
              </a:endParaRPr>
            </a:p>
          </p:txBody>
        </p:sp>
        <p:sp>
          <p:nvSpPr>
            <p:cNvPr id="1417" name="Rectangle 351">
              <a:extLst>
                <a:ext uri="{FF2B5EF4-FFF2-40B4-BE49-F238E27FC236}">
                  <a16:creationId xmlns:a16="http://schemas.microsoft.com/office/drawing/2014/main" id="{8A304511-2535-4694-92B2-7E1F77B28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8056" y="2393080"/>
              <a:ext cx="2529539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800000"/>
                  </a:solidFill>
                  <a:effectLst/>
                  <a:latin typeface="small fonts"/>
                </a:rPr>
                <a:t>Base Peak m/z= 804.5725-804.5805  MS 0_d20_neg_2</a:t>
              </a:r>
              <a:endPara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mall fonts"/>
              </a:endParaRPr>
            </a:p>
          </p:txBody>
        </p:sp>
        <p:sp>
          <p:nvSpPr>
            <p:cNvPr id="1418" name="Rectangle 352">
              <a:extLst>
                <a:ext uri="{FF2B5EF4-FFF2-40B4-BE49-F238E27FC236}">
                  <a16:creationId xmlns:a16="http://schemas.microsoft.com/office/drawing/2014/main" id="{B9790989-B14E-4537-AA3B-182CAE452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8056" y="2797745"/>
              <a:ext cx="493725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mall fonts"/>
                </a:rPr>
                <a:t>NL: 3.56E7</a:t>
              </a:r>
              <a:endPara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mall fonts"/>
              </a:endParaRPr>
            </a:p>
          </p:txBody>
        </p:sp>
        <p:sp>
          <p:nvSpPr>
            <p:cNvPr id="1419" name="Rectangle 353">
              <a:extLst>
                <a:ext uri="{FF2B5EF4-FFF2-40B4-BE49-F238E27FC236}">
                  <a16:creationId xmlns:a16="http://schemas.microsoft.com/office/drawing/2014/main" id="{F6DA8D82-7E8C-48F7-B145-09B3259B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8056" y="3022558"/>
              <a:ext cx="263854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mall fonts"/>
                </a:rPr>
                <a:t>Base Peak m/z= 760.5800-760.5876  MS 120_d20_pos_2</a:t>
              </a:r>
              <a:endPara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mall fonts"/>
              </a:endParaRPr>
            </a:p>
          </p:txBody>
        </p:sp>
        <p:sp>
          <p:nvSpPr>
            <p:cNvPr id="1420" name="Rectangle 354">
              <a:extLst>
                <a:ext uri="{FF2B5EF4-FFF2-40B4-BE49-F238E27FC236}">
                  <a16:creationId xmlns:a16="http://schemas.microsoft.com/office/drawing/2014/main" id="{28A95890-8D95-4A58-BF2B-41FF2906A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8056" y="3404741"/>
              <a:ext cx="493725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mall fonts"/>
                </a:rPr>
                <a:t>NL: 1.68E6</a:t>
              </a:r>
              <a:endPara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mall fonts"/>
              </a:endParaRPr>
            </a:p>
          </p:txBody>
        </p:sp>
        <p:sp>
          <p:nvSpPr>
            <p:cNvPr id="1421" name="Rectangle 355">
              <a:extLst>
                <a:ext uri="{FF2B5EF4-FFF2-40B4-BE49-F238E27FC236}">
                  <a16:creationId xmlns:a16="http://schemas.microsoft.com/office/drawing/2014/main" id="{878E367F-3B3B-448D-8257-ADEE94AFD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8056" y="3635176"/>
              <a:ext cx="2644955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mall fonts"/>
                </a:rPr>
                <a:t>Base Peak m/z= 804.5725-804.5805  MS 120_d20_neg_2</a:t>
              </a:r>
              <a:endPara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mall fonts"/>
              </a:endParaRPr>
            </a:p>
          </p:txBody>
        </p:sp>
        <p:sp>
          <p:nvSpPr>
            <p:cNvPr id="1674" name="TextBox 1673">
              <a:extLst>
                <a:ext uri="{FF2B5EF4-FFF2-40B4-BE49-F238E27FC236}">
                  <a16:creationId xmlns:a16="http://schemas.microsoft.com/office/drawing/2014/main" id="{ABEA0DCE-5900-4DFB-A591-A82489966B56}"/>
                </a:ext>
              </a:extLst>
            </p:cNvPr>
            <p:cNvSpPr txBox="1"/>
            <p:nvPr/>
          </p:nvSpPr>
          <p:spPr>
            <a:xfrm>
              <a:off x="6519807" y="1711019"/>
              <a:ext cx="1775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/>
                <a:t>T= 0, positive ion</a:t>
              </a:r>
            </a:p>
          </p:txBody>
        </p:sp>
        <p:sp>
          <p:nvSpPr>
            <p:cNvPr id="1675" name="TextBox 1674">
              <a:extLst>
                <a:ext uri="{FF2B5EF4-FFF2-40B4-BE49-F238E27FC236}">
                  <a16:creationId xmlns:a16="http://schemas.microsoft.com/office/drawing/2014/main" id="{12EF1A3D-147A-4C85-9394-3403B84020E0}"/>
                </a:ext>
              </a:extLst>
            </p:cNvPr>
            <p:cNvSpPr txBox="1"/>
            <p:nvPr/>
          </p:nvSpPr>
          <p:spPr>
            <a:xfrm>
              <a:off x="6519807" y="2251924"/>
              <a:ext cx="1839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/>
                <a:t>T= 0, negative ion</a:t>
              </a:r>
            </a:p>
          </p:txBody>
        </p:sp>
        <p:sp>
          <p:nvSpPr>
            <p:cNvPr id="1676" name="TextBox 1675">
              <a:extLst>
                <a:ext uri="{FF2B5EF4-FFF2-40B4-BE49-F238E27FC236}">
                  <a16:creationId xmlns:a16="http://schemas.microsoft.com/office/drawing/2014/main" id="{1F60B064-45BD-46B6-823A-E64180DE16FE}"/>
                </a:ext>
              </a:extLst>
            </p:cNvPr>
            <p:cNvSpPr txBox="1"/>
            <p:nvPr/>
          </p:nvSpPr>
          <p:spPr>
            <a:xfrm>
              <a:off x="6519807" y="2849837"/>
              <a:ext cx="2009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/>
                <a:t>T= 120, positive ion</a:t>
              </a:r>
            </a:p>
          </p:txBody>
        </p:sp>
        <p:sp>
          <p:nvSpPr>
            <p:cNvPr id="1677" name="TextBox 1676">
              <a:extLst>
                <a:ext uri="{FF2B5EF4-FFF2-40B4-BE49-F238E27FC236}">
                  <a16:creationId xmlns:a16="http://schemas.microsoft.com/office/drawing/2014/main" id="{2311DDB5-4369-4936-940B-F7748756FE01}"/>
                </a:ext>
              </a:extLst>
            </p:cNvPr>
            <p:cNvSpPr txBox="1"/>
            <p:nvPr/>
          </p:nvSpPr>
          <p:spPr>
            <a:xfrm>
              <a:off x="6519807" y="3469129"/>
              <a:ext cx="2073966" cy="313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/>
                <a:t>T= 120, negative ion</a:t>
              </a:r>
            </a:p>
          </p:txBody>
        </p:sp>
        <p:sp>
          <p:nvSpPr>
            <p:cNvPr id="1678" name="Rectangle 1677">
              <a:extLst>
                <a:ext uri="{FF2B5EF4-FFF2-40B4-BE49-F238E27FC236}">
                  <a16:creationId xmlns:a16="http://schemas.microsoft.com/office/drawing/2014/main" id="{55213BA4-89E7-469E-B80E-293C643DF19A}"/>
                </a:ext>
              </a:extLst>
            </p:cNvPr>
            <p:cNvSpPr/>
            <p:nvPr/>
          </p:nvSpPr>
          <p:spPr>
            <a:xfrm>
              <a:off x="4095751" y="1272755"/>
              <a:ext cx="10342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PC (34:1)</a:t>
              </a:r>
              <a:endParaRPr lang="en-IE" dirty="0"/>
            </a:p>
          </p:txBody>
        </p:sp>
      </p:grpSp>
    </p:spTree>
    <p:extLst>
      <p:ext uri="{BB962C8B-B14F-4D97-AF65-F5344CB8AC3E}">
        <p14:creationId xmlns:p14="http://schemas.microsoft.com/office/powerpoint/2010/main" val="2308840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8" name="Group 1647">
            <a:extLst>
              <a:ext uri="{FF2B5EF4-FFF2-40B4-BE49-F238E27FC236}">
                <a16:creationId xmlns:a16="http://schemas.microsoft.com/office/drawing/2014/main" id="{CB864D8D-7AB1-4214-BE0A-47B2F79DD072}"/>
              </a:ext>
            </a:extLst>
          </p:cNvPr>
          <p:cNvGrpSpPr/>
          <p:nvPr/>
        </p:nvGrpSpPr>
        <p:grpSpPr>
          <a:xfrm>
            <a:off x="156832" y="1018722"/>
            <a:ext cx="731290" cy="1029608"/>
            <a:chOff x="-119524" y="2526887"/>
            <a:chExt cx="731290" cy="1029608"/>
          </a:xfrm>
        </p:grpSpPr>
        <p:sp>
          <p:nvSpPr>
            <p:cNvPr id="1649" name="TextBox 1648">
              <a:extLst>
                <a:ext uri="{FF2B5EF4-FFF2-40B4-BE49-F238E27FC236}">
                  <a16:creationId xmlns:a16="http://schemas.microsoft.com/office/drawing/2014/main" id="{EB372AA2-8AF6-409F-9C05-8BA6C24B7211}"/>
                </a:ext>
              </a:extLst>
            </p:cNvPr>
            <p:cNvSpPr txBox="1"/>
            <p:nvPr/>
          </p:nvSpPr>
          <p:spPr>
            <a:xfrm>
              <a:off x="-27936" y="2526887"/>
              <a:ext cx="5102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Pos</a:t>
              </a:r>
              <a:endParaRPr lang="en-GB" dirty="0"/>
            </a:p>
          </p:txBody>
        </p:sp>
        <p:sp>
          <p:nvSpPr>
            <p:cNvPr id="1650" name="TextBox 1649">
              <a:extLst>
                <a:ext uri="{FF2B5EF4-FFF2-40B4-BE49-F238E27FC236}">
                  <a16:creationId xmlns:a16="http://schemas.microsoft.com/office/drawing/2014/main" id="{E746F345-17F7-4438-9C0A-209EFA3BC1FE}"/>
                </a:ext>
              </a:extLst>
            </p:cNvPr>
            <p:cNvSpPr txBox="1"/>
            <p:nvPr/>
          </p:nvSpPr>
          <p:spPr>
            <a:xfrm>
              <a:off x="-119524" y="3187163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0 D20</a:t>
              </a:r>
            </a:p>
          </p:txBody>
        </p:sp>
      </p:grpSp>
      <p:sp>
        <p:nvSpPr>
          <p:cNvPr id="1651" name="TextBox 1650">
            <a:extLst>
              <a:ext uri="{FF2B5EF4-FFF2-40B4-BE49-F238E27FC236}">
                <a16:creationId xmlns:a16="http://schemas.microsoft.com/office/drawing/2014/main" id="{EC365F52-8DF1-4B37-AEFD-D37A2FCC4AFC}"/>
              </a:ext>
            </a:extLst>
          </p:cNvPr>
          <p:cNvSpPr txBox="1"/>
          <p:nvPr/>
        </p:nvSpPr>
        <p:spPr>
          <a:xfrm>
            <a:off x="218099" y="1389014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M+H</a:t>
            </a:r>
          </a:p>
        </p:txBody>
      </p:sp>
      <p:grpSp>
        <p:nvGrpSpPr>
          <p:cNvPr id="1652" name="Group 1651">
            <a:extLst>
              <a:ext uri="{FF2B5EF4-FFF2-40B4-BE49-F238E27FC236}">
                <a16:creationId xmlns:a16="http://schemas.microsoft.com/office/drawing/2014/main" id="{C848309F-D1A0-474A-A391-D93449B83944}"/>
              </a:ext>
            </a:extLst>
          </p:cNvPr>
          <p:cNvGrpSpPr/>
          <p:nvPr/>
        </p:nvGrpSpPr>
        <p:grpSpPr>
          <a:xfrm>
            <a:off x="84381" y="2514620"/>
            <a:ext cx="965329" cy="1016206"/>
            <a:chOff x="-81436" y="3455063"/>
            <a:chExt cx="965329" cy="1016206"/>
          </a:xfrm>
        </p:grpSpPr>
        <p:sp>
          <p:nvSpPr>
            <p:cNvPr id="1653" name="TextBox 1652">
              <a:extLst>
                <a:ext uri="{FF2B5EF4-FFF2-40B4-BE49-F238E27FC236}">
                  <a16:creationId xmlns:a16="http://schemas.microsoft.com/office/drawing/2014/main" id="{E926D94D-D062-43BB-84CC-8AF3A0F9F038}"/>
                </a:ext>
              </a:extLst>
            </p:cNvPr>
            <p:cNvSpPr txBox="1"/>
            <p:nvPr/>
          </p:nvSpPr>
          <p:spPr>
            <a:xfrm>
              <a:off x="0" y="3455063"/>
              <a:ext cx="5102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Pos</a:t>
              </a:r>
              <a:endParaRPr lang="en-GB" dirty="0"/>
            </a:p>
          </p:txBody>
        </p:sp>
        <p:sp>
          <p:nvSpPr>
            <p:cNvPr id="1654" name="TextBox 1653">
              <a:extLst>
                <a:ext uri="{FF2B5EF4-FFF2-40B4-BE49-F238E27FC236}">
                  <a16:creationId xmlns:a16="http://schemas.microsoft.com/office/drawing/2014/main" id="{801056A9-F492-425C-A3C9-60020C83E632}"/>
                </a:ext>
              </a:extLst>
            </p:cNvPr>
            <p:cNvSpPr txBox="1"/>
            <p:nvPr/>
          </p:nvSpPr>
          <p:spPr>
            <a:xfrm>
              <a:off x="-81436" y="4101937"/>
              <a:ext cx="9653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120 D20</a:t>
              </a:r>
            </a:p>
          </p:txBody>
        </p:sp>
      </p:grpSp>
      <p:sp>
        <p:nvSpPr>
          <p:cNvPr id="1655" name="TextBox 1654">
            <a:extLst>
              <a:ext uri="{FF2B5EF4-FFF2-40B4-BE49-F238E27FC236}">
                <a16:creationId xmlns:a16="http://schemas.microsoft.com/office/drawing/2014/main" id="{8FCBDAEE-FF51-4B02-8EE3-3AAF6B9FF78A}"/>
              </a:ext>
            </a:extLst>
          </p:cNvPr>
          <p:cNvSpPr txBox="1"/>
          <p:nvPr/>
        </p:nvSpPr>
        <p:spPr>
          <a:xfrm>
            <a:off x="167830" y="2854327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M+H</a:t>
            </a:r>
          </a:p>
        </p:txBody>
      </p:sp>
      <p:grpSp>
        <p:nvGrpSpPr>
          <p:cNvPr id="1656" name="Group 1655">
            <a:extLst>
              <a:ext uri="{FF2B5EF4-FFF2-40B4-BE49-F238E27FC236}">
                <a16:creationId xmlns:a16="http://schemas.microsoft.com/office/drawing/2014/main" id="{EED56367-BD61-4F90-A08E-2F1ECFA0A103}"/>
              </a:ext>
            </a:extLst>
          </p:cNvPr>
          <p:cNvGrpSpPr/>
          <p:nvPr/>
        </p:nvGrpSpPr>
        <p:grpSpPr>
          <a:xfrm>
            <a:off x="166717" y="3979669"/>
            <a:ext cx="731290" cy="960506"/>
            <a:chOff x="-18242" y="4444288"/>
            <a:chExt cx="731290" cy="960506"/>
          </a:xfrm>
        </p:grpSpPr>
        <p:sp>
          <p:nvSpPr>
            <p:cNvPr id="1657" name="TextBox 1656">
              <a:extLst>
                <a:ext uri="{FF2B5EF4-FFF2-40B4-BE49-F238E27FC236}">
                  <a16:creationId xmlns:a16="http://schemas.microsoft.com/office/drawing/2014/main" id="{C18675A8-DF4B-4958-A972-355BED5F30F9}"/>
                </a:ext>
              </a:extLst>
            </p:cNvPr>
            <p:cNvSpPr txBox="1"/>
            <p:nvPr/>
          </p:nvSpPr>
          <p:spPr>
            <a:xfrm>
              <a:off x="-8820" y="4444288"/>
              <a:ext cx="558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Neg</a:t>
              </a:r>
            </a:p>
          </p:txBody>
        </p:sp>
        <p:sp>
          <p:nvSpPr>
            <p:cNvPr id="1658" name="TextBox 1657">
              <a:extLst>
                <a:ext uri="{FF2B5EF4-FFF2-40B4-BE49-F238E27FC236}">
                  <a16:creationId xmlns:a16="http://schemas.microsoft.com/office/drawing/2014/main" id="{DE12B842-B9BE-40A2-BD77-0C81FDE53642}"/>
                </a:ext>
              </a:extLst>
            </p:cNvPr>
            <p:cNvSpPr txBox="1"/>
            <p:nvPr/>
          </p:nvSpPr>
          <p:spPr>
            <a:xfrm>
              <a:off x="-18242" y="5035462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0 D20</a:t>
              </a:r>
            </a:p>
          </p:txBody>
        </p:sp>
      </p:grpSp>
      <p:sp>
        <p:nvSpPr>
          <p:cNvPr id="1659" name="TextBox 1658">
            <a:extLst>
              <a:ext uri="{FF2B5EF4-FFF2-40B4-BE49-F238E27FC236}">
                <a16:creationId xmlns:a16="http://schemas.microsoft.com/office/drawing/2014/main" id="{156F7C03-F321-486F-A54F-0864CFD003D3}"/>
              </a:ext>
            </a:extLst>
          </p:cNvPr>
          <p:cNvSpPr txBox="1"/>
          <p:nvPr/>
        </p:nvSpPr>
        <p:spPr>
          <a:xfrm>
            <a:off x="107537" y="4320539"/>
            <a:ext cx="854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M+FA-H</a:t>
            </a:r>
          </a:p>
        </p:txBody>
      </p:sp>
      <p:grpSp>
        <p:nvGrpSpPr>
          <p:cNvPr id="1660" name="Group 1659">
            <a:extLst>
              <a:ext uri="{FF2B5EF4-FFF2-40B4-BE49-F238E27FC236}">
                <a16:creationId xmlns:a16="http://schemas.microsoft.com/office/drawing/2014/main" id="{2EF2E68B-4DFB-4412-9629-3586588E62CB}"/>
              </a:ext>
            </a:extLst>
          </p:cNvPr>
          <p:cNvGrpSpPr/>
          <p:nvPr/>
        </p:nvGrpSpPr>
        <p:grpSpPr>
          <a:xfrm>
            <a:off x="70339" y="5565526"/>
            <a:ext cx="965329" cy="1053891"/>
            <a:chOff x="108447" y="5530358"/>
            <a:chExt cx="965329" cy="1053891"/>
          </a:xfrm>
        </p:grpSpPr>
        <p:sp>
          <p:nvSpPr>
            <p:cNvPr id="1661" name="TextBox 1660">
              <a:extLst>
                <a:ext uri="{FF2B5EF4-FFF2-40B4-BE49-F238E27FC236}">
                  <a16:creationId xmlns:a16="http://schemas.microsoft.com/office/drawing/2014/main" id="{1768E932-C93D-41AE-BF23-89E8FBCCB7ED}"/>
                </a:ext>
              </a:extLst>
            </p:cNvPr>
            <p:cNvSpPr txBox="1"/>
            <p:nvPr/>
          </p:nvSpPr>
          <p:spPr>
            <a:xfrm>
              <a:off x="184357" y="5530358"/>
              <a:ext cx="55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Neg</a:t>
              </a:r>
            </a:p>
          </p:txBody>
        </p:sp>
        <p:sp>
          <p:nvSpPr>
            <p:cNvPr id="1662" name="TextBox 1661">
              <a:extLst>
                <a:ext uri="{FF2B5EF4-FFF2-40B4-BE49-F238E27FC236}">
                  <a16:creationId xmlns:a16="http://schemas.microsoft.com/office/drawing/2014/main" id="{13FC6E73-B91F-4FEE-93DF-CF2A506CFBEC}"/>
                </a:ext>
              </a:extLst>
            </p:cNvPr>
            <p:cNvSpPr txBox="1"/>
            <p:nvPr/>
          </p:nvSpPr>
          <p:spPr>
            <a:xfrm>
              <a:off x="108447" y="6214917"/>
              <a:ext cx="9653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120 D20</a:t>
              </a:r>
            </a:p>
          </p:txBody>
        </p:sp>
      </p:grpSp>
      <p:sp>
        <p:nvSpPr>
          <p:cNvPr id="1663" name="TextBox 1662">
            <a:extLst>
              <a:ext uri="{FF2B5EF4-FFF2-40B4-BE49-F238E27FC236}">
                <a16:creationId xmlns:a16="http://schemas.microsoft.com/office/drawing/2014/main" id="{67DE4852-D824-4103-9849-A8384DE5DAA4}"/>
              </a:ext>
            </a:extLst>
          </p:cNvPr>
          <p:cNvSpPr txBox="1"/>
          <p:nvPr/>
        </p:nvSpPr>
        <p:spPr>
          <a:xfrm>
            <a:off x="131677" y="5967081"/>
            <a:ext cx="854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M+FA-H</a:t>
            </a:r>
          </a:p>
        </p:txBody>
      </p:sp>
      <p:grpSp>
        <p:nvGrpSpPr>
          <p:cNvPr id="1668" name="Group 1667">
            <a:extLst>
              <a:ext uri="{FF2B5EF4-FFF2-40B4-BE49-F238E27FC236}">
                <a16:creationId xmlns:a16="http://schemas.microsoft.com/office/drawing/2014/main" id="{A31E96EC-4590-49A1-8C37-B4E50A268094}"/>
              </a:ext>
            </a:extLst>
          </p:cNvPr>
          <p:cNvGrpSpPr/>
          <p:nvPr/>
        </p:nvGrpSpPr>
        <p:grpSpPr>
          <a:xfrm>
            <a:off x="1122360" y="1018722"/>
            <a:ext cx="10851541" cy="5677104"/>
            <a:chOff x="1175241" y="1004889"/>
            <a:chExt cx="10895500" cy="5690937"/>
          </a:xfrm>
        </p:grpSpPr>
        <p:sp>
          <p:nvSpPr>
            <p:cNvPr id="1452" name="Line 9">
              <a:extLst>
                <a:ext uri="{FF2B5EF4-FFF2-40B4-BE49-F238E27FC236}">
                  <a16:creationId xmlns:a16="http://schemas.microsoft.com/office/drawing/2014/main" id="{29FB0F7A-D496-4689-87D2-6CA61E9E50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4304" y="2139951"/>
              <a:ext cx="107442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3" name="Line 10">
              <a:extLst>
                <a:ext uri="{FF2B5EF4-FFF2-40B4-BE49-F238E27FC236}">
                  <a16:creationId xmlns:a16="http://schemas.microsoft.com/office/drawing/2014/main" id="{FA0459AF-760A-416A-9A96-291314366B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6541" y="3783011"/>
              <a:ext cx="107442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4" name="Line 11">
              <a:extLst>
                <a:ext uri="{FF2B5EF4-FFF2-40B4-BE49-F238E27FC236}">
                  <a16:creationId xmlns:a16="http://schemas.microsoft.com/office/drawing/2014/main" id="{1B9B1F1B-8A7E-4B29-89AF-AF2F120E48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5241" y="5565526"/>
              <a:ext cx="107442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8" name="Rectangle 356">
              <a:extLst>
                <a:ext uri="{FF2B5EF4-FFF2-40B4-BE49-F238E27FC236}">
                  <a16:creationId xmlns:a16="http://schemas.microsoft.com/office/drawing/2014/main" id="{9683C0E0-930A-457C-90B8-7BF6BF134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992" y="1004889"/>
              <a:ext cx="392113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96"/>
                  </a:solidFill>
                  <a:effectLst/>
                  <a:latin typeface="Arial" panose="020B0604020202020204" pitchFamily="34" charset="0"/>
                </a:rPr>
                <a:t>0_d20_pos_2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99" name="Rectangle 357">
              <a:extLst>
                <a:ext uri="{FF2B5EF4-FFF2-40B4-BE49-F238E27FC236}">
                  <a16:creationId xmlns:a16="http://schemas.microsoft.com/office/drawing/2014/main" id="{DE98087E-314D-43BE-AA40-E07ECE0CE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2767" y="1004889"/>
              <a:ext cx="4445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0" name="Rectangle 358">
              <a:extLst>
                <a:ext uri="{FF2B5EF4-FFF2-40B4-BE49-F238E27FC236}">
                  <a16:creationId xmlns:a16="http://schemas.microsoft.com/office/drawing/2014/main" id="{3BE10C93-AEE2-4D9D-89DC-2381CB08C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8642" y="1004889"/>
              <a:ext cx="61913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#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1" name="Rectangle 359">
              <a:extLst>
                <a:ext uri="{FF2B5EF4-FFF2-40B4-BE49-F238E27FC236}">
                  <a16:creationId xmlns:a16="http://schemas.microsoft.com/office/drawing/2014/main" id="{F638E622-FD21-40BB-BBDD-7122AAD03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1980" y="1004889"/>
              <a:ext cx="128588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96"/>
                  </a:solidFill>
                  <a:effectLst/>
                  <a:latin typeface="Arial" panose="020B0604020202020204" pitchFamily="34" charset="0"/>
                </a:rPr>
                <a:t>765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2" name="Rectangle 360">
              <a:extLst>
                <a:ext uri="{FF2B5EF4-FFF2-40B4-BE49-F238E27FC236}">
                  <a16:creationId xmlns:a16="http://schemas.microsoft.com/office/drawing/2014/main" id="{C2E06D80-502B-4FEA-B5A6-25002924E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8030" y="1004889"/>
              <a:ext cx="128588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RT: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3" name="Rectangle 361">
              <a:extLst>
                <a:ext uri="{FF2B5EF4-FFF2-40B4-BE49-F238E27FC236}">
                  <a16:creationId xmlns:a16="http://schemas.microsoft.com/office/drawing/2014/main" id="{30AC6F42-4B32-44EB-915B-CAEA26B50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5505" y="1004889"/>
              <a:ext cx="179388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96"/>
                  </a:solidFill>
                  <a:effectLst/>
                  <a:latin typeface="Arial" panose="020B0604020202020204" pitchFamily="34" charset="0"/>
                </a:rPr>
                <a:t>10.49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4" name="Rectangle 362">
              <a:extLst>
                <a:ext uri="{FF2B5EF4-FFF2-40B4-BE49-F238E27FC236}">
                  <a16:creationId xmlns:a16="http://schemas.microsoft.com/office/drawing/2014/main" id="{0C258A3B-B52E-4936-9212-721D06A3C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355" y="1004889"/>
              <a:ext cx="128588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AV: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5" name="Rectangle 363">
              <a:extLst>
                <a:ext uri="{FF2B5EF4-FFF2-40B4-BE49-F238E27FC236}">
                  <a16:creationId xmlns:a16="http://schemas.microsoft.com/office/drawing/2014/main" id="{02652306-22AF-47A0-BB19-C19856991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830" y="1004889"/>
              <a:ext cx="61913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96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6" name="Rectangle 364">
              <a:extLst>
                <a:ext uri="{FF2B5EF4-FFF2-40B4-BE49-F238E27FC236}">
                  <a16:creationId xmlns:a16="http://schemas.microsoft.com/office/drawing/2014/main" id="{919BBBE6-44E4-427C-9C0F-9D9E13851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9205" y="1004889"/>
              <a:ext cx="123825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NL: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7" name="Rectangle 365">
              <a:extLst>
                <a:ext uri="{FF2B5EF4-FFF2-40B4-BE49-F238E27FC236}">
                  <a16:creationId xmlns:a16="http://schemas.microsoft.com/office/drawing/2014/main" id="{51145AF9-DF88-4EA1-B323-C2C6D6485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0330" y="1004889"/>
              <a:ext cx="219075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96"/>
                  </a:solidFill>
                  <a:effectLst/>
                  <a:latin typeface="Arial" panose="020B0604020202020204" pitchFamily="34" charset="0"/>
                </a:rPr>
                <a:t>5.80E7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8" name="Rectangle 366">
              <a:extLst>
                <a:ext uri="{FF2B5EF4-FFF2-40B4-BE49-F238E27FC236}">
                  <a16:creationId xmlns:a16="http://schemas.microsoft.com/office/drawing/2014/main" id="{7DACEF93-DC9B-4392-81D4-0A67CA1AB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992" y="1082676"/>
              <a:ext cx="84138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T: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9" name="Rectangle 367">
              <a:extLst>
                <a:ext uri="{FF2B5EF4-FFF2-40B4-BE49-F238E27FC236}">
                  <a16:creationId xmlns:a16="http://schemas.microsoft.com/office/drawing/2014/main" id="{E3D8F63D-76EE-4D31-98AA-3AC589FB5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780" y="1082676"/>
              <a:ext cx="1266825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96"/>
                  </a:solidFill>
                  <a:effectLst/>
                  <a:latin typeface="Arial" panose="020B0604020202020204" pitchFamily="34" charset="0"/>
                </a:rPr>
                <a:t>FTMS {1,1}  + p ESI Full ms [250.00-2000.00]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10" name="Line 368">
              <a:extLst>
                <a:ext uri="{FF2B5EF4-FFF2-40B4-BE49-F238E27FC236}">
                  <a16:creationId xmlns:a16="http://schemas.microsoft.com/office/drawing/2014/main" id="{AD351B01-DE62-4550-81C8-CCAA501EF2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7830" y="1860551"/>
              <a:ext cx="103473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1" name="Line 369">
              <a:extLst>
                <a:ext uri="{FF2B5EF4-FFF2-40B4-BE49-F238E27FC236}">
                  <a16:creationId xmlns:a16="http://schemas.microsoft.com/office/drawing/2014/main" id="{46DE90BB-416E-4C9C-9DAE-B8E208DE06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4192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2" name="Line 370">
              <a:extLst>
                <a:ext uri="{FF2B5EF4-FFF2-40B4-BE49-F238E27FC236}">
                  <a16:creationId xmlns:a16="http://schemas.microsoft.com/office/drawing/2014/main" id="{6C3AB184-EDC4-47B1-BFBB-DCA7F8E89C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555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3" name="Line 371">
              <a:extLst>
                <a:ext uri="{FF2B5EF4-FFF2-40B4-BE49-F238E27FC236}">
                  <a16:creationId xmlns:a16="http://schemas.microsoft.com/office/drawing/2014/main" id="{6B42CD03-37C4-4DA7-B1DF-AE75522CD8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6917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4" name="Line 372">
              <a:extLst>
                <a:ext uri="{FF2B5EF4-FFF2-40B4-BE49-F238E27FC236}">
                  <a16:creationId xmlns:a16="http://schemas.microsoft.com/office/drawing/2014/main" id="{E9B93228-1E13-4363-BDEA-81360B5EE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5992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5" name="Line 373">
              <a:extLst>
                <a:ext uri="{FF2B5EF4-FFF2-40B4-BE49-F238E27FC236}">
                  <a16:creationId xmlns:a16="http://schemas.microsoft.com/office/drawing/2014/main" id="{F3453FDC-F61D-45D4-B946-3A36D68A4C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355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6" name="Line 374">
              <a:extLst>
                <a:ext uri="{FF2B5EF4-FFF2-40B4-BE49-F238E27FC236}">
                  <a16:creationId xmlns:a16="http://schemas.microsoft.com/office/drawing/2014/main" id="{1212F9DA-5A57-4B46-9E62-9CBC4362C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717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7" name="Line 375">
              <a:extLst>
                <a:ext uri="{FF2B5EF4-FFF2-40B4-BE49-F238E27FC236}">
                  <a16:creationId xmlns:a16="http://schemas.microsoft.com/office/drawing/2014/main" id="{64E19426-7B73-40D7-B1A7-8DA9AE2723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7792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8" name="Line 376">
              <a:extLst>
                <a:ext uri="{FF2B5EF4-FFF2-40B4-BE49-F238E27FC236}">
                  <a16:creationId xmlns:a16="http://schemas.microsoft.com/office/drawing/2014/main" id="{1161A822-7987-4856-B47F-80A921291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155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9" name="Line 377">
              <a:extLst>
                <a:ext uri="{FF2B5EF4-FFF2-40B4-BE49-F238E27FC236}">
                  <a16:creationId xmlns:a16="http://schemas.microsoft.com/office/drawing/2014/main" id="{A8B38C01-BA47-47FA-9A2A-E6D072A677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0517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0" name="Line 378">
              <a:extLst>
                <a:ext uri="{FF2B5EF4-FFF2-40B4-BE49-F238E27FC236}">
                  <a16:creationId xmlns:a16="http://schemas.microsoft.com/office/drawing/2014/main" id="{E250B9B5-EDE1-4CC3-ACA3-70B63DDB29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3242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1" name="Line 379">
              <a:extLst>
                <a:ext uri="{FF2B5EF4-FFF2-40B4-BE49-F238E27FC236}">
                  <a16:creationId xmlns:a16="http://schemas.microsoft.com/office/drawing/2014/main" id="{612C13A0-E9C8-4A00-949C-8F55ECF15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5955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2" name="Line 380">
              <a:extLst>
                <a:ext uri="{FF2B5EF4-FFF2-40B4-BE49-F238E27FC236}">
                  <a16:creationId xmlns:a16="http://schemas.microsoft.com/office/drawing/2014/main" id="{EFB015A6-E4CB-4F69-8EDC-0F430AF1A0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2317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3" name="Line 381">
              <a:extLst>
                <a:ext uri="{FF2B5EF4-FFF2-40B4-BE49-F238E27FC236}">
                  <a16:creationId xmlns:a16="http://schemas.microsoft.com/office/drawing/2014/main" id="{F3575E32-BB3E-408F-BB2A-37C639A34A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5042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4" name="Line 382">
              <a:extLst>
                <a:ext uri="{FF2B5EF4-FFF2-40B4-BE49-F238E27FC236}">
                  <a16:creationId xmlns:a16="http://schemas.microsoft.com/office/drawing/2014/main" id="{2554AB28-676B-4BD1-B058-31D5EF755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7755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5" name="Line 383">
              <a:extLst>
                <a:ext uri="{FF2B5EF4-FFF2-40B4-BE49-F238E27FC236}">
                  <a16:creationId xmlns:a16="http://schemas.microsoft.com/office/drawing/2014/main" id="{E22BEEFC-9AC6-47E0-A94B-F6B6B617AC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4117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6" name="Line 384">
              <a:extLst>
                <a:ext uri="{FF2B5EF4-FFF2-40B4-BE49-F238E27FC236}">
                  <a16:creationId xmlns:a16="http://schemas.microsoft.com/office/drawing/2014/main" id="{EA93CA97-2EAF-49CA-AD2F-6FFB75AB0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6842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7" name="Line 385">
              <a:extLst>
                <a:ext uri="{FF2B5EF4-FFF2-40B4-BE49-F238E27FC236}">
                  <a16:creationId xmlns:a16="http://schemas.microsoft.com/office/drawing/2014/main" id="{D5EB3E61-D83F-414F-A44C-543FD8A4A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7967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8" name="Line 386">
              <a:extLst>
                <a:ext uri="{FF2B5EF4-FFF2-40B4-BE49-F238E27FC236}">
                  <a16:creationId xmlns:a16="http://schemas.microsoft.com/office/drawing/2014/main" id="{FC22C205-E707-427C-A1E0-F5DA7FAFC1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5917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9" name="Line 387">
              <a:extLst>
                <a:ext uri="{FF2B5EF4-FFF2-40B4-BE49-F238E27FC236}">
                  <a16:creationId xmlns:a16="http://schemas.microsoft.com/office/drawing/2014/main" id="{2EE8552B-AE52-4FB0-8F8E-0136556789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8642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0" name="Line 388">
              <a:extLst>
                <a:ext uri="{FF2B5EF4-FFF2-40B4-BE49-F238E27FC236}">
                  <a16:creationId xmlns:a16="http://schemas.microsoft.com/office/drawing/2014/main" id="{843386DC-8B1D-4119-B866-78CEC7EB4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5005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1" name="Line 389">
              <a:extLst>
                <a:ext uri="{FF2B5EF4-FFF2-40B4-BE49-F238E27FC236}">
                  <a16:creationId xmlns:a16="http://schemas.microsoft.com/office/drawing/2014/main" id="{D69B3194-331F-4FF2-9C3B-4F37488924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6130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2" name="Line 390">
              <a:extLst>
                <a:ext uri="{FF2B5EF4-FFF2-40B4-BE49-F238E27FC236}">
                  <a16:creationId xmlns:a16="http://schemas.microsoft.com/office/drawing/2014/main" id="{5637A965-76CF-4833-9A34-804149C6E5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0442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3" name="Line 391">
              <a:extLst>
                <a:ext uri="{FF2B5EF4-FFF2-40B4-BE49-F238E27FC236}">
                  <a16:creationId xmlns:a16="http://schemas.microsoft.com/office/drawing/2014/main" id="{8C3B12FE-5CD7-426B-A606-09158FE0D1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6805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4" name="Line 392">
              <a:extLst>
                <a:ext uri="{FF2B5EF4-FFF2-40B4-BE49-F238E27FC236}">
                  <a16:creationId xmlns:a16="http://schemas.microsoft.com/office/drawing/2014/main" id="{DE153E48-91F0-4E30-85FF-D44C126C6D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7930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5" name="Line 393">
              <a:extLst>
                <a:ext uri="{FF2B5EF4-FFF2-40B4-BE49-F238E27FC236}">
                  <a16:creationId xmlns:a16="http://schemas.microsoft.com/office/drawing/2014/main" id="{DF3CAF62-EDF0-41A1-9F6C-BD1108D001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0655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6" name="Line 394">
              <a:extLst>
                <a:ext uri="{FF2B5EF4-FFF2-40B4-BE49-F238E27FC236}">
                  <a16:creationId xmlns:a16="http://schemas.microsoft.com/office/drawing/2014/main" id="{A6AC185A-4265-45AE-B7D7-2ADAE5168C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8605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7" name="Line 395">
              <a:extLst>
                <a:ext uri="{FF2B5EF4-FFF2-40B4-BE49-F238E27FC236}">
                  <a16:creationId xmlns:a16="http://schemas.microsoft.com/office/drawing/2014/main" id="{AB01BBCE-E74D-4B8C-BC22-08B5F48D8A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730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8" name="Line 396">
              <a:extLst>
                <a:ext uri="{FF2B5EF4-FFF2-40B4-BE49-F238E27FC236}">
                  <a16:creationId xmlns:a16="http://schemas.microsoft.com/office/drawing/2014/main" id="{9F5C4202-F2BF-441F-B1D7-8514C62300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52455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9" name="Line 397">
              <a:extLst>
                <a:ext uri="{FF2B5EF4-FFF2-40B4-BE49-F238E27FC236}">
                  <a16:creationId xmlns:a16="http://schemas.microsoft.com/office/drawing/2014/main" id="{A6E3C7D7-37D1-425E-9DD5-462F93996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8817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0" name="Line 398">
              <a:extLst>
                <a:ext uri="{FF2B5EF4-FFF2-40B4-BE49-F238E27FC236}">
                  <a16:creationId xmlns:a16="http://schemas.microsoft.com/office/drawing/2014/main" id="{BF846944-B689-44EC-BAC1-E72A2E3C48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5180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1" name="Line 399">
              <a:extLst>
                <a:ext uri="{FF2B5EF4-FFF2-40B4-BE49-F238E27FC236}">
                  <a16:creationId xmlns:a16="http://schemas.microsoft.com/office/drawing/2014/main" id="{4D54B1DD-C36C-42D1-8EE2-5944C10C00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4255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2" name="Line 400">
              <a:extLst>
                <a:ext uri="{FF2B5EF4-FFF2-40B4-BE49-F238E27FC236}">
                  <a16:creationId xmlns:a16="http://schemas.microsoft.com/office/drawing/2014/main" id="{6CDF45E2-658D-47C1-96E4-14BF17B092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90617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3" name="Line 401">
              <a:extLst>
                <a:ext uri="{FF2B5EF4-FFF2-40B4-BE49-F238E27FC236}">
                  <a16:creationId xmlns:a16="http://schemas.microsoft.com/office/drawing/2014/main" id="{AFADCAC4-0956-4941-B316-E8AD577B04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6980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4" name="Line 402">
              <a:extLst>
                <a:ext uri="{FF2B5EF4-FFF2-40B4-BE49-F238E27FC236}">
                  <a16:creationId xmlns:a16="http://schemas.microsoft.com/office/drawing/2014/main" id="{B9A33AFF-4947-4112-85DC-9B10338A67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16055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5" name="Line 403">
              <a:extLst>
                <a:ext uri="{FF2B5EF4-FFF2-40B4-BE49-F238E27FC236}">
                  <a16:creationId xmlns:a16="http://schemas.microsoft.com/office/drawing/2014/main" id="{AB3A0E40-E5FE-4593-A543-B7C93BDE1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2417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6" name="Line 404">
              <a:extLst>
                <a:ext uri="{FF2B5EF4-FFF2-40B4-BE49-F238E27FC236}">
                  <a16:creationId xmlns:a16="http://schemas.microsoft.com/office/drawing/2014/main" id="{E47580D8-2FA3-4746-9FE6-0841C3349F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28780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7" name="Line 405">
              <a:extLst>
                <a:ext uri="{FF2B5EF4-FFF2-40B4-BE49-F238E27FC236}">
                  <a16:creationId xmlns:a16="http://schemas.microsoft.com/office/drawing/2014/main" id="{36612379-FDA0-4F8C-8DB8-64B7B8F10F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7855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8" name="Line 407">
              <a:extLst>
                <a:ext uri="{FF2B5EF4-FFF2-40B4-BE49-F238E27FC236}">
                  <a16:creationId xmlns:a16="http://schemas.microsoft.com/office/drawing/2014/main" id="{AA48E378-BDBA-4C08-9C2E-53D5B1188E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4217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9" name="Line 408">
              <a:extLst>
                <a:ext uri="{FF2B5EF4-FFF2-40B4-BE49-F238E27FC236}">
                  <a16:creationId xmlns:a16="http://schemas.microsoft.com/office/drawing/2014/main" id="{C245D64A-2064-44EB-B9F1-8FB3884DA9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0580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0" name="Line 409">
              <a:extLst>
                <a:ext uri="{FF2B5EF4-FFF2-40B4-BE49-F238E27FC236}">
                  <a16:creationId xmlns:a16="http://schemas.microsoft.com/office/drawing/2014/main" id="{5D9B83B5-C0A5-417C-9486-FC1FE8C4F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9655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1" name="Line 410">
              <a:extLst>
                <a:ext uri="{FF2B5EF4-FFF2-40B4-BE49-F238E27FC236}">
                  <a16:creationId xmlns:a16="http://schemas.microsoft.com/office/drawing/2014/main" id="{316FB2EF-F8CB-4734-923C-CB788A292D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86017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2" name="Line 411">
              <a:extLst>
                <a:ext uri="{FF2B5EF4-FFF2-40B4-BE49-F238E27FC236}">
                  <a16:creationId xmlns:a16="http://schemas.microsoft.com/office/drawing/2014/main" id="{7E3DD593-611E-4E4B-AE2E-714A598AEA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2380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3" name="Line 412">
              <a:extLst>
                <a:ext uri="{FF2B5EF4-FFF2-40B4-BE49-F238E27FC236}">
                  <a16:creationId xmlns:a16="http://schemas.microsoft.com/office/drawing/2014/main" id="{7852E410-1DED-4422-B2FE-859813023F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11455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4" name="Line 413">
              <a:extLst>
                <a:ext uri="{FF2B5EF4-FFF2-40B4-BE49-F238E27FC236}">
                  <a16:creationId xmlns:a16="http://schemas.microsoft.com/office/drawing/2014/main" id="{E1401C5D-EFB3-4D10-9F36-0382262027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17817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5" name="Line 414">
              <a:extLst>
                <a:ext uri="{FF2B5EF4-FFF2-40B4-BE49-F238E27FC236}">
                  <a16:creationId xmlns:a16="http://schemas.microsoft.com/office/drawing/2014/main" id="{E1AF724C-8AC5-4F60-B922-A8A80EA14B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4180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6" name="Line 415">
              <a:extLst>
                <a:ext uri="{FF2B5EF4-FFF2-40B4-BE49-F238E27FC236}">
                  <a16:creationId xmlns:a16="http://schemas.microsoft.com/office/drawing/2014/main" id="{8F24D4CE-4BDC-40F7-9E68-810705C883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36905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7" name="Line 416">
              <a:extLst>
                <a:ext uri="{FF2B5EF4-FFF2-40B4-BE49-F238E27FC236}">
                  <a16:creationId xmlns:a16="http://schemas.microsoft.com/office/drawing/2014/main" id="{BE7E2900-97F4-4AA4-AE1F-9817FF0F80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49617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8" name="Line 417">
              <a:extLst>
                <a:ext uri="{FF2B5EF4-FFF2-40B4-BE49-F238E27FC236}">
                  <a16:creationId xmlns:a16="http://schemas.microsoft.com/office/drawing/2014/main" id="{4B51AA62-CCD9-4C99-AF2A-8DEB52A434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55980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9" name="Line 418">
              <a:extLst>
                <a:ext uri="{FF2B5EF4-FFF2-40B4-BE49-F238E27FC236}">
                  <a16:creationId xmlns:a16="http://schemas.microsoft.com/office/drawing/2014/main" id="{13DF2470-74C9-47F5-9006-5238292085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8705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0" name="Line 419">
              <a:extLst>
                <a:ext uri="{FF2B5EF4-FFF2-40B4-BE49-F238E27FC236}">
                  <a16:creationId xmlns:a16="http://schemas.microsoft.com/office/drawing/2014/main" id="{083FD07F-0389-45A9-9F12-F15E87A11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79830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1" name="Line 420">
              <a:extLst>
                <a:ext uri="{FF2B5EF4-FFF2-40B4-BE49-F238E27FC236}">
                  <a16:creationId xmlns:a16="http://schemas.microsoft.com/office/drawing/2014/main" id="{8558FC19-4D33-4EC8-91BF-3F791A4F8F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87780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2" name="Line 421">
              <a:extLst>
                <a:ext uri="{FF2B5EF4-FFF2-40B4-BE49-F238E27FC236}">
                  <a16:creationId xmlns:a16="http://schemas.microsoft.com/office/drawing/2014/main" id="{01704A24-74B3-43A5-88DE-C2A6533B9F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00505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3" name="Line 422">
              <a:extLst>
                <a:ext uri="{FF2B5EF4-FFF2-40B4-BE49-F238E27FC236}">
                  <a16:creationId xmlns:a16="http://schemas.microsoft.com/office/drawing/2014/main" id="{C2306B81-6D6B-4E80-9D11-5D9709CF16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11630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4" name="Line 423">
              <a:extLst>
                <a:ext uri="{FF2B5EF4-FFF2-40B4-BE49-F238E27FC236}">
                  <a16:creationId xmlns:a16="http://schemas.microsoft.com/office/drawing/2014/main" id="{D64DE86C-4F38-45F3-BF06-F1BDCF11F7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17992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5" name="Line 424">
              <a:extLst>
                <a:ext uri="{FF2B5EF4-FFF2-40B4-BE49-F238E27FC236}">
                  <a16:creationId xmlns:a16="http://schemas.microsoft.com/office/drawing/2014/main" id="{269F2F1A-009D-4A18-A228-F0863D3F4D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32305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6" name="Line 425">
              <a:extLst>
                <a:ext uri="{FF2B5EF4-FFF2-40B4-BE49-F238E27FC236}">
                  <a16:creationId xmlns:a16="http://schemas.microsoft.com/office/drawing/2014/main" id="{89221AD2-EE40-4800-AED0-B1BC1F7B70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38667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7" name="Line 426">
              <a:extLst>
                <a:ext uri="{FF2B5EF4-FFF2-40B4-BE49-F238E27FC236}">
                  <a16:creationId xmlns:a16="http://schemas.microsoft.com/office/drawing/2014/main" id="{1062B0E9-5458-4527-B278-D14EC071AE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49792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8" name="Line 427">
              <a:extLst>
                <a:ext uri="{FF2B5EF4-FFF2-40B4-BE49-F238E27FC236}">
                  <a16:creationId xmlns:a16="http://schemas.microsoft.com/office/drawing/2014/main" id="{4F448EE3-8408-4EF9-B608-9841869A05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62517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9" name="Line 428">
              <a:extLst>
                <a:ext uri="{FF2B5EF4-FFF2-40B4-BE49-F238E27FC236}">
                  <a16:creationId xmlns:a16="http://schemas.microsoft.com/office/drawing/2014/main" id="{F37B6E7F-3B8A-4DD2-8AFF-51DE8B3D3F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70467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0" name="Line 429">
              <a:extLst>
                <a:ext uri="{FF2B5EF4-FFF2-40B4-BE49-F238E27FC236}">
                  <a16:creationId xmlns:a16="http://schemas.microsoft.com/office/drawing/2014/main" id="{3527C389-32A1-4B5F-BADF-F70FD915C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81592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1" name="Line 430">
              <a:extLst>
                <a:ext uri="{FF2B5EF4-FFF2-40B4-BE49-F238E27FC236}">
                  <a16:creationId xmlns:a16="http://schemas.microsoft.com/office/drawing/2014/main" id="{3EAC8582-5DCD-446B-A9E4-600D19896F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4317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2" name="Line 431">
              <a:extLst>
                <a:ext uri="{FF2B5EF4-FFF2-40B4-BE49-F238E27FC236}">
                  <a16:creationId xmlns:a16="http://schemas.microsoft.com/office/drawing/2014/main" id="{5E032505-A2DC-45F5-9646-BB0F47E8C7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00680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3" name="Line 432">
              <a:extLst>
                <a:ext uri="{FF2B5EF4-FFF2-40B4-BE49-F238E27FC236}">
                  <a16:creationId xmlns:a16="http://schemas.microsoft.com/office/drawing/2014/main" id="{F8588987-C832-4EB7-BA67-3A8160262A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13392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4" name="Line 433">
              <a:extLst>
                <a:ext uri="{FF2B5EF4-FFF2-40B4-BE49-F238E27FC236}">
                  <a16:creationId xmlns:a16="http://schemas.microsoft.com/office/drawing/2014/main" id="{17BAD991-D0D6-4963-950C-D3585A59E6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26117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5" name="Line 434">
              <a:extLst>
                <a:ext uri="{FF2B5EF4-FFF2-40B4-BE49-F238E27FC236}">
                  <a16:creationId xmlns:a16="http://schemas.microsoft.com/office/drawing/2014/main" id="{9374B18E-C578-4430-A2CD-97319CEA78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32480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6" name="Line 435">
              <a:extLst>
                <a:ext uri="{FF2B5EF4-FFF2-40B4-BE49-F238E27FC236}">
                  <a16:creationId xmlns:a16="http://schemas.microsoft.com/office/drawing/2014/main" id="{DB38E294-D36E-412C-BFC4-AF7D2BF74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38842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7" name="Line 436">
              <a:extLst>
                <a:ext uri="{FF2B5EF4-FFF2-40B4-BE49-F238E27FC236}">
                  <a16:creationId xmlns:a16="http://schemas.microsoft.com/office/drawing/2014/main" id="{FB3B069B-8CCB-4033-90EE-3DE1EB9B38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57917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8" name="Line 437">
              <a:extLst>
                <a:ext uri="{FF2B5EF4-FFF2-40B4-BE49-F238E27FC236}">
                  <a16:creationId xmlns:a16="http://schemas.microsoft.com/office/drawing/2014/main" id="{8EC8FF9E-0434-46E6-BF66-247988B9D3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64280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9" name="Line 438">
              <a:extLst>
                <a:ext uri="{FF2B5EF4-FFF2-40B4-BE49-F238E27FC236}">
                  <a16:creationId xmlns:a16="http://schemas.microsoft.com/office/drawing/2014/main" id="{71C67D43-4EAB-4D24-AB67-0178BCD09A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70642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0" name="Line 439">
              <a:extLst>
                <a:ext uri="{FF2B5EF4-FFF2-40B4-BE49-F238E27FC236}">
                  <a16:creationId xmlns:a16="http://schemas.microsoft.com/office/drawing/2014/main" id="{676F7E92-AB78-4FF5-AE30-B60191AFFC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89717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1" name="Line 440">
              <a:extLst>
                <a:ext uri="{FF2B5EF4-FFF2-40B4-BE49-F238E27FC236}">
                  <a16:creationId xmlns:a16="http://schemas.microsoft.com/office/drawing/2014/main" id="{77466B02-0CC6-459A-9884-AA6A15A7DE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96080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2" name="Line 441">
              <a:extLst>
                <a:ext uri="{FF2B5EF4-FFF2-40B4-BE49-F238E27FC236}">
                  <a16:creationId xmlns:a16="http://schemas.microsoft.com/office/drawing/2014/main" id="{994006E6-48A7-47E7-AEFA-7D38EF8A4B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02442" y="186055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3" name="Line 442">
              <a:extLst>
                <a:ext uri="{FF2B5EF4-FFF2-40B4-BE49-F238E27FC236}">
                  <a16:creationId xmlns:a16="http://schemas.microsoft.com/office/drawing/2014/main" id="{3E8506EC-734D-4655-B1F7-7FC96E35F4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7830" y="1860551"/>
              <a:ext cx="0" cy="428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4" name="Rectangle 443">
              <a:extLst>
                <a:ext uri="{FF2B5EF4-FFF2-40B4-BE49-F238E27FC236}">
                  <a16:creationId xmlns:a16="http://schemas.microsoft.com/office/drawing/2014/main" id="{F959AC7B-A544-4233-9907-21B5966B6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8930" y="1903414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759.2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5" name="Line 444">
              <a:extLst>
                <a:ext uri="{FF2B5EF4-FFF2-40B4-BE49-F238E27FC236}">
                  <a16:creationId xmlns:a16="http://schemas.microsoft.com/office/drawing/2014/main" id="{3122C634-2419-4774-B955-B0CF5AD51F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3280" y="1860551"/>
              <a:ext cx="0" cy="428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6" name="Rectangle 445">
              <a:extLst>
                <a:ext uri="{FF2B5EF4-FFF2-40B4-BE49-F238E27FC236}">
                  <a16:creationId xmlns:a16="http://schemas.microsoft.com/office/drawing/2014/main" id="{8239A623-CD78-4A9B-A0F8-3A12BD398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4380" y="1903414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759.4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7" name="Line 446">
              <a:extLst>
                <a:ext uri="{FF2B5EF4-FFF2-40B4-BE49-F238E27FC236}">
                  <a16:creationId xmlns:a16="http://schemas.microsoft.com/office/drawing/2014/main" id="{48B3DA39-C0F0-4D25-80C0-2B38FD2815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5080" y="1860551"/>
              <a:ext cx="0" cy="428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8" name="Rectangle 447">
              <a:extLst>
                <a:ext uri="{FF2B5EF4-FFF2-40B4-BE49-F238E27FC236}">
                  <a16:creationId xmlns:a16="http://schemas.microsoft.com/office/drawing/2014/main" id="{37569F66-CAC7-4B66-8476-D1CE37C99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180" y="1903414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759.6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9" name="Line 448">
              <a:extLst>
                <a:ext uri="{FF2B5EF4-FFF2-40B4-BE49-F238E27FC236}">
                  <a16:creationId xmlns:a16="http://schemas.microsoft.com/office/drawing/2014/main" id="{A0D70FD5-856F-4623-914F-D93329852E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6880" y="1860551"/>
              <a:ext cx="0" cy="428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0" name="Rectangle 449">
              <a:extLst>
                <a:ext uri="{FF2B5EF4-FFF2-40B4-BE49-F238E27FC236}">
                  <a16:creationId xmlns:a16="http://schemas.microsoft.com/office/drawing/2014/main" id="{A886A5C5-B85F-4B77-9C80-EE6DC9BC0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980" y="1903414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759.8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1" name="Line 450">
              <a:extLst>
                <a:ext uri="{FF2B5EF4-FFF2-40B4-BE49-F238E27FC236}">
                  <a16:creationId xmlns:a16="http://schemas.microsoft.com/office/drawing/2014/main" id="{256C99B5-EB94-450B-9BD3-30191CBB22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8680" y="1860551"/>
              <a:ext cx="0" cy="428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2" name="Rectangle 451">
              <a:extLst>
                <a:ext uri="{FF2B5EF4-FFF2-40B4-BE49-F238E27FC236}">
                  <a16:creationId xmlns:a16="http://schemas.microsoft.com/office/drawing/2014/main" id="{9AFFD16D-E0C2-4720-B5B7-4F8DC8233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9780" y="1903414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760.0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3" name="Line 452">
              <a:extLst>
                <a:ext uri="{FF2B5EF4-FFF2-40B4-BE49-F238E27FC236}">
                  <a16:creationId xmlns:a16="http://schemas.microsoft.com/office/drawing/2014/main" id="{6DAF456B-397B-41D4-8AB1-9E88F67E39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0480" y="1860551"/>
              <a:ext cx="0" cy="428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4" name="Rectangle 453">
              <a:extLst>
                <a:ext uri="{FF2B5EF4-FFF2-40B4-BE49-F238E27FC236}">
                  <a16:creationId xmlns:a16="http://schemas.microsoft.com/office/drawing/2014/main" id="{41B96E28-19A3-43F6-8195-A364ECDB0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1580" y="1903414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760.2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5" name="Line 454">
              <a:extLst>
                <a:ext uri="{FF2B5EF4-FFF2-40B4-BE49-F238E27FC236}">
                  <a16:creationId xmlns:a16="http://schemas.microsoft.com/office/drawing/2014/main" id="{B2A140B4-5E6A-4DCC-967E-1725B5200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2280" y="1860551"/>
              <a:ext cx="0" cy="428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6" name="Rectangle 455">
              <a:extLst>
                <a:ext uri="{FF2B5EF4-FFF2-40B4-BE49-F238E27FC236}">
                  <a16:creationId xmlns:a16="http://schemas.microsoft.com/office/drawing/2014/main" id="{67670664-C62D-40C0-A76E-5116A614D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3380" y="1903414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760.4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7" name="Line 456">
              <a:extLst>
                <a:ext uri="{FF2B5EF4-FFF2-40B4-BE49-F238E27FC236}">
                  <a16:creationId xmlns:a16="http://schemas.microsoft.com/office/drawing/2014/main" id="{79E28A96-3921-440C-A213-6341B4B27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4080" y="1860551"/>
              <a:ext cx="0" cy="428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8" name="Rectangle 457">
              <a:extLst>
                <a:ext uri="{FF2B5EF4-FFF2-40B4-BE49-F238E27FC236}">
                  <a16:creationId xmlns:a16="http://schemas.microsoft.com/office/drawing/2014/main" id="{1D360629-695B-45AE-BB0B-822295756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180" y="1903414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760.6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9" name="Line 458">
              <a:extLst>
                <a:ext uri="{FF2B5EF4-FFF2-40B4-BE49-F238E27FC236}">
                  <a16:creationId xmlns:a16="http://schemas.microsoft.com/office/drawing/2014/main" id="{EB47089E-EA77-47AB-8DC2-D8728A2200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4292" y="1860551"/>
              <a:ext cx="0" cy="428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0" name="Rectangle 459">
              <a:extLst>
                <a:ext uri="{FF2B5EF4-FFF2-40B4-BE49-F238E27FC236}">
                  <a16:creationId xmlns:a16="http://schemas.microsoft.com/office/drawing/2014/main" id="{C71D8A3A-B416-4C85-A6E9-0495835BC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5392" y="1903414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760.8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1" name="Line 460">
              <a:extLst>
                <a:ext uri="{FF2B5EF4-FFF2-40B4-BE49-F238E27FC236}">
                  <a16:creationId xmlns:a16="http://schemas.microsoft.com/office/drawing/2014/main" id="{1912D32C-59B9-4D76-802D-7F1744AC36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6092" y="1860551"/>
              <a:ext cx="0" cy="428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2" name="Rectangle 461">
              <a:extLst>
                <a:ext uri="{FF2B5EF4-FFF2-40B4-BE49-F238E27FC236}">
                  <a16:creationId xmlns:a16="http://schemas.microsoft.com/office/drawing/2014/main" id="{D13FD240-2634-4D83-8073-A87C70990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192" y="1903414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761.0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3" name="Line 462">
              <a:extLst>
                <a:ext uri="{FF2B5EF4-FFF2-40B4-BE49-F238E27FC236}">
                  <a16:creationId xmlns:a16="http://schemas.microsoft.com/office/drawing/2014/main" id="{99A33FBA-EA79-427D-A39F-4F483AF0C3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7892" y="1860551"/>
              <a:ext cx="0" cy="428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4" name="Rectangle 463">
              <a:extLst>
                <a:ext uri="{FF2B5EF4-FFF2-40B4-BE49-F238E27FC236}">
                  <a16:creationId xmlns:a16="http://schemas.microsoft.com/office/drawing/2014/main" id="{E638243F-218B-4DAA-A9E9-BFBBC92FB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8992" y="1903414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761.2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5" name="Line 464">
              <a:extLst>
                <a:ext uri="{FF2B5EF4-FFF2-40B4-BE49-F238E27FC236}">
                  <a16:creationId xmlns:a16="http://schemas.microsoft.com/office/drawing/2014/main" id="{E47B673A-6E0F-4452-B809-4301B86B42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9692" y="1860551"/>
              <a:ext cx="0" cy="428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6" name="Rectangle 465">
              <a:extLst>
                <a:ext uri="{FF2B5EF4-FFF2-40B4-BE49-F238E27FC236}">
                  <a16:creationId xmlns:a16="http://schemas.microsoft.com/office/drawing/2014/main" id="{20BF7006-EB12-4986-A593-6475D6D8C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0792" y="1903414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761.4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7" name="Line 466">
              <a:extLst>
                <a:ext uri="{FF2B5EF4-FFF2-40B4-BE49-F238E27FC236}">
                  <a16:creationId xmlns:a16="http://schemas.microsoft.com/office/drawing/2014/main" id="{481D8BDF-F596-4773-ABC9-552AF3EA6B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41492" y="1860551"/>
              <a:ext cx="0" cy="428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8" name="Rectangle 467">
              <a:extLst>
                <a:ext uri="{FF2B5EF4-FFF2-40B4-BE49-F238E27FC236}">
                  <a16:creationId xmlns:a16="http://schemas.microsoft.com/office/drawing/2014/main" id="{113EA29C-6365-421A-A08C-527495389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2592" y="1903414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761.6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9" name="Line 468">
              <a:extLst>
                <a:ext uri="{FF2B5EF4-FFF2-40B4-BE49-F238E27FC236}">
                  <a16:creationId xmlns:a16="http://schemas.microsoft.com/office/drawing/2014/main" id="{4D6CA80D-287A-4354-A2E1-C08FD801C2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66942" y="1860551"/>
              <a:ext cx="0" cy="428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0" name="Rectangle 469">
              <a:extLst>
                <a:ext uri="{FF2B5EF4-FFF2-40B4-BE49-F238E27FC236}">
                  <a16:creationId xmlns:a16="http://schemas.microsoft.com/office/drawing/2014/main" id="{1C939616-F7F7-4ABF-ACBD-1BB7343C6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8042" y="1903414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761.8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1" name="Line 470">
              <a:extLst>
                <a:ext uri="{FF2B5EF4-FFF2-40B4-BE49-F238E27FC236}">
                  <a16:creationId xmlns:a16="http://schemas.microsoft.com/office/drawing/2014/main" id="{4D564339-7F8A-4411-8554-FBAA098A3A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8742" y="1860551"/>
              <a:ext cx="0" cy="428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2" name="Rectangle 471">
              <a:extLst>
                <a:ext uri="{FF2B5EF4-FFF2-40B4-BE49-F238E27FC236}">
                  <a16:creationId xmlns:a16="http://schemas.microsoft.com/office/drawing/2014/main" id="{FCF3BB3E-FFBE-4407-9792-7FF64CFDC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9842" y="1903414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762.0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3" name="Line 472">
              <a:extLst>
                <a:ext uri="{FF2B5EF4-FFF2-40B4-BE49-F238E27FC236}">
                  <a16:creationId xmlns:a16="http://schemas.microsoft.com/office/drawing/2014/main" id="{74548530-FAFB-4EB9-8101-E9C8162E12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0542" y="1860551"/>
              <a:ext cx="0" cy="428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4" name="Rectangle 473">
              <a:extLst>
                <a:ext uri="{FF2B5EF4-FFF2-40B4-BE49-F238E27FC236}">
                  <a16:creationId xmlns:a16="http://schemas.microsoft.com/office/drawing/2014/main" id="{E4AB7701-B8F8-4CF6-86E9-ED96116B4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1642" y="1903414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762.2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5" name="Line 474">
              <a:extLst>
                <a:ext uri="{FF2B5EF4-FFF2-40B4-BE49-F238E27FC236}">
                  <a16:creationId xmlns:a16="http://schemas.microsoft.com/office/drawing/2014/main" id="{AC7E2D50-C447-439D-B929-CEB7281B5A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62342" y="1860551"/>
              <a:ext cx="0" cy="428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6" name="Rectangle 475">
              <a:extLst>
                <a:ext uri="{FF2B5EF4-FFF2-40B4-BE49-F238E27FC236}">
                  <a16:creationId xmlns:a16="http://schemas.microsoft.com/office/drawing/2014/main" id="{848655A2-D67A-468E-A579-2949956C1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3442" y="1903414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762.4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7" name="Line 476">
              <a:extLst>
                <a:ext uri="{FF2B5EF4-FFF2-40B4-BE49-F238E27FC236}">
                  <a16:creationId xmlns:a16="http://schemas.microsoft.com/office/drawing/2014/main" id="{760EA094-F0CB-461B-8A2B-5422B34102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94142" y="1860551"/>
              <a:ext cx="0" cy="428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8" name="Rectangle 477">
              <a:extLst>
                <a:ext uri="{FF2B5EF4-FFF2-40B4-BE49-F238E27FC236}">
                  <a16:creationId xmlns:a16="http://schemas.microsoft.com/office/drawing/2014/main" id="{13D89FDD-0A8F-4AF6-B383-EFED184D1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5242" y="1903414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762.6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9" name="Line 478">
              <a:extLst>
                <a:ext uri="{FF2B5EF4-FFF2-40B4-BE49-F238E27FC236}">
                  <a16:creationId xmlns:a16="http://schemas.microsoft.com/office/drawing/2014/main" id="{97516939-A2B9-47EE-9FBF-4BC1D60AA6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24355" y="1860551"/>
              <a:ext cx="0" cy="428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0" name="Rectangle 479">
              <a:extLst>
                <a:ext uri="{FF2B5EF4-FFF2-40B4-BE49-F238E27FC236}">
                  <a16:creationId xmlns:a16="http://schemas.microsoft.com/office/drawing/2014/main" id="{3F8CB8C8-3775-4ACD-8AB2-7DEC14272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5455" y="1903414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762.8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1" name="Line 480">
              <a:extLst>
                <a:ext uri="{FF2B5EF4-FFF2-40B4-BE49-F238E27FC236}">
                  <a16:creationId xmlns:a16="http://schemas.microsoft.com/office/drawing/2014/main" id="{C2858D12-A46B-4EEC-8225-26D7EEBD6E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56155" y="1860551"/>
              <a:ext cx="0" cy="428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2" name="Rectangle 481">
              <a:extLst>
                <a:ext uri="{FF2B5EF4-FFF2-40B4-BE49-F238E27FC236}">
                  <a16:creationId xmlns:a16="http://schemas.microsoft.com/office/drawing/2014/main" id="{B9713E23-0F33-48F0-8A81-13BE21917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7255" y="1903414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763.0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3" name="Line 482">
              <a:extLst>
                <a:ext uri="{FF2B5EF4-FFF2-40B4-BE49-F238E27FC236}">
                  <a16:creationId xmlns:a16="http://schemas.microsoft.com/office/drawing/2014/main" id="{CB65B9A5-E14F-41E3-A0E5-314B21C49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7955" y="1860551"/>
              <a:ext cx="0" cy="428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4" name="Rectangle 483">
              <a:extLst>
                <a:ext uri="{FF2B5EF4-FFF2-40B4-BE49-F238E27FC236}">
                  <a16:creationId xmlns:a16="http://schemas.microsoft.com/office/drawing/2014/main" id="{0E6F85E0-0B63-4A14-9712-D3D50A64D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9055" y="1903414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763.2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5" name="Line 484">
              <a:extLst>
                <a:ext uri="{FF2B5EF4-FFF2-40B4-BE49-F238E27FC236}">
                  <a16:creationId xmlns:a16="http://schemas.microsoft.com/office/drawing/2014/main" id="{316426E3-111F-4646-881D-694B0F2410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19755" y="1860551"/>
              <a:ext cx="0" cy="428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6" name="Rectangle 485">
              <a:extLst>
                <a:ext uri="{FF2B5EF4-FFF2-40B4-BE49-F238E27FC236}">
                  <a16:creationId xmlns:a16="http://schemas.microsoft.com/office/drawing/2014/main" id="{1F223CD1-DE67-4389-A269-D506CB39D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0855" y="1903414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763.4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7" name="Line 486">
              <a:extLst>
                <a:ext uri="{FF2B5EF4-FFF2-40B4-BE49-F238E27FC236}">
                  <a16:creationId xmlns:a16="http://schemas.microsoft.com/office/drawing/2014/main" id="{9FB3D739-CF49-4BCE-98BA-403DD99AC2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51555" y="1860551"/>
              <a:ext cx="0" cy="428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8" name="Rectangle 487">
              <a:extLst>
                <a:ext uri="{FF2B5EF4-FFF2-40B4-BE49-F238E27FC236}">
                  <a16:creationId xmlns:a16="http://schemas.microsoft.com/office/drawing/2014/main" id="{9A35495C-2B9B-44A4-BE46-15E64FE3E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2655" y="1903414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763.6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9" name="Line 488">
              <a:extLst>
                <a:ext uri="{FF2B5EF4-FFF2-40B4-BE49-F238E27FC236}">
                  <a16:creationId xmlns:a16="http://schemas.microsoft.com/office/drawing/2014/main" id="{4B39F230-56EE-45E3-9036-228AB69A2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83355" y="1860551"/>
              <a:ext cx="0" cy="428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0" name="Rectangle 489">
              <a:extLst>
                <a:ext uri="{FF2B5EF4-FFF2-40B4-BE49-F238E27FC236}">
                  <a16:creationId xmlns:a16="http://schemas.microsoft.com/office/drawing/2014/main" id="{71C6E3F4-140B-4C0D-834A-6C01351CC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4455" y="1903414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763.8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1" name="Line 490">
              <a:extLst>
                <a:ext uri="{FF2B5EF4-FFF2-40B4-BE49-F238E27FC236}">
                  <a16:creationId xmlns:a16="http://schemas.microsoft.com/office/drawing/2014/main" id="{F7DD92DF-4EB3-40F3-9E9D-E43602F827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15155" y="1860551"/>
              <a:ext cx="0" cy="428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2" name="Rectangle 491">
              <a:extLst>
                <a:ext uri="{FF2B5EF4-FFF2-40B4-BE49-F238E27FC236}">
                  <a16:creationId xmlns:a16="http://schemas.microsoft.com/office/drawing/2014/main" id="{6226984F-6BA3-4FAF-8CA5-519028000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6255" y="1903414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764.0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3" name="Rectangle 492">
              <a:extLst>
                <a:ext uri="{FF2B5EF4-FFF2-40B4-BE49-F238E27FC236}">
                  <a16:creationId xmlns:a16="http://schemas.microsoft.com/office/drawing/2014/main" id="{C002E260-FBA3-4173-A5B5-EF37AE226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7992" y="1992314"/>
              <a:ext cx="1270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m/z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4" name="Line 493">
              <a:extLst>
                <a:ext uri="{FF2B5EF4-FFF2-40B4-BE49-F238E27FC236}">
                  <a16:creationId xmlns:a16="http://schemas.microsoft.com/office/drawing/2014/main" id="{8F6FB311-6084-4CCA-8CE4-3C842B7CFB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67830" y="1236664"/>
              <a:ext cx="0" cy="6191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5" name="Line 494">
              <a:extLst>
                <a:ext uri="{FF2B5EF4-FFF2-40B4-BE49-F238E27FC236}">
                  <a16:creationId xmlns:a16="http://schemas.microsoft.com/office/drawing/2014/main" id="{B81361C0-FBA3-407D-A3C2-2FAEA848AC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9255" y="1825626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6" name="Line 495">
              <a:extLst>
                <a:ext uri="{FF2B5EF4-FFF2-40B4-BE49-F238E27FC236}">
                  <a16:creationId xmlns:a16="http://schemas.microsoft.com/office/drawing/2014/main" id="{198A23D2-90D4-43AC-8D11-942381A016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9255" y="1795464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7" name="Line 496">
              <a:extLst>
                <a:ext uri="{FF2B5EF4-FFF2-40B4-BE49-F238E27FC236}">
                  <a16:creationId xmlns:a16="http://schemas.microsoft.com/office/drawing/2014/main" id="{533857E3-2ED4-4702-91FE-7EE0ED95CC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9255" y="1765301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8" name="Line 497">
              <a:extLst>
                <a:ext uri="{FF2B5EF4-FFF2-40B4-BE49-F238E27FC236}">
                  <a16:creationId xmlns:a16="http://schemas.microsoft.com/office/drawing/2014/main" id="{D770AE84-CB47-406E-AC23-B1B3F82DB8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9255" y="1700214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9" name="Line 498">
              <a:extLst>
                <a:ext uri="{FF2B5EF4-FFF2-40B4-BE49-F238E27FC236}">
                  <a16:creationId xmlns:a16="http://schemas.microsoft.com/office/drawing/2014/main" id="{CF398C26-B947-4711-B6FF-AC7DB18218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9255" y="1670051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0" name="Line 499">
              <a:extLst>
                <a:ext uri="{FF2B5EF4-FFF2-40B4-BE49-F238E27FC236}">
                  <a16:creationId xmlns:a16="http://schemas.microsoft.com/office/drawing/2014/main" id="{E8A3832B-950C-4E96-95F6-A399FCF67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9255" y="1641476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1" name="Line 500">
              <a:extLst>
                <a:ext uri="{FF2B5EF4-FFF2-40B4-BE49-F238E27FC236}">
                  <a16:creationId xmlns:a16="http://schemas.microsoft.com/office/drawing/2014/main" id="{D33FFEBD-D1CE-4EB5-A70A-674C7F7FDB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9255" y="1581151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2" name="Line 501">
              <a:extLst>
                <a:ext uri="{FF2B5EF4-FFF2-40B4-BE49-F238E27FC236}">
                  <a16:creationId xmlns:a16="http://schemas.microsoft.com/office/drawing/2014/main" id="{59CB4FDD-C4A2-47BE-A069-5B9DFA48E0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9255" y="1546226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3" name="Line 502">
              <a:extLst>
                <a:ext uri="{FF2B5EF4-FFF2-40B4-BE49-F238E27FC236}">
                  <a16:creationId xmlns:a16="http://schemas.microsoft.com/office/drawing/2014/main" id="{2F42498B-32E4-4B8E-B265-BEE00F914C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9255" y="1516064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4" name="Line 503">
              <a:extLst>
                <a:ext uri="{FF2B5EF4-FFF2-40B4-BE49-F238E27FC236}">
                  <a16:creationId xmlns:a16="http://schemas.microsoft.com/office/drawing/2014/main" id="{05398D50-2F7E-4CF6-8EDD-23CBA6D00A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9255" y="1457326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5" name="Line 504">
              <a:extLst>
                <a:ext uri="{FF2B5EF4-FFF2-40B4-BE49-F238E27FC236}">
                  <a16:creationId xmlns:a16="http://schemas.microsoft.com/office/drawing/2014/main" id="{8ED9B61F-ADC8-48F8-BFD0-90EE7A1D16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9255" y="1427164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6" name="Line 505">
              <a:extLst>
                <a:ext uri="{FF2B5EF4-FFF2-40B4-BE49-F238E27FC236}">
                  <a16:creationId xmlns:a16="http://schemas.microsoft.com/office/drawing/2014/main" id="{2F22A017-924B-47E7-B4F4-19C6B003E6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9255" y="1390651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7" name="Line 506">
              <a:extLst>
                <a:ext uri="{FF2B5EF4-FFF2-40B4-BE49-F238E27FC236}">
                  <a16:creationId xmlns:a16="http://schemas.microsoft.com/office/drawing/2014/main" id="{65269CD9-7432-4806-9DB0-36363BB4AD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9255" y="1331914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8" name="Line 507">
              <a:extLst>
                <a:ext uri="{FF2B5EF4-FFF2-40B4-BE49-F238E27FC236}">
                  <a16:creationId xmlns:a16="http://schemas.microsoft.com/office/drawing/2014/main" id="{F36C4FD8-5D5E-4F21-8D15-B6CE1553CD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9255" y="1301751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9" name="Line 508">
              <a:extLst>
                <a:ext uri="{FF2B5EF4-FFF2-40B4-BE49-F238E27FC236}">
                  <a16:creationId xmlns:a16="http://schemas.microsoft.com/office/drawing/2014/main" id="{6BA5C0EB-DBD2-46F9-9B53-2E9E15C712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9255" y="1271589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0" name="Line 509">
              <a:extLst>
                <a:ext uri="{FF2B5EF4-FFF2-40B4-BE49-F238E27FC236}">
                  <a16:creationId xmlns:a16="http://schemas.microsoft.com/office/drawing/2014/main" id="{C15E9F06-4277-436B-A728-3391A441FF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8142" y="1855789"/>
              <a:ext cx="396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1" name="Rectangle 510">
              <a:extLst>
                <a:ext uri="{FF2B5EF4-FFF2-40B4-BE49-F238E27FC236}">
                  <a16:creationId xmlns:a16="http://schemas.microsoft.com/office/drawing/2014/main" id="{86EBBF7C-2BB6-497E-9BA1-40F630198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6230" y="1825626"/>
              <a:ext cx="61913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2" name="Line 511">
              <a:extLst>
                <a:ext uri="{FF2B5EF4-FFF2-40B4-BE49-F238E27FC236}">
                  <a16:creationId xmlns:a16="http://schemas.microsoft.com/office/drawing/2014/main" id="{028F5263-78DF-4F35-ADE5-A52EF07FB2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8142" y="1736726"/>
              <a:ext cx="396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3" name="Rectangle 512">
              <a:extLst>
                <a:ext uri="{FF2B5EF4-FFF2-40B4-BE49-F238E27FC236}">
                  <a16:creationId xmlns:a16="http://schemas.microsoft.com/office/drawing/2014/main" id="{1EF000CE-B3A0-4B92-8678-65DB34355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892" y="1706564"/>
              <a:ext cx="9525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4" name="Line 513">
              <a:extLst>
                <a:ext uri="{FF2B5EF4-FFF2-40B4-BE49-F238E27FC236}">
                  <a16:creationId xmlns:a16="http://schemas.microsoft.com/office/drawing/2014/main" id="{0E7BF51D-D5A5-420D-A736-D8E201845B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8142" y="1611314"/>
              <a:ext cx="396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5" name="Rectangle 514">
              <a:extLst>
                <a:ext uri="{FF2B5EF4-FFF2-40B4-BE49-F238E27FC236}">
                  <a16:creationId xmlns:a16="http://schemas.microsoft.com/office/drawing/2014/main" id="{B99D828B-C5B9-4C91-85F2-1BC50DF6D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892" y="1581151"/>
              <a:ext cx="9525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6" name="Line 515">
              <a:extLst>
                <a:ext uri="{FF2B5EF4-FFF2-40B4-BE49-F238E27FC236}">
                  <a16:creationId xmlns:a16="http://schemas.microsoft.com/office/drawing/2014/main" id="{549926D9-3AD1-42C8-8212-04F4807293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8142" y="1485901"/>
              <a:ext cx="396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7" name="Rectangle 516">
              <a:extLst>
                <a:ext uri="{FF2B5EF4-FFF2-40B4-BE49-F238E27FC236}">
                  <a16:creationId xmlns:a16="http://schemas.microsoft.com/office/drawing/2014/main" id="{DE4822D3-4917-41FF-ACB7-29DAE9013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892" y="1455739"/>
              <a:ext cx="9525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8" name="Line 517">
              <a:extLst>
                <a:ext uri="{FF2B5EF4-FFF2-40B4-BE49-F238E27FC236}">
                  <a16:creationId xmlns:a16="http://schemas.microsoft.com/office/drawing/2014/main" id="{9B79D29A-4C62-42AE-9AA5-976976B8D5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8142" y="1362076"/>
              <a:ext cx="396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9" name="Rectangle 518">
              <a:extLst>
                <a:ext uri="{FF2B5EF4-FFF2-40B4-BE49-F238E27FC236}">
                  <a16:creationId xmlns:a16="http://schemas.microsoft.com/office/drawing/2014/main" id="{87993CDC-C051-45F4-947B-C442C22BC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892" y="1331914"/>
              <a:ext cx="9525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0" name="Line 519">
              <a:extLst>
                <a:ext uri="{FF2B5EF4-FFF2-40B4-BE49-F238E27FC236}">
                  <a16:creationId xmlns:a16="http://schemas.microsoft.com/office/drawing/2014/main" id="{CED7B9D6-9DAE-46D2-89EA-8DF9B017C3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8142" y="1236664"/>
              <a:ext cx="396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1" name="Rectangle 520">
              <a:extLst>
                <a:ext uri="{FF2B5EF4-FFF2-40B4-BE49-F238E27FC236}">
                  <a16:creationId xmlns:a16="http://schemas.microsoft.com/office/drawing/2014/main" id="{C50232B0-8CC5-483A-B510-3DBB94EE7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9555" y="1206501"/>
              <a:ext cx="128588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2" name="Rectangle 521">
              <a:extLst>
                <a:ext uri="{FF2B5EF4-FFF2-40B4-BE49-F238E27FC236}">
                  <a16:creationId xmlns:a16="http://schemas.microsoft.com/office/drawing/2014/main" id="{E1A9A6AB-6916-4CE0-B0BE-455D84FFB2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12217" y="1497014"/>
              <a:ext cx="5715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Relative Abundance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3" name="Freeform 522">
              <a:extLst>
                <a:ext uri="{FF2B5EF4-FFF2-40B4-BE49-F238E27FC236}">
                  <a16:creationId xmlns:a16="http://schemas.microsoft.com/office/drawing/2014/main" id="{963CFBFE-42BD-42D4-B11F-E3E8A141C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7830" y="1236664"/>
              <a:ext cx="10347325" cy="619125"/>
            </a:xfrm>
            <a:custGeom>
              <a:avLst/>
              <a:gdLst>
                <a:gd name="T0" fmla="*/ 76 w 1846"/>
                <a:gd name="T1" fmla="*/ 104 h 104"/>
                <a:gd name="T2" fmla="*/ 144 w 1846"/>
                <a:gd name="T3" fmla="*/ 104 h 104"/>
                <a:gd name="T4" fmla="*/ 171 w 1846"/>
                <a:gd name="T5" fmla="*/ 104 h 104"/>
                <a:gd name="T6" fmla="*/ 231 w 1846"/>
                <a:gd name="T7" fmla="*/ 104 h 104"/>
                <a:gd name="T8" fmla="*/ 258 w 1846"/>
                <a:gd name="T9" fmla="*/ 104 h 104"/>
                <a:gd name="T10" fmla="*/ 288 w 1846"/>
                <a:gd name="T11" fmla="*/ 104 h 104"/>
                <a:gd name="T12" fmla="*/ 311 w 1846"/>
                <a:gd name="T13" fmla="*/ 104 h 104"/>
                <a:gd name="T14" fmla="*/ 334 w 1846"/>
                <a:gd name="T15" fmla="*/ 104 h 104"/>
                <a:gd name="T16" fmla="*/ 357 w 1846"/>
                <a:gd name="T17" fmla="*/ 104 h 104"/>
                <a:gd name="T18" fmla="*/ 380 w 1846"/>
                <a:gd name="T19" fmla="*/ 104 h 104"/>
                <a:gd name="T20" fmla="*/ 403 w 1846"/>
                <a:gd name="T21" fmla="*/ 104 h 104"/>
                <a:gd name="T22" fmla="*/ 426 w 1846"/>
                <a:gd name="T23" fmla="*/ 104 h 104"/>
                <a:gd name="T24" fmla="*/ 449 w 1846"/>
                <a:gd name="T25" fmla="*/ 104 h 104"/>
                <a:gd name="T26" fmla="*/ 472 w 1846"/>
                <a:gd name="T27" fmla="*/ 104 h 104"/>
                <a:gd name="T28" fmla="*/ 495 w 1846"/>
                <a:gd name="T29" fmla="*/ 104 h 104"/>
                <a:gd name="T30" fmla="*/ 518 w 1846"/>
                <a:gd name="T31" fmla="*/ 104 h 104"/>
                <a:gd name="T32" fmla="*/ 541 w 1846"/>
                <a:gd name="T33" fmla="*/ 104 h 104"/>
                <a:gd name="T34" fmla="*/ 564 w 1846"/>
                <a:gd name="T35" fmla="*/ 104 h 104"/>
                <a:gd name="T36" fmla="*/ 587 w 1846"/>
                <a:gd name="T37" fmla="*/ 104 h 104"/>
                <a:gd name="T38" fmla="*/ 610 w 1846"/>
                <a:gd name="T39" fmla="*/ 104 h 104"/>
                <a:gd name="T40" fmla="*/ 633 w 1846"/>
                <a:gd name="T41" fmla="*/ 104 h 104"/>
                <a:gd name="T42" fmla="*/ 656 w 1846"/>
                <a:gd name="T43" fmla="*/ 104 h 104"/>
                <a:gd name="T44" fmla="*/ 679 w 1846"/>
                <a:gd name="T45" fmla="*/ 104 h 104"/>
                <a:gd name="T46" fmla="*/ 702 w 1846"/>
                <a:gd name="T47" fmla="*/ 104 h 104"/>
                <a:gd name="T48" fmla="*/ 725 w 1846"/>
                <a:gd name="T49" fmla="*/ 104 h 104"/>
                <a:gd name="T50" fmla="*/ 748 w 1846"/>
                <a:gd name="T51" fmla="*/ 104 h 104"/>
                <a:gd name="T52" fmla="*/ 771 w 1846"/>
                <a:gd name="T53" fmla="*/ 104 h 104"/>
                <a:gd name="T54" fmla="*/ 794 w 1846"/>
                <a:gd name="T55" fmla="*/ 104 h 104"/>
                <a:gd name="T56" fmla="*/ 817 w 1846"/>
                <a:gd name="T57" fmla="*/ 104 h 104"/>
                <a:gd name="T58" fmla="*/ 840 w 1846"/>
                <a:gd name="T59" fmla="*/ 104 h 104"/>
                <a:gd name="T60" fmla="*/ 863 w 1846"/>
                <a:gd name="T61" fmla="*/ 104 h 104"/>
                <a:gd name="T62" fmla="*/ 886 w 1846"/>
                <a:gd name="T63" fmla="*/ 104 h 104"/>
                <a:gd name="T64" fmla="*/ 909 w 1846"/>
                <a:gd name="T65" fmla="*/ 104 h 104"/>
                <a:gd name="T66" fmla="*/ 932 w 1846"/>
                <a:gd name="T67" fmla="*/ 104 h 104"/>
                <a:gd name="T68" fmla="*/ 955 w 1846"/>
                <a:gd name="T69" fmla="*/ 104 h 104"/>
                <a:gd name="T70" fmla="*/ 978 w 1846"/>
                <a:gd name="T71" fmla="*/ 104 h 104"/>
                <a:gd name="T72" fmla="*/ 1002 w 1846"/>
                <a:gd name="T73" fmla="*/ 104 h 104"/>
                <a:gd name="T74" fmla="*/ 1025 w 1846"/>
                <a:gd name="T75" fmla="*/ 104 h 104"/>
                <a:gd name="T76" fmla="*/ 1048 w 1846"/>
                <a:gd name="T77" fmla="*/ 104 h 104"/>
                <a:gd name="T78" fmla="*/ 1071 w 1846"/>
                <a:gd name="T79" fmla="*/ 104 h 104"/>
                <a:gd name="T80" fmla="*/ 1094 w 1846"/>
                <a:gd name="T81" fmla="*/ 104 h 104"/>
                <a:gd name="T82" fmla="*/ 1117 w 1846"/>
                <a:gd name="T83" fmla="*/ 104 h 104"/>
                <a:gd name="T84" fmla="*/ 1140 w 1846"/>
                <a:gd name="T85" fmla="*/ 104 h 104"/>
                <a:gd name="T86" fmla="*/ 1163 w 1846"/>
                <a:gd name="T87" fmla="*/ 104 h 104"/>
                <a:gd name="T88" fmla="*/ 1186 w 1846"/>
                <a:gd name="T89" fmla="*/ 104 h 104"/>
                <a:gd name="T90" fmla="*/ 1219 w 1846"/>
                <a:gd name="T91" fmla="*/ 104 h 104"/>
                <a:gd name="T92" fmla="*/ 1262 w 1846"/>
                <a:gd name="T93" fmla="*/ 104 h 104"/>
                <a:gd name="T94" fmla="*/ 1287 w 1846"/>
                <a:gd name="T95" fmla="*/ 104 h 104"/>
                <a:gd name="T96" fmla="*/ 1310 w 1846"/>
                <a:gd name="T97" fmla="*/ 104 h 104"/>
                <a:gd name="T98" fmla="*/ 1333 w 1846"/>
                <a:gd name="T99" fmla="*/ 104 h 104"/>
                <a:gd name="T100" fmla="*/ 1356 w 1846"/>
                <a:gd name="T101" fmla="*/ 104 h 104"/>
                <a:gd name="T102" fmla="*/ 1379 w 1846"/>
                <a:gd name="T103" fmla="*/ 104 h 104"/>
                <a:gd name="T104" fmla="*/ 1402 w 1846"/>
                <a:gd name="T105" fmla="*/ 104 h 104"/>
                <a:gd name="T106" fmla="*/ 1425 w 1846"/>
                <a:gd name="T107" fmla="*/ 104 h 104"/>
                <a:gd name="T108" fmla="*/ 1448 w 1846"/>
                <a:gd name="T109" fmla="*/ 104 h 104"/>
                <a:gd name="T110" fmla="*/ 1471 w 1846"/>
                <a:gd name="T111" fmla="*/ 104 h 104"/>
                <a:gd name="T112" fmla="*/ 1494 w 1846"/>
                <a:gd name="T113" fmla="*/ 104 h 104"/>
                <a:gd name="T114" fmla="*/ 1518 w 1846"/>
                <a:gd name="T115" fmla="*/ 104 h 104"/>
                <a:gd name="T116" fmla="*/ 1541 w 1846"/>
                <a:gd name="T117" fmla="*/ 104 h 104"/>
                <a:gd name="T118" fmla="*/ 1679 w 1846"/>
                <a:gd name="T119" fmla="*/ 104 h 104"/>
                <a:gd name="T120" fmla="*/ 1703 w 1846"/>
                <a:gd name="T121" fmla="*/ 104 h 104"/>
                <a:gd name="T122" fmla="*/ 1846 w 1846"/>
                <a:gd name="T123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46" h="104">
                  <a:moveTo>
                    <a:pt x="0" y="104"/>
                  </a:moveTo>
                  <a:lnTo>
                    <a:pt x="1" y="104"/>
                  </a:lnTo>
                  <a:lnTo>
                    <a:pt x="2" y="104"/>
                  </a:lnTo>
                  <a:lnTo>
                    <a:pt x="3" y="104"/>
                  </a:lnTo>
                  <a:lnTo>
                    <a:pt x="5" y="104"/>
                  </a:lnTo>
                  <a:lnTo>
                    <a:pt x="6" y="104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4"/>
                  </a:lnTo>
                  <a:lnTo>
                    <a:pt x="11" y="104"/>
                  </a:lnTo>
                  <a:lnTo>
                    <a:pt x="13" y="104"/>
                  </a:lnTo>
                  <a:lnTo>
                    <a:pt x="14" y="104"/>
                  </a:lnTo>
                  <a:lnTo>
                    <a:pt x="15" y="104"/>
                  </a:lnTo>
                  <a:lnTo>
                    <a:pt x="72" y="104"/>
                  </a:lnTo>
                  <a:lnTo>
                    <a:pt x="73" y="104"/>
                  </a:lnTo>
                  <a:lnTo>
                    <a:pt x="75" y="104"/>
                  </a:lnTo>
                  <a:lnTo>
                    <a:pt x="76" y="104"/>
                  </a:lnTo>
                  <a:lnTo>
                    <a:pt x="77" y="104"/>
                  </a:lnTo>
                  <a:lnTo>
                    <a:pt x="79" y="104"/>
                  </a:lnTo>
                  <a:lnTo>
                    <a:pt x="80" y="104"/>
                  </a:lnTo>
                  <a:lnTo>
                    <a:pt x="82" y="104"/>
                  </a:lnTo>
                  <a:lnTo>
                    <a:pt x="83" y="104"/>
                  </a:lnTo>
                  <a:lnTo>
                    <a:pt x="84" y="104"/>
                  </a:lnTo>
                  <a:lnTo>
                    <a:pt x="86" y="104"/>
                  </a:lnTo>
                  <a:lnTo>
                    <a:pt x="87" y="104"/>
                  </a:lnTo>
                  <a:lnTo>
                    <a:pt x="88" y="104"/>
                  </a:lnTo>
                  <a:lnTo>
                    <a:pt x="134" y="104"/>
                  </a:lnTo>
                  <a:lnTo>
                    <a:pt x="136" y="104"/>
                  </a:lnTo>
                  <a:lnTo>
                    <a:pt x="137" y="104"/>
                  </a:lnTo>
                  <a:lnTo>
                    <a:pt x="138" y="104"/>
                  </a:lnTo>
                  <a:lnTo>
                    <a:pt x="140" y="104"/>
                  </a:lnTo>
                  <a:lnTo>
                    <a:pt x="141" y="104"/>
                  </a:lnTo>
                  <a:lnTo>
                    <a:pt x="142" y="104"/>
                  </a:lnTo>
                  <a:lnTo>
                    <a:pt x="144" y="104"/>
                  </a:lnTo>
                  <a:lnTo>
                    <a:pt x="145" y="104"/>
                  </a:lnTo>
                  <a:lnTo>
                    <a:pt x="146" y="104"/>
                  </a:lnTo>
                  <a:lnTo>
                    <a:pt x="148" y="104"/>
                  </a:lnTo>
                  <a:lnTo>
                    <a:pt x="149" y="104"/>
                  </a:lnTo>
                  <a:lnTo>
                    <a:pt x="150" y="104"/>
                  </a:lnTo>
                  <a:lnTo>
                    <a:pt x="156" y="104"/>
                  </a:lnTo>
                  <a:lnTo>
                    <a:pt x="157" y="104"/>
                  </a:lnTo>
                  <a:lnTo>
                    <a:pt x="158" y="104"/>
                  </a:lnTo>
                  <a:lnTo>
                    <a:pt x="160" y="104"/>
                  </a:lnTo>
                  <a:lnTo>
                    <a:pt x="161" y="104"/>
                  </a:lnTo>
                  <a:lnTo>
                    <a:pt x="163" y="104"/>
                  </a:lnTo>
                  <a:lnTo>
                    <a:pt x="164" y="104"/>
                  </a:lnTo>
                  <a:lnTo>
                    <a:pt x="165" y="104"/>
                  </a:lnTo>
                  <a:lnTo>
                    <a:pt x="167" y="104"/>
                  </a:lnTo>
                  <a:lnTo>
                    <a:pt x="168" y="104"/>
                  </a:lnTo>
                  <a:lnTo>
                    <a:pt x="169" y="104"/>
                  </a:lnTo>
                  <a:lnTo>
                    <a:pt x="171" y="104"/>
                  </a:lnTo>
                  <a:lnTo>
                    <a:pt x="172" y="104"/>
                  </a:lnTo>
                  <a:lnTo>
                    <a:pt x="185" y="104"/>
                  </a:lnTo>
                  <a:lnTo>
                    <a:pt x="187" y="104"/>
                  </a:lnTo>
                  <a:lnTo>
                    <a:pt x="188" y="104"/>
                  </a:lnTo>
                  <a:lnTo>
                    <a:pt x="190" y="104"/>
                  </a:lnTo>
                  <a:lnTo>
                    <a:pt x="191" y="104"/>
                  </a:lnTo>
                  <a:lnTo>
                    <a:pt x="192" y="104"/>
                  </a:lnTo>
                  <a:lnTo>
                    <a:pt x="194" y="104"/>
                  </a:lnTo>
                  <a:lnTo>
                    <a:pt x="195" y="104"/>
                  </a:lnTo>
                  <a:lnTo>
                    <a:pt x="196" y="104"/>
                  </a:lnTo>
                  <a:lnTo>
                    <a:pt x="198" y="104"/>
                  </a:lnTo>
                  <a:lnTo>
                    <a:pt x="199" y="104"/>
                  </a:lnTo>
                  <a:lnTo>
                    <a:pt x="200" y="104"/>
                  </a:lnTo>
                  <a:lnTo>
                    <a:pt x="202" y="104"/>
                  </a:lnTo>
                  <a:lnTo>
                    <a:pt x="229" y="104"/>
                  </a:lnTo>
                  <a:lnTo>
                    <a:pt x="230" y="104"/>
                  </a:lnTo>
                  <a:lnTo>
                    <a:pt x="231" y="104"/>
                  </a:lnTo>
                  <a:lnTo>
                    <a:pt x="233" y="104"/>
                  </a:lnTo>
                  <a:lnTo>
                    <a:pt x="234" y="104"/>
                  </a:lnTo>
                  <a:lnTo>
                    <a:pt x="235" y="104"/>
                  </a:lnTo>
                  <a:lnTo>
                    <a:pt x="237" y="104"/>
                  </a:lnTo>
                  <a:lnTo>
                    <a:pt x="238" y="104"/>
                  </a:lnTo>
                  <a:lnTo>
                    <a:pt x="240" y="104"/>
                  </a:lnTo>
                  <a:lnTo>
                    <a:pt x="241" y="104"/>
                  </a:lnTo>
                  <a:lnTo>
                    <a:pt x="242" y="104"/>
                  </a:lnTo>
                  <a:lnTo>
                    <a:pt x="244" y="104"/>
                  </a:lnTo>
                  <a:lnTo>
                    <a:pt x="245" y="104"/>
                  </a:lnTo>
                  <a:lnTo>
                    <a:pt x="250" y="104"/>
                  </a:lnTo>
                  <a:lnTo>
                    <a:pt x="252" y="104"/>
                  </a:lnTo>
                  <a:lnTo>
                    <a:pt x="253" y="104"/>
                  </a:lnTo>
                  <a:lnTo>
                    <a:pt x="254" y="104"/>
                  </a:lnTo>
                  <a:lnTo>
                    <a:pt x="256" y="104"/>
                  </a:lnTo>
                  <a:lnTo>
                    <a:pt x="257" y="104"/>
                  </a:lnTo>
                  <a:lnTo>
                    <a:pt x="258" y="104"/>
                  </a:lnTo>
                  <a:lnTo>
                    <a:pt x="260" y="104"/>
                  </a:lnTo>
                  <a:lnTo>
                    <a:pt x="261" y="104"/>
                  </a:lnTo>
                  <a:lnTo>
                    <a:pt x="262" y="104"/>
                  </a:lnTo>
                  <a:lnTo>
                    <a:pt x="264" y="104"/>
                  </a:lnTo>
                  <a:lnTo>
                    <a:pt x="265" y="104"/>
                  </a:lnTo>
                  <a:lnTo>
                    <a:pt x="267" y="104"/>
                  </a:lnTo>
                  <a:lnTo>
                    <a:pt x="275" y="104"/>
                  </a:lnTo>
                  <a:lnTo>
                    <a:pt x="276" y="104"/>
                  </a:lnTo>
                  <a:lnTo>
                    <a:pt x="277" y="104"/>
                  </a:lnTo>
                  <a:lnTo>
                    <a:pt x="279" y="104"/>
                  </a:lnTo>
                  <a:lnTo>
                    <a:pt x="280" y="104"/>
                  </a:lnTo>
                  <a:lnTo>
                    <a:pt x="281" y="104"/>
                  </a:lnTo>
                  <a:lnTo>
                    <a:pt x="283" y="104"/>
                  </a:lnTo>
                  <a:lnTo>
                    <a:pt x="284" y="104"/>
                  </a:lnTo>
                  <a:lnTo>
                    <a:pt x="285" y="104"/>
                  </a:lnTo>
                  <a:lnTo>
                    <a:pt x="287" y="104"/>
                  </a:lnTo>
                  <a:lnTo>
                    <a:pt x="288" y="104"/>
                  </a:lnTo>
                  <a:lnTo>
                    <a:pt x="290" y="104"/>
                  </a:lnTo>
                  <a:lnTo>
                    <a:pt x="291" y="104"/>
                  </a:lnTo>
                  <a:lnTo>
                    <a:pt x="292" y="104"/>
                  </a:lnTo>
                  <a:lnTo>
                    <a:pt x="294" y="104"/>
                  </a:lnTo>
                  <a:lnTo>
                    <a:pt x="295" y="104"/>
                  </a:lnTo>
                  <a:lnTo>
                    <a:pt x="296" y="104"/>
                  </a:lnTo>
                  <a:lnTo>
                    <a:pt x="298" y="104"/>
                  </a:lnTo>
                  <a:lnTo>
                    <a:pt x="299" y="104"/>
                  </a:lnTo>
                  <a:lnTo>
                    <a:pt x="300" y="104"/>
                  </a:lnTo>
                  <a:lnTo>
                    <a:pt x="302" y="104"/>
                  </a:lnTo>
                  <a:lnTo>
                    <a:pt x="303" y="104"/>
                  </a:lnTo>
                  <a:lnTo>
                    <a:pt x="304" y="104"/>
                  </a:lnTo>
                  <a:lnTo>
                    <a:pt x="306" y="104"/>
                  </a:lnTo>
                  <a:lnTo>
                    <a:pt x="307" y="104"/>
                  </a:lnTo>
                  <a:lnTo>
                    <a:pt x="308" y="104"/>
                  </a:lnTo>
                  <a:lnTo>
                    <a:pt x="310" y="104"/>
                  </a:lnTo>
                  <a:lnTo>
                    <a:pt x="311" y="104"/>
                  </a:lnTo>
                  <a:lnTo>
                    <a:pt x="312" y="104"/>
                  </a:lnTo>
                  <a:lnTo>
                    <a:pt x="314" y="104"/>
                  </a:lnTo>
                  <a:lnTo>
                    <a:pt x="315" y="104"/>
                  </a:lnTo>
                  <a:lnTo>
                    <a:pt x="317" y="104"/>
                  </a:lnTo>
                  <a:lnTo>
                    <a:pt x="318" y="104"/>
                  </a:lnTo>
                  <a:lnTo>
                    <a:pt x="319" y="104"/>
                  </a:lnTo>
                  <a:lnTo>
                    <a:pt x="321" y="104"/>
                  </a:lnTo>
                  <a:lnTo>
                    <a:pt x="322" y="104"/>
                  </a:lnTo>
                  <a:lnTo>
                    <a:pt x="323" y="104"/>
                  </a:lnTo>
                  <a:lnTo>
                    <a:pt x="325" y="104"/>
                  </a:lnTo>
                  <a:lnTo>
                    <a:pt x="326" y="104"/>
                  </a:lnTo>
                  <a:lnTo>
                    <a:pt x="327" y="104"/>
                  </a:lnTo>
                  <a:lnTo>
                    <a:pt x="329" y="104"/>
                  </a:lnTo>
                  <a:lnTo>
                    <a:pt x="330" y="104"/>
                  </a:lnTo>
                  <a:lnTo>
                    <a:pt x="331" y="104"/>
                  </a:lnTo>
                  <a:lnTo>
                    <a:pt x="333" y="104"/>
                  </a:lnTo>
                  <a:lnTo>
                    <a:pt x="334" y="104"/>
                  </a:lnTo>
                  <a:lnTo>
                    <a:pt x="335" y="104"/>
                  </a:lnTo>
                  <a:lnTo>
                    <a:pt x="337" y="104"/>
                  </a:lnTo>
                  <a:lnTo>
                    <a:pt x="338" y="104"/>
                  </a:lnTo>
                  <a:lnTo>
                    <a:pt x="340" y="104"/>
                  </a:lnTo>
                  <a:lnTo>
                    <a:pt x="341" y="104"/>
                  </a:lnTo>
                  <a:lnTo>
                    <a:pt x="342" y="104"/>
                  </a:lnTo>
                  <a:lnTo>
                    <a:pt x="344" y="104"/>
                  </a:lnTo>
                  <a:lnTo>
                    <a:pt x="345" y="104"/>
                  </a:lnTo>
                  <a:lnTo>
                    <a:pt x="346" y="104"/>
                  </a:lnTo>
                  <a:lnTo>
                    <a:pt x="348" y="104"/>
                  </a:lnTo>
                  <a:lnTo>
                    <a:pt x="349" y="104"/>
                  </a:lnTo>
                  <a:lnTo>
                    <a:pt x="350" y="104"/>
                  </a:lnTo>
                  <a:lnTo>
                    <a:pt x="352" y="104"/>
                  </a:lnTo>
                  <a:lnTo>
                    <a:pt x="353" y="104"/>
                  </a:lnTo>
                  <a:lnTo>
                    <a:pt x="354" y="104"/>
                  </a:lnTo>
                  <a:lnTo>
                    <a:pt x="356" y="104"/>
                  </a:lnTo>
                  <a:lnTo>
                    <a:pt x="357" y="104"/>
                  </a:lnTo>
                  <a:lnTo>
                    <a:pt x="358" y="104"/>
                  </a:lnTo>
                  <a:lnTo>
                    <a:pt x="360" y="104"/>
                  </a:lnTo>
                  <a:lnTo>
                    <a:pt x="361" y="104"/>
                  </a:lnTo>
                  <a:lnTo>
                    <a:pt x="362" y="104"/>
                  </a:lnTo>
                  <a:lnTo>
                    <a:pt x="364" y="104"/>
                  </a:lnTo>
                  <a:lnTo>
                    <a:pt x="365" y="104"/>
                  </a:lnTo>
                  <a:lnTo>
                    <a:pt x="367" y="104"/>
                  </a:lnTo>
                  <a:lnTo>
                    <a:pt x="368" y="104"/>
                  </a:lnTo>
                  <a:lnTo>
                    <a:pt x="369" y="104"/>
                  </a:lnTo>
                  <a:lnTo>
                    <a:pt x="371" y="104"/>
                  </a:lnTo>
                  <a:lnTo>
                    <a:pt x="372" y="104"/>
                  </a:lnTo>
                  <a:lnTo>
                    <a:pt x="373" y="104"/>
                  </a:lnTo>
                  <a:lnTo>
                    <a:pt x="375" y="104"/>
                  </a:lnTo>
                  <a:lnTo>
                    <a:pt x="376" y="104"/>
                  </a:lnTo>
                  <a:lnTo>
                    <a:pt x="377" y="104"/>
                  </a:lnTo>
                  <a:lnTo>
                    <a:pt x="379" y="104"/>
                  </a:lnTo>
                  <a:lnTo>
                    <a:pt x="380" y="104"/>
                  </a:lnTo>
                  <a:lnTo>
                    <a:pt x="381" y="104"/>
                  </a:lnTo>
                  <a:lnTo>
                    <a:pt x="383" y="104"/>
                  </a:lnTo>
                  <a:lnTo>
                    <a:pt x="384" y="104"/>
                  </a:lnTo>
                  <a:lnTo>
                    <a:pt x="385" y="104"/>
                  </a:lnTo>
                  <a:lnTo>
                    <a:pt x="387" y="104"/>
                  </a:lnTo>
                  <a:lnTo>
                    <a:pt x="388" y="104"/>
                  </a:lnTo>
                  <a:lnTo>
                    <a:pt x="390" y="104"/>
                  </a:lnTo>
                  <a:lnTo>
                    <a:pt x="391" y="104"/>
                  </a:lnTo>
                  <a:lnTo>
                    <a:pt x="392" y="104"/>
                  </a:lnTo>
                  <a:lnTo>
                    <a:pt x="394" y="104"/>
                  </a:lnTo>
                  <a:lnTo>
                    <a:pt x="395" y="104"/>
                  </a:lnTo>
                  <a:lnTo>
                    <a:pt x="396" y="104"/>
                  </a:lnTo>
                  <a:lnTo>
                    <a:pt x="398" y="104"/>
                  </a:lnTo>
                  <a:lnTo>
                    <a:pt x="399" y="104"/>
                  </a:lnTo>
                  <a:lnTo>
                    <a:pt x="400" y="104"/>
                  </a:lnTo>
                  <a:lnTo>
                    <a:pt x="402" y="104"/>
                  </a:lnTo>
                  <a:lnTo>
                    <a:pt x="403" y="104"/>
                  </a:lnTo>
                  <a:lnTo>
                    <a:pt x="404" y="104"/>
                  </a:lnTo>
                  <a:lnTo>
                    <a:pt x="406" y="104"/>
                  </a:lnTo>
                  <a:lnTo>
                    <a:pt x="407" y="104"/>
                  </a:lnTo>
                  <a:lnTo>
                    <a:pt x="408" y="104"/>
                  </a:lnTo>
                  <a:lnTo>
                    <a:pt x="410" y="104"/>
                  </a:lnTo>
                  <a:lnTo>
                    <a:pt x="411" y="104"/>
                  </a:lnTo>
                  <a:lnTo>
                    <a:pt x="412" y="104"/>
                  </a:lnTo>
                  <a:lnTo>
                    <a:pt x="414" y="104"/>
                  </a:lnTo>
                  <a:lnTo>
                    <a:pt x="415" y="104"/>
                  </a:lnTo>
                  <a:lnTo>
                    <a:pt x="417" y="104"/>
                  </a:lnTo>
                  <a:lnTo>
                    <a:pt x="418" y="104"/>
                  </a:lnTo>
                  <a:lnTo>
                    <a:pt x="419" y="104"/>
                  </a:lnTo>
                  <a:lnTo>
                    <a:pt x="421" y="104"/>
                  </a:lnTo>
                  <a:lnTo>
                    <a:pt x="422" y="104"/>
                  </a:lnTo>
                  <a:lnTo>
                    <a:pt x="423" y="104"/>
                  </a:lnTo>
                  <a:lnTo>
                    <a:pt x="425" y="104"/>
                  </a:lnTo>
                  <a:lnTo>
                    <a:pt x="426" y="104"/>
                  </a:lnTo>
                  <a:lnTo>
                    <a:pt x="427" y="104"/>
                  </a:lnTo>
                  <a:lnTo>
                    <a:pt x="429" y="104"/>
                  </a:lnTo>
                  <a:lnTo>
                    <a:pt x="430" y="104"/>
                  </a:lnTo>
                  <a:lnTo>
                    <a:pt x="431" y="104"/>
                  </a:lnTo>
                  <a:lnTo>
                    <a:pt x="433" y="104"/>
                  </a:lnTo>
                  <a:lnTo>
                    <a:pt x="434" y="104"/>
                  </a:lnTo>
                  <a:lnTo>
                    <a:pt x="435" y="104"/>
                  </a:lnTo>
                  <a:lnTo>
                    <a:pt x="437" y="104"/>
                  </a:lnTo>
                  <a:lnTo>
                    <a:pt x="438" y="104"/>
                  </a:lnTo>
                  <a:lnTo>
                    <a:pt x="440" y="104"/>
                  </a:lnTo>
                  <a:lnTo>
                    <a:pt x="441" y="104"/>
                  </a:lnTo>
                  <a:lnTo>
                    <a:pt x="442" y="104"/>
                  </a:lnTo>
                  <a:lnTo>
                    <a:pt x="444" y="104"/>
                  </a:lnTo>
                  <a:lnTo>
                    <a:pt x="445" y="104"/>
                  </a:lnTo>
                  <a:lnTo>
                    <a:pt x="446" y="104"/>
                  </a:lnTo>
                  <a:lnTo>
                    <a:pt x="448" y="104"/>
                  </a:lnTo>
                  <a:lnTo>
                    <a:pt x="449" y="104"/>
                  </a:lnTo>
                  <a:lnTo>
                    <a:pt x="450" y="104"/>
                  </a:lnTo>
                  <a:lnTo>
                    <a:pt x="452" y="104"/>
                  </a:lnTo>
                  <a:lnTo>
                    <a:pt x="453" y="104"/>
                  </a:lnTo>
                  <a:lnTo>
                    <a:pt x="454" y="104"/>
                  </a:lnTo>
                  <a:lnTo>
                    <a:pt x="456" y="104"/>
                  </a:lnTo>
                  <a:lnTo>
                    <a:pt x="457" y="104"/>
                  </a:lnTo>
                  <a:lnTo>
                    <a:pt x="458" y="104"/>
                  </a:lnTo>
                  <a:lnTo>
                    <a:pt x="460" y="104"/>
                  </a:lnTo>
                  <a:lnTo>
                    <a:pt x="461" y="104"/>
                  </a:lnTo>
                  <a:lnTo>
                    <a:pt x="463" y="104"/>
                  </a:lnTo>
                  <a:lnTo>
                    <a:pt x="464" y="104"/>
                  </a:lnTo>
                  <a:lnTo>
                    <a:pt x="465" y="104"/>
                  </a:lnTo>
                  <a:lnTo>
                    <a:pt x="467" y="104"/>
                  </a:lnTo>
                  <a:lnTo>
                    <a:pt x="468" y="104"/>
                  </a:lnTo>
                  <a:lnTo>
                    <a:pt x="469" y="104"/>
                  </a:lnTo>
                  <a:lnTo>
                    <a:pt x="471" y="104"/>
                  </a:lnTo>
                  <a:lnTo>
                    <a:pt x="472" y="104"/>
                  </a:lnTo>
                  <a:lnTo>
                    <a:pt x="473" y="104"/>
                  </a:lnTo>
                  <a:lnTo>
                    <a:pt x="475" y="104"/>
                  </a:lnTo>
                  <a:lnTo>
                    <a:pt x="476" y="104"/>
                  </a:lnTo>
                  <a:lnTo>
                    <a:pt x="477" y="104"/>
                  </a:lnTo>
                  <a:lnTo>
                    <a:pt x="479" y="104"/>
                  </a:lnTo>
                  <a:lnTo>
                    <a:pt x="480" y="104"/>
                  </a:lnTo>
                  <a:lnTo>
                    <a:pt x="481" y="104"/>
                  </a:lnTo>
                  <a:lnTo>
                    <a:pt x="483" y="104"/>
                  </a:lnTo>
                  <a:lnTo>
                    <a:pt x="484" y="104"/>
                  </a:lnTo>
                  <a:lnTo>
                    <a:pt x="486" y="104"/>
                  </a:lnTo>
                  <a:lnTo>
                    <a:pt x="487" y="104"/>
                  </a:lnTo>
                  <a:lnTo>
                    <a:pt x="488" y="104"/>
                  </a:lnTo>
                  <a:lnTo>
                    <a:pt x="490" y="104"/>
                  </a:lnTo>
                  <a:lnTo>
                    <a:pt x="491" y="104"/>
                  </a:lnTo>
                  <a:lnTo>
                    <a:pt x="492" y="104"/>
                  </a:lnTo>
                  <a:lnTo>
                    <a:pt x="494" y="104"/>
                  </a:lnTo>
                  <a:lnTo>
                    <a:pt x="495" y="104"/>
                  </a:lnTo>
                  <a:lnTo>
                    <a:pt x="496" y="104"/>
                  </a:lnTo>
                  <a:lnTo>
                    <a:pt x="498" y="104"/>
                  </a:lnTo>
                  <a:lnTo>
                    <a:pt x="499" y="104"/>
                  </a:lnTo>
                  <a:lnTo>
                    <a:pt x="500" y="104"/>
                  </a:lnTo>
                  <a:lnTo>
                    <a:pt x="502" y="104"/>
                  </a:lnTo>
                  <a:lnTo>
                    <a:pt x="503" y="104"/>
                  </a:lnTo>
                  <a:lnTo>
                    <a:pt x="504" y="104"/>
                  </a:lnTo>
                  <a:lnTo>
                    <a:pt x="506" y="104"/>
                  </a:lnTo>
                  <a:lnTo>
                    <a:pt x="507" y="104"/>
                  </a:lnTo>
                  <a:lnTo>
                    <a:pt x="509" y="104"/>
                  </a:lnTo>
                  <a:lnTo>
                    <a:pt x="510" y="104"/>
                  </a:lnTo>
                  <a:lnTo>
                    <a:pt x="511" y="104"/>
                  </a:lnTo>
                  <a:lnTo>
                    <a:pt x="513" y="104"/>
                  </a:lnTo>
                  <a:lnTo>
                    <a:pt x="514" y="104"/>
                  </a:lnTo>
                  <a:lnTo>
                    <a:pt x="515" y="104"/>
                  </a:lnTo>
                  <a:lnTo>
                    <a:pt x="517" y="104"/>
                  </a:lnTo>
                  <a:lnTo>
                    <a:pt x="518" y="104"/>
                  </a:lnTo>
                  <a:lnTo>
                    <a:pt x="519" y="104"/>
                  </a:lnTo>
                  <a:lnTo>
                    <a:pt x="521" y="104"/>
                  </a:lnTo>
                  <a:lnTo>
                    <a:pt x="522" y="104"/>
                  </a:lnTo>
                  <a:lnTo>
                    <a:pt x="523" y="104"/>
                  </a:lnTo>
                  <a:lnTo>
                    <a:pt x="525" y="104"/>
                  </a:lnTo>
                  <a:lnTo>
                    <a:pt x="526" y="104"/>
                  </a:lnTo>
                  <a:lnTo>
                    <a:pt x="527" y="93"/>
                  </a:lnTo>
                  <a:lnTo>
                    <a:pt x="529" y="62"/>
                  </a:lnTo>
                  <a:lnTo>
                    <a:pt x="530" y="21"/>
                  </a:lnTo>
                  <a:lnTo>
                    <a:pt x="532" y="0"/>
                  </a:lnTo>
                  <a:lnTo>
                    <a:pt x="533" y="18"/>
                  </a:lnTo>
                  <a:lnTo>
                    <a:pt x="534" y="59"/>
                  </a:lnTo>
                  <a:lnTo>
                    <a:pt x="536" y="92"/>
                  </a:lnTo>
                  <a:lnTo>
                    <a:pt x="537" y="104"/>
                  </a:lnTo>
                  <a:lnTo>
                    <a:pt x="538" y="104"/>
                  </a:lnTo>
                  <a:lnTo>
                    <a:pt x="540" y="104"/>
                  </a:lnTo>
                  <a:lnTo>
                    <a:pt x="541" y="104"/>
                  </a:lnTo>
                  <a:lnTo>
                    <a:pt x="542" y="104"/>
                  </a:lnTo>
                  <a:lnTo>
                    <a:pt x="544" y="104"/>
                  </a:lnTo>
                  <a:lnTo>
                    <a:pt x="545" y="104"/>
                  </a:lnTo>
                  <a:lnTo>
                    <a:pt x="546" y="104"/>
                  </a:lnTo>
                  <a:lnTo>
                    <a:pt x="548" y="104"/>
                  </a:lnTo>
                  <a:lnTo>
                    <a:pt x="549" y="104"/>
                  </a:lnTo>
                  <a:lnTo>
                    <a:pt x="550" y="104"/>
                  </a:lnTo>
                  <a:lnTo>
                    <a:pt x="552" y="104"/>
                  </a:lnTo>
                  <a:lnTo>
                    <a:pt x="553" y="104"/>
                  </a:lnTo>
                  <a:lnTo>
                    <a:pt x="555" y="104"/>
                  </a:lnTo>
                  <a:lnTo>
                    <a:pt x="556" y="104"/>
                  </a:lnTo>
                  <a:lnTo>
                    <a:pt x="557" y="104"/>
                  </a:lnTo>
                  <a:lnTo>
                    <a:pt x="559" y="104"/>
                  </a:lnTo>
                  <a:lnTo>
                    <a:pt x="560" y="104"/>
                  </a:lnTo>
                  <a:lnTo>
                    <a:pt x="561" y="104"/>
                  </a:lnTo>
                  <a:lnTo>
                    <a:pt x="563" y="104"/>
                  </a:lnTo>
                  <a:lnTo>
                    <a:pt x="564" y="104"/>
                  </a:lnTo>
                  <a:lnTo>
                    <a:pt x="565" y="104"/>
                  </a:lnTo>
                  <a:lnTo>
                    <a:pt x="567" y="104"/>
                  </a:lnTo>
                  <a:lnTo>
                    <a:pt x="568" y="104"/>
                  </a:lnTo>
                  <a:lnTo>
                    <a:pt x="569" y="104"/>
                  </a:lnTo>
                  <a:lnTo>
                    <a:pt x="571" y="104"/>
                  </a:lnTo>
                  <a:lnTo>
                    <a:pt x="572" y="104"/>
                  </a:lnTo>
                  <a:lnTo>
                    <a:pt x="573" y="104"/>
                  </a:lnTo>
                  <a:lnTo>
                    <a:pt x="575" y="104"/>
                  </a:lnTo>
                  <a:lnTo>
                    <a:pt x="576" y="104"/>
                  </a:lnTo>
                  <a:lnTo>
                    <a:pt x="578" y="104"/>
                  </a:lnTo>
                  <a:lnTo>
                    <a:pt x="579" y="104"/>
                  </a:lnTo>
                  <a:lnTo>
                    <a:pt x="580" y="104"/>
                  </a:lnTo>
                  <a:lnTo>
                    <a:pt x="582" y="104"/>
                  </a:lnTo>
                  <a:lnTo>
                    <a:pt x="583" y="104"/>
                  </a:lnTo>
                  <a:lnTo>
                    <a:pt x="584" y="104"/>
                  </a:lnTo>
                  <a:lnTo>
                    <a:pt x="586" y="104"/>
                  </a:lnTo>
                  <a:lnTo>
                    <a:pt x="587" y="104"/>
                  </a:lnTo>
                  <a:lnTo>
                    <a:pt x="588" y="104"/>
                  </a:lnTo>
                  <a:lnTo>
                    <a:pt x="590" y="104"/>
                  </a:lnTo>
                  <a:lnTo>
                    <a:pt x="591" y="104"/>
                  </a:lnTo>
                  <a:lnTo>
                    <a:pt x="592" y="104"/>
                  </a:lnTo>
                  <a:lnTo>
                    <a:pt x="594" y="104"/>
                  </a:lnTo>
                  <a:lnTo>
                    <a:pt x="595" y="104"/>
                  </a:lnTo>
                  <a:lnTo>
                    <a:pt x="596" y="104"/>
                  </a:lnTo>
                  <a:lnTo>
                    <a:pt x="598" y="104"/>
                  </a:lnTo>
                  <a:lnTo>
                    <a:pt x="599" y="104"/>
                  </a:lnTo>
                  <a:lnTo>
                    <a:pt x="601" y="104"/>
                  </a:lnTo>
                  <a:lnTo>
                    <a:pt x="602" y="104"/>
                  </a:lnTo>
                  <a:lnTo>
                    <a:pt x="603" y="104"/>
                  </a:lnTo>
                  <a:lnTo>
                    <a:pt x="605" y="104"/>
                  </a:lnTo>
                  <a:lnTo>
                    <a:pt x="606" y="104"/>
                  </a:lnTo>
                  <a:lnTo>
                    <a:pt x="607" y="104"/>
                  </a:lnTo>
                  <a:lnTo>
                    <a:pt x="609" y="104"/>
                  </a:lnTo>
                  <a:lnTo>
                    <a:pt x="610" y="104"/>
                  </a:lnTo>
                  <a:lnTo>
                    <a:pt x="611" y="104"/>
                  </a:lnTo>
                  <a:lnTo>
                    <a:pt x="613" y="104"/>
                  </a:lnTo>
                  <a:lnTo>
                    <a:pt x="614" y="104"/>
                  </a:lnTo>
                  <a:lnTo>
                    <a:pt x="615" y="104"/>
                  </a:lnTo>
                  <a:lnTo>
                    <a:pt x="617" y="104"/>
                  </a:lnTo>
                  <a:lnTo>
                    <a:pt x="618" y="104"/>
                  </a:lnTo>
                  <a:lnTo>
                    <a:pt x="619" y="104"/>
                  </a:lnTo>
                  <a:lnTo>
                    <a:pt x="621" y="104"/>
                  </a:lnTo>
                  <a:lnTo>
                    <a:pt x="622" y="104"/>
                  </a:lnTo>
                  <a:lnTo>
                    <a:pt x="624" y="104"/>
                  </a:lnTo>
                  <a:lnTo>
                    <a:pt x="625" y="104"/>
                  </a:lnTo>
                  <a:lnTo>
                    <a:pt x="626" y="104"/>
                  </a:lnTo>
                  <a:lnTo>
                    <a:pt x="628" y="104"/>
                  </a:lnTo>
                  <a:lnTo>
                    <a:pt x="629" y="104"/>
                  </a:lnTo>
                  <a:lnTo>
                    <a:pt x="630" y="104"/>
                  </a:lnTo>
                  <a:lnTo>
                    <a:pt x="632" y="104"/>
                  </a:lnTo>
                  <a:lnTo>
                    <a:pt x="633" y="104"/>
                  </a:lnTo>
                  <a:lnTo>
                    <a:pt x="634" y="104"/>
                  </a:lnTo>
                  <a:lnTo>
                    <a:pt x="636" y="104"/>
                  </a:lnTo>
                  <a:lnTo>
                    <a:pt x="637" y="104"/>
                  </a:lnTo>
                  <a:lnTo>
                    <a:pt x="638" y="104"/>
                  </a:lnTo>
                  <a:lnTo>
                    <a:pt x="640" y="104"/>
                  </a:lnTo>
                  <a:lnTo>
                    <a:pt x="641" y="104"/>
                  </a:lnTo>
                  <a:lnTo>
                    <a:pt x="642" y="104"/>
                  </a:lnTo>
                  <a:lnTo>
                    <a:pt x="644" y="104"/>
                  </a:lnTo>
                  <a:lnTo>
                    <a:pt x="645" y="104"/>
                  </a:lnTo>
                  <a:lnTo>
                    <a:pt x="647" y="104"/>
                  </a:lnTo>
                  <a:lnTo>
                    <a:pt x="648" y="104"/>
                  </a:lnTo>
                  <a:lnTo>
                    <a:pt x="649" y="104"/>
                  </a:lnTo>
                  <a:lnTo>
                    <a:pt x="651" y="104"/>
                  </a:lnTo>
                  <a:lnTo>
                    <a:pt x="652" y="104"/>
                  </a:lnTo>
                  <a:lnTo>
                    <a:pt x="653" y="104"/>
                  </a:lnTo>
                  <a:lnTo>
                    <a:pt x="655" y="104"/>
                  </a:lnTo>
                  <a:lnTo>
                    <a:pt x="656" y="104"/>
                  </a:lnTo>
                  <a:lnTo>
                    <a:pt x="657" y="104"/>
                  </a:lnTo>
                  <a:lnTo>
                    <a:pt x="659" y="104"/>
                  </a:lnTo>
                  <a:lnTo>
                    <a:pt x="660" y="104"/>
                  </a:lnTo>
                  <a:lnTo>
                    <a:pt x="661" y="104"/>
                  </a:lnTo>
                  <a:lnTo>
                    <a:pt x="663" y="104"/>
                  </a:lnTo>
                  <a:lnTo>
                    <a:pt x="664" y="104"/>
                  </a:lnTo>
                  <a:lnTo>
                    <a:pt x="665" y="104"/>
                  </a:lnTo>
                  <a:lnTo>
                    <a:pt x="667" y="104"/>
                  </a:lnTo>
                  <a:lnTo>
                    <a:pt x="668" y="104"/>
                  </a:lnTo>
                  <a:lnTo>
                    <a:pt x="670" y="104"/>
                  </a:lnTo>
                  <a:lnTo>
                    <a:pt x="671" y="104"/>
                  </a:lnTo>
                  <a:lnTo>
                    <a:pt x="672" y="104"/>
                  </a:lnTo>
                  <a:lnTo>
                    <a:pt x="674" y="104"/>
                  </a:lnTo>
                  <a:lnTo>
                    <a:pt x="675" y="104"/>
                  </a:lnTo>
                  <a:lnTo>
                    <a:pt x="676" y="104"/>
                  </a:lnTo>
                  <a:lnTo>
                    <a:pt x="678" y="104"/>
                  </a:lnTo>
                  <a:lnTo>
                    <a:pt x="679" y="104"/>
                  </a:lnTo>
                  <a:lnTo>
                    <a:pt x="680" y="104"/>
                  </a:lnTo>
                  <a:lnTo>
                    <a:pt x="682" y="104"/>
                  </a:lnTo>
                  <a:lnTo>
                    <a:pt x="683" y="104"/>
                  </a:lnTo>
                  <a:lnTo>
                    <a:pt x="684" y="104"/>
                  </a:lnTo>
                  <a:lnTo>
                    <a:pt x="686" y="104"/>
                  </a:lnTo>
                  <a:lnTo>
                    <a:pt x="687" y="104"/>
                  </a:lnTo>
                  <a:lnTo>
                    <a:pt x="689" y="104"/>
                  </a:lnTo>
                  <a:lnTo>
                    <a:pt x="690" y="104"/>
                  </a:lnTo>
                  <a:lnTo>
                    <a:pt x="691" y="104"/>
                  </a:lnTo>
                  <a:lnTo>
                    <a:pt x="693" y="104"/>
                  </a:lnTo>
                  <a:lnTo>
                    <a:pt x="694" y="104"/>
                  </a:lnTo>
                  <a:lnTo>
                    <a:pt x="695" y="104"/>
                  </a:lnTo>
                  <a:lnTo>
                    <a:pt x="697" y="104"/>
                  </a:lnTo>
                  <a:lnTo>
                    <a:pt x="698" y="104"/>
                  </a:lnTo>
                  <a:lnTo>
                    <a:pt x="699" y="104"/>
                  </a:lnTo>
                  <a:lnTo>
                    <a:pt x="701" y="104"/>
                  </a:lnTo>
                  <a:lnTo>
                    <a:pt x="702" y="104"/>
                  </a:lnTo>
                  <a:lnTo>
                    <a:pt x="703" y="104"/>
                  </a:lnTo>
                  <a:lnTo>
                    <a:pt x="705" y="104"/>
                  </a:lnTo>
                  <a:lnTo>
                    <a:pt x="706" y="104"/>
                  </a:lnTo>
                  <a:lnTo>
                    <a:pt x="707" y="104"/>
                  </a:lnTo>
                  <a:lnTo>
                    <a:pt x="709" y="104"/>
                  </a:lnTo>
                  <a:lnTo>
                    <a:pt x="710" y="104"/>
                  </a:lnTo>
                  <a:lnTo>
                    <a:pt x="712" y="104"/>
                  </a:lnTo>
                  <a:lnTo>
                    <a:pt x="713" y="104"/>
                  </a:lnTo>
                  <a:lnTo>
                    <a:pt x="714" y="104"/>
                  </a:lnTo>
                  <a:lnTo>
                    <a:pt x="716" y="104"/>
                  </a:lnTo>
                  <a:lnTo>
                    <a:pt x="717" y="104"/>
                  </a:lnTo>
                  <a:lnTo>
                    <a:pt x="718" y="104"/>
                  </a:lnTo>
                  <a:lnTo>
                    <a:pt x="720" y="104"/>
                  </a:lnTo>
                  <a:lnTo>
                    <a:pt x="721" y="104"/>
                  </a:lnTo>
                  <a:lnTo>
                    <a:pt x="722" y="104"/>
                  </a:lnTo>
                  <a:lnTo>
                    <a:pt x="724" y="104"/>
                  </a:lnTo>
                  <a:lnTo>
                    <a:pt x="725" y="104"/>
                  </a:lnTo>
                  <a:lnTo>
                    <a:pt x="726" y="104"/>
                  </a:lnTo>
                  <a:lnTo>
                    <a:pt x="728" y="104"/>
                  </a:lnTo>
                  <a:lnTo>
                    <a:pt x="729" y="104"/>
                  </a:lnTo>
                  <a:lnTo>
                    <a:pt x="730" y="104"/>
                  </a:lnTo>
                  <a:lnTo>
                    <a:pt x="732" y="104"/>
                  </a:lnTo>
                  <a:lnTo>
                    <a:pt x="733" y="104"/>
                  </a:lnTo>
                  <a:lnTo>
                    <a:pt x="735" y="104"/>
                  </a:lnTo>
                  <a:lnTo>
                    <a:pt x="736" y="104"/>
                  </a:lnTo>
                  <a:lnTo>
                    <a:pt x="737" y="104"/>
                  </a:lnTo>
                  <a:lnTo>
                    <a:pt x="739" y="104"/>
                  </a:lnTo>
                  <a:lnTo>
                    <a:pt x="740" y="104"/>
                  </a:lnTo>
                  <a:lnTo>
                    <a:pt x="741" y="104"/>
                  </a:lnTo>
                  <a:lnTo>
                    <a:pt x="743" y="104"/>
                  </a:lnTo>
                  <a:lnTo>
                    <a:pt x="744" y="104"/>
                  </a:lnTo>
                  <a:lnTo>
                    <a:pt x="745" y="104"/>
                  </a:lnTo>
                  <a:lnTo>
                    <a:pt x="747" y="104"/>
                  </a:lnTo>
                  <a:lnTo>
                    <a:pt x="748" y="104"/>
                  </a:lnTo>
                  <a:lnTo>
                    <a:pt x="749" y="104"/>
                  </a:lnTo>
                  <a:lnTo>
                    <a:pt x="751" y="104"/>
                  </a:lnTo>
                  <a:lnTo>
                    <a:pt x="752" y="104"/>
                  </a:lnTo>
                  <a:lnTo>
                    <a:pt x="754" y="104"/>
                  </a:lnTo>
                  <a:lnTo>
                    <a:pt x="755" y="104"/>
                  </a:lnTo>
                  <a:lnTo>
                    <a:pt x="756" y="104"/>
                  </a:lnTo>
                  <a:lnTo>
                    <a:pt x="758" y="104"/>
                  </a:lnTo>
                  <a:lnTo>
                    <a:pt x="759" y="104"/>
                  </a:lnTo>
                  <a:lnTo>
                    <a:pt x="760" y="104"/>
                  </a:lnTo>
                  <a:lnTo>
                    <a:pt x="762" y="104"/>
                  </a:lnTo>
                  <a:lnTo>
                    <a:pt x="763" y="104"/>
                  </a:lnTo>
                  <a:lnTo>
                    <a:pt x="764" y="104"/>
                  </a:lnTo>
                  <a:lnTo>
                    <a:pt x="766" y="104"/>
                  </a:lnTo>
                  <a:lnTo>
                    <a:pt x="767" y="104"/>
                  </a:lnTo>
                  <a:lnTo>
                    <a:pt x="768" y="104"/>
                  </a:lnTo>
                  <a:lnTo>
                    <a:pt x="770" y="104"/>
                  </a:lnTo>
                  <a:lnTo>
                    <a:pt x="771" y="104"/>
                  </a:lnTo>
                  <a:lnTo>
                    <a:pt x="772" y="104"/>
                  </a:lnTo>
                  <a:lnTo>
                    <a:pt x="774" y="104"/>
                  </a:lnTo>
                  <a:lnTo>
                    <a:pt x="775" y="104"/>
                  </a:lnTo>
                  <a:lnTo>
                    <a:pt x="777" y="104"/>
                  </a:lnTo>
                  <a:lnTo>
                    <a:pt x="778" y="104"/>
                  </a:lnTo>
                  <a:lnTo>
                    <a:pt x="779" y="104"/>
                  </a:lnTo>
                  <a:lnTo>
                    <a:pt x="781" y="104"/>
                  </a:lnTo>
                  <a:lnTo>
                    <a:pt x="782" y="104"/>
                  </a:lnTo>
                  <a:lnTo>
                    <a:pt x="783" y="104"/>
                  </a:lnTo>
                  <a:lnTo>
                    <a:pt x="785" y="104"/>
                  </a:lnTo>
                  <a:lnTo>
                    <a:pt x="786" y="104"/>
                  </a:lnTo>
                  <a:lnTo>
                    <a:pt x="787" y="104"/>
                  </a:lnTo>
                  <a:lnTo>
                    <a:pt x="789" y="104"/>
                  </a:lnTo>
                  <a:lnTo>
                    <a:pt x="790" y="104"/>
                  </a:lnTo>
                  <a:lnTo>
                    <a:pt x="791" y="104"/>
                  </a:lnTo>
                  <a:lnTo>
                    <a:pt x="793" y="104"/>
                  </a:lnTo>
                  <a:lnTo>
                    <a:pt x="794" y="104"/>
                  </a:lnTo>
                  <a:lnTo>
                    <a:pt x="795" y="104"/>
                  </a:lnTo>
                  <a:lnTo>
                    <a:pt x="797" y="104"/>
                  </a:lnTo>
                  <a:lnTo>
                    <a:pt x="798" y="104"/>
                  </a:lnTo>
                  <a:lnTo>
                    <a:pt x="800" y="104"/>
                  </a:lnTo>
                  <a:lnTo>
                    <a:pt x="801" y="104"/>
                  </a:lnTo>
                  <a:lnTo>
                    <a:pt x="802" y="104"/>
                  </a:lnTo>
                  <a:lnTo>
                    <a:pt x="804" y="104"/>
                  </a:lnTo>
                  <a:lnTo>
                    <a:pt x="805" y="104"/>
                  </a:lnTo>
                  <a:lnTo>
                    <a:pt x="806" y="104"/>
                  </a:lnTo>
                  <a:lnTo>
                    <a:pt x="808" y="104"/>
                  </a:lnTo>
                  <a:lnTo>
                    <a:pt x="809" y="104"/>
                  </a:lnTo>
                  <a:lnTo>
                    <a:pt x="810" y="104"/>
                  </a:lnTo>
                  <a:lnTo>
                    <a:pt x="812" y="104"/>
                  </a:lnTo>
                  <a:lnTo>
                    <a:pt x="813" y="104"/>
                  </a:lnTo>
                  <a:lnTo>
                    <a:pt x="814" y="104"/>
                  </a:lnTo>
                  <a:lnTo>
                    <a:pt x="816" y="104"/>
                  </a:lnTo>
                  <a:lnTo>
                    <a:pt x="817" y="104"/>
                  </a:lnTo>
                  <a:lnTo>
                    <a:pt x="819" y="104"/>
                  </a:lnTo>
                  <a:lnTo>
                    <a:pt x="820" y="104"/>
                  </a:lnTo>
                  <a:lnTo>
                    <a:pt x="821" y="104"/>
                  </a:lnTo>
                  <a:lnTo>
                    <a:pt x="823" y="104"/>
                  </a:lnTo>
                  <a:lnTo>
                    <a:pt x="824" y="104"/>
                  </a:lnTo>
                  <a:lnTo>
                    <a:pt x="825" y="104"/>
                  </a:lnTo>
                  <a:lnTo>
                    <a:pt x="827" y="104"/>
                  </a:lnTo>
                  <a:lnTo>
                    <a:pt x="828" y="104"/>
                  </a:lnTo>
                  <a:lnTo>
                    <a:pt x="829" y="104"/>
                  </a:lnTo>
                  <a:lnTo>
                    <a:pt x="831" y="104"/>
                  </a:lnTo>
                  <a:lnTo>
                    <a:pt x="832" y="104"/>
                  </a:lnTo>
                  <a:lnTo>
                    <a:pt x="833" y="104"/>
                  </a:lnTo>
                  <a:lnTo>
                    <a:pt x="835" y="104"/>
                  </a:lnTo>
                  <a:lnTo>
                    <a:pt x="836" y="104"/>
                  </a:lnTo>
                  <a:lnTo>
                    <a:pt x="837" y="104"/>
                  </a:lnTo>
                  <a:lnTo>
                    <a:pt x="839" y="104"/>
                  </a:lnTo>
                  <a:lnTo>
                    <a:pt x="840" y="104"/>
                  </a:lnTo>
                  <a:lnTo>
                    <a:pt x="842" y="104"/>
                  </a:lnTo>
                  <a:lnTo>
                    <a:pt x="843" y="104"/>
                  </a:lnTo>
                  <a:lnTo>
                    <a:pt x="844" y="104"/>
                  </a:lnTo>
                  <a:lnTo>
                    <a:pt x="846" y="104"/>
                  </a:lnTo>
                  <a:lnTo>
                    <a:pt x="847" y="104"/>
                  </a:lnTo>
                  <a:lnTo>
                    <a:pt x="848" y="104"/>
                  </a:lnTo>
                  <a:lnTo>
                    <a:pt x="850" y="104"/>
                  </a:lnTo>
                  <a:lnTo>
                    <a:pt x="851" y="104"/>
                  </a:lnTo>
                  <a:lnTo>
                    <a:pt x="852" y="104"/>
                  </a:lnTo>
                  <a:lnTo>
                    <a:pt x="854" y="104"/>
                  </a:lnTo>
                  <a:lnTo>
                    <a:pt x="855" y="104"/>
                  </a:lnTo>
                  <a:lnTo>
                    <a:pt x="856" y="104"/>
                  </a:lnTo>
                  <a:lnTo>
                    <a:pt x="858" y="104"/>
                  </a:lnTo>
                  <a:lnTo>
                    <a:pt x="859" y="104"/>
                  </a:lnTo>
                  <a:lnTo>
                    <a:pt x="861" y="104"/>
                  </a:lnTo>
                  <a:lnTo>
                    <a:pt x="862" y="104"/>
                  </a:lnTo>
                  <a:lnTo>
                    <a:pt x="863" y="104"/>
                  </a:lnTo>
                  <a:lnTo>
                    <a:pt x="865" y="104"/>
                  </a:lnTo>
                  <a:lnTo>
                    <a:pt x="866" y="104"/>
                  </a:lnTo>
                  <a:lnTo>
                    <a:pt x="867" y="104"/>
                  </a:lnTo>
                  <a:lnTo>
                    <a:pt x="869" y="104"/>
                  </a:lnTo>
                  <a:lnTo>
                    <a:pt x="870" y="104"/>
                  </a:lnTo>
                  <a:lnTo>
                    <a:pt x="871" y="104"/>
                  </a:lnTo>
                  <a:lnTo>
                    <a:pt x="873" y="104"/>
                  </a:lnTo>
                  <a:lnTo>
                    <a:pt x="874" y="104"/>
                  </a:lnTo>
                  <a:lnTo>
                    <a:pt x="875" y="104"/>
                  </a:lnTo>
                  <a:lnTo>
                    <a:pt x="877" y="104"/>
                  </a:lnTo>
                  <a:lnTo>
                    <a:pt x="878" y="104"/>
                  </a:lnTo>
                  <a:lnTo>
                    <a:pt x="880" y="104"/>
                  </a:lnTo>
                  <a:lnTo>
                    <a:pt x="881" y="104"/>
                  </a:lnTo>
                  <a:lnTo>
                    <a:pt x="882" y="104"/>
                  </a:lnTo>
                  <a:lnTo>
                    <a:pt x="884" y="104"/>
                  </a:lnTo>
                  <a:lnTo>
                    <a:pt x="885" y="104"/>
                  </a:lnTo>
                  <a:lnTo>
                    <a:pt x="886" y="104"/>
                  </a:lnTo>
                  <a:lnTo>
                    <a:pt x="888" y="104"/>
                  </a:lnTo>
                  <a:lnTo>
                    <a:pt x="889" y="104"/>
                  </a:lnTo>
                  <a:lnTo>
                    <a:pt x="890" y="104"/>
                  </a:lnTo>
                  <a:lnTo>
                    <a:pt x="892" y="104"/>
                  </a:lnTo>
                  <a:lnTo>
                    <a:pt x="893" y="104"/>
                  </a:lnTo>
                  <a:lnTo>
                    <a:pt x="894" y="104"/>
                  </a:lnTo>
                  <a:lnTo>
                    <a:pt x="896" y="104"/>
                  </a:lnTo>
                  <a:lnTo>
                    <a:pt x="897" y="104"/>
                  </a:lnTo>
                  <a:lnTo>
                    <a:pt x="898" y="104"/>
                  </a:lnTo>
                  <a:lnTo>
                    <a:pt x="900" y="104"/>
                  </a:lnTo>
                  <a:lnTo>
                    <a:pt x="901" y="104"/>
                  </a:lnTo>
                  <a:lnTo>
                    <a:pt x="903" y="104"/>
                  </a:lnTo>
                  <a:lnTo>
                    <a:pt x="904" y="104"/>
                  </a:lnTo>
                  <a:lnTo>
                    <a:pt x="905" y="104"/>
                  </a:lnTo>
                  <a:lnTo>
                    <a:pt x="907" y="104"/>
                  </a:lnTo>
                  <a:lnTo>
                    <a:pt x="908" y="104"/>
                  </a:lnTo>
                  <a:lnTo>
                    <a:pt x="909" y="104"/>
                  </a:lnTo>
                  <a:lnTo>
                    <a:pt x="911" y="104"/>
                  </a:lnTo>
                  <a:lnTo>
                    <a:pt x="912" y="104"/>
                  </a:lnTo>
                  <a:lnTo>
                    <a:pt x="913" y="99"/>
                  </a:lnTo>
                  <a:lnTo>
                    <a:pt x="915" y="83"/>
                  </a:lnTo>
                  <a:lnTo>
                    <a:pt x="916" y="64"/>
                  </a:lnTo>
                  <a:lnTo>
                    <a:pt x="917" y="55"/>
                  </a:lnTo>
                  <a:lnTo>
                    <a:pt x="919" y="64"/>
                  </a:lnTo>
                  <a:lnTo>
                    <a:pt x="920" y="84"/>
                  </a:lnTo>
                  <a:lnTo>
                    <a:pt x="922" y="99"/>
                  </a:lnTo>
                  <a:lnTo>
                    <a:pt x="923" y="104"/>
                  </a:lnTo>
                  <a:lnTo>
                    <a:pt x="924" y="104"/>
                  </a:lnTo>
                  <a:lnTo>
                    <a:pt x="926" y="104"/>
                  </a:lnTo>
                  <a:lnTo>
                    <a:pt x="927" y="104"/>
                  </a:lnTo>
                  <a:lnTo>
                    <a:pt x="928" y="104"/>
                  </a:lnTo>
                  <a:lnTo>
                    <a:pt x="930" y="104"/>
                  </a:lnTo>
                  <a:lnTo>
                    <a:pt x="931" y="104"/>
                  </a:lnTo>
                  <a:lnTo>
                    <a:pt x="932" y="104"/>
                  </a:lnTo>
                  <a:lnTo>
                    <a:pt x="934" y="104"/>
                  </a:lnTo>
                  <a:lnTo>
                    <a:pt x="935" y="104"/>
                  </a:lnTo>
                  <a:lnTo>
                    <a:pt x="936" y="104"/>
                  </a:lnTo>
                  <a:lnTo>
                    <a:pt x="938" y="104"/>
                  </a:lnTo>
                  <a:lnTo>
                    <a:pt x="939" y="104"/>
                  </a:lnTo>
                  <a:lnTo>
                    <a:pt x="940" y="104"/>
                  </a:lnTo>
                  <a:lnTo>
                    <a:pt x="942" y="104"/>
                  </a:lnTo>
                  <a:lnTo>
                    <a:pt x="943" y="104"/>
                  </a:lnTo>
                  <a:lnTo>
                    <a:pt x="945" y="104"/>
                  </a:lnTo>
                  <a:lnTo>
                    <a:pt x="946" y="104"/>
                  </a:lnTo>
                  <a:lnTo>
                    <a:pt x="947" y="104"/>
                  </a:lnTo>
                  <a:lnTo>
                    <a:pt x="949" y="104"/>
                  </a:lnTo>
                  <a:lnTo>
                    <a:pt x="950" y="104"/>
                  </a:lnTo>
                  <a:lnTo>
                    <a:pt x="951" y="104"/>
                  </a:lnTo>
                  <a:lnTo>
                    <a:pt x="953" y="104"/>
                  </a:lnTo>
                  <a:lnTo>
                    <a:pt x="954" y="104"/>
                  </a:lnTo>
                  <a:lnTo>
                    <a:pt x="955" y="104"/>
                  </a:lnTo>
                  <a:lnTo>
                    <a:pt x="957" y="104"/>
                  </a:lnTo>
                  <a:lnTo>
                    <a:pt x="958" y="104"/>
                  </a:lnTo>
                  <a:lnTo>
                    <a:pt x="959" y="104"/>
                  </a:lnTo>
                  <a:lnTo>
                    <a:pt x="961" y="104"/>
                  </a:lnTo>
                  <a:lnTo>
                    <a:pt x="962" y="104"/>
                  </a:lnTo>
                  <a:lnTo>
                    <a:pt x="964" y="104"/>
                  </a:lnTo>
                  <a:lnTo>
                    <a:pt x="965" y="104"/>
                  </a:lnTo>
                  <a:lnTo>
                    <a:pt x="966" y="104"/>
                  </a:lnTo>
                  <a:lnTo>
                    <a:pt x="968" y="104"/>
                  </a:lnTo>
                  <a:lnTo>
                    <a:pt x="969" y="104"/>
                  </a:lnTo>
                  <a:lnTo>
                    <a:pt x="970" y="104"/>
                  </a:lnTo>
                  <a:lnTo>
                    <a:pt x="972" y="104"/>
                  </a:lnTo>
                  <a:lnTo>
                    <a:pt x="973" y="104"/>
                  </a:lnTo>
                  <a:lnTo>
                    <a:pt x="974" y="104"/>
                  </a:lnTo>
                  <a:lnTo>
                    <a:pt x="976" y="104"/>
                  </a:lnTo>
                  <a:lnTo>
                    <a:pt x="977" y="104"/>
                  </a:lnTo>
                  <a:lnTo>
                    <a:pt x="978" y="104"/>
                  </a:lnTo>
                  <a:lnTo>
                    <a:pt x="980" y="104"/>
                  </a:lnTo>
                  <a:lnTo>
                    <a:pt x="981" y="104"/>
                  </a:lnTo>
                  <a:lnTo>
                    <a:pt x="983" y="104"/>
                  </a:lnTo>
                  <a:lnTo>
                    <a:pt x="984" y="104"/>
                  </a:lnTo>
                  <a:lnTo>
                    <a:pt x="985" y="104"/>
                  </a:lnTo>
                  <a:lnTo>
                    <a:pt x="987" y="104"/>
                  </a:lnTo>
                  <a:lnTo>
                    <a:pt x="988" y="104"/>
                  </a:lnTo>
                  <a:lnTo>
                    <a:pt x="989" y="104"/>
                  </a:lnTo>
                  <a:lnTo>
                    <a:pt x="991" y="104"/>
                  </a:lnTo>
                  <a:lnTo>
                    <a:pt x="992" y="104"/>
                  </a:lnTo>
                  <a:lnTo>
                    <a:pt x="993" y="104"/>
                  </a:lnTo>
                  <a:lnTo>
                    <a:pt x="995" y="104"/>
                  </a:lnTo>
                  <a:lnTo>
                    <a:pt x="996" y="104"/>
                  </a:lnTo>
                  <a:lnTo>
                    <a:pt x="997" y="104"/>
                  </a:lnTo>
                  <a:lnTo>
                    <a:pt x="999" y="104"/>
                  </a:lnTo>
                  <a:lnTo>
                    <a:pt x="1000" y="104"/>
                  </a:lnTo>
                  <a:lnTo>
                    <a:pt x="1002" y="104"/>
                  </a:lnTo>
                  <a:lnTo>
                    <a:pt x="1003" y="104"/>
                  </a:lnTo>
                  <a:lnTo>
                    <a:pt x="1004" y="104"/>
                  </a:lnTo>
                  <a:lnTo>
                    <a:pt x="1006" y="104"/>
                  </a:lnTo>
                  <a:lnTo>
                    <a:pt x="1007" y="104"/>
                  </a:lnTo>
                  <a:lnTo>
                    <a:pt x="1008" y="104"/>
                  </a:lnTo>
                  <a:lnTo>
                    <a:pt x="1010" y="104"/>
                  </a:lnTo>
                  <a:lnTo>
                    <a:pt x="1011" y="104"/>
                  </a:lnTo>
                  <a:lnTo>
                    <a:pt x="1012" y="104"/>
                  </a:lnTo>
                  <a:lnTo>
                    <a:pt x="1014" y="104"/>
                  </a:lnTo>
                  <a:lnTo>
                    <a:pt x="1015" y="104"/>
                  </a:lnTo>
                  <a:lnTo>
                    <a:pt x="1016" y="104"/>
                  </a:lnTo>
                  <a:lnTo>
                    <a:pt x="1018" y="104"/>
                  </a:lnTo>
                  <a:lnTo>
                    <a:pt x="1019" y="104"/>
                  </a:lnTo>
                  <a:lnTo>
                    <a:pt x="1021" y="104"/>
                  </a:lnTo>
                  <a:lnTo>
                    <a:pt x="1022" y="104"/>
                  </a:lnTo>
                  <a:lnTo>
                    <a:pt x="1023" y="104"/>
                  </a:lnTo>
                  <a:lnTo>
                    <a:pt x="1025" y="104"/>
                  </a:lnTo>
                  <a:lnTo>
                    <a:pt x="1026" y="104"/>
                  </a:lnTo>
                  <a:lnTo>
                    <a:pt x="1027" y="104"/>
                  </a:lnTo>
                  <a:lnTo>
                    <a:pt x="1029" y="104"/>
                  </a:lnTo>
                  <a:lnTo>
                    <a:pt x="1030" y="104"/>
                  </a:lnTo>
                  <a:lnTo>
                    <a:pt x="1031" y="104"/>
                  </a:lnTo>
                  <a:lnTo>
                    <a:pt x="1033" y="104"/>
                  </a:lnTo>
                  <a:lnTo>
                    <a:pt x="1034" y="104"/>
                  </a:lnTo>
                  <a:lnTo>
                    <a:pt x="1035" y="104"/>
                  </a:lnTo>
                  <a:lnTo>
                    <a:pt x="1037" y="104"/>
                  </a:lnTo>
                  <a:lnTo>
                    <a:pt x="1038" y="104"/>
                  </a:lnTo>
                  <a:lnTo>
                    <a:pt x="1039" y="104"/>
                  </a:lnTo>
                  <a:lnTo>
                    <a:pt x="1041" y="104"/>
                  </a:lnTo>
                  <a:lnTo>
                    <a:pt x="1042" y="104"/>
                  </a:lnTo>
                  <a:lnTo>
                    <a:pt x="1044" y="104"/>
                  </a:lnTo>
                  <a:lnTo>
                    <a:pt x="1045" y="104"/>
                  </a:lnTo>
                  <a:lnTo>
                    <a:pt x="1046" y="104"/>
                  </a:lnTo>
                  <a:lnTo>
                    <a:pt x="1048" y="104"/>
                  </a:lnTo>
                  <a:lnTo>
                    <a:pt x="1049" y="104"/>
                  </a:lnTo>
                  <a:lnTo>
                    <a:pt x="1050" y="104"/>
                  </a:lnTo>
                  <a:lnTo>
                    <a:pt x="1052" y="104"/>
                  </a:lnTo>
                  <a:lnTo>
                    <a:pt x="1053" y="104"/>
                  </a:lnTo>
                  <a:lnTo>
                    <a:pt x="1054" y="104"/>
                  </a:lnTo>
                  <a:lnTo>
                    <a:pt x="1056" y="104"/>
                  </a:lnTo>
                  <a:lnTo>
                    <a:pt x="1057" y="104"/>
                  </a:lnTo>
                  <a:lnTo>
                    <a:pt x="1058" y="104"/>
                  </a:lnTo>
                  <a:lnTo>
                    <a:pt x="1060" y="104"/>
                  </a:lnTo>
                  <a:lnTo>
                    <a:pt x="1061" y="104"/>
                  </a:lnTo>
                  <a:lnTo>
                    <a:pt x="1063" y="104"/>
                  </a:lnTo>
                  <a:lnTo>
                    <a:pt x="1064" y="104"/>
                  </a:lnTo>
                  <a:lnTo>
                    <a:pt x="1065" y="104"/>
                  </a:lnTo>
                  <a:lnTo>
                    <a:pt x="1067" y="104"/>
                  </a:lnTo>
                  <a:lnTo>
                    <a:pt x="1068" y="104"/>
                  </a:lnTo>
                  <a:lnTo>
                    <a:pt x="1069" y="104"/>
                  </a:lnTo>
                  <a:lnTo>
                    <a:pt x="1071" y="104"/>
                  </a:lnTo>
                  <a:lnTo>
                    <a:pt x="1072" y="104"/>
                  </a:lnTo>
                  <a:lnTo>
                    <a:pt x="1073" y="104"/>
                  </a:lnTo>
                  <a:lnTo>
                    <a:pt x="1075" y="104"/>
                  </a:lnTo>
                  <a:lnTo>
                    <a:pt x="1076" y="104"/>
                  </a:lnTo>
                  <a:lnTo>
                    <a:pt x="1077" y="104"/>
                  </a:lnTo>
                  <a:lnTo>
                    <a:pt x="1079" y="104"/>
                  </a:lnTo>
                  <a:lnTo>
                    <a:pt x="1080" y="104"/>
                  </a:lnTo>
                  <a:lnTo>
                    <a:pt x="1082" y="104"/>
                  </a:lnTo>
                  <a:lnTo>
                    <a:pt x="1083" y="104"/>
                  </a:lnTo>
                  <a:lnTo>
                    <a:pt x="1084" y="104"/>
                  </a:lnTo>
                  <a:lnTo>
                    <a:pt x="1086" y="104"/>
                  </a:lnTo>
                  <a:lnTo>
                    <a:pt x="1087" y="104"/>
                  </a:lnTo>
                  <a:lnTo>
                    <a:pt x="1088" y="104"/>
                  </a:lnTo>
                  <a:lnTo>
                    <a:pt x="1090" y="104"/>
                  </a:lnTo>
                  <a:lnTo>
                    <a:pt x="1091" y="104"/>
                  </a:lnTo>
                  <a:lnTo>
                    <a:pt x="1092" y="104"/>
                  </a:lnTo>
                  <a:lnTo>
                    <a:pt x="1094" y="104"/>
                  </a:lnTo>
                  <a:lnTo>
                    <a:pt x="1095" y="104"/>
                  </a:lnTo>
                  <a:lnTo>
                    <a:pt x="1096" y="104"/>
                  </a:lnTo>
                  <a:lnTo>
                    <a:pt x="1098" y="104"/>
                  </a:lnTo>
                  <a:lnTo>
                    <a:pt x="1099" y="104"/>
                  </a:lnTo>
                  <a:lnTo>
                    <a:pt x="1101" y="104"/>
                  </a:lnTo>
                  <a:lnTo>
                    <a:pt x="1102" y="104"/>
                  </a:lnTo>
                  <a:lnTo>
                    <a:pt x="1103" y="104"/>
                  </a:lnTo>
                  <a:lnTo>
                    <a:pt x="1105" y="104"/>
                  </a:lnTo>
                  <a:lnTo>
                    <a:pt x="1106" y="104"/>
                  </a:lnTo>
                  <a:lnTo>
                    <a:pt x="1107" y="104"/>
                  </a:lnTo>
                  <a:lnTo>
                    <a:pt x="1109" y="104"/>
                  </a:lnTo>
                  <a:lnTo>
                    <a:pt x="1110" y="104"/>
                  </a:lnTo>
                  <a:lnTo>
                    <a:pt x="1111" y="104"/>
                  </a:lnTo>
                  <a:lnTo>
                    <a:pt x="1113" y="104"/>
                  </a:lnTo>
                  <a:lnTo>
                    <a:pt x="1114" y="104"/>
                  </a:lnTo>
                  <a:lnTo>
                    <a:pt x="1115" y="104"/>
                  </a:lnTo>
                  <a:lnTo>
                    <a:pt x="1117" y="104"/>
                  </a:lnTo>
                  <a:lnTo>
                    <a:pt x="1118" y="104"/>
                  </a:lnTo>
                  <a:lnTo>
                    <a:pt x="1120" y="104"/>
                  </a:lnTo>
                  <a:lnTo>
                    <a:pt x="1121" y="104"/>
                  </a:lnTo>
                  <a:lnTo>
                    <a:pt x="1122" y="104"/>
                  </a:lnTo>
                  <a:lnTo>
                    <a:pt x="1124" y="104"/>
                  </a:lnTo>
                  <a:lnTo>
                    <a:pt x="1125" y="104"/>
                  </a:lnTo>
                  <a:lnTo>
                    <a:pt x="1126" y="104"/>
                  </a:lnTo>
                  <a:lnTo>
                    <a:pt x="1128" y="104"/>
                  </a:lnTo>
                  <a:lnTo>
                    <a:pt x="1129" y="104"/>
                  </a:lnTo>
                  <a:lnTo>
                    <a:pt x="1130" y="104"/>
                  </a:lnTo>
                  <a:lnTo>
                    <a:pt x="1132" y="104"/>
                  </a:lnTo>
                  <a:lnTo>
                    <a:pt x="1133" y="104"/>
                  </a:lnTo>
                  <a:lnTo>
                    <a:pt x="1134" y="104"/>
                  </a:lnTo>
                  <a:lnTo>
                    <a:pt x="1136" y="104"/>
                  </a:lnTo>
                  <a:lnTo>
                    <a:pt x="1137" y="104"/>
                  </a:lnTo>
                  <a:lnTo>
                    <a:pt x="1139" y="104"/>
                  </a:lnTo>
                  <a:lnTo>
                    <a:pt x="1140" y="104"/>
                  </a:lnTo>
                  <a:lnTo>
                    <a:pt x="1141" y="104"/>
                  </a:lnTo>
                  <a:lnTo>
                    <a:pt x="1143" y="104"/>
                  </a:lnTo>
                  <a:lnTo>
                    <a:pt x="1144" y="104"/>
                  </a:lnTo>
                  <a:lnTo>
                    <a:pt x="1145" y="104"/>
                  </a:lnTo>
                  <a:lnTo>
                    <a:pt x="1147" y="104"/>
                  </a:lnTo>
                  <a:lnTo>
                    <a:pt x="1148" y="104"/>
                  </a:lnTo>
                  <a:lnTo>
                    <a:pt x="1149" y="104"/>
                  </a:lnTo>
                  <a:lnTo>
                    <a:pt x="1151" y="104"/>
                  </a:lnTo>
                  <a:lnTo>
                    <a:pt x="1152" y="104"/>
                  </a:lnTo>
                  <a:lnTo>
                    <a:pt x="1153" y="104"/>
                  </a:lnTo>
                  <a:lnTo>
                    <a:pt x="1155" y="104"/>
                  </a:lnTo>
                  <a:lnTo>
                    <a:pt x="1156" y="104"/>
                  </a:lnTo>
                  <a:lnTo>
                    <a:pt x="1158" y="104"/>
                  </a:lnTo>
                  <a:lnTo>
                    <a:pt x="1159" y="104"/>
                  </a:lnTo>
                  <a:lnTo>
                    <a:pt x="1160" y="104"/>
                  </a:lnTo>
                  <a:lnTo>
                    <a:pt x="1162" y="104"/>
                  </a:lnTo>
                  <a:lnTo>
                    <a:pt x="1163" y="104"/>
                  </a:lnTo>
                  <a:lnTo>
                    <a:pt x="1164" y="104"/>
                  </a:lnTo>
                  <a:lnTo>
                    <a:pt x="1166" y="104"/>
                  </a:lnTo>
                  <a:lnTo>
                    <a:pt x="1167" y="104"/>
                  </a:lnTo>
                  <a:lnTo>
                    <a:pt x="1168" y="104"/>
                  </a:lnTo>
                  <a:lnTo>
                    <a:pt x="1170" y="104"/>
                  </a:lnTo>
                  <a:lnTo>
                    <a:pt x="1171" y="104"/>
                  </a:lnTo>
                  <a:lnTo>
                    <a:pt x="1172" y="104"/>
                  </a:lnTo>
                  <a:lnTo>
                    <a:pt x="1174" y="104"/>
                  </a:lnTo>
                  <a:lnTo>
                    <a:pt x="1175" y="104"/>
                  </a:lnTo>
                  <a:lnTo>
                    <a:pt x="1177" y="104"/>
                  </a:lnTo>
                  <a:lnTo>
                    <a:pt x="1178" y="104"/>
                  </a:lnTo>
                  <a:lnTo>
                    <a:pt x="1179" y="104"/>
                  </a:lnTo>
                  <a:lnTo>
                    <a:pt x="1181" y="104"/>
                  </a:lnTo>
                  <a:lnTo>
                    <a:pt x="1182" y="104"/>
                  </a:lnTo>
                  <a:lnTo>
                    <a:pt x="1183" y="104"/>
                  </a:lnTo>
                  <a:lnTo>
                    <a:pt x="1185" y="104"/>
                  </a:lnTo>
                  <a:lnTo>
                    <a:pt x="1186" y="104"/>
                  </a:lnTo>
                  <a:lnTo>
                    <a:pt x="1187" y="104"/>
                  </a:lnTo>
                  <a:lnTo>
                    <a:pt x="1189" y="104"/>
                  </a:lnTo>
                  <a:lnTo>
                    <a:pt x="1190" y="104"/>
                  </a:lnTo>
                  <a:lnTo>
                    <a:pt x="1191" y="104"/>
                  </a:lnTo>
                  <a:lnTo>
                    <a:pt x="1193" y="104"/>
                  </a:lnTo>
                  <a:lnTo>
                    <a:pt x="1194" y="104"/>
                  </a:lnTo>
                  <a:lnTo>
                    <a:pt x="1196" y="104"/>
                  </a:lnTo>
                  <a:lnTo>
                    <a:pt x="1197" y="104"/>
                  </a:lnTo>
                  <a:lnTo>
                    <a:pt x="1198" y="104"/>
                  </a:lnTo>
                  <a:lnTo>
                    <a:pt x="1200" y="104"/>
                  </a:lnTo>
                  <a:lnTo>
                    <a:pt x="1201" y="104"/>
                  </a:lnTo>
                  <a:lnTo>
                    <a:pt x="1202" y="104"/>
                  </a:lnTo>
                  <a:lnTo>
                    <a:pt x="1213" y="104"/>
                  </a:lnTo>
                  <a:lnTo>
                    <a:pt x="1215" y="104"/>
                  </a:lnTo>
                  <a:lnTo>
                    <a:pt x="1216" y="104"/>
                  </a:lnTo>
                  <a:lnTo>
                    <a:pt x="1217" y="104"/>
                  </a:lnTo>
                  <a:lnTo>
                    <a:pt x="1219" y="104"/>
                  </a:lnTo>
                  <a:lnTo>
                    <a:pt x="1220" y="104"/>
                  </a:lnTo>
                  <a:lnTo>
                    <a:pt x="1221" y="104"/>
                  </a:lnTo>
                  <a:lnTo>
                    <a:pt x="1223" y="104"/>
                  </a:lnTo>
                  <a:lnTo>
                    <a:pt x="1224" y="104"/>
                  </a:lnTo>
                  <a:lnTo>
                    <a:pt x="1225" y="104"/>
                  </a:lnTo>
                  <a:lnTo>
                    <a:pt x="1227" y="104"/>
                  </a:lnTo>
                  <a:lnTo>
                    <a:pt x="1228" y="104"/>
                  </a:lnTo>
                  <a:lnTo>
                    <a:pt x="1229" y="104"/>
                  </a:lnTo>
                  <a:lnTo>
                    <a:pt x="1251" y="104"/>
                  </a:lnTo>
                  <a:lnTo>
                    <a:pt x="1253" y="104"/>
                  </a:lnTo>
                  <a:lnTo>
                    <a:pt x="1254" y="104"/>
                  </a:lnTo>
                  <a:lnTo>
                    <a:pt x="1255" y="104"/>
                  </a:lnTo>
                  <a:lnTo>
                    <a:pt x="1257" y="104"/>
                  </a:lnTo>
                  <a:lnTo>
                    <a:pt x="1258" y="104"/>
                  </a:lnTo>
                  <a:lnTo>
                    <a:pt x="1259" y="104"/>
                  </a:lnTo>
                  <a:lnTo>
                    <a:pt x="1261" y="104"/>
                  </a:lnTo>
                  <a:lnTo>
                    <a:pt x="1262" y="104"/>
                  </a:lnTo>
                  <a:lnTo>
                    <a:pt x="1263" y="104"/>
                  </a:lnTo>
                  <a:lnTo>
                    <a:pt x="1265" y="104"/>
                  </a:lnTo>
                  <a:lnTo>
                    <a:pt x="1266" y="104"/>
                  </a:lnTo>
                  <a:lnTo>
                    <a:pt x="1267" y="104"/>
                  </a:lnTo>
                  <a:lnTo>
                    <a:pt x="1269" y="104"/>
                  </a:lnTo>
                  <a:lnTo>
                    <a:pt x="1270" y="104"/>
                  </a:lnTo>
                  <a:lnTo>
                    <a:pt x="1272" y="104"/>
                  </a:lnTo>
                  <a:lnTo>
                    <a:pt x="1273" y="104"/>
                  </a:lnTo>
                  <a:lnTo>
                    <a:pt x="1276" y="104"/>
                  </a:lnTo>
                  <a:lnTo>
                    <a:pt x="1277" y="104"/>
                  </a:lnTo>
                  <a:lnTo>
                    <a:pt x="1278" y="104"/>
                  </a:lnTo>
                  <a:lnTo>
                    <a:pt x="1280" y="104"/>
                  </a:lnTo>
                  <a:lnTo>
                    <a:pt x="1281" y="104"/>
                  </a:lnTo>
                  <a:lnTo>
                    <a:pt x="1282" y="104"/>
                  </a:lnTo>
                  <a:lnTo>
                    <a:pt x="1284" y="104"/>
                  </a:lnTo>
                  <a:lnTo>
                    <a:pt x="1285" y="104"/>
                  </a:lnTo>
                  <a:lnTo>
                    <a:pt x="1287" y="104"/>
                  </a:lnTo>
                  <a:lnTo>
                    <a:pt x="1288" y="104"/>
                  </a:lnTo>
                  <a:lnTo>
                    <a:pt x="1289" y="104"/>
                  </a:lnTo>
                  <a:lnTo>
                    <a:pt x="1291" y="104"/>
                  </a:lnTo>
                  <a:lnTo>
                    <a:pt x="1292" y="104"/>
                  </a:lnTo>
                  <a:lnTo>
                    <a:pt x="1293" y="104"/>
                  </a:lnTo>
                  <a:lnTo>
                    <a:pt x="1295" y="104"/>
                  </a:lnTo>
                  <a:lnTo>
                    <a:pt x="1296" y="104"/>
                  </a:lnTo>
                  <a:lnTo>
                    <a:pt x="1297" y="104"/>
                  </a:lnTo>
                  <a:lnTo>
                    <a:pt x="1299" y="104"/>
                  </a:lnTo>
                  <a:lnTo>
                    <a:pt x="1300" y="100"/>
                  </a:lnTo>
                  <a:lnTo>
                    <a:pt x="1301" y="95"/>
                  </a:lnTo>
                  <a:lnTo>
                    <a:pt x="1303" y="92"/>
                  </a:lnTo>
                  <a:lnTo>
                    <a:pt x="1304" y="93"/>
                  </a:lnTo>
                  <a:lnTo>
                    <a:pt x="1306" y="98"/>
                  </a:lnTo>
                  <a:lnTo>
                    <a:pt x="1307" y="102"/>
                  </a:lnTo>
                  <a:lnTo>
                    <a:pt x="1308" y="104"/>
                  </a:lnTo>
                  <a:lnTo>
                    <a:pt x="1310" y="104"/>
                  </a:lnTo>
                  <a:lnTo>
                    <a:pt x="1311" y="104"/>
                  </a:lnTo>
                  <a:lnTo>
                    <a:pt x="1312" y="104"/>
                  </a:lnTo>
                  <a:lnTo>
                    <a:pt x="1314" y="104"/>
                  </a:lnTo>
                  <a:lnTo>
                    <a:pt x="1315" y="104"/>
                  </a:lnTo>
                  <a:lnTo>
                    <a:pt x="1316" y="104"/>
                  </a:lnTo>
                  <a:lnTo>
                    <a:pt x="1318" y="104"/>
                  </a:lnTo>
                  <a:lnTo>
                    <a:pt x="1319" y="104"/>
                  </a:lnTo>
                  <a:lnTo>
                    <a:pt x="1320" y="104"/>
                  </a:lnTo>
                  <a:lnTo>
                    <a:pt x="1322" y="104"/>
                  </a:lnTo>
                  <a:lnTo>
                    <a:pt x="1323" y="104"/>
                  </a:lnTo>
                  <a:lnTo>
                    <a:pt x="1325" y="104"/>
                  </a:lnTo>
                  <a:lnTo>
                    <a:pt x="1326" y="104"/>
                  </a:lnTo>
                  <a:lnTo>
                    <a:pt x="1327" y="104"/>
                  </a:lnTo>
                  <a:lnTo>
                    <a:pt x="1329" y="104"/>
                  </a:lnTo>
                  <a:lnTo>
                    <a:pt x="1330" y="104"/>
                  </a:lnTo>
                  <a:lnTo>
                    <a:pt x="1331" y="104"/>
                  </a:lnTo>
                  <a:lnTo>
                    <a:pt x="1333" y="104"/>
                  </a:lnTo>
                  <a:lnTo>
                    <a:pt x="1334" y="104"/>
                  </a:lnTo>
                  <a:lnTo>
                    <a:pt x="1335" y="104"/>
                  </a:lnTo>
                  <a:lnTo>
                    <a:pt x="1337" y="104"/>
                  </a:lnTo>
                  <a:lnTo>
                    <a:pt x="1338" y="104"/>
                  </a:lnTo>
                  <a:lnTo>
                    <a:pt x="1339" y="104"/>
                  </a:lnTo>
                  <a:lnTo>
                    <a:pt x="1341" y="104"/>
                  </a:lnTo>
                  <a:lnTo>
                    <a:pt x="1342" y="104"/>
                  </a:lnTo>
                  <a:lnTo>
                    <a:pt x="1344" y="104"/>
                  </a:lnTo>
                  <a:lnTo>
                    <a:pt x="1345" y="104"/>
                  </a:lnTo>
                  <a:lnTo>
                    <a:pt x="1346" y="104"/>
                  </a:lnTo>
                  <a:lnTo>
                    <a:pt x="1348" y="104"/>
                  </a:lnTo>
                  <a:lnTo>
                    <a:pt x="1349" y="104"/>
                  </a:lnTo>
                  <a:lnTo>
                    <a:pt x="1350" y="104"/>
                  </a:lnTo>
                  <a:lnTo>
                    <a:pt x="1352" y="104"/>
                  </a:lnTo>
                  <a:lnTo>
                    <a:pt x="1353" y="104"/>
                  </a:lnTo>
                  <a:lnTo>
                    <a:pt x="1354" y="104"/>
                  </a:lnTo>
                  <a:lnTo>
                    <a:pt x="1356" y="104"/>
                  </a:lnTo>
                  <a:lnTo>
                    <a:pt x="1357" y="104"/>
                  </a:lnTo>
                  <a:lnTo>
                    <a:pt x="1358" y="104"/>
                  </a:lnTo>
                  <a:lnTo>
                    <a:pt x="1360" y="104"/>
                  </a:lnTo>
                  <a:lnTo>
                    <a:pt x="1361" y="104"/>
                  </a:lnTo>
                  <a:lnTo>
                    <a:pt x="1363" y="104"/>
                  </a:lnTo>
                  <a:lnTo>
                    <a:pt x="1364" y="104"/>
                  </a:lnTo>
                  <a:lnTo>
                    <a:pt x="1365" y="104"/>
                  </a:lnTo>
                  <a:lnTo>
                    <a:pt x="1367" y="104"/>
                  </a:lnTo>
                  <a:lnTo>
                    <a:pt x="1368" y="104"/>
                  </a:lnTo>
                  <a:lnTo>
                    <a:pt x="1369" y="104"/>
                  </a:lnTo>
                  <a:lnTo>
                    <a:pt x="1371" y="104"/>
                  </a:lnTo>
                  <a:lnTo>
                    <a:pt x="1372" y="104"/>
                  </a:lnTo>
                  <a:lnTo>
                    <a:pt x="1373" y="104"/>
                  </a:lnTo>
                  <a:lnTo>
                    <a:pt x="1375" y="104"/>
                  </a:lnTo>
                  <a:lnTo>
                    <a:pt x="1376" y="104"/>
                  </a:lnTo>
                  <a:lnTo>
                    <a:pt x="1378" y="104"/>
                  </a:lnTo>
                  <a:lnTo>
                    <a:pt x="1379" y="104"/>
                  </a:lnTo>
                  <a:lnTo>
                    <a:pt x="1380" y="104"/>
                  </a:lnTo>
                  <a:lnTo>
                    <a:pt x="1382" y="104"/>
                  </a:lnTo>
                  <a:lnTo>
                    <a:pt x="1383" y="104"/>
                  </a:lnTo>
                  <a:lnTo>
                    <a:pt x="1384" y="104"/>
                  </a:lnTo>
                  <a:lnTo>
                    <a:pt x="1386" y="104"/>
                  </a:lnTo>
                  <a:lnTo>
                    <a:pt x="1387" y="104"/>
                  </a:lnTo>
                  <a:lnTo>
                    <a:pt x="1388" y="104"/>
                  </a:lnTo>
                  <a:lnTo>
                    <a:pt x="1390" y="104"/>
                  </a:lnTo>
                  <a:lnTo>
                    <a:pt x="1391" y="104"/>
                  </a:lnTo>
                  <a:lnTo>
                    <a:pt x="1392" y="104"/>
                  </a:lnTo>
                  <a:lnTo>
                    <a:pt x="1394" y="104"/>
                  </a:lnTo>
                  <a:lnTo>
                    <a:pt x="1395" y="104"/>
                  </a:lnTo>
                  <a:lnTo>
                    <a:pt x="1397" y="104"/>
                  </a:lnTo>
                  <a:lnTo>
                    <a:pt x="1398" y="104"/>
                  </a:lnTo>
                  <a:lnTo>
                    <a:pt x="1399" y="104"/>
                  </a:lnTo>
                  <a:lnTo>
                    <a:pt x="1401" y="104"/>
                  </a:lnTo>
                  <a:lnTo>
                    <a:pt x="1402" y="104"/>
                  </a:lnTo>
                  <a:lnTo>
                    <a:pt x="1403" y="104"/>
                  </a:lnTo>
                  <a:lnTo>
                    <a:pt x="1405" y="104"/>
                  </a:lnTo>
                  <a:lnTo>
                    <a:pt x="1406" y="104"/>
                  </a:lnTo>
                  <a:lnTo>
                    <a:pt x="1407" y="104"/>
                  </a:lnTo>
                  <a:lnTo>
                    <a:pt x="1409" y="104"/>
                  </a:lnTo>
                  <a:lnTo>
                    <a:pt x="1410" y="104"/>
                  </a:lnTo>
                  <a:lnTo>
                    <a:pt x="1411" y="104"/>
                  </a:lnTo>
                  <a:lnTo>
                    <a:pt x="1413" y="104"/>
                  </a:lnTo>
                  <a:lnTo>
                    <a:pt x="1414" y="104"/>
                  </a:lnTo>
                  <a:lnTo>
                    <a:pt x="1416" y="104"/>
                  </a:lnTo>
                  <a:lnTo>
                    <a:pt x="1417" y="104"/>
                  </a:lnTo>
                  <a:lnTo>
                    <a:pt x="1418" y="104"/>
                  </a:lnTo>
                  <a:lnTo>
                    <a:pt x="1420" y="104"/>
                  </a:lnTo>
                  <a:lnTo>
                    <a:pt x="1421" y="104"/>
                  </a:lnTo>
                  <a:lnTo>
                    <a:pt x="1422" y="104"/>
                  </a:lnTo>
                  <a:lnTo>
                    <a:pt x="1424" y="104"/>
                  </a:lnTo>
                  <a:lnTo>
                    <a:pt x="1425" y="104"/>
                  </a:lnTo>
                  <a:lnTo>
                    <a:pt x="1426" y="104"/>
                  </a:lnTo>
                  <a:lnTo>
                    <a:pt x="1428" y="104"/>
                  </a:lnTo>
                  <a:lnTo>
                    <a:pt x="1429" y="104"/>
                  </a:lnTo>
                  <a:lnTo>
                    <a:pt x="1431" y="104"/>
                  </a:lnTo>
                  <a:lnTo>
                    <a:pt x="1432" y="104"/>
                  </a:lnTo>
                  <a:lnTo>
                    <a:pt x="1433" y="104"/>
                  </a:lnTo>
                  <a:lnTo>
                    <a:pt x="1435" y="104"/>
                  </a:lnTo>
                  <a:lnTo>
                    <a:pt x="1436" y="104"/>
                  </a:lnTo>
                  <a:lnTo>
                    <a:pt x="1437" y="104"/>
                  </a:lnTo>
                  <a:lnTo>
                    <a:pt x="1439" y="104"/>
                  </a:lnTo>
                  <a:lnTo>
                    <a:pt x="1440" y="104"/>
                  </a:lnTo>
                  <a:lnTo>
                    <a:pt x="1441" y="104"/>
                  </a:lnTo>
                  <a:lnTo>
                    <a:pt x="1443" y="104"/>
                  </a:lnTo>
                  <a:lnTo>
                    <a:pt x="1444" y="104"/>
                  </a:lnTo>
                  <a:lnTo>
                    <a:pt x="1445" y="104"/>
                  </a:lnTo>
                  <a:lnTo>
                    <a:pt x="1447" y="104"/>
                  </a:lnTo>
                  <a:lnTo>
                    <a:pt x="1448" y="104"/>
                  </a:lnTo>
                  <a:lnTo>
                    <a:pt x="1450" y="104"/>
                  </a:lnTo>
                  <a:lnTo>
                    <a:pt x="1451" y="104"/>
                  </a:lnTo>
                  <a:lnTo>
                    <a:pt x="1452" y="104"/>
                  </a:lnTo>
                  <a:lnTo>
                    <a:pt x="1454" y="104"/>
                  </a:lnTo>
                  <a:lnTo>
                    <a:pt x="1455" y="104"/>
                  </a:lnTo>
                  <a:lnTo>
                    <a:pt x="1456" y="104"/>
                  </a:lnTo>
                  <a:lnTo>
                    <a:pt x="1458" y="104"/>
                  </a:lnTo>
                  <a:lnTo>
                    <a:pt x="1459" y="104"/>
                  </a:lnTo>
                  <a:lnTo>
                    <a:pt x="1460" y="104"/>
                  </a:lnTo>
                  <a:lnTo>
                    <a:pt x="1462" y="104"/>
                  </a:lnTo>
                  <a:lnTo>
                    <a:pt x="1463" y="104"/>
                  </a:lnTo>
                  <a:lnTo>
                    <a:pt x="1464" y="104"/>
                  </a:lnTo>
                  <a:lnTo>
                    <a:pt x="1466" y="104"/>
                  </a:lnTo>
                  <a:lnTo>
                    <a:pt x="1467" y="104"/>
                  </a:lnTo>
                  <a:lnTo>
                    <a:pt x="1469" y="104"/>
                  </a:lnTo>
                  <a:lnTo>
                    <a:pt x="1470" y="104"/>
                  </a:lnTo>
                  <a:lnTo>
                    <a:pt x="1471" y="104"/>
                  </a:lnTo>
                  <a:lnTo>
                    <a:pt x="1473" y="104"/>
                  </a:lnTo>
                  <a:lnTo>
                    <a:pt x="1474" y="104"/>
                  </a:lnTo>
                  <a:lnTo>
                    <a:pt x="1475" y="104"/>
                  </a:lnTo>
                  <a:lnTo>
                    <a:pt x="1477" y="104"/>
                  </a:lnTo>
                  <a:lnTo>
                    <a:pt x="1478" y="104"/>
                  </a:lnTo>
                  <a:lnTo>
                    <a:pt x="1479" y="104"/>
                  </a:lnTo>
                  <a:lnTo>
                    <a:pt x="1481" y="104"/>
                  </a:lnTo>
                  <a:lnTo>
                    <a:pt x="1482" y="104"/>
                  </a:lnTo>
                  <a:lnTo>
                    <a:pt x="1484" y="104"/>
                  </a:lnTo>
                  <a:lnTo>
                    <a:pt x="1485" y="104"/>
                  </a:lnTo>
                  <a:lnTo>
                    <a:pt x="1486" y="104"/>
                  </a:lnTo>
                  <a:lnTo>
                    <a:pt x="1488" y="104"/>
                  </a:lnTo>
                  <a:lnTo>
                    <a:pt x="1489" y="104"/>
                  </a:lnTo>
                  <a:lnTo>
                    <a:pt x="1490" y="104"/>
                  </a:lnTo>
                  <a:lnTo>
                    <a:pt x="1492" y="104"/>
                  </a:lnTo>
                  <a:lnTo>
                    <a:pt x="1493" y="104"/>
                  </a:lnTo>
                  <a:lnTo>
                    <a:pt x="1494" y="104"/>
                  </a:lnTo>
                  <a:lnTo>
                    <a:pt x="1496" y="104"/>
                  </a:lnTo>
                  <a:lnTo>
                    <a:pt x="1497" y="104"/>
                  </a:lnTo>
                  <a:lnTo>
                    <a:pt x="1498" y="104"/>
                  </a:lnTo>
                  <a:lnTo>
                    <a:pt x="1500" y="104"/>
                  </a:lnTo>
                  <a:lnTo>
                    <a:pt x="1501" y="104"/>
                  </a:lnTo>
                  <a:lnTo>
                    <a:pt x="1503" y="104"/>
                  </a:lnTo>
                  <a:lnTo>
                    <a:pt x="1504" y="104"/>
                  </a:lnTo>
                  <a:lnTo>
                    <a:pt x="1505" y="104"/>
                  </a:lnTo>
                  <a:lnTo>
                    <a:pt x="1507" y="104"/>
                  </a:lnTo>
                  <a:lnTo>
                    <a:pt x="1508" y="104"/>
                  </a:lnTo>
                  <a:lnTo>
                    <a:pt x="1509" y="104"/>
                  </a:lnTo>
                  <a:lnTo>
                    <a:pt x="1511" y="104"/>
                  </a:lnTo>
                  <a:lnTo>
                    <a:pt x="1512" y="104"/>
                  </a:lnTo>
                  <a:lnTo>
                    <a:pt x="1513" y="104"/>
                  </a:lnTo>
                  <a:lnTo>
                    <a:pt x="1515" y="104"/>
                  </a:lnTo>
                  <a:lnTo>
                    <a:pt x="1516" y="104"/>
                  </a:lnTo>
                  <a:lnTo>
                    <a:pt x="1518" y="104"/>
                  </a:lnTo>
                  <a:lnTo>
                    <a:pt x="1519" y="104"/>
                  </a:lnTo>
                  <a:lnTo>
                    <a:pt x="1520" y="104"/>
                  </a:lnTo>
                  <a:lnTo>
                    <a:pt x="1522" y="104"/>
                  </a:lnTo>
                  <a:lnTo>
                    <a:pt x="1523" y="104"/>
                  </a:lnTo>
                  <a:lnTo>
                    <a:pt x="1524" y="104"/>
                  </a:lnTo>
                  <a:lnTo>
                    <a:pt x="1526" y="104"/>
                  </a:lnTo>
                  <a:lnTo>
                    <a:pt x="1527" y="104"/>
                  </a:lnTo>
                  <a:lnTo>
                    <a:pt x="1528" y="104"/>
                  </a:lnTo>
                  <a:lnTo>
                    <a:pt x="1530" y="104"/>
                  </a:lnTo>
                  <a:lnTo>
                    <a:pt x="1531" y="104"/>
                  </a:lnTo>
                  <a:lnTo>
                    <a:pt x="1532" y="104"/>
                  </a:lnTo>
                  <a:lnTo>
                    <a:pt x="1534" y="104"/>
                  </a:lnTo>
                  <a:lnTo>
                    <a:pt x="1535" y="104"/>
                  </a:lnTo>
                  <a:lnTo>
                    <a:pt x="1537" y="104"/>
                  </a:lnTo>
                  <a:lnTo>
                    <a:pt x="1538" y="104"/>
                  </a:lnTo>
                  <a:lnTo>
                    <a:pt x="1539" y="104"/>
                  </a:lnTo>
                  <a:lnTo>
                    <a:pt x="1541" y="104"/>
                  </a:lnTo>
                  <a:lnTo>
                    <a:pt x="1542" y="104"/>
                  </a:lnTo>
                  <a:lnTo>
                    <a:pt x="1543" y="104"/>
                  </a:lnTo>
                  <a:lnTo>
                    <a:pt x="1545" y="104"/>
                  </a:lnTo>
                  <a:lnTo>
                    <a:pt x="1546" y="104"/>
                  </a:lnTo>
                  <a:lnTo>
                    <a:pt x="1547" y="104"/>
                  </a:lnTo>
                  <a:lnTo>
                    <a:pt x="1549" y="104"/>
                  </a:lnTo>
                  <a:lnTo>
                    <a:pt x="1550" y="104"/>
                  </a:lnTo>
                  <a:lnTo>
                    <a:pt x="1552" y="104"/>
                  </a:lnTo>
                  <a:lnTo>
                    <a:pt x="1553" y="104"/>
                  </a:lnTo>
                  <a:lnTo>
                    <a:pt x="1554" y="104"/>
                  </a:lnTo>
                  <a:lnTo>
                    <a:pt x="1556" y="104"/>
                  </a:lnTo>
                  <a:lnTo>
                    <a:pt x="1557" y="104"/>
                  </a:lnTo>
                  <a:lnTo>
                    <a:pt x="1558" y="104"/>
                  </a:lnTo>
                  <a:lnTo>
                    <a:pt x="1675" y="104"/>
                  </a:lnTo>
                  <a:lnTo>
                    <a:pt x="1677" y="104"/>
                  </a:lnTo>
                  <a:lnTo>
                    <a:pt x="1678" y="104"/>
                  </a:lnTo>
                  <a:lnTo>
                    <a:pt x="1679" y="104"/>
                  </a:lnTo>
                  <a:lnTo>
                    <a:pt x="1681" y="104"/>
                  </a:lnTo>
                  <a:lnTo>
                    <a:pt x="1682" y="104"/>
                  </a:lnTo>
                  <a:lnTo>
                    <a:pt x="1683" y="104"/>
                  </a:lnTo>
                  <a:lnTo>
                    <a:pt x="1685" y="104"/>
                  </a:lnTo>
                  <a:lnTo>
                    <a:pt x="1686" y="104"/>
                  </a:lnTo>
                  <a:lnTo>
                    <a:pt x="1688" y="103"/>
                  </a:lnTo>
                  <a:lnTo>
                    <a:pt x="1689" y="103"/>
                  </a:lnTo>
                  <a:lnTo>
                    <a:pt x="1690" y="103"/>
                  </a:lnTo>
                  <a:lnTo>
                    <a:pt x="1692" y="104"/>
                  </a:lnTo>
                  <a:lnTo>
                    <a:pt x="1693" y="104"/>
                  </a:lnTo>
                  <a:lnTo>
                    <a:pt x="1694" y="104"/>
                  </a:lnTo>
                  <a:lnTo>
                    <a:pt x="1696" y="104"/>
                  </a:lnTo>
                  <a:lnTo>
                    <a:pt x="1697" y="104"/>
                  </a:lnTo>
                  <a:lnTo>
                    <a:pt x="1698" y="104"/>
                  </a:lnTo>
                  <a:lnTo>
                    <a:pt x="1700" y="104"/>
                  </a:lnTo>
                  <a:lnTo>
                    <a:pt x="1701" y="104"/>
                  </a:lnTo>
                  <a:lnTo>
                    <a:pt x="1703" y="104"/>
                  </a:lnTo>
                  <a:lnTo>
                    <a:pt x="1704" y="104"/>
                  </a:lnTo>
                  <a:lnTo>
                    <a:pt x="1705" y="104"/>
                  </a:lnTo>
                  <a:lnTo>
                    <a:pt x="1707" y="104"/>
                  </a:lnTo>
                  <a:lnTo>
                    <a:pt x="1708" y="104"/>
                  </a:lnTo>
                  <a:lnTo>
                    <a:pt x="1709" y="104"/>
                  </a:lnTo>
                  <a:lnTo>
                    <a:pt x="1711" y="104"/>
                  </a:lnTo>
                  <a:lnTo>
                    <a:pt x="1712" y="104"/>
                  </a:lnTo>
                  <a:lnTo>
                    <a:pt x="1713" y="104"/>
                  </a:lnTo>
                  <a:lnTo>
                    <a:pt x="1715" y="104"/>
                  </a:lnTo>
                  <a:lnTo>
                    <a:pt x="1716" y="104"/>
                  </a:lnTo>
                  <a:lnTo>
                    <a:pt x="1717" y="104"/>
                  </a:lnTo>
                  <a:lnTo>
                    <a:pt x="1719" y="104"/>
                  </a:lnTo>
                  <a:lnTo>
                    <a:pt x="1720" y="104"/>
                  </a:lnTo>
                  <a:lnTo>
                    <a:pt x="1722" y="104"/>
                  </a:lnTo>
                  <a:lnTo>
                    <a:pt x="1723" y="104"/>
                  </a:lnTo>
                  <a:lnTo>
                    <a:pt x="1724" y="104"/>
                  </a:lnTo>
                  <a:lnTo>
                    <a:pt x="1846" y="10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4" name="Rectangle 523">
              <a:extLst>
                <a:ext uri="{FF2B5EF4-FFF2-40B4-BE49-F238E27FC236}">
                  <a16:creationId xmlns:a16="http://schemas.microsoft.com/office/drawing/2014/main" id="{CA4ED948-E02D-4AA8-8A68-B9F8153F1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455" y="1158876"/>
              <a:ext cx="2794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760.5834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5" name="Rectangle 524">
              <a:extLst>
                <a:ext uri="{FF2B5EF4-FFF2-40B4-BE49-F238E27FC236}">
                  <a16:creationId xmlns:a16="http://schemas.microsoft.com/office/drawing/2014/main" id="{712D7093-7FEE-4DDA-8F56-7D7F17037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8455" y="1485901"/>
              <a:ext cx="2794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761.5868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6" name="Rectangle 525">
              <a:extLst>
                <a:ext uri="{FF2B5EF4-FFF2-40B4-BE49-F238E27FC236}">
                  <a16:creationId xmlns:a16="http://schemas.microsoft.com/office/drawing/2014/main" id="{F02D9349-FA66-4CD5-91E1-ADB6B3C64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2217" y="1706564"/>
              <a:ext cx="2794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762.5897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7" name="Rectangle 526">
              <a:extLst>
                <a:ext uri="{FF2B5EF4-FFF2-40B4-BE49-F238E27FC236}">
                  <a16:creationId xmlns:a16="http://schemas.microsoft.com/office/drawing/2014/main" id="{4EA59E48-A81B-46C1-BE45-6A920D304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4392" y="1771651"/>
              <a:ext cx="2794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763.5931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8" name="Rectangle 527">
              <a:extLst>
                <a:ext uri="{FF2B5EF4-FFF2-40B4-BE49-F238E27FC236}">
                  <a16:creationId xmlns:a16="http://schemas.microsoft.com/office/drawing/2014/main" id="{B8234EDC-F8EC-4CC9-9231-A88F52C6C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6492" y="1778001"/>
              <a:ext cx="2794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763.6658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9" name="Line 528">
              <a:extLst>
                <a:ext uri="{FF2B5EF4-FFF2-40B4-BE49-F238E27FC236}">
                  <a16:creationId xmlns:a16="http://schemas.microsoft.com/office/drawing/2014/main" id="{5FB3F24A-4B0C-4102-86F3-7C2828EE75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91255" y="1836739"/>
              <a:ext cx="134938" cy="6350"/>
            </a:xfrm>
            <a:prstGeom prst="line">
              <a:avLst/>
            </a:prstGeom>
            <a:noFill/>
            <a:ln w="0">
              <a:solidFill>
                <a:srgbClr val="46B4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0" name="Rectangle 529">
              <a:extLst>
                <a:ext uri="{FF2B5EF4-FFF2-40B4-BE49-F238E27FC236}">
                  <a16:creationId xmlns:a16="http://schemas.microsoft.com/office/drawing/2014/main" id="{CFACCD0D-A666-4FCE-AA8C-27FB3D1BE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992" y="2375136"/>
              <a:ext cx="460375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96"/>
                  </a:solidFill>
                  <a:effectLst/>
                  <a:latin typeface="Arial" panose="020B0604020202020204" pitchFamily="34" charset="0"/>
                </a:rPr>
                <a:t>120_d20_pos_2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1" name="Rectangle 530">
              <a:extLst>
                <a:ext uri="{FF2B5EF4-FFF2-40B4-BE49-F238E27FC236}">
                  <a16:creationId xmlns:a16="http://schemas.microsoft.com/office/drawing/2014/main" id="{453E04AF-8563-47E2-B57C-22CADC335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442" y="2375136"/>
              <a:ext cx="4445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2" name="Rectangle 531">
              <a:extLst>
                <a:ext uri="{FF2B5EF4-FFF2-40B4-BE49-F238E27FC236}">
                  <a16:creationId xmlns:a16="http://schemas.microsoft.com/office/drawing/2014/main" id="{586C9224-F35F-4AD9-B6F7-9DF2BFCD2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6905" y="2375136"/>
              <a:ext cx="61913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#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3" name="Rectangle 532">
              <a:extLst>
                <a:ext uri="{FF2B5EF4-FFF2-40B4-BE49-F238E27FC236}">
                  <a16:creationId xmlns:a16="http://schemas.microsoft.com/office/drawing/2014/main" id="{6CDD3905-B50E-40FA-B94A-8DC72C047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0242" y="2375136"/>
              <a:ext cx="128588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96"/>
                  </a:solidFill>
                  <a:effectLst/>
                  <a:latin typeface="Arial" panose="020B0604020202020204" pitchFamily="34" charset="0"/>
                </a:rPr>
                <a:t>770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4" name="Rectangle 533">
              <a:extLst>
                <a:ext uri="{FF2B5EF4-FFF2-40B4-BE49-F238E27FC236}">
                  <a16:creationId xmlns:a16="http://schemas.microsoft.com/office/drawing/2014/main" id="{52CB55D0-8105-4C2A-9875-4F36DE98C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6292" y="2375136"/>
              <a:ext cx="128588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RT: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5" name="Rectangle 534">
              <a:extLst>
                <a:ext uri="{FF2B5EF4-FFF2-40B4-BE49-F238E27FC236}">
                  <a16:creationId xmlns:a16="http://schemas.microsoft.com/office/drawing/2014/main" id="{73589843-4EA5-4509-B129-19E35FF5B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3767" y="2375136"/>
              <a:ext cx="179388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96"/>
                  </a:solidFill>
                  <a:effectLst/>
                  <a:latin typeface="Arial" panose="020B0604020202020204" pitchFamily="34" charset="0"/>
                </a:rPr>
                <a:t>10.56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6" name="Rectangle 535">
              <a:extLst>
                <a:ext uri="{FF2B5EF4-FFF2-40B4-BE49-F238E27FC236}">
                  <a16:creationId xmlns:a16="http://schemas.microsoft.com/office/drawing/2014/main" id="{4C1D365C-A298-460C-8307-44B57A084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9030" y="2375136"/>
              <a:ext cx="128588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AV: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7" name="Rectangle 536">
              <a:extLst>
                <a:ext uri="{FF2B5EF4-FFF2-40B4-BE49-F238E27FC236}">
                  <a16:creationId xmlns:a16="http://schemas.microsoft.com/office/drawing/2014/main" id="{0C337E22-D443-4702-A9C5-47753AB06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092" y="2375136"/>
              <a:ext cx="61913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96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8" name="Rectangle 537">
              <a:extLst>
                <a:ext uri="{FF2B5EF4-FFF2-40B4-BE49-F238E27FC236}">
                  <a16:creationId xmlns:a16="http://schemas.microsoft.com/office/drawing/2014/main" id="{6BACE8BB-61DD-44FE-BDCC-08FA22240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880" y="2375136"/>
              <a:ext cx="123825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NL: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9" name="Rectangle 538">
              <a:extLst>
                <a:ext uri="{FF2B5EF4-FFF2-40B4-BE49-F238E27FC236}">
                  <a16:creationId xmlns:a16="http://schemas.microsoft.com/office/drawing/2014/main" id="{8162F2CE-F66F-4082-A2DA-E10A68133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8592" y="2375136"/>
              <a:ext cx="219075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96"/>
                  </a:solidFill>
                  <a:effectLst/>
                  <a:latin typeface="Arial" panose="020B0604020202020204" pitchFamily="34" charset="0"/>
                </a:rPr>
                <a:t>4.73E7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0" name="Rectangle 539">
              <a:extLst>
                <a:ext uri="{FF2B5EF4-FFF2-40B4-BE49-F238E27FC236}">
                  <a16:creationId xmlns:a16="http://schemas.microsoft.com/office/drawing/2014/main" id="{DBD4B815-72C4-4550-82CA-995C6912B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992" y="2559174"/>
              <a:ext cx="84138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T: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1" name="Rectangle 540">
              <a:extLst>
                <a:ext uri="{FF2B5EF4-FFF2-40B4-BE49-F238E27FC236}">
                  <a16:creationId xmlns:a16="http://schemas.microsoft.com/office/drawing/2014/main" id="{CA6189DC-4986-40E6-90DF-415E2221A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780" y="2559174"/>
              <a:ext cx="1266825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96"/>
                  </a:solidFill>
                  <a:effectLst/>
                  <a:latin typeface="Arial" panose="020B0604020202020204" pitchFamily="34" charset="0"/>
                </a:rPr>
                <a:t>FTMS {1,1}  + p ESI Full ms [250.00-2000.00]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2" name="Line 541">
              <a:extLst>
                <a:ext uri="{FF2B5EF4-FFF2-40B4-BE49-F238E27FC236}">
                  <a16:creationId xmlns:a16="http://schemas.microsoft.com/office/drawing/2014/main" id="{9BDB99A1-2741-4A55-8F95-8AC8577B29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7830" y="3338636"/>
              <a:ext cx="103473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3" name="Line 542">
              <a:extLst>
                <a:ext uri="{FF2B5EF4-FFF2-40B4-BE49-F238E27FC236}">
                  <a16:creationId xmlns:a16="http://schemas.microsoft.com/office/drawing/2014/main" id="{60677394-CA6F-47E0-B6C8-F1D5939EBB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4192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4" name="Line 543">
              <a:extLst>
                <a:ext uri="{FF2B5EF4-FFF2-40B4-BE49-F238E27FC236}">
                  <a16:creationId xmlns:a16="http://schemas.microsoft.com/office/drawing/2014/main" id="{1910E52F-3878-43C0-A225-B1EACB14D5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555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5" name="Line 544">
              <a:extLst>
                <a:ext uri="{FF2B5EF4-FFF2-40B4-BE49-F238E27FC236}">
                  <a16:creationId xmlns:a16="http://schemas.microsoft.com/office/drawing/2014/main" id="{B459D27A-381A-4826-BF02-EB38C647CC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6917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6" name="Line 545">
              <a:extLst>
                <a:ext uri="{FF2B5EF4-FFF2-40B4-BE49-F238E27FC236}">
                  <a16:creationId xmlns:a16="http://schemas.microsoft.com/office/drawing/2014/main" id="{0914E13E-5F6C-419B-85CB-4B5C9151D7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5992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7" name="Line 546">
              <a:extLst>
                <a:ext uri="{FF2B5EF4-FFF2-40B4-BE49-F238E27FC236}">
                  <a16:creationId xmlns:a16="http://schemas.microsoft.com/office/drawing/2014/main" id="{3A08391D-A116-4319-A08F-CC5973390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355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8" name="Line 547">
              <a:extLst>
                <a:ext uri="{FF2B5EF4-FFF2-40B4-BE49-F238E27FC236}">
                  <a16:creationId xmlns:a16="http://schemas.microsoft.com/office/drawing/2014/main" id="{40A2B164-54CE-4813-B52A-DCB57824B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717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9" name="Line 548">
              <a:extLst>
                <a:ext uri="{FF2B5EF4-FFF2-40B4-BE49-F238E27FC236}">
                  <a16:creationId xmlns:a16="http://schemas.microsoft.com/office/drawing/2014/main" id="{A72C1463-E47D-4DAA-A3EE-AFE15F08F0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7792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0" name="Line 549">
              <a:extLst>
                <a:ext uri="{FF2B5EF4-FFF2-40B4-BE49-F238E27FC236}">
                  <a16:creationId xmlns:a16="http://schemas.microsoft.com/office/drawing/2014/main" id="{E03DD350-9809-4682-8659-0BABDBADDD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155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1" name="Line 550">
              <a:extLst>
                <a:ext uri="{FF2B5EF4-FFF2-40B4-BE49-F238E27FC236}">
                  <a16:creationId xmlns:a16="http://schemas.microsoft.com/office/drawing/2014/main" id="{564F5EC1-40F8-4E54-961C-EA2DF3F595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0517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2" name="Line 551">
              <a:extLst>
                <a:ext uri="{FF2B5EF4-FFF2-40B4-BE49-F238E27FC236}">
                  <a16:creationId xmlns:a16="http://schemas.microsoft.com/office/drawing/2014/main" id="{1037E06A-5FA3-480E-82D7-61AFACDC97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3242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3" name="Line 552">
              <a:extLst>
                <a:ext uri="{FF2B5EF4-FFF2-40B4-BE49-F238E27FC236}">
                  <a16:creationId xmlns:a16="http://schemas.microsoft.com/office/drawing/2014/main" id="{830D4C12-131B-45FF-AE2D-D6D2DB2956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5955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4" name="Line 553">
              <a:extLst>
                <a:ext uri="{FF2B5EF4-FFF2-40B4-BE49-F238E27FC236}">
                  <a16:creationId xmlns:a16="http://schemas.microsoft.com/office/drawing/2014/main" id="{55647B26-C3C1-4268-9AF5-87019328DA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2317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5" name="Line 554">
              <a:extLst>
                <a:ext uri="{FF2B5EF4-FFF2-40B4-BE49-F238E27FC236}">
                  <a16:creationId xmlns:a16="http://schemas.microsoft.com/office/drawing/2014/main" id="{AE1623DB-8D42-4E9B-BB51-C8AD15495D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5042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6" name="Line 555">
              <a:extLst>
                <a:ext uri="{FF2B5EF4-FFF2-40B4-BE49-F238E27FC236}">
                  <a16:creationId xmlns:a16="http://schemas.microsoft.com/office/drawing/2014/main" id="{155C49EC-55E2-44D2-BBB7-90700A258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7755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7" name="Line 556">
              <a:extLst>
                <a:ext uri="{FF2B5EF4-FFF2-40B4-BE49-F238E27FC236}">
                  <a16:creationId xmlns:a16="http://schemas.microsoft.com/office/drawing/2014/main" id="{D85D46AF-067E-4F7F-8A3A-3EF9E0D2A9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4117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8" name="Line 557">
              <a:extLst>
                <a:ext uri="{FF2B5EF4-FFF2-40B4-BE49-F238E27FC236}">
                  <a16:creationId xmlns:a16="http://schemas.microsoft.com/office/drawing/2014/main" id="{DFCF57F2-A5F2-4009-A321-A596A40C6F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6842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9" name="Line 558">
              <a:extLst>
                <a:ext uri="{FF2B5EF4-FFF2-40B4-BE49-F238E27FC236}">
                  <a16:creationId xmlns:a16="http://schemas.microsoft.com/office/drawing/2014/main" id="{5BBB38DB-07CA-49C5-A0CD-0279E9303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7967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0" name="Line 559">
              <a:extLst>
                <a:ext uri="{FF2B5EF4-FFF2-40B4-BE49-F238E27FC236}">
                  <a16:creationId xmlns:a16="http://schemas.microsoft.com/office/drawing/2014/main" id="{2F2934FD-2B89-4C69-9648-F46F26E9E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5917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1" name="Line 560">
              <a:extLst>
                <a:ext uri="{FF2B5EF4-FFF2-40B4-BE49-F238E27FC236}">
                  <a16:creationId xmlns:a16="http://schemas.microsoft.com/office/drawing/2014/main" id="{B1D03D21-3DB3-43BD-9B36-BCF8B7EFE0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8642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2" name="Line 561">
              <a:extLst>
                <a:ext uri="{FF2B5EF4-FFF2-40B4-BE49-F238E27FC236}">
                  <a16:creationId xmlns:a16="http://schemas.microsoft.com/office/drawing/2014/main" id="{2588D6A7-2217-4844-95AD-9594C09B78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5005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3" name="Line 562">
              <a:extLst>
                <a:ext uri="{FF2B5EF4-FFF2-40B4-BE49-F238E27FC236}">
                  <a16:creationId xmlns:a16="http://schemas.microsoft.com/office/drawing/2014/main" id="{A0D9531B-2D92-4EB2-907B-A71111B8FE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6130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4" name="Line 563">
              <a:extLst>
                <a:ext uri="{FF2B5EF4-FFF2-40B4-BE49-F238E27FC236}">
                  <a16:creationId xmlns:a16="http://schemas.microsoft.com/office/drawing/2014/main" id="{CBC1B85F-1FF4-473A-AFE0-1E96348737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0442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5" name="Line 564">
              <a:extLst>
                <a:ext uri="{FF2B5EF4-FFF2-40B4-BE49-F238E27FC236}">
                  <a16:creationId xmlns:a16="http://schemas.microsoft.com/office/drawing/2014/main" id="{B912F2ED-B9B1-42C7-AD0A-E9239D8470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6805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6" name="Line 565">
              <a:extLst>
                <a:ext uri="{FF2B5EF4-FFF2-40B4-BE49-F238E27FC236}">
                  <a16:creationId xmlns:a16="http://schemas.microsoft.com/office/drawing/2014/main" id="{06847417-9874-45BD-B5F4-BE664DDA43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7930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7" name="Line 566">
              <a:extLst>
                <a:ext uri="{FF2B5EF4-FFF2-40B4-BE49-F238E27FC236}">
                  <a16:creationId xmlns:a16="http://schemas.microsoft.com/office/drawing/2014/main" id="{F90655E9-CE60-4324-9642-5A86900854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0655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8" name="Line 567">
              <a:extLst>
                <a:ext uri="{FF2B5EF4-FFF2-40B4-BE49-F238E27FC236}">
                  <a16:creationId xmlns:a16="http://schemas.microsoft.com/office/drawing/2014/main" id="{E08A1608-C882-401B-BE8C-2ED906971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8605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9" name="Line 568">
              <a:extLst>
                <a:ext uri="{FF2B5EF4-FFF2-40B4-BE49-F238E27FC236}">
                  <a16:creationId xmlns:a16="http://schemas.microsoft.com/office/drawing/2014/main" id="{40C6531E-0BE7-4F16-B8C7-0184957FAB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730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0" name="Line 569">
              <a:extLst>
                <a:ext uri="{FF2B5EF4-FFF2-40B4-BE49-F238E27FC236}">
                  <a16:creationId xmlns:a16="http://schemas.microsoft.com/office/drawing/2014/main" id="{D95C69BE-5BA8-4325-949B-113574A59A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52455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1" name="Line 570">
              <a:extLst>
                <a:ext uri="{FF2B5EF4-FFF2-40B4-BE49-F238E27FC236}">
                  <a16:creationId xmlns:a16="http://schemas.microsoft.com/office/drawing/2014/main" id="{56312A54-06CC-488E-875B-E1D47F66DD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8817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2" name="Line 571">
              <a:extLst>
                <a:ext uri="{FF2B5EF4-FFF2-40B4-BE49-F238E27FC236}">
                  <a16:creationId xmlns:a16="http://schemas.microsoft.com/office/drawing/2014/main" id="{0FDEBFF4-EDE5-4C4F-A6C1-B7B036F8B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5180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3" name="Line 572">
              <a:extLst>
                <a:ext uri="{FF2B5EF4-FFF2-40B4-BE49-F238E27FC236}">
                  <a16:creationId xmlns:a16="http://schemas.microsoft.com/office/drawing/2014/main" id="{8D0071DB-49C9-4011-8EE0-933FE583E1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4255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4" name="Line 573">
              <a:extLst>
                <a:ext uri="{FF2B5EF4-FFF2-40B4-BE49-F238E27FC236}">
                  <a16:creationId xmlns:a16="http://schemas.microsoft.com/office/drawing/2014/main" id="{1C394A9B-0C4B-4166-B49F-72FBD99C42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90617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5" name="Line 574">
              <a:extLst>
                <a:ext uri="{FF2B5EF4-FFF2-40B4-BE49-F238E27FC236}">
                  <a16:creationId xmlns:a16="http://schemas.microsoft.com/office/drawing/2014/main" id="{5F72305B-03C5-41B9-B454-07C883BC09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6980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6" name="Line 575">
              <a:extLst>
                <a:ext uri="{FF2B5EF4-FFF2-40B4-BE49-F238E27FC236}">
                  <a16:creationId xmlns:a16="http://schemas.microsoft.com/office/drawing/2014/main" id="{386E2203-1E77-49B2-813F-208FFD9AD5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16055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7" name="Line 576">
              <a:extLst>
                <a:ext uri="{FF2B5EF4-FFF2-40B4-BE49-F238E27FC236}">
                  <a16:creationId xmlns:a16="http://schemas.microsoft.com/office/drawing/2014/main" id="{26F21171-4118-4C01-9731-DDDE092898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2417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8" name="Line 577">
              <a:extLst>
                <a:ext uri="{FF2B5EF4-FFF2-40B4-BE49-F238E27FC236}">
                  <a16:creationId xmlns:a16="http://schemas.microsoft.com/office/drawing/2014/main" id="{AEB6481A-C4DD-4142-8ACE-20D9F5F94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28780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9" name="Line 578">
              <a:extLst>
                <a:ext uri="{FF2B5EF4-FFF2-40B4-BE49-F238E27FC236}">
                  <a16:creationId xmlns:a16="http://schemas.microsoft.com/office/drawing/2014/main" id="{C85FA8EF-CBA4-4B7C-8D24-22824B0AF0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7855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0" name="Line 579">
              <a:extLst>
                <a:ext uri="{FF2B5EF4-FFF2-40B4-BE49-F238E27FC236}">
                  <a16:creationId xmlns:a16="http://schemas.microsoft.com/office/drawing/2014/main" id="{3583E651-5CB4-48F3-9F1A-0E25633D8E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4217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1" name="Line 580">
              <a:extLst>
                <a:ext uri="{FF2B5EF4-FFF2-40B4-BE49-F238E27FC236}">
                  <a16:creationId xmlns:a16="http://schemas.microsoft.com/office/drawing/2014/main" id="{8CDBDCC0-3082-40FB-AAC7-7BA109337B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0580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2" name="Line 581">
              <a:extLst>
                <a:ext uri="{FF2B5EF4-FFF2-40B4-BE49-F238E27FC236}">
                  <a16:creationId xmlns:a16="http://schemas.microsoft.com/office/drawing/2014/main" id="{9DB2EE32-A6F3-414E-B0CD-A64D8EE623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9655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3" name="Line 582">
              <a:extLst>
                <a:ext uri="{FF2B5EF4-FFF2-40B4-BE49-F238E27FC236}">
                  <a16:creationId xmlns:a16="http://schemas.microsoft.com/office/drawing/2014/main" id="{AB99FDDE-5502-4E0C-9D5B-C0819FFCA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86017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4" name="Line 583">
              <a:extLst>
                <a:ext uri="{FF2B5EF4-FFF2-40B4-BE49-F238E27FC236}">
                  <a16:creationId xmlns:a16="http://schemas.microsoft.com/office/drawing/2014/main" id="{8AFA7A13-7D59-4CE5-BB64-0A2AB5CFD5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2380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5" name="Line 584">
              <a:extLst>
                <a:ext uri="{FF2B5EF4-FFF2-40B4-BE49-F238E27FC236}">
                  <a16:creationId xmlns:a16="http://schemas.microsoft.com/office/drawing/2014/main" id="{264A33CB-2AB8-4258-BC51-FB7FB3A6B6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11455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6" name="Line 585">
              <a:extLst>
                <a:ext uri="{FF2B5EF4-FFF2-40B4-BE49-F238E27FC236}">
                  <a16:creationId xmlns:a16="http://schemas.microsoft.com/office/drawing/2014/main" id="{5B6F6024-2B6F-4DF8-9477-F36539083F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17817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7" name="Line 586">
              <a:extLst>
                <a:ext uri="{FF2B5EF4-FFF2-40B4-BE49-F238E27FC236}">
                  <a16:creationId xmlns:a16="http://schemas.microsoft.com/office/drawing/2014/main" id="{EDBF1DCA-0F8A-436F-B1FE-B9A3D3BF36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4180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8" name="Line 587">
              <a:extLst>
                <a:ext uri="{FF2B5EF4-FFF2-40B4-BE49-F238E27FC236}">
                  <a16:creationId xmlns:a16="http://schemas.microsoft.com/office/drawing/2014/main" id="{42D20BAC-7F5A-4783-B1EF-2D319DB71C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36905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9" name="Line 588">
              <a:extLst>
                <a:ext uri="{FF2B5EF4-FFF2-40B4-BE49-F238E27FC236}">
                  <a16:creationId xmlns:a16="http://schemas.microsoft.com/office/drawing/2014/main" id="{D742DEE4-6CD4-4B6F-8239-F46DC30855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49617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0" name="Line 589">
              <a:extLst>
                <a:ext uri="{FF2B5EF4-FFF2-40B4-BE49-F238E27FC236}">
                  <a16:creationId xmlns:a16="http://schemas.microsoft.com/office/drawing/2014/main" id="{851505D3-6E3B-43AE-A324-08817D1CFA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55980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1" name="Line 590">
              <a:extLst>
                <a:ext uri="{FF2B5EF4-FFF2-40B4-BE49-F238E27FC236}">
                  <a16:creationId xmlns:a16="http://schemas.microsoft.com/office/drawing/2014/main" id="{F2374891-E6E7-48DE-BF68-10679C494E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8705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2" name="Line 591">
              <a:extLst>
                <a:ext uri="{FF2B5EF4-FFF2-40B4-BE49-F238E27FC236}">
                  <a16:creationId xmlns:a16="http://schemas.microsoft.com/office/drawing/2014/main" id="{99758F1D-D1E9-4671-B2FE-F1EEC7AE1F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79830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3" name="Line 592">
              <a:extLst>
                <a:ext uri="{FF2B5EF4-FFF2-40B4-BE49-F238E27FC236}">
                  <a16:creationId xmlns:a16="http://schemas.microsoft.com/office/drawing/2014/main" id="{E1226664-6E68-43B0-AF9F-DC371CB50B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87780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4" name="Line 593">
              <a:extLst>
                <a:ext uri="{FF2B5EF4-FFF2-40B4-BE49-F238E27FC236}">
                  <a16:creationId xmlns:a16="http://schemas.microsoft.com/office/drawing/2014/main" id="{31784530-1874-487A-8981-A6547DAB1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00505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5" name="Line 594">
              <a:extLst>
                <a:ext uri="{FF2B5EF4-FFF2-40B4-BE49-F238E27FC236}">
                  <a16:creationId xmlns:a16="http://schemas.microsoft.com/office/drawing/2014/main" id="{47FDA295-1522-4987-B42C-3049F6836D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11630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6" name="Line 595">
              <a:extLst>
                <a:ext uri="{FF2B5EF4-FFF2-40B4-BE49-F238E27FC236}">
                  <a16:creationId xmlns:a16="http://schemas.microsoft.com/office/drawing/2014/main" id="{E0A44E75-C2B8-471D-BC2C-4A64FC624A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17992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7" name="Line 596">
              <a:extLst>
                <a:ext uri="{FF2B5EF4-FFF2-40B4-BE49-F238E27FC236}">
                  <a16:creationId xmlns:a16="http://schemas.microsoft.com/office/drawing/2014/main" id="{6458826B-41B4-4145-B30D-BDD6047E2E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32305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8" name="Line 597">
              <a:extLst>
                <a:ext uri="{FF2B5EF4-FFF2-40B4-BE49-F238E27FC236}">
                  <a16:creationId xmlns:a16="http://schemas.microsoft.com/office/drawing/2014/main" id="{274CD4FF-08E6-4727-8557-4CEA37254D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38667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9" name="Line 598">
              <a:extLst>
                <a:ext uri="{FF2B5EF4-FFF2-40B4-BE49-F238E27FC236}">
                  <a16:creationId xmlns:a16="http://schemas.microsoft.com/office/drawing/2014/main" id="{6BBDCAD3-2B1D-4F4C-8A5B-9F0DEAE061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49792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0" name="Line 599">
              <a:extLst>
                <a:ext uri="{FF2B5EF4-FFF2-40B4-BE49-F238E27FC236}">
                  <a16:creationId xmlns:a16="http://schemas.microsoft.com/office/drawing/2014/main" id="{B1F748AD-2CF9-43C7-8B5A-7BF93ABBAC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62517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1" name="Line 600">
              <a:extLst>
                <a:ext uri="{FF2B5EF4-FFF2-40B4-BE49-F238E27FC236}">
                  <a16:creationId xmlns:a16="http://schemas.microsoft.com/office/drawing/2014/main" id="{2C7444F6-B7B5-4B54-9AA5-D21DADE4B4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70467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2" name="Line 601">
              <a:extLst>
                <a:ext uri="{FF2B5EF4-FFF2-40B4-BE49-F238E27FC236}">
                  <a16:creationId xmlns:a16="http://schemas.microsoft.com/office/drawing/2014/main" id="{2983B246-EEE0-46CB-A88E-F15C348667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81592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3" name="Line 602">
              <a:extLst>
                <a:ext uri="{FF2B5EF4-FFF2-40B4-BE49-F238E27FC236}">
                  <a16:creationId xmlns:a16="http://schemas.microsoft.com/office/drawing/2014/main" id="{2DC3C232-0608-49DD-98ED-6A6B7B712C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4317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4" name="Line 603">
              <a:extLst>
                <a:ext uri="{FF2B5EF4-FFF2-40B4-BE49-F238E27FC236}">
                  <a16:creationId xmlns:a16="http://schemas.microsoft.com/office/drawing/2014/main" id="{D52D9A9B-5A6C-42B6-B489-556BDB028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00680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5" name="Line 604">
              <a:extLst>
                <a:ext uri="{FF2B5EF4-FFF2-40B4-BE49-F238E27FC236}">
                  <a16:creationId xmlns:a16="http://schemas.microsoft.com/office/drawing/2014/main" id="{04567E33-E5BD-4EEC-A31C-41F470F686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13392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6" name="Line 605">
              <a:extLst>
                <a:ext uri="{FF2B5EF4-FFF2-40B4-BE49-F238E27FC236}">
                  <a16:creationId xmlns:a16="http://schemas.microsoft.com/office/drawing/2014/main" id="{D07E5159-0C6E-4E7F-BA86-49B170B4E1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26117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7" name="Line 606">
              <a:extLst>
                <a:ext uri="{FF2B5EF4-FFF2-40B4-BE49-F238E27FC236}">
                  <a16:creationId xmlns:a16="http://schemas.microsoft.com/office/drawing/2014/main" id="{E40A2A12-3B1D-4A13-8C29-E29E8DEB7C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32480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8" name="Line 608">
              <a:extLst>
                <a:ext uri="{FF2B5EF4-FFF2-40B4-BE49-F238E27FC236}">
                  <a16:creationId xmlns:a16="http://schemas.microsoft.com/office/drawing/2014/main" id="{B05CD083-47C8-4E7E-ADA1-5EB07291D9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38842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9" name="Line 609">
              <a:extLst>
                <a:ext uri="{FF2B5EF4-FFF2-40B4-BE49-F238E27FC236}">
                  <a16:creationId xmlns:a16="http://schemas.microsoft.com/office/drawing/2014/main" id="{B10755FD-D6BA-443F-B64B-C6E94E7EC7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57917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0" name="Line 610">
              <a:extLst>
                <a:ext uri="{FF2B5EF4-FFF2-40B4-BE49-F238E27FC236}">
                  <a16:creationId xmlns:a16="http://schemas.microsoft.com/office/drawing/2014/main" id="{968A1812-8C49-49B5-908D-36B7EE7620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64280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1" name="Line 611">
              <a:extLst>
                <a:ext uri="{FF2B5EF4-FFF2-40B4-BE49-F238E27FC236}">
                  <a16:creationId xmlns:a16="http://schemas.microsoft.com/office/drawing/2014/main" id="{4953F052-D086-4769-A7D3-D3A7C29526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70642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2" name="Line 612">
              <a:extLst>
                <a:ext uri="{FF2B5EF4-FFF2-40B4-BE49-F238E27FC236}">
                  <a16:creationId xmlns:a16="http://schemas.microsoft.com/office/drawing/2014/main" id="{79C62B32-B843-4CFF-95E8-16FA4663FB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89717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3" name="Line 613">
              <a:extLst>
                <a:ext uri="{FF2B5EF4-FFF2-40B4-BE49-F238E27FC236}">
                  <a16:creationId xmlns:a16="http://schemas.microsoft.com/office/drawing/2014/main" id="{4B10152D-E381-4B1A-905E-CC661CE194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96080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4" name="Line 614">
              <a:extLst>
                <a:ext uri="{FF2B5EF4-FFF2-40B4-BE49-F238E27FC236}">
                  <a16:creationId xmlns:a16="http://schemas.microsoft.com/office/drawing/2014/main" id="{6D712D2F-A287-4ED6-B29B-2AA39966D8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02442" y="3338636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5" name="Line 615">
              <a:extLst>
                <a:ext uri="{FF2B5EF4-FFF2-40B4-BE49-F238E27FC236}">
                  <a16:creationId xmlns:a16="http://schemas.microsoft.com/office/drawing/2014/main" id="{5C0750DA-62AD-4432-A958-DD704DBA25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7830" y="3338636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6" name="Rectangle 616">
              <a:extLst>
                <a:ext uri="{FF2B5EF4-FFF2-40B4-BE49-F238E27FC236}">
                  <a16:creationId xmlns:a16="http://schemas.microsoft.com/office/drawing/2014/main" id="{BF716DFF-1830-4F0E-9F21-3596AE72E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8930" y="3379911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759.2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7" name="Line 617">
              <a:extLst>
                <a:ext uri="{FF2B5EF4-FFF2-40B4-BE49-F238E27FC236}">
                  <a16:creationId xmlns:a16="http://schemas.microsoft.com/office/drawing/2014/main" id="{1B17AFD3-33EC-4483-AD3B-C1BC137CE5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3280" y="3338636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8" name="Rectangle 618">
              <a:extLst>
                <a:ext uri="{FF2B5EF4-FFF2-40B4-BE49-F238E27FC236}">
                  <a16:creationId xmlns:a16="http://schemas.microsoft.com/office/drawing/2014/main" id="{CB7D5F4B-F44A-4F85-8DA5-06BB5990D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4380" y="3379911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759.4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9" name="Line 619">
              <a:extLst>
                <a:ext uri="{FF2B5EF4-FFF2-40B4-BE49-F238E27FC236}">
                  <a16:creationId xmlns:a16="http://schemas.microsoft.com/office/drawing/2014/main" id="{1BB9825D-DCAA-44A5-8307-814ED5BC5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5080" y="3338636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0" name="Rectangle 620">
              <a:extLst>
                <a:ext uri="{FF2B5EF4-FFF2-40B4-BE49-F238E27FC236}">
                  <a16:creationId xmlns:a16="http://schemas.microsoft.com/office/drawing/2014/main" id="{2B467E83-584D-4DAE-A14A-01E3B3479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180" y="3379911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759.6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1" name="Line 621">
              <a:extLst>
                <a:ext uri="{FF2B5EF4-FFF2-40B4-BE49-F238E27FC236}">
                  <a16:creationId xmlns:a16="http://schemas.microsoft.com/office/drawing/2014/main" id="{0F87E5A6-483F-46D9-9EDC-65514C979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6880" y="3338636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2" name="Rectangle 622">
              <a:extLst>
                <a:ext uri="{FF2B5EF4-FFF2-40B4-BE49-F238E27FC236}">
                  <a16:creationId xmlns:a16="http://schemas.microsoft.com/office/drawing/2014/main" id="{E5AEF738-77E2-4001-A8E2-F3232E1FC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980" y="3379911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759.8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3" name="Line 623">
              <a:extLst>
                <a:ext uri="{FF2B5EF4-FFF2-40B4-BE49-F238E27FC236}">
                  <a16:creationId xmlns:a16="http://schemas.microsoft.com/office/drawing/2014/main" id="{A83EA5B1-CFAD-48DC-AA95-FFA4578FF7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8680" y="3338636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4" name="Rectangle 624">
              <a:extLst>
                <a:ext uri="{FF2B5EF4-FFF2-40B4-BE49-F238E27FC236}">
                  <a16:creationId xmlns:a16="http://schemas.microsoft.com/office/drawing/2014/main" id="{2E8DBA3F-3C8E-4749-994D-3CA94FBD0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9780" y="3379911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760.0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5" name="Line 625">
              <a:extLst>
                <a:ext uri="{FF2B5EF4-FFF2-40B4-BE49-F238E27FC236}">
                  <a16:creationId xmlns:a16="http://schemas.microsoft.com/office/drawing/2014/main" id="{D1683836-870B-44D7-A9C3-E7BF2E8742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0480" y="3338636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6" name="Rectangle 626">
              <a:extLst>
                <a:ext uri="{FF2B5EF4-FFF2-40B4-BE49-F238E27FC236}">
                  <a16:creationId xmlns:a16="http://schemas.microsoft.com/office/drawing/2014/main" id="{C9176AE9-2E63-4E6A-9218-2F90F08AB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1580" y="3379911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760.2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7" name="Line 627">
              <a:extLst>
                <a:ext uri="{FF2B5EF4-FFF2-40B4-BE49-F238E27FC236}">
                  <a16:creationId xmlns:a16="http://schemas.microsoft.com/office/drawing/2014/main" id="{4E4AF4C6-637D-4A94-8E4E-BF6595A684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2280" y="3338636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8" name="Rectangle 628">
              <a:extLst>
                <a:ext uri="{FF2B5EF4-FFF2-40B4-BE49-F238E27FC236}">
                  <a16:creationId xmlns:a16="http://schemas.microsoft.com/office/drawing/2014/main" id="{3869EADA-D2D6-47DD-9D54-D8EDC6DCF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3380" y="3379911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760.4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9" name="Line 629">
              <a:extLst>
                <a:ext uri="{FF2B5EF4-FFF2-40B4-BE49-F238E27FC236}">
                  <a16:creationId xmlns:a16="http://schemas.microsoft.com/office/drawing/2014/main" id="{C57D464D-75F5-4982-8AD2-55AC0E9FE7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4080" y="3338636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70" name="Rectangle 630">
              <a:extLst>
                <a:ext uri="{FF2B5EF4-FFF2-40B4-BE49-F238E27FC236}">
                  <a16:creationId xmlns:a16="http://schemas.microsoft.com/office/drawing/2014/main" id="{8CE9E8C5-FF2C-41A6-86A6-C8FC32BB7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180" y="3379911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760.6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1" name="Line 631">
              <a:extLst>
                <a:ext uri="{FF2B5EF4-FFF2-40B4-BE49-F238E27FC236}">
                  <a16:creationId xmlns:a16="http://schemas.microsoft.com/office/drawing/2014/main" id="{6326A787-4DF1-45A3-A1F9-658004C23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4292" y="3338636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72" name="Rectangle 632">
              <a:extLst>
                <a:ext uri="{FF2B5EF4-FFF2-40B4-BE49-F238E27FC236}">
                  <a16:creationId xmlns:a16="http://schemas.microsoft.com/office/drawing/2014/main" id="{B75B8934-A47E-4B27-9784-2A214775D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5392" y="3379911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760.8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3" name="Line 633">
              <a:extLst>
                <a:ext uri="{FF2B5EF4-FFF2-40B4-BE49-F238E27FC236}">
                  <a16:creationId xmlns:a16="http://schemas.microsoft.com/office/drawing/2014/main" id="{55F34A9B-3386-4180-BE78-FB4D2145E1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6092" y="3338636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74" name="Rectangle 634">
              <a:extLst>
                <a:ext uri="{FF2B5EF4-FFF2-40B4-BE49-F238E27FC236}">
                  <a16:creationId xmlns:a16="http://schemas.microsoft.com/office/drawing/2014/main" id="{DA854F39-586A-4DFB-B013-9648878CF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192" y="3379911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761.0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5" name="Line 635">
              <a:extLst>
                <a:ext uri="{FF2B5EF4-FFF2-40B4-BE49-F238E27FC236}">
                  <a16:creationId xmlns:a16="http://schemas.microsoft.com/office/drawing/2014/main" id="{32655E1D-69EB-4261-98C3-E087F01722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7892" y="3338636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76" name="Rectangle 636">
              <a:extLst>
                <a:ext uri="{FF2B5EF4-FFF2-40B4-BE49-F238E27FC236}">
                  <a16:creationId xmlns:a16="http://schemas.microsoft.com/office/drawing/2014/main" id="{F4F27438-74A4-4563-B9F7-9900EF828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8992" y="3379911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761.2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7" name="Line 637">
              <a:extLst>
                <a:ext uri="{FF2B5EF4-FFF2-40B4-BE49-F238E27FC236}">
                  <a16:creationId xmlns:a16="http://schemas.microsoft.com/office/drawing/2014/main" id="{EB95E18B-CC95-4C87-8C03-69E3CD62E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9692" y="3338636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78" name="Rectangle 638">
              <a:extLst>
                <a:ext uri="{FF2B5EF4-FFF2-40B4-BE49-F238E27FC236}">
                  <a16:creationId xmlns:a16="http://schemas.microsoft.com/office/drawing/2014/main" id="{05F2D831-D732-4930-ADC7-65EE67DB0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0792" y="3379911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761.4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9" name="Line 639">
              <a:extLst>
                <a:ext uri="{FF2B5EF4-FFF2-40B4-BE49-F238E27FC236}">
                  <a16:creationId xmlns:a16="http://schemas.microsoft.com/office/drawing/2014/main" id="{EFF60BEF-EB7A-4D29-966F-66D84DEA6B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41492" y="3338636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0" name="Rectangle 640">
              <a:extLst>
                <a:ext uri="{FF2B5EF4-FFF2-40B4-BE49-F238E27FC236}">
                  <a16:creationId xmlns:a16="http://schemas.microsoft.com/office/drawing/2014/main" id="{823DD260-260E-4598-8A18-29B28AEC6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2592" y="3379911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761.6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1" name="Line 641">
              <a:extLst>
                <a:ext uri="{FF2B5EF4-FFF2-40B4-BE49-F238E27FC236}">
                  <a16:creationId xmlns:a16="http://schemas.microsoft.com/office/drawing/2014/main" id="{3AF8C88B-A45F-448B-BD94-4BF3B914EF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66942" y="3338636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2" name="Rectangle 642">
              <a:extLst>
                <a:ext uri="{FF2B5EF4-FFF2-40B4-BE49-F238E27FC236}">
                  <a16:creationId xmlns:a16="http://schemas.microsoft.com/office/drawing/2014/main" id="{E25171DE-A8A5-4E4B-BDCA-503DF6E9C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8042" y="3379911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761.8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3" name="Line 643">
              <a:extLst>
                <a:ext uri="{FF2B5EF4-FFF2-40B4-BE49-F238E27FC236}">
                  <a16:creationId xmlns:a16="http://schemas.microsoft.com/office/drawing/2014/main" id="{54CF5BB4-460E-4B27-B25F-D65E858BD2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8742" y="3338636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4" name="Rectangle 644">
              <a:extLst>
                <a:ext uri="{FF2B5EF4-FFF2-40B4-BE49-F238E27FC236}">
                  <a16:creationId xmlns:a16="http://schemas.microsoft.com/office/drawing/2014/main" id="{2C498D8E-98FC-4DF0-A2B3-A79D3E9FC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9842" y="3379911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762.0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5" name="Line 645">
              <a:extLst>
                <a:ext uri="{FF2B5EF4-FFF2-40B4-BE49-F238E27FC236}">
                  <a16:creationId xmlns:a16="http://schemas.microsoft.com/office/drawing/2014/main" id="{35BCC232-EB67-4E83-9CBC-6CAD7B728A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0542" y="3338636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6" name="Rectangle 646">
              <a:extLst>
                <a:ext uri="{FF2B5EF4-FFF2-40B4-BE49-F238E27FC236}">
                  <a16:creationId xmlns:a16="http://schemas.microsoft.com/office/drawing/2014/main" id="{426DE7FE-F702-4AFC-8C78-7F72F827D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1642" y="3379911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762.2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7" name="Line 647">
              <a:extLst>
                <a:ext uri="{FF2B5EF4-FFF2-40B4-BE49-F238E27FC236}">
                  <a16:creationId xmlns:a16="http://schemas.microsoft.com/office/drawing/2014/main" id="{2A26CD00-6793-4CC1-9AA8-2756689AF7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62342" y="3338636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8" name="Rectangle 648">
              <a:extLst>
                <a:ext uri="{FF2B5EF4-FFF2-40B4-BE49-F238E27FC236}">
                  <a16:creationId xmlns:a16="http://schemas.microsoft.com/office/drawing/2014/main" id="{9F43DACE-C3E7-4F46-B5C3-117EA7475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3442" y="3379911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762.4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9" name="Line 649">
              <a:extLst>
                <a:ext uri="{FF2B5EF4-FFF2-40B4-BE49-F238E27FC236}">
                  <a16:creationId xmlns:a16="http://schemas.microsoft.com/office/drawing/2014/main" id="{7961A17C-6B05-48B6-88CF-568C7B5AA7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94142" y="3338636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0" name="Rectangle 650">
              <a:extLst>
                <a:ext uri="{FF2B5EF4-FFF2-40B4-BE49-F238E27FC236}">
                  <a16:creationId xmlns:a16="http://schemas.microsoft.com/office/drawing/2014/main" id="{E3A5AD7F-821D-411A-A343-A0C6BBA27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5242" y="3379911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762.6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1" name="Line 651">
              <a:extLst>
                <a:ext uri="{FF2B5EF4-FFF2-40B4-BE49-F238E27FC236}">
                  <a16:creationId xmlns:a16="http://schemas.microsoft.com/office/drawing/2014/main" id="{72011D11-9DA2-46B4-8009-EA401611DD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24355" y="3338636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2" name="Rectangle 652">
              <a:extLst>
                <a:ext uri="{FF2B5EF4-FFF2-40B4-BE49-F238E27FC236}">
                  <a16:creationId xmlns:a16="http://schemas.microsoft.com/office/drawing/2014/main" id="{F3D0E1B4-1F38-4880-AC70-E54F26530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5455" y="3379911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762.8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3" name="Line 653">
              <a:extLst>
                <a:ext uri="{FF2B5EF4-FFF2-40B4-BE49-F238E27FC236}">
                  <a16:creationId xmlns:a16="http://schemas.microsoft.com/office/drawing/2014/main" id="{C57719EB-F558-44CB-8F71-D9D0F84843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56155" y="3338636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4" name="Rectangle 654">
              <a:extLst>
                <a:ext uri="{FF2B5EF4-FFF2-40B4-BE49-F238E27FC236}">
                  <a16:creationId xmlns:a16="http://schemas.microsoft.com/office/drawing/2014/main" id="{9A7CBA0A-FC43-4983-A2A7-2766F8B88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7255" y="3379911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763.0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5" name="Line 655">
              <a:extLst>
                <a:ext uri="{FF2B5EF4-FFF2-40B4-BE49-F238E27FC236}">
                  <a16:creationId xmlns:a16="http://schemas.microsoft.com/office/drawing/2014/main" id="{8F5B09C3-9DA2-4092-959C-79E854E4FA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7955" y="3338636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6" name="Rectangle 656">
              <a:extLst>
                <a:ext uri="{FF2B5EF4-FFF2-40B4-BE49-F238E27FC236}">
                  <a16:creationId xmlns:a16="http://schemas.microsoft.com/office/drawing/2014/main" id="{AFD26840-150A-4A56-90CC-460E7E544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9055" y="3379911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763.2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7" name="Line 657">
              <a:extLst>
                <a:ext uri="{FF2B5EF4-FFF2-40B4-BE49-F238E27FC236}">
                  <a16:creationId xmlns:a16="http://schemas.microsoft.com/office/drawing/2014/main" id="{0CD1DA15-6653-46FD-9A46-5F71CB9197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19755" y="3338636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8" name="Rectangle 658">
              <a:extLst>
                <a:ext uri="{FF2B5EF4-FFF2-40B4-BE49-F238E27FC236}">
                  <a16:creationId xmlns:a16="http://schemas.microsoft.com/office/drawing/2014/main" id="{9F004E43-415F-4E33-9C14-E1583A81A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0855" y="3379911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763.4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9" name="Line 659">
              <a:extLst>
                <a:ext uri="{FF2B5EF4-FFF2-40B4-BE49-F238E27FC236}">
                  <a16:creationId xmlns:a16="http://schemas.microsoft.com/office/drawing/2014/main" id="{B4BA5155-86FD-4777-806B-F3F17EB7E8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51555" y="3338636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0" name="Rectangle 660">
              <a:extLst>
                <a:ext uri="{FF2B5EF4-FFF2-40B4-BE49-F238E27FC236}">
                  <a16:creationId xmlns:a16="http://schemas.microsoft.com/office/drawing/2014/main" id="{D6FA5007-AE08-48E6-BDB4-3F0A55DD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2655" y="3379911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763.6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1" name="Line 661">
              <a:extLst>
                <a:ext uri="{FF2B5EF4-FFF2-40B4-BE49-F238E27FC236}">
                  <a16:creationId xmlns:a16="http://schemas.microsoft.com/office/drawing/2014/main" id="{E3E98D7A-7F39-49D3-974C-C4082B1319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83355" y="3338636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2" name="Rectangle 662">
              <a:extLst>
                <a:ext uri="{FF2B5EF4-FFF2-40B4-BE49-F238E27FC236}">
                  <a16:creationId xmlns:a16="http://schemas.microsoft.com/office/drawing/2014/main" id="{B2452FFD-7650-4A79-8FF1-418141E1A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4455" y="3379911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763.8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3" name="Line 663">
              <a:extLst>
                <a:ext uri="{FF2B5EF4-FFF2-40B4-BE49-F238E27FC236}">
                  <a16:creationId xmlns:a16="http://schemas.microsoft.com/office/drawing/2014/main" id="{1FA40364-3F8E-4539-9AEE-26A47D3726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15155" y="3338636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4" name="Rectangle 664">
              <a:extLst>
                <a:ext uri="{FF2B5EF4-FFF2-40B4-BE49-F238E27FC236}">
                  <a16:creationId xmlns:a16="http://schemas.microsoft.com/office/drawing/2014/main" id="{AB477BFD-FA4B-4951-B5D7-57CE11CEB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6255" y="3379911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764.0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5" name="Rectangle 665">
              <a:extLst>
                <a:ext uri="{FF2B5EF4-FFF2-40B4-BE49-F238E27FC236}">
                  <a16:creationId xmlns:a16="http://schemas.microsoft.com/office/drawing/2014/main" id="{2D0410CC-FC2F-41F4-B0D1-704863C14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7992" y="3468811"/>
              <a:ext cx="1270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m/z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6" name="Line 666">
              <a:extLst>
                <a:ext uri="{FF2B5EF4-FFF2-40B4-BE49-F238E27FC236}">
                  <a16:creationId xmlns:a16="http://schemas.microsoft.com/office/drawing/2014/main" id="{549C6EE0-9DAF-4F69-933F-8EDC688E94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67830" y="2713161"/>
              <a:ext cx="0" cy="6191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7" name="Line 667">
              <a:extLst>
                <a:ext uri="{FF2B5EF4-FFF2-40B4-BE49-F238E27FC236}">
                  <a16:creationId xmlns:a16="http://schemas.microsoft.com/office/drawing/2014/main" id="{BD1C1CBE-1EC7-4FDD-8140-F0775733B8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9255" y="3302123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8" name="Line 668">
              <a:extLst>
                <a:ext uri="{FF2B5EF4-FFF2-40B4-BE49-F238E27FC236}">
                  <a16:creationId xmlns:a16="http://schemas.microsoft.com/office/drawing/2014/main" id="{3DA2A0EF-FECA-445C-9FF5-48E918901A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9255" y="3273548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9" name="Line 669">
              <a:extLst>
                <a:ext uri="{FF2B5EF4-FFF2-40B4-BE49-F238E27FC236}">
                  <a16:creationId xmlns:a16="http://schemas.microsoft.com/office/drawing/2014/main" id="{E9A3DB7E-3096-4043-B1F3-6E76B8EAF0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9255" y="3243386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0" name="Line 670">
              <a:extLst>
                <a:ext uri="{FF2B5EF4-FFF2-40B4-BE49-F238E27FC236}">
                  <a16:creationId xmlns:a16="http://schemas.microsoft.com/office/drawing/2014/main" id="{ABB95288-961B-4BBD-9367-13A274F2C6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9255" y="3178298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1" name="Line 671">
              <a:extLst>
                <a:ext uri="{FF2B5EF4-FFF2-40B4-BE49-F238E27FC236}">
                  <a16:creationId xmlns:a16="http://schemas.microsoft.com/office/drawing/2014/main" id="{86246F14-7179-4EDD-880F-149C3D52BF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9255" y="3148136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2" name="Line 672">
              <a:extLst>
                <a:ext uri="{FF2B5EF4-FFF2-40B4-BE49-F238E27FC236}">
                  <a16:creationId xmlns:a16="http://schemas.microsoft.com/office/drawing/2014/main" id="{F6031F4D-BB9C-4821-9E89-D81D0BE706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9255" y="3117973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3" name="Line 673">
              <a:extLst>
                <a:ext uri="{FF2B5EF4-FFF2-40B4-BE49-F238E27FC236}">
                  <a16:creationId xmlns:a16="http://schemas.microsoft.com/office/drawing/2014/main" id="{97D68688-40E8-4C0A-87D0-4F21F79D35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9255" y="3059236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4" name="Line 674">
              <a:extLst>
                <a:ext uri="{FF2B5EF4-FFF2-40B4-BE49-F238E27FC236}">
                  <a16:creationId xmlns:a16="http://schemas.microsoft.com/office/drawing/2014/main" id="{EB8EC372-9AB9-4E51-8A6B-837951CD55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9255" y="3022723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5" name="Line 675">
              <a:extLst>
                <a:ext uri="{FF2B5EF4-FFF2-40B4-BE49-F238E27FC236}">
                  <a16:creationId xmlns:a16="http://schemas.microsoft.com/office/drawing/2014/main" id="{ABBD9AE4-D431-4ECE-B4AB-7FF8DE1EEB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9255" y="2994148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6" name="Line 676">
              <a:extLst>
                <a:ext uri="{FF2B5EF4-FFF2-40B4-BE49-F238E27FC236}">
                  <a16:creationId xmlns:a16="http://schemas.microsoft.com/office/drawing/2014/main" id="{7406D863-B6BC-46C1-A353-12EB1C6DF2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9255" y="2933823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7" name="Line 677">
              <a:extLst>
                <a:ext uri="{FF2B5EF4-FFF2-40B4-BE49-F238E27FC236}">
                  <a16:creationId xmlns:a16="http://schemas.microsoft.com/office/drawing/2014/main" id="{98C466A6-4A82-4707-997C-AB9F323434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9255" y="2903661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8" name="Line 678">
              <a:extLst>
                <a:ext uri="{FF2B5EF4-FFF2-40B4-BE49-F238E27FC236}">
                  <a16:creationId xmlns:a16="http://schemas.microsoft.com/office/drawing/2014/main" id="{A5788793-0511-47A9-A46E-7B8C4FF7A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9255" y="2868736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9" name="Line 679">
              <a:extLst>
                <a:ext uri="{FF2B5EF4-FFF2-40B4-BE49-F238E27FC236}">
                  <a16:creationId xmlns:a16="http://schemas.microsoft.com/office/drawing/2014/main" id="{00A6C6A8-9F5B-4989-8CA4-8A14F11A06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9255" y="2808411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0" name="Line 680">
              <a:extLst>
                <a:ext uri="{FF2B5EF4-FFF2-40B4-BE49-F238E27FC236}">
                  <a16:creationId xmlns:a16="http://schemas.microsoft.com/office/drawing/2014/main" id="{5AC629E6-2EE9-49FF-A9F2-75936DA31A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9255" y="2779836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1" name="Line 681">
              <a:extLst>
                <a:ext uri="{FF2B5EF4-FFF2-40B4-BE49-F238E27FC236}">
                  <a16:creationId xmlns:a16="http://schemas.microsoft.com/office/drawing/2014/main" id="{70AE737F-6550-49D7-98DE-9864BD4B6B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9255" y="2749673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2" name="Line 682">
              <a:extLst>
                <a:ext uri="{FF2B5EF4-FFF2-40B4-BE49-F238E27FC236}">
                  <a16:creationId xmlns:a16="http://schemas.microsoft.com/office/drawing/2014/main" id="{B0E4DA50-B7C1-4617-963C-3542FF3F43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8142" y="3332286"/>
              <a:ext cx="396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3" name="Rectangle 683">
              <a:extLst>
                <a:ext uri="{FF2B5EF4-FFF2-40B4-BE49-F238E27FC236}">
                  <a16:creationId xmlns:a16="http://schemas.microsoft.com/office/drawing/2014/main" id="{91646B86-DF8B-4311-9B95-378942CA3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6230" y="3302123"/>
              <a:ext cx="61913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4" name="Line 684">
              <a:extLst>
                <a:ext uri="{FF2B5EF4-FFF2-40B4-BE49-F238E27FC236}">
                  <a16:creationId xmlns:a16="http://schemas.microsoft.com/office/drawing/2014/main" id="{44D40633-8F6C-4229-A175-6E2281CB95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8142" y="3213223"/>
              <a:ext cx="396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5" name="Rectangle 685">
              <a:extLst>
                <a:ext uri="{FF2B5EF4-FFF2-40B4-BE49-F238E27FC236}">
                  <a16:creationId xmlns:a16="http://schemas.microsoft.com/office/drawing/2014/main" id="{292E7795-6577-4946-A9D3-E6038A36A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892" y="3183061"/>
              <a:ext cx="9525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6" name="Line 686">
              <a:extLst>
                <a:ext uri="{FF2B5EF4-FFF2-40B4-BE49-F238E27FC236}">
                  <a16:creationId xmlns:a16="http://schemas.microsoft.com/office/drawing/2014/main" id="{00BFF766-3257-4AC7-9600-E310AA30B9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8142" y="3087811"/>
              <a:ext cx="396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7" name="Rectangle 687">
              <a:extLst>
                <a:ext uri="{FF2B5EF4-FFF2-40B4-BE49-F238E27FC236}">
                  <a16:creationId xmlns:a16="http://schemas.microsoft.com/office/drawing/2014/main" id="{F3AC92C2-536D-4566-AE08-27C2F14FC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892" y="3057648"/>
              <a:ext cx="9525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8" name="Line 688">
              <a:extLst>
                <a:ext uri="{FF2B5EF4-FFF2-40B4-BE49-F238E27FC236}">
                  <a16:creationId xmlns:a16="http://schemas.microsoft.com/office/drawing/2014/main" id="{97CDD394-0233-4143-9922-8A1980C979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8142" y="2963986"/>
              <a:ext cx="396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9" name="Rectangle 689">
              <a:extLst>
                <a:ext uri="{FF2B5EF4-FFF2-40B4-BE49-F238E27FC236}">
                  <a16:creationId xmlns:a16="http://schemas.microsoft.com/office/drawing/2014/main" id="{26671085-C148-43A1-887B-473F89E95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892" y="2933823"/>
              <a:ext cx="9525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0" name="Line 690">
              <a:extLst>
                <a:ext uri="{FF2B5EF4-FFF2-40B4-BE49-F238E27FC236}">
                  <a16:creationId xmlns:a16="http://schemas.microsoft.com/office/drawing/2014/main" id="{485DBFB8-EECA-41A6-8178-12C2BB47AC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8142" y="2838573"/>
              <a:ext cx="396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1" name="Rectangle 691">
              <a:extLst>
                <a:ext uri="{FF2B5EF4-FFF2-40B4-BE49-F238E27FC236}">
                  <a16:creationId xmlns:a16="http://schemas.microsoft.com/office/drawing/2014/main" id="{AA02BF92-087E-4877-BF58-0810A7745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892" y="2808411"/>
              <a:ext cx="9525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2" name="Line 692">
              <a:extLst>
                <a:ext uri="{FF2B5EF4-FFF2-40B4-BE49-F238E27FC236}">
                  <a16:creationId xmlns:a16="http://schemas.microsoft.com/office/drawing/2014/main" id="{F833A528-D2A4-46B9-AEB0-6CD97BD359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8142" y="2713161"/>
              <a:ext cx="396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3" name="Rectangle 693">
              <a:extLst>
                <a:ext uri="{FF2B5EF4-FFF2-40B4-BE49-F238E27FC236}">
                  <a16:creationId xmlns:a16="http://schemas.microsoft.com/office/drawing/2014/main" id="{847FF0B1-F916-430A-93A5-AB6E1E9A8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9555" y="2682998"/>
              <a:ext cx="128588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4" name="Rectangle 694">
              <a:extLst>
                <a:ext uri="{FF2B5EF4-FFF2-40B4-BE49-F238E27FC236}">
                  <a16:creationId xmlns:a16="http://schemas.microsoft.com/office/drawing/2014/main" id="{C2C32AF0-1B11-467F-901E-A75C88D8B29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10629" y="2975098"/>
              <a:ext cx="5715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Relative Abundance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5" name="Freeform 695">
              <a:extLst>
                <a:ext uri="{FF2B5EF4-FFF2-40B4-BE49-F238E27FC236}">
                  <a16:creationId xmlns:a16="http://schemas.microsoft.com/office/drawing/2014/main" id="{B1520ADD-E92C-430D-A1AB-FDF5347DB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7830" y="2713161"/>
              <a:ext cx="10347325" cy="619125"/>
            </a:xfrm>
            <a:custGeom>
              <a:avLst/>
              <a:gdLst>
                <a:gd name="T0" fmla="*/ 57 w 1846"/>
                <a:gd name="T1" fmla="*/ 104 h 104"/>
                <a:gd name="T2" fmla="*/ 111 w 1846"/>
                <a:gd name="T3" fmla="*/ 104 h 104"/>
                <a:gd name="T4" fmla="*/ 146 w 1846"/>
                <a:gd name="T5" fmla="*/ 104 h 104"/>
                <a:gd name="T6" fmla="*/ 175 w 1846"/>
                <a:gd name="T7" fmla="*/ 104 h 104"/>
                <a:gd name="T8" fmla="*/ 203 w 1846"/>
                <a:gd name="T9" fmla="*/ 104 h 104"/>
                <a:gd name="T10" fmla="*/ 231 w 1846"/>
                <a:gd name="T11" fmla="*/ 104 h 104"/>
                <a:gd name="T12" fmla="*/ 260 w 1846"/>
                <a:gd name="T13" fmla="*/ 104 h 104"/>
                <a:gd name="T14" fmla="*/ 288 w 1846"/>
                <a:gd name="T15" fmla="*/ 104 h 104"/>
                <a:gd name="T16" fmla="*/ 317 w 1846"/>
                <a:gd name="T17" fmla="*/ 104 h 104"/>
                <a:gd name="T18" fmla="*/ 345 w 1846"/>
                <a:gd name="T19" fmla="*/ 104 h 104"/>
                <a:gd name="T20" fmla="*/ 373 w 1846"/>
                <a:gd name="T21" fmla="*/ 104 h 104"/>
                <a:gd name="T22" fmla="*/ 402 w 1846"/>
                <a:gd name="T23" fmla="*/ 104 h 104"/>
                <a:gd name="T24" fmla="*/ 430 w 1846"/>
                <a:gd name="T25" fmla="*/ 104 h 104"/>
                <a:gd name="T26" fmla="*/ 458 w 1846"/>
                <a:gd name="T27" fmla="*/ 104 h 104"/>
                <a:gd name="T28" fmla="*/ 487 w 1846"/>
                <a:gd name="T29" fmla="*/ 104 h 104"/>
                <a:gd name="T30" fmla="*/ 515 w 1846"/>
                <a:gd name="T31" fmla="*/ 104 h 104"/>
                <a:gd name="T32" fmla="*/ 544 w 1846"/>
                <a:gd name="T33" fmla="*/ 104 h 104"/>
                <a:gd name="T34" fmla="*/ 572 w 1846"/>
                <a:gd name="T35" fmla="*/ 104 h 104"/>
                <a:gd name="T36" fmla="*/ 600 w 1846"/>
                <a:gd name="T37" fmla="*/ 104 h 104"/>
                <a:gd name="T38" fmla="*/ 629 w 1846"/>
                <a:gd name="T39" fmla="*/ 104 h 104"/>
                <a:gd name="T40" fmla="*/ 657 w 1846"/>
                <a:gd name="T41" fmla="*/ 104 h 104"/>
                <a:gd name="T42" fmla="*/ 687 w 1846"/>
                <a:gd name="T43" fmla="*/ 104 h 104"/>
                <a:gd name="T44" fmla="*/ 739 w 1846"/>
                <a:gd name="T45" fmla="*/ 104 h 104"/>
                <a:gd name="T46" fmla="*/ 767 w 1846"/>
                <a:gd name="T47" fmla="*/ 104 h 104"/>
                <a:gd name="T48" fmla="*/ 795 w 1846"/>
                <a:gd name="T49" fmla="*/ 104 h 104"/>
                <a:gd name="T50" fmla="*/ 824 w 1846"/>
                <a:gd name="T51" fmla="*/ 104 h 104"/>
                <a:gd name="T52" fmla="*/ 852 w 1846"/>
                <a:gd name="T53" fmla="*/ 104 h 104"/>
                <a:gd name="T54" fmla="*/ 881 w 1846"/>
                <a:gd name="T55" fmla="*/ 104 h 104"/>
                <a:gd name="T56" fmla="*/ 909 w 1846"/>
                <a:gd name="T57" fmla="*/ 104 h 104"/>
                <a:gd name="T58" fmla="*/ 938 w 1846"/>
                <a:gd name="T59" fmla="*/ 104 h 104"/>
                <a:gd name="T60" fmla="*/ 966 w 1846"/>
                <a:gd name="T61" fmla="*/ 104 h 104"/>
                <a:gd name="T62" fmla="*/ 995 w 1846"/>
                <a:gd name="T63" fmla="*/ 104 h 104"/>
                <a:gd name="T64" fmla="*/ 1023 w 1846"/>
                <a:gd name="T65" fmla="*/ 104 h 104"/>
                <a:gd name="T66" fmla="*/ 1052 w 1846"/>
                <a:gd name="T67" fmla="*/ 104 h 104"/>
                <a:gd name="T68" fmla="*/ 1080 w 1846"/>
                <a:gd name="T69" fmla="*/ 104 h 104"/>
                <a:gd name="T70" fmla="*/ 1109 w 1846"/>
                <a:gd name="T71" fmla="*/ 104 h 104"/>
                <a:gd name="T72" fmla="*/ 1137 w 1846"/>
                <a:gd name="T73" fmla="*/ 104 h 104"/>
                <a:gd name="T74" fmla="*/ 1166 w 1846"/>
                <a:gd name="T75" fmla="*/ 104 h 104"/>
                <a:gd name="T76" fmla="*/ 1194 w 1846"/>
                <a:gd name="T77" fmla="*/ 104 h 104"/>
                <a:gd name="T78" fmla="*/ 1223 w 1846"/>
                <a:gd name="T79" fmla="*/ 104 h 104"/>
                <a:gd name="T80" fmla="*/ 1251 w 1846"/>
                <a:gd name="T81" fmla="*/ 104 h 104"/>
                <a:gd name="T82" fmla="*/ 1280 w 1846"/>
                <a:gd name="T83" fmla="*/ 104 h 104"/>
                <a:gd name="T84" fmla="*/ 1308 w 1846"/>
                <a:gd name="T85" fmla="*/ 83 h 104"/>
                <a:gd name="T86" fmla="*/ 1337 w 1846"/>
                <a:gd name="T87" fmla="*/ 104 h 104"/>
                <a:gd name="T88" fmla="*/ 1365 w 1846"/>
                <a:gd name="T89" fmla="*/ 104 h 104"/>
                <a:gd name="T90" fmla="*/ 1394 w 1846"/>
                <a:gd name="T91" fmla="*/ 104 h 104"/>
                <a:gd name="T92" fmla="*/ 1422 w 1846"/>
                <a:gd name="T93" fmla="*/ 104 h 104"/>
                <a:gd name="T94" fmla="*/ 1451 w 1846"/>
                <a:gd name="T95" fmla="*/ 104 h 104"/>
                <a:gd name="T96" fmla="*/ 1479 w 1846"/>
                <a:gd name="T97" fmla="*/ 104 h 104"/>
                <a:gd name="T98" fmla="*/ 1508 w 1846"/>
                <a:gd name="T99" fmla="*/ 104 h 104"/>
                <a:gd name="T100" fmla="*/ 1537 w 1846"/>
                <a:gd name="T101" fmla="*/ 104 h 104"/>
                <a:gd name="T102" fmla="*/ 1565 w 1846"/>
                <a:gd name="T103" fmla="*/ 104 h 104"/>
                <a:gd name="T104" fmla="*/ 1594 w 1846"/>
                <a:gd name="T105" fmla="*/ 104 h 104"/>
                <a:gd name="T106" fmla="*/ 1622 w 1846"/>
                <a:gd name="T107" fmla="*/ 104 h 104"/>
                <a:gd name="T108" fmla="*/ 1651 w 1846"/>
                <a:gd name="T109" fmla="*/ 104 h 104"/>
                <a:gd name="T110" fmla="*/ 1679 w 1846"/>
                <a:gd name="T111" fmla="*/ 104 h 104"/>
                <a:gd name="T112" fmla="*/ 1708 w 1846"/>
                <a:gd name="T113" fmla="*/ 104 h 104"/>
                <a:gd name="T114" fmla="*/ 1737 w 1846"/>
                <a:gd name="T115" fmla="*/ 104 h 104"/>
                <a:gd name="T116" fmla="*/ 1765 w 1846"/>
                <a:gd name="T117" fmla="*/ 104 h 104"/>
                <a:gd name="T118" fmla="*/ 1794 w 1846"/>
                <a:gd name="T119" fmla="*/ 104 h 104"/>
                <a:gd name="T120" fmla="*/ 1822 w 1846"/>
                <a:gd name="T1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46" h="104">
                  <a:moveTo>
                    <a:pt x="0" y="104"/>
                  </a:moveTo>
                  <a:lnTo>
                    <a:pt x="32" y="104"/>
                  </a:lnTo>
                  <a:lnTo>
                    <a:pt x="33" y="104"/>
                  </a:lnTo>
                  <a:lnTo>
                    <a:pt x="34" y="104"/>
                  </a:lnTo>
                  <a:lnTo>
                    <a:pt x="36" y="104"/>
                  </a:lnTo>
                  <a:lnTo>
                    <a:pt x="37" y="104"/>
                  </a:lnTo>
                  <a:lnTo>
                    <a:pt x="38" y="104"/>
                  </a:lnTo>
                  <a:lnTo>
                    <a:pt x="40" y="104"/>
                  </a:lnTo>
                  <a:lnTo>
                    <a:pt x="41" y="104"/>
                  </a:lnTo>
                  <a:lnTo>
                    <a:pt x="42" y="104"/>
                  </a:lnTo>
                  <a:lnTo>
                    <a:pt x="44" y="104"/>
                  </a:lnTo>
                  <a:lnTo>
                    <a:pt x="45" y="104"/>
                  </a:lnTo>
                  <a:lnTo>
                    <a:pt x="46" y="104"/>
                  </a:lnTo>
                  <a:lnTo>
                    <a:pt x="48" y="104"/>
                  </a:lnTo>
                  <a:lnTo>
                    <a:pt x="49" y="104"/>
                  </a:lnTo>
                  <a:lnTo>
                    <a:pt x="50" y="104"/>
                  </a:lnTo>
                  <a:lnTo>
                    <a:pt x="52" y="104"/>
                  </a:lnTo>
                  <a:lnTo>
                    <a:pt x="53" y="104"/>
                  </a:lnTo>
                  <a:lnTo>
                    <a:pt x="55" y="104"/>
                  </a:lnTo>
                  <a:lnTo>
                    <a:pt x="56" y="104"/>
                  </a:lnTo>
                  <a:lnTo>
                    <a:pt x="57" y="104"/>
                  </a:lnTo>
                  <a:lnTo>
                    <a:pt x="59" y="104"/>
                  </a:lnTo>
                  <a:lnTo>
                    <a:pt x="60" y="104"/>
                  </a:lnTo>
                  <a:lnTo>
                    <a:pt x="61" y="104"/>
                  </a:lnTo>
                  <a:lnTo>
                    <a:pt x="63" y="104"/>
                  </a:lnTo>
                  <a:lnTo>
                    <a:pt x="64" y="104"/>
                  </a:lnTo>
                  <a:lnTo>
                    <a:pt x="65" y="104"/>
                  </a:lnTo>
                  <a:lnTo>
                    <a:pt x="67" y="104"/>
                  </a:lnTo>
                  <a:lnTo>
                    <a:pt x="68" y="104"/>
                  </a:lnTo>
                  <a:lnTo>
                    <a:pt x="69" y="104"/>
                  </a:lnTo>
                  <a:lnTo>
                    <a:pt x="96" y="104"/>
                  </a:lnTo>
                  <a:lnTo>
                    <a:pt x="98" y="104"/>
                  </a:lnTo>
                  <a:lnTo>
                    <a:pt x="99" y="104"/>
                  </a:lnTo>
                  <a:lnTo>
                    <a:pt x="100" y="104"/>
                  </a:lnTo>
                  <a:lnTo>
                    <a:pt x="102" y="104"/>
                  </a:lnTo>
                  <a:lnTo>
                    <a:pt x="103" y="104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7" y="104"/>
                  </a:lnTo>
                  <a:lnTo>
                    <a:pt x="109" y="104"/>
                  </a:lnTo>
                  <a:lnTo>
                    <a:pt x="110" y="104"/>
                  </a:lnTo>
                  <a:lnTo>
                    <a:pt x="111" y="104"/>
                  </a:lnTo>
                  <a:lnTo>
                    <a:pt x="113" y="104"/>
                  </a:lnTo>
                  <a:lnTo>
                    <a:pt x="121" y="104"/>
                  </a:lnTo>
                  <a:lnTo>
                    <a:pt x="122" y="104"/>
                  </a:lnTo>
                  <a:lnTo>
                    <a:pt x="123" y="104"/>
                  </a:lnTo>
                  <a:lnTo>
                    <a:pt x="125" y="104"/>
                  </a:lnTo>
                  <a:lnTo>
                    <a:pt x="126" y="104"/>
                  </a:lnTo>
                  <a:lnTo>
                    <a:pt x="127" y="104"/>
                  </a:lnTo>
                  <a:lnTo>
                    <a:pt x="129" y="104"/>
                  </a:lnTo>
                  <a:lnTo>
                    <a:pt x="130" y="104"/>
                  </a:lnTo>
                  <a:lnTo>
                    <a:pt x="131" y="104"/>
                  </a:lnTo>
                  <a:lnTo>
                    <a:pt x="133" y="104"/>
                  </a:lnTo>
                  <a:lnTo>
                    <a:pt x="134" y="104"/>
                  </a:lnTo>
                  <a:lnTo>
                    <a:pt x="136" y="104"/>
                  </a:lnTo>
                  <a:lnTo>
                    <a:pt x="137" y="104"/>
                  </a:lnTo>
                  <a:lnTo>
                    <a:pt x="138" y="104"/>
                  </a:lnTo>
                  <a:lnTo>
                    <a:pt x="140" y="104"/>
                  </a:lnTo>
                  <a:lnTo>
                    <a:pt x="141" y="104"/>
                  </a:lnTo>
                  <a:lnTo>
                    <a:pt x="142" y="104"/>
                  </a:lnTo>
                  <a:lnTo>
                    <a:pt x="144" y="104"/>
                  </a:lnTo>
                  <a:lnTo>
                    <a:pt x="145" y="104"/>
                  </a:lnTo>
                  <a:lnTo>
                    <a:pt x="146" y="104"/>
                  </a:lnTo>
                  <a:lnTo>
                    <a:pt x="148" y="104"/>
                  </a:lnTo>
                  <a:lnTo>
                    <a:pt x="149" y="104"/>
                  </a:lnTo>
                  <a:lnTo>
                    <a:pt x="150" y="104"/>
                  </a:lnTo>
                  <a:lnTo>
                    <a:pt x="152" y="104"/>
                  </a:lnTo>
                  <a:lnTo>
                    <a:pt x="153" y="104"/>
                  </a:lnTo>
                  <a:lnTo>
                    <a:pt x="154" y="104"/>
                  </a:lnTo>
                  <a:lnTo>
                    <a:pt x="156" y="104"/>
                  </a:lnTo>
                  <a:lnTo>
                    <a:pt x="157" y="104"/>
                  </a:lnTo>
                  <a:lnTo>
                    <a:pt x="158" y="104"/>
                  </a:lnTo>
                  <a:lnTo>
                    <a:pt x="160" y="104"/>
                  </a:lnTo>
                  <a:lnTo>
                    <a:pt x="161" y="104"/>
                  </a:lnTo>
                  <a:lnTo>
                    <a:pt x="163" y="104"/>
                  </a:lnTo>
                  <a:lnTo>
                    <a:pt x="164" y="104"/>
                  </a:lnTo>
                  <a:lnTo>
                    <a:pt x="165" y="104"/>
                  </a:lnTo>
                  <a:lnTo>
                    <a:pt x="167" y="104"/>
                  </a:lnTo>
                  <a:lnTo>
                    <a:pt x="168" y="104"/>
                  </a:lnTo>
                  <a:lnTo>
                    <a:pt x="169" y="104"/>
                  </a:lnTo>
                  <a:lnTo>
                    <a:pt x="171" y="104"/>
                  </a:lnTo>
                  <a:lnTo>
                    <a:pt x="172" y="104"/>
                  </a:lnTo>
                  <a:lnTo>
                    <a:pt x="173" y="104"/>
                  </a:lnTo>
                  <a:lnTo>
                    <a:pt x="175" y="104"/>
                  </a:lnTo>
                  <a:lnTo>
                    <a:pt x="176" y="104"/>
                  </a:lnTo>
                  <a:lnTo>
                    <a:pt x="177" y="104"/>
                  </a:lnTo>
                  <a:lnTo>
                    <a:pt x="179" y="104"/>
                  </a:lnTo>
                  <a:lnTo>
                    <a:pt x="180" y="104"/>
                  </a:lnTo>
                  <a:lnTo>
                    <a:pt x="181" y="104"/>
                  </a:lnTo>
                  <a:lnTo>
                    <a:pt x="183" y="104"/>
                  </a:lnTo>
                  <a:lnTo>
                    <a:pt x="184" y="104"/>
                  </a:lnTo>
                  <a:lnTo>
                    <a:pt x="185" y="104"/>
                  </a:lnTo>
                  <a:lnTo>
                    <a:pt x="187" y="104"/>
                  </a:lnTo>
                  <a:lnTo>
                    <a:pt x="188" y="104"/>
                  </a:lnTo>
                  <a:lnTo>
                    <a:pt x="190" y="104"/>
                  </a:lnTo>
                  <a:lnTo>
                    <a:pt x="191" y="104"/>
                  </a:lnTo>
                  <a:lnTo>
                    <a:pt x="192" y="104"/>
                  </a:lnTo>
                  <a:lnTo>
                    <a:pt x="194" y="104"/>
                  </a:lnTo>
                  <a:lnTo>
                    <a:pt x="195" y="104"/>
                  </a:lnTo>
                  <a:lnTo>
                    <a:pt x="196" y="104"/>
                  </a:lnTo>
                  <a:lnTo>
                    <a:pt x="198" y="104"/>
                  </a:lnTo>
                  <a:lnTo>
                    <a:pt x="199" y="104"/>
                  </a:lnTo>
                  <a:lnTo>
                    <a:pt x="200" y="104"/>
                  </a:lnTo>
                  <a:lnTo>
                    <a:pt x="202" y="104"/>
                  </a:lnTo>
                  <a:lnTo>
                    <a:pt x="203" y="104"/>
                  </a:lnTo>
                  <a:lnTo>
                    <a:pt x="204" y="104"/>
                  </a:lnTo>
                  <a:lnTo>
                    <a:pt x="206" y="104"/>
                  </a:lnTo>
                  <a:lnTo>
                    <a:pt x="207" y="104"/>
                  </a:lnTo>
                  <a:lnTo>
                    <a:pt x="208" y="104"/>
                  </a:lnTo>
                  <a:lnTo>
                    <a:pt x="210" y="104"/>
                  </a:lnTo>
                  <a:lnTo>
                    <a:pt x="211" y="104"/>
                  </a:lnTo>
                  <a:lnTo>
                    <a:pt x="212" y="104"/>
                  </a:lnTo>
                  <a:lnTo>
                    <a:pt x="214" y="104"/>
                  </a:lnTo>
                  <a:lnTo>
                    <a:pt x="215" y="104"/>
                  </a:lnTo>
                  <a:lnTo>
                    <a:pt x="217" y="104"/>
                  </a:lnTo>
                  <a:lnTo>
                    <a:pt x="218" y="104"/>
                  </a:lnTo>
                  <a:lnTo>
                    <a:pt x="219" y="104"/>
                  </a:lnTo>
                  <a:lnTo>
                    <a:pt x="221" y="104"/>
                  </a:lnTo>
                  <a:lnTo>
                    <a:pt x="222" y="104"/>
                  </a:lnTo>
                  <a:lnTo>
                    <a:pt x="223" y="104"/>
                  </a:lnTo>
                  <a:lnTo>
                    <a:pt x="225" y="104"/>
                  </a:lnTo>
                  <a:lnTo>
                    <a:pt x="226" y="104"/>
                  </a:lnTo>
                  <a:lnTo>
                    <a:pt x="227" y="104"/>
                  </a:lnTo>
                  <a:lnTo>
                    <a:pt x="229" y="104"/>
                  </a:lnTo>
                  <a:lnTo>
                    <a:pt x="230" y="104"/>
                  </a:lnTo>
                  <a:lnTo>
                    <a:pt x="231" y="104"/>
                  </a:lnTo>
                  <a:lnTo>
                    <a:pt x="233" y="104"/>
                  </a:lnTo>
                  <a:lnTo>
                    <a:pt x="234" y="104"/>
                  </a:lnTo>
                  <a:lnTo>
                    <a:pt x="235" y="104"/>
                  </a:lnTo>
                  <a:lnTo>
                    <a:pt x="237" y="104"/>
                  </a:lnTo>
                  <a:lnTo>
                    <a:pt x="238" y="104"/>
                  </a:lnTo>
                  <a:lnTo>
                    <a:pt x="239" y="104"/>
                  </a:lnTo>
                  <a:lnTo>
                    <a:pt x="241" y="104"/>
                  </a:lnTo>
                  <a:lnTo>
                    <a:pt x="242" y="104"/>
                  </a:lnTo>
                  <a:lnTo>
                    <a:pt x="244" y="104"/>
                  </a:lnTo>
                  <a:lnTo>
                    <a:pt x="245" y="104"/>
                  </a:lnTo>
                  <a:lnTo>
                    <a:pt x="246" y="104"/>
                  </a:lnTo>
                  <a:lnTo>
                    <a:pt x="248" y="104"/>
                  </a:lnTo>
                  <a:lnTo>
                    <a:pt x="249" y="104"/>
                  </a:lnTo>
                  <a:lnTo>
                    <a:pt x="250" y="104"/>
                  </a:lnTo>
                  <a:lnTo>
                    <a:pt x="252" y="104"/>
                  </a:lnTo>
                  <a:lnTo>
                    <a:pt x="253" y="104"/>
                  </a:lnTo>
                  <a:lnTo>
                    <a:pt x="254" y="104"/>
                  </a:lnTo>
                  <a:lnTo>
                    <a:pt x="256" y="104"/>
                  </a:lnTo>
                  <a:lnTo>
                    <a:pt x="257" y="104"/>
                  </a:lnTo>
                  <a:lnTo>
                    <a:pt x="258" y="104"/>
                  </a:lnTo>
                  <a:lnTo>
                    <a:pt x="260" y="104"/>
                  </a:lnTo>
                  <a:lnTo>
                    <a:pt x="261" y="104"/>
                  </a:lnTo>
                  <a:lnTo>
                    <a:pt x="262" y="104"/>
                  </a:lnTo>
                  <a:lnTo>
                    <a:pt x="264" y="104"/>
                  </a:lnTo>
                  <a:lnTo>
                    <a:pt x="265" y="104"/>
                  </a:lnTo>
                  <a:lnTo>
                    <a:pt x="267" y="104"/>
                  </a:lnTo>
                  <a:lnTo>
                    <a:pt x="268" y="104"/>
                  </a:lnTo>
                  <a:lnTo>
                    <a:pt x="269" y="104"/>
                  </a:lnTo>
                  <a:lnTo>
                    <a:pt x="271" y="104"/>
                  </a:lnTo>
                  <a:lnTo>
                    <a:pt x="272" y="104"/>
                  </a:lnTo>
                  <a:lnTo>
                    <a:pt x="273" y="104"/>
                  </a:lnTo>
                  <a:lnTo>
                    <a:pt x="275" y="104"/>
                  </a:lnTo>
                  <a:lnTo>
                    <a:pt x="276" y="104"/>
                  </a:lnTo>
                  <a:lnTo>
                    <a:pt x="277" y="104"/>
                  </a:lnTo>
                  <a:lnTo>
                    <a:pt x="279" y="104"/>
                  </a:lnTo>
                  <a:lnTo>
                    <a:pt x="280" y="104"/>
                  </a:lnTo>
                  <a:lnTo>
                    <a:pt x="281" y="104"/>
                  </a:lnTo>
                  <a:lnTo>
                    <a:pt x="283" y="104"/>
                  </a:lnTo>
                  <a:lnTo>
                    <a:pt x="284" y="104"/>
                  </a:lnTo>
                  <a:lnTo>
                    <a:pt x="285" y="104"/>
                  </a:lnTo>
                  <a:lnTo>
                    <a:pt x="287" y="104"/>
                  </a:lnTo>
                  <a:lnTo>
                    <a:pt x="288" y="104"/>
                  </a:lnTo>
                  <a:lnTo>
                    <a:pt x="289" y="104"/>
                  </a:lnTo>
                  <a:lnTo>
                    <a:pt x="291" y="104"/>
                  </a:lnTo>
                  <a:lnTo>
                    <a:pt x="292" y="104"/>
                  </a:lnTo>
                  <a:lnTo>
                    <a:pt x="294" y="104"/>
                  </a:lnTo>
                  <a:lnTo>
                    <a:pt x="295" y="104"/>
                  </a:lnTo>
                  <a:lnTo>
                    <a:pt x="296" y="104"/>
                  </a:lnTo>
                  <a:lnTo>
                    <a:pt x="298" y="104"/>
                  </a:lnTo>
                  <a:lnTo>
                    <a:pt x="299" y="104"/>
                  </a:lnTo>
                  <a:lnTo>
                    <a:pt x="300" y="104"/>
                  </a:lnTo>
                  <a:lnTo>
                    <a:pt x="302" y="104"/>
                  </a:lnTo>
                  <a:lnTo>
                    <a:pt x="303" y="104"/>
                  </a:lnTo>
                  <a:lnTo>
                    <a:pt x="304" y="104"/>
                  </a:lnTo>
                  <a:lnTo>
                    <a:pt x="306" y="104"/>
                  </a:lnTo>
                  <a:lnTo>
                    <a:pt x="307" y="104"/>
                  </a:lnTo>
                  <a:lnTo>
                    <a:pt x="308" y="104"/>
                  </a:lnTo>
                  <a:lnTo>
                    <a:pt x="310" y="104"/>
                  </a:lnTo>
                  <a:lnTo>
                    <a:pt x="311" y="104"/>
                  </a:lnTo>
                  <a:lnTo>
                    <a:pt x="312" y="104"/>
                  </a:lnTo>
                  <a:lnTo>
                    <a:pt x="314" y="104"/>
                  </a:lnTo>
                  <a:lnTo>
                    <a:pt x="315" y="104"/>
                  </a:lnTo>
                  <a:lnTo>
                    <a:pt x="317" y="104"/>
                  </a:lnTo>
                  <a:lnTo>
                    <a:pt x="318" y="104"/>
                  </a:lnTo>
                  <a:lnTo>
                    <a:pt x="319" y="104"/>
                  </a:lnTo>
                  <a:lnTo>
                    <a:pt x="321" y="104"/>
                  </a:lnTo>
                  <a:lnTo>
                    <a:pt x="322" y="104"/>
                  </a:lnTo>
                  <a:lnTo>
                    <a:pt x="323" y="104"/>
                  </a:lnTo>
                  <a:lnTo>
                    <a:pt x="325" y="104"/>
                  </a:lnTo>
                  <a:lnTo>
                    <a:pt x="326" y="104"/>
                  </a:lnTo>
                  <a:lnTo>
                    <a:pt x="327" y="104"/>
                  </a:lnTo>
                  <a:lnTo>
                    <a:pt x="329" y="104"/>
                  </a:lnTo>
                  <a:lnTo>
                    <a:pt x="330" y="104"/>
                  </a:lnTo>
                  <a:lnTo>
                    <a:pt x="331" y="104"/>
                  </a:lnTo>
                  <a:lnTo>
                    <a:pt x="333" y="104"/>
                  </a:lnTo>
                  <a:lnTo>
                    <a:pt x="334" y="104"/>
                  </a:lnTo>
                  <a:lnTo>
                    <a:pt x="335" y="104"/>
                  </a:lnTo>
                  <a:lnTo>
                    <a:pt x="337" y="104"/>
                  </a:lnTo>
                  <a:lnTo>
                    <a:pt x="338" y="104"/>
                  </a:lnTo>
                  <a:lnTo>
                    <a:pt x="339" y="104"/>
                  </a:lnTo>
                  <a:lnTo>
                    <a:pt x="341" y="104"/>
                  </a:lnTo>
                  <a:lnTo>
                    <a:pt x="342" y="104"/>
                  </a:lnTo>
                  <a:lnTo>
                    <a:pt x="344" y="104"/>
                  </a:lnTo>
                  <a:lnTo>
                    <a:pt x="345" y="104"/>
                  </a:lnTo>
                  <a:lnTo>
                    <a:pt x="346" y="104"/>
                  </a:lnTo>
                  <a:lnTo>
                    <a:pt x="348" y="104"/>
                  </a:lnTo>
                  <a:lnTo>
                    <a:pt x="349" y="104"/>
                  </a:lnTo>
                  <a:lnTo>
                    <a:pt x="350" y="104"/>
                  </a:lnTo>
                  <a:lnTo>
                    <a:pt x="352" y="104"/>
                  </a:lnTo>
                  <a:lnTo>
                    <a:pt x="353" y="104"/>
                  </a:lnTo>
                  <a:lnTo>
                    <a:pt x="354" y="104"/>
                  </a:lnTo>
                  <a:lnTo>
                    <a:pt x="356" y="104"/>
                  </a:lnTo>
                  <a:lnTo>
                    <a:pt x="357" y="104"/>
                  </a:lnTo>
                  <a:lnTo>
                    <a:pt x="358" y="104"/>
                  </a:lnTo>
                  <a:lnTo>
                    <a:pt x="360" y="104"/>
                  </a:lnTo>
                  <a:lnTo>
                    <a:pt x="361" y="104"/>
                  </a:lnTo>
                  <a:lnTo>
                    <a:pt x="362" y="104"/>
                  </a:lnTo>
                  <a:lnTo>
                    <a:pt x="364" y="104"/>
                  </a:lnTo>
                  <a:lnTo>
                    <a:pt x="365" y="104"/>
                  </a:lnTo>
                  <a:lnTo>
                    <a:pt x="367" y="104"/>
                  </a:lnTo>
                  <a:lnTo>
                    <a:pt x="368" y="104"/>
                  </a:lnTo>
                  <a:lnTo>
                    <a:pt x="369" y="104"/>
                  </a:lnTo>
                  <a:lnTo>
                    <a:pt x="371" y="104"/>
                  </a:lnTo>
                  <a:lnTo>
                    <a:pt x="372" y="104"/>
                  </a:lnTo>
                  <a:lnTo>
                    <a:pt x="373" y="104"/>
                  </a:lnTo>
                  <a:lnTo>
                    <a:pt x="375" y="104"/>
                  </a:lnTo>
                  <a:lnTo>
                    <a:pt x="376" y="104"/>
                  </a:lnTo>
                  <a:lnTo>
                    <a:pt x="377" y="104"/>
                  </a:lnTo>
                  <a:lnTo>
                    <a:pt x="379" y="104"/>
                  </a:lnTo>
                  <a:lnTo>
                    <a:pt x="380" y="104"/>
                  </a:lnTo>
                  <a:lnTo>
                    <a:pt x="381" y="104"/>
                  </a:lnTo>
                  <a:lnTo>
                    <a:pt x="383" y="104"/>
                  </a:lnTo>
                  <a:lnTo>
                    <a:pt x="384" y="104"/>
                  </a:lnTo>
                  <a:lnTo>
                    <a:pt x="385" y="104"/>
                  </a:lnTo>
                  <a:lnTo>
                    <a:pt x="387" y="104"/>
                  </a:lnTo>
                  <a:lnTo>
                    <a:pt x="388" y="104"/>
                  </a:lnTo>
                  <a:lnTo>
                    <a:pt x="389" y="104"/>
                  </a:lnTo>
                  <a:lnTo>
                    <a:pt x="391" y="104"/>
                  </a:lnTo>
                  <a:lnTo>
                    <a:pt x="392" y="104"/>
                  </a:lnTo>
                  <a:lnTo>
                    <a:pt x="394" y="104"/>
                  </a:lnTo>
                  <a:lnTo>
                    <a:pt x="395" y="104"/>
                  </a:lnTo>
                  <a:lnTo>
                    <a:pt x="396" y="104"/>
                  </a:lnTo>
                  <a:lnTo>
                    <a:pt x="398" y="104"/>
                  </a:lnTo>
                  <a:lnTo>
                    <a:pt x="399" y="104"/>
                  </a:lnTo>
                  <a:lnTo>
                    <a:pt x="400" y="104"/>
                  </a:lnTo>
                  <a:lnTo>
                    <a:pt x="402" y="104"/>
                  </a:lnTo>
                  <a:lnTo>
                    <a:pt x="403" y="104"/>
                  </a:lnTo>
                  <a:lnTo>
                    <a:pt x="404" y="104"/>
                  </a:lnTo>
                  <a:lnTo>
                    <a:pt x="406" y="104"/>
                  </a:lnTo>
                  <a:lnTo>
                    <a:pt x="407" y="104"/>
                  </a:lnTo>
                  <a:lnTo>
                    <a:pt x="408" y="104"/>
                  </a:lnTo>
                  <a:lnTo>
                    <a:pt x="410" y="104"/>
                  </a:lnTo>
                  <a:lnTo>
                    <a:pt x="411" y="104"/>
                  </a:lnTo>
                  <a:lnTo>
                    <a:pt x="412" y="104"/>
                  </a:lnTo>
                  <a:lnTo>
                    <a:pt x="414" y="104"/>
                  </a:lnTo>
                  <a:lnTo>
                    <a:pt x="415" y="104"/>
                  </a:lnTo>
                  <a:lnTo>
                    <a:pt x="417" y="104"/>
                  </a:lnTo>
                  <a:lnTo>
                    <a:pt x="418" y="104"/>
                  </a:lnTo>
                  <a:lnTo>
                    <a:pt x="419" y="104"/>
                  </a:lnTo>
                  <a:lnTo>
                    <a:pt x="421" y="104"/>
                  </a:lnTo>
                  <a:lnTo>
                    <a:pt x="422" y="104"/>
                  </a:lnTo>
                  <a:lnTo>
                    <a:pt x="423" y="104"/>
                  </a:lnTo>
                  <a:lnTo>
                    <a:pt x="425" y="104"/>
                  </a:lnTo>
                  <a:lnTo>
                    <a:pt x="426" y="104"/>
                  </a:lnTo>
                  <a:lnTo>
                    <a:pt x="427" y="104"/>
                  </a:lnTo>
                  <a:lnTo>
                    <a:pt x="429" y="104"/>
                  </a:lnTo>
                  <a:lnTo>
                    <a:pt x="430" y="104"/>
                  </a:lnTo>
                  <a:lnTo>
                    <a:pt x="431" y="104"/>
                  </a:lnTo>
                  <a:lnTo>
                    <a:pt x="433" y="104"/>
                  </a:lnTo>
                  <a:lnTo>
                    <a:pt x="434" y="104"/>
                  </a:lnTo>
                  <a:lnTo>
                    <a:pt x="435" y="104"/>
                  </a:lnTo>
                  <a:lnTo>
                    <a:pt x="437" y="104"/>
                  </a:lnTo>
                  <a:lnTo>
                    <a:pt x="438" y="104"/>
                  </a:lnTo>
                  <a:lnTo>
                    <a:pt x="440" y="104"/>
                  </a:lnTo>
                  <a:lnTo>
                    <a:pt x="441" y="104"/>
                  </a:lnTo>
                  <a:lnTo>
                    <a:pt x="442" y="104"/>
                  </a:lnTo>
                  <a:lnTo>
                    <a:pt x="444" y="104"/>
                  </a:lnTo>
                  <a:lnTo>
                    <a:pt x="445" y="104"/>
                  </a:lnTo>
                  <a:lnTo>
                    <a:pt x="446" y="104"/>
                  </a:lnTo>
                  <a:lnTo>
                    <a:pt x="448" y="104"/>
                  </a:lnTo>
                  <a:lnTo>
                    <a:pt x="449" y="104"/>
                  </a:lnTo>
                  <a:lnTo>
                    <a:pt x="450" y="104"/>
                  </a:lnTo>
                  <a:lnTo>
                    <a:pt x="452" y="104"/>
                  </a:lnTo>
                  <a:lnTo>
                    <a:pt x="453" y="104"/>
                  </a:lnTo>
                  <a:lnTo>
                    <a:pt x="454" y="104"/>
                  </a:lnTo>
                  <a:lnTo>
                    <a:pt x="456" y="104"/>
                  </a:lnTo>
                  <a:lnTo>
                    <a:pt x="457" y="104"/>
                  </a:lnTo>
                  <a:lnTo>
                    <a:pt x="458" y="104"/>
                  </a:lnTo>
                  <a:lnTo>
                    <a:pt x="460" y="104"/>
                  </a:lnTo>
                  <a:lnTo>
                    <a:pt x="461" y="104"/>
                  </a:lnTo>
                  <a:lnTo>
                    <a:pt x="463" y="104"/>
                  </a:lnTo>
                  <a:lnTo>
                    <a:pt x="464" y="104"/>
                  </a:lnTo>
                  <a:lnTo>
                    <a:pt x="465" y="104"/>
                  </a:lnTo>
                  <a:lnTo>
                    <a:pt x="467" y="104"/>
                  </a:lnTo>
                  <a:lnTo>
                    <a:pt x="468" y="104"/>
                  </a:lnTo>
                  <a:lnTo>
                    <a:pt x="469" y="104"/>
                  </a:lnTo>
                  <a:lnTo>
                    <a:pt x="471" y="104"/>
                  </a:lnTo>
                  <a:lnTo>
                    <a:pt x="472" y="104"/>
                  </a:lnTo>
                  <a:lnTo>
                    <a:pt x="473" y="104"/>
                  </a:lnTo>
                  <a:lnTo>
                    <a:pt x="475" y="104"/>
                  </a:lnTo>
                  <a:lnTo>
                    <a:pt x="476" y="104"/>
                  </a:lnTo>
                  <a:lnTo>
                    <a:pt x="477" y="104"/>
                  </a:lnTo>
                  <a:lnTo>
                    <a:pt x="479" y="104"/>
                  </a:lnTo>
                  <a:lnTo>
                    <a:pt x="480" y="104"/>
                  </a:lnTo>
                  <a:lnTo>
                    <a:pt x="481" y="104"/>
                  </a:lnTo>
                  <a:lnTo>
                    <a:pt x="483" y="104"/>
                  </a:lnTo>
                  <a:lnTo>
                    <a:pt x="484" y="104"/>
                  </a:lnTo>
                  <a:lnTo>
                    <a:pt x="485" y="104"/>
                  </a:lnTo>
                  <a:lnTo>
                    <a:pt x="487" y="104"/>
                  </a:lnTo>
                  <a:lnTo>
                    <a:pt x="488" y="104"/>
                  </a:lnTo>
                  <a:lnTo>
                    <a:pt x="490" y="104"/>
                  </a:lnTo>
                  <a:lnTo>
                    <a:pt x="491" y="104"/>
                  </a:lnTo>
                  <a:lnTo>
                    <a:pt x="492" y="104"/>
                  </a:lnTo>
                  <a:lnTo>
                    <a:pt x="494" y="104"/>
                  </a:lnTo>
                  <a:lnTo>
                    <a:pt x="495" y="104"/>
                  </a:lnTo>
                  <a:lnTo>
                    <a:pt x="496" y="104"/>
                  </a:lnTo>
                  <a:lnTo>
                    <a:pt x="498" y="104"/>
                  </a:lnTo>
                  <a:lnTo>
                    <a:pt x="499" y="104"/>
                  </a:lnTo>
                  <a:lnTo>
                    <a:pt x="500" y="104"/>
                  </a:lnTo>
                  <a:lnTo>
                    <a:pt x="502" y="104"/>
                  </a:lnTo>
                  <a:lnTo>
                    <a:pt x="503" y="104"/>
                  </a:lnTo>
                  <a:lnTo>
                    <a:pt x="504" y="104"/>
                  </a:lnTo>
                  <a:lnTo>
                    <a:pt x="506" y="104"/>
                  </a:lnTo>
                  <a:lnTo>
                    <a:pt x="507" y="104"/>
                  </a:lnTo>
                  <a:lnTo>
                    <a:pt x="508" y="104"/>
                  </a:lnTo>
                  <a:lnTo>
                    <a:pt x="510" y="104"/>
                  </a:lnTo>
                  <a:lnTo>
                    <a:pt x="511" y="104"/>
                  </a:lnTo>
                  <a:lnTo>
                    <a:pt x="513" y="104"/>
                  </a:lnTo>
                  <a:lnTo>
                    <a:pt x="514" y="104"/>
                  </a:lnTo>
                  <a:lnTo>
                    <a:pt x="515" y="104"/>
                  </a:lnTo>
                  <a:lnTo>
                    <a:pt x="517" y="104"/>
                  </a:lnTo>
                  <a:lnTo>
                    <a:pt x="518" y="104"/>
                  </a:lnTo>
                  <a:lnTo>
                    <a:pt x="519" y="104"/>
                  </a:lnTo>
                  <a:lnTo>
                    <a:pt x="521" y="104"/>
                  </a:lnTo>
                  <a:lnTo>
                    <a:pt x="522" y="104"/>
                  </a:lnTo>
                  <a:lnTo>
                    <a:pt x="523" y="104"/>
                  </a:lnTo>
                  <a:lnTo>
                    <a:pt x="525" y="104"/>
                  </a:lnTo>
                  <a:lnTo>
                    <a:pt x="526" y="104"/>
                  </a:lnTo>
                  <a:lnTo>
                    <a:pt x="527" y="100"/>
                  </a:lnTo>
                  <a:lnTo>
                    <a:pt x="529" y="81"/>
                  </a:lnTo>
                  <a:lnTo>
                    <a:pt x="530" y="50"/>
                  </a:lnTo>
                  <a:lnTo>
                    <a:pt x="531" y="29"/>
                  </a:lnTo>
                  <a:lnTo>
                    <a:pt x="533" y="34"/>
                  </a:lnTo>
                  <a:lnTo>
                    <a:pt x="534" y="62"/>
                  </a:lnTo>
                  <a:lnTo>
                    <a:pt x="536" y="90"/>
                  </a:lnTo>
                  <a:lnTo>
                    <a:pt x="537" y="103"/>
                  </a:lnTo>
                  <a:lnTo>
                    <a:pt x="538" y="104"/>
                  </a:lnTo>
                  <a:lnTo>
                    <a:pt x="540" y="104"/>
                  </a:lnTo>
                  <a:lnTo>
                    <a:pt x="541" y="104"/>
                  </a:lnTo>
                  <a:lnTo>
                    <a:pt x="542" y="104"/>
                  </a:lnTo>
                  <a:lnTo>
                    <a:pt x="544" y="104"/>
                  </a:lnTo>
                  <a:lnTo>
                    <a:pt x="545" y="104"/>
                  </a:lnTo>
                  <a:lnTo>
                    <a:pt x="546" y="104"/>
                  </a:lnTo>
                  <a:lnTo>
                    <a:pt x="548" y="104"/>
                  </a:lnTo>
                  <a:lnTo>
                    <a:pt x="549" y="104"/>
                  </a:lnTo>
                  <a:lnTo>
                    <a:pt x="550" y="104"/>
                  </a:lnTo>
                  <a:lnTo>
                    <a:pt x="552" y="104"/>
                  </a:lnTo>
                  <a:lnTo>
                    <a:pt x="553" y="104"/>
                  </a:lnTo>
                  <a:lnTo>
                    <a:pt x="554" y="104"/>
                  </a:lnTo>
                  <a:lnTo>
                    <a:pt x="556" y="104"/>
                  </a:lnTo>
                  <a:lnTo>
                    <a:pt x="557" y="104"/>
                  </a:lnTo>
                  <a:lnTo>
                    <a:pt x="559" y="104"/>
                  </a:lnTo>
                  <a:lnTo>
                    <a:pt x="560" y="104"/>
                  </a:lnTo>
                  <a:lnTo>
                    <a:pt x="561" y="104"/>
                  </a:lnTo>
                  <a:lnTo>
                    <a:pt x="563" y="104"/>
                  </a:lnTo>
                  <a:lnTo>
                    <a:pt x="564" y="104"/>
                  </a:lnTo>
                  <a:lnTo>
                    <a:pt x="565" y="104"/>
                  </a:lnTo>
                  <a:lnTo>
                    <a:pt x="567" y="104"/>
                  </a:lnTo>
                  <a:lnTo>
                    <a:pt x="568" y="104"/>
                  </a:lnTo>
                  <a:lnTo>
                    <a:pt x="569" y="104"/>
                  </a:lnTo>
                  <a:lnTo>
                    <a:pt x="571" y="104"/>
                  </a:lnTo>
                  <a:lnTo>
                    <a:pt x="572" y="104"/>
                  </a:lnTo>
                  <a:lnTo>
                    <a:pt x="573" y="104"/>
                  </a:lnTo>
                  <a:lnTo>
                    <a:pt x="575" y="104"/>
                  </a:lnTo>
                  <a:lnTo>
                    <a:pt x="576" y="104"/>
                  </a:lnTo>
                  <a:lnTo>
                    <a:pt x="577" y="104"/>
                  </a:lnTo>
                  <a:lnTo>
                    <a:pt x="579" y="104"/>
                  </a:lnTo>
                  <a:lnTo>
                    <a:pt x="580" y="104"/>
                  </a:lnTo>
                  <a:lnTo>
                    <a:pt x="582" y="104"/>
                  </a:lnTo>
                  <a:lnTo>
                    <a:pt x="583" y="104"/>
                  </a:lnTo>
                  <a:lnTo>
                    <a:pt x="584" y="104"/>
                  </a:lnTo>
                  <a:lnTo>
                    <a:pt x="586" y="104"/>
                  </a:lnTo>
                  <a:lnTo>
                    <a:pt x="587" y="104"/>
                  </a:lnTo>
                  <a:lnTo>
                    <a:pt x="588" y="104"/>
                  </a:lnTo>
                  <a:lnTo>
                    <a:pt x="590" y="104"/>
                  </a:lnTo>
                  <a:lnTo>
                    <a:pt x="591" y="104"/>
                  </a:lnTo>
                  <a:lnTo>
                    <a:pt x="592" y="104"/>
                  </a:lnTo>
                  <a:lnTo>
                    <a:pt x="594" y="104"/>
                  </a:lnTo>
                  <a:lnTo>
                    <a:pt x="595" y="104"/>
                  </a:lnTo>
                  <a:lnTo>
                    <a:pt x="596" y="104"/>
                  </a:lnTo>
                  <a:lnTo>
                    <a:pt x="598" y="104"/>
                  </a:lnTo>
                  <a:lnTo>
                    <a:pt x="599" y="104"/>
                  </a:lnTo>
                  <a:lnTo>
                    <a:pt x="600" y="104"/>
                  </a:lnTo>
                  <a:lnTo>
                    <a:pt x="602" y="104"/>
                  </a:lnTo>
                  <a:lnTo>
                    <a:pt x="603" y="104"/>
                  </a:lnTo>
                  <a:lnTo>
                    <a:pt x="605" y="104"/>
                  </a:lnTo>
                  <a:lnTo>
                    <a:pt x="606" y="104"/>
                  </a:lnTo>
                  <a:lnTo>
                    <a:pt x="607" y="104"/>
                  </a:lnTo>
                  <a:lnTo>
                    <a:pt x="609" y="104"/>
                  </a:lnTo>
                  <a:lnTo>
                    <a:pt x="610" y="104"/>
                  </a:lnTo>
                  <a:lnTo>
                    <a:pt x="611" y="104"/>
                  </a:lnTo>
                  <a:lnTo>
                    <a:pt x="613" y="104"/>
                  </a:lnTo>
                  <a:lnTo>
                    <a:pt x="614" y="104"/>
                  </a:lnTo>
                  <a:lnTo>
                    <a:pt x="615" y="104"/>
                  </a:lnTo>
                  <a:lnTo>
                    <a:pt x="617" y="104"/>
                  </a:lnTo>
                  <a:lnTo>
                    <a:pt x="618" y="104"/>
                  </a:lnTo>
                  <a:lnTo>
                    <a:pt x="619" y="104"/>
                  </a:lnTo>
                  <a:lnTo>
                    <a:pt x="621" y="104"/>
                  </a:lnTo>
                  <a:lnTo>
                    <a:pt x="622" y="104"/>
                  </a:lnTo>
                  <a:lnTo>
                    <a:pt x="624" y="104"/>
                  </a:lnTo>
                  <a:lnTo>
                    <a:pt x="625" y="104"/>
                  </a:lnTo>
                  <a:lnTo>
                    <a:pt x="626" y="104"/>
                  </a:lnTo>
                  <a:lnTo>
                    <a:pt x="628" y="104"/>
                  </a:lnTo>
                  <a:lnTo>
                    <a:pt x="629" y="104"/>
                  </a:lnTo>
                  <a:lnTo>
                    <a:pt x="630" y="104"/>
                  </a:lnTo>
                  <a:lnTo>
                    <a:pt x="632" y="104"/>
                  </a:lnTo>
                  <a:lnTo>
                    <a:pt x="633" y="104"/>
                  </a:lnTo>
                  <a:lnTo>
                    <a:pt x="634" y="104"/>
                  </a:lnTo>
                  <a:lnTo>
                    <a:pt x="636" y="104"/>
                  </a:lnTo>
                  <a:lnTo>
                    <a:pt x="637" y="104"/>
                  </a:lnTo>
                  <a:lnTo>
                    <a:pt x="638" y="104"/>
                  </a:lnTo>
                  <a:lnTo>
                    <a:pt x="640" y="104"/>
                  </a:lnTo>
                  <a:lnTo>
                    <a:pt x="641" y="104"/>
                  </a:lnTo>
                  <a:lnTo>
                    <a:pt x="642" y="104"/>
                  </a:lnTo>
                  <a:lnTo>
                    <a:pt x="644" y="104"/>
                  </a:lnTo>
                  <a:lnTo>
                    <a:pt x="645" y="104"/>
                  </a:lnTo>
                  <a:lnTo>
                    <a:pt x="647" y="104"/>
                  </a:lnTo>
                  <a:lnTo>
                    <a:pt x="648" y="104"/>
                  </a:lnTo>
                  <a:lnTo>
                    <a:pt x="649" y="104"/>
                  </a:lnTo>
                  <a:lnTo>
                    <a:pt x="651" y="104"/>
                  </a:lnTo>
                  <a:lnTo>
                    <a:pt x="652" y="104"/>
                  </a:lnTo>
                  <a:lnTo>
                    <a:pt x="653" y="104"/>
                  </a:lnTo>
                  <a:lnTo>
                    <a:pt x="655" y="104"/>
                  </a:lnTo>
                  <a:lnTo>
                    <a:pt x="656" y="104"/>
                  </a:lnTo>
                  <a:lnTo>
                    <a:pt x="657" y="104"/>
                  </a:lnTo>
                  <a:lnTo>
                    <a:pt x="659" y="104"/>
                  </a:lnTo>
                  <a:lnTo>
                    <a:pt x="660" y="104"/>
                  </a:lnTo>
                  <a:lnTo>
                    <a:pt x="661" y="104"/>
                  </a:lnTo>
                  <a:lnTo>
                    <a:pt x="663" y="104"/>
                  </a:lnTo>
                  <a:lnTo>
                    <a:pt x="664" y="104"/>
                  </a:lnTo>
                  <a:lnTo>
                    <a:pt x="665" y="104"/>
                  </a:lnTo>
                  <a:lnTo>
                    <a:pt x="667" y="104"/>
                  </a:lnTo>
                  <a:lnTo>
                    <a:pt x="668" y="104"/>
                  </a:lnTo>
                  <a:lnTo>
                    <a:pt x="670" y="104"/>
                  </a:lnTo>
                  <a:lnTo>
                    <a:pt x="671" y="104"/>
                  </a:lnTo>
                  <a:lnTo>
                    <a:pt x="672" y="104"/>
                  </a:lnTo>
                  <a:lnTo>
                    <a:pt x="674" y="104"/>
                  </a:lnTo>
                  <a:lnTo>
                    <a:pt x="675" y="104"/>
                  </a:lnTo>
                  <a:lnTo>
                    <a:pt x="676" y="104"/>
                  </a:lnTo>
                  <a:lnTo>
                    <a:pt x="679" y="104"/>
                  </a:lnTo>
                  <a:lnTo>
                    <a:pt x="680" y="104"/>
                  </a:lnTo>
                  <a:lnTo>
                    <a:pt x="682" y="104"/>
                  </a:lnTo>
                  <a:lnTo>
                    <a:pt x="683" y="104"/>
                  </a:lnTo>
                  <a:lnTo>
                    <a:pt x="684" y="104"/>
                  </a:lnTo>
                  <a:lnTo>
                    <a:pt x="686" y="104"/>
                  </a:lnTo>
                  <a:lnTo>
                    <a:pt x="687" y="104"/>
                  </a:lnTo>
                  <a:lnTo>
                    <a:pt x="688" y="104"/>
                  </a:lnTo>
                  <a:lnTo>
                    <a:pt x="690" y="104"/>
                  </a:lnTo>
                  <a:lnTo>
                    <a:pt x="691" y="104"/>
                  </a:lnTo>
                  <a:lnTo>
                    <a:pt x="693" y="104"/>
                  </a:lnTo>
                  <a:lnTo>
                    <a:pt x="694" y="104"/>
                  </a:lnTo>
                  <a:lnTo>
                    <a:pt x="695" y="104"/>
                  </a:lnTo>
                  <a:lnTo>
                    <a:pt x="720" y="104"/>
                  </a:lnTo>
                  <a:lnTo>
                    <a:pt x="721" y="104"/>
                  </a:lnTo>
                  <a:lnTo>
                    <a:pt x="722" y="104"/>
                  </a:lnTo>
                  <a:lnTo>
                    <a:pt x="724" y="104"/>
                  </a:lnTo>
                  <a:lnTo>
                    <a:pt x="725" y="104"/>
                  </a:lnTo>
                  <a:lnTo>
                    <a:pt x="726" y="104"/>
                  </a:lnTo>
                  <a:lnTo>
                    <a:pt x="728" y="104"/>
                  </a:lnTo>
                  <a:lnTo>
                    <a:pt x="729" y="104"/>
                  </a:lnTo>
                  <a:lnTo>
                    <a:pt x="730" y="104"/>
                  </a:lnTo>
                  <a:lnTo>
                    <a:pt x="732" y="104"/>
                  </a:lnTo>
                  <a:lnTo>
                    <a:pt x="733" y="104"/>
                  </a:lnTo>
                  <a:lnTo>
                    <a:pt x="735" y="104"/>
                  </a:lnTo>
                  <a:lnTo>
                    <a:pt x="736" y="104"/>
                  </a:lnTo>
                  <a:lnTo>
                    <a:pt x="737" y="104"/>
                  </a:lnTo>
                  <a:lnTo>
                    <a:pt x="739" y="104"/>
                  </a:lnTo>
                  <a:lnTo>
                    <a:pt x="740" y="104"/>
                  </a:lnTo>
                  <a:lnTo>
                    <a:pt x="741" y="104"/>
                  </a:lnTo>
                  <a:lnTo>
                    <a:pt x="743" y="104"/>
                  </a:lnTo>
                  <a:lnTo>
                    <a:pt x="744" y="104"/>
                  </a:lnTo>
                  <a:lnTo>
                    <a:pt x="745" y="104"/>
                  </a:lnTo>
                  <a:lnTo>
                    <a:pt x="747" y="104"/>
                  </a:lnTo>
                  <a:lnTo>
                    <a:pt x="748" y="104"/>
                  </a:lnTo>
                  <a:lnTo>
                    <a:pt x="749" y="104"/>
                  </a:lnTo>
                  <a:lnTo>
                    <a:pt x="751" y="104"/>
                  </a:lnTo>
                  <a:lnTo>
                    <a:pt x="752" y="104"/>
                  </a:lnTo>
                  <a:lnTo>
                    <a:pt x="753" y="104"/>
                  </a:lnTo>
                  <a:lnTo>
                    <a:pt x="755" y="104"/>
                  </a:lnTo>
                  <a:lnTo>
                    <a:pt x="756" y="104"/>
                  </a:lnTo>
                  <a:lnTo>
                    <a:pt x="758" y="104"/>
                  </a:lnTo>
                  <a:lnTo>
                    <a:pt x="759" y="104"/>
                  </a:lnTo>
                  <a:lnTo>
                    <a:pt x="760" y="104"/>
                  </a:lnTo>
                  <a:lnTo>
                    <a:pt x="762" y="104"/>
                  </a:lnTo>
                  <a:lnTo>
                    <a:pt x="763" y="104"/>
                  </a:lnTo>
                  <a:lnTo>
                    <a:pt x="764" y="104"/>
                  </a:lnTo>
                  <a:lnTo>
                    <a:pt x="766" y="104"/>
                  </a:lnTo>
                  <a:lnTo>
                    <a:pt x="767" y="104"/>
                  </a:lnTo>
                  <a:lnTo>
                    <a:pt x="768" y="104"/>
                  </a:lnTo>
                  <a:lnTo>
                    <a:pt x="770" y="104"/>
                  </a:lnTo>
                  <a:lnTo>
                    <a:pt x="771" y="104"/>
                  </a:lnTo>
                  <a:lnTo>
                    <a:pt x="772" y="104"/>
                  </a:lnTo>
                  <a:lnTo>
                    <a:pt x="774" y="104"/>
                  </a:lnTo>
                  <a:lnTo>
                    <a:pt x="775" y="104"/>
                  </a:lnTo>
                  <a:lnTo>
                    <a:pt x="777" y="104"/>
                  </a:lnTo>
                  <a:lnTo>
                    <a:pt x="778" y="104"/>
                  </a:lnTo>
                  <a:lnTo>
                    <a:pt x="779" y="104"/>
                  </a:lnTo>
                  <a:lnTo>
                    <a:pt x="781" y="104"/>
                  </a:lnTo>
                  <a:lnTo>
                    <a:pt x="782" y="104"/>
                  </a:lnTo>
                  <a:lnTo>
                    <a:pt x="783" y="104"/>
                  </a:lnTo>
                  <a:lnTo>
                    <a:pt x="785" y="104"/>
                  </a:lnTo>
                  <a:lnTo>
                    <a:pt x="786" y="104"/>
                  </a:lnTo>
                  <a:lnTo>
                    <a:pt x="787" y="104"/>
                  </a:lnTo>
                  <a:lnTo>
                    <a:pt x="789" y="104"/>
                  </a:lnTo>
                  <a:lnTo>
                    <a:pt x="790" y="104"/>
                  </a:lnTo>
                  <a:lnTo>
                    <a:pt x="791" y="104"/>
                  </a:lnTo>
                  <a:lnTo>
                    <a:pt x="793" y="104"/>
                  </a:lnTo>
                  <a:lnTo>
                    <a:pt x="794" y="104"/>
                  </a:lnTo>
                  <a:lnTo>
                    <a:pt x="795" y="104"/>
                  </a:lnTo>
                  <a:lnTo>
                    <a:pt x="797" y="104"/>
                  </a:lnTo>
                  <a:lnTo>
                    <a:pt x="798" y="104"/>
                  </a:lnTo>
                  <a:lnTo>
                    <a:pt x="800" y="104"/>
                  </a:lnTo>
                  <a:lnTo>
                    <a:pt x="801" y="104"/>
                  </a:lnTo>
                  <a:lnTo>
                    <a:pt x="802" y="104"/>
                  </a:lnTo>
                  <a:lnTo>
                    <a:pt x="804" y="104"/>
                  </a:lnTo>
                  <a:lnTo>
                    <a:pt x="805" y="104"/>
                  </a:lnTo>
                  <a:lnTo>
                    <a:pt x="806" y="104"/>
                  </a:lnTo>
                  <a:lnTo>
                    <a:pt x="808" y="104"/>
                  </a:lnTo>
                  <a:lnTo>
                    <a:pt x="809" y="104"/>
                  </a:lnTo>
                  <a:lnTo>
                    <a:pt x="810" y="104"/>
                  </a:lnTo>
                  <a:lnTo>
                    <a:pt x="812" y="104"/>
                  </a:lnTo>
                  <a:lnTo>
                    <a:pt x="813" y="104"/>
                  </a:lnTo>
                  <a:lnTo>
                    <a:pt x="814" y="104"/>
                  </a:lnTo>
                  <a:lnTo>
                    <a:pt x="816" y="104"/>
                  </a:lnTo>
                  <a:lnTo>
                    <a:pt x="817" y="104"/>
                  </a:lnTo>
                  <a:lnTo>
                    <a:pt x="819" y="104"/>
                  </a:lnTo>
                  <a:lnTo>
                    <a:pt x="820" y="104"/>
                  </a:lnTo>
                  <a:lnTo>
                    <a:pt x="821" y="104"/>
                  </a:lnTo>
                  <a:lnTo>
                    <a:pt x="823" y="104"/>
                  </a:lnTo>
                  <a:lnTo>
                    <a:pt x="824" y="104"/>
                  </a:lnTo>
                  <a:lnTo>
                    <a:pt x="825" y="104"/>
                  </a:lnTo>
                  <a:lnTo>
                    <a:pt x="827" y="104"/>
                  </a:lnTo>
                  <a:lnTo>
                    <a:pt x="828" y="104"/>
                  </a:lnTo>
                  <a:lnTo>
                    <a:pt x="829" y="104"/>
                  </a:lnTo>
                  <a:lnTo>
                    <a:pt x="831" y="104"/>
                  </a:lnTo>
                  <a:lnTo>
                    <a:pt x="832" y="104"/>
                  </a:lnTo>
                  <a:lnTo>
                    <a:pt x="833" y="104"/>
                  </a:lnTo>
                  <a:lnTo>
                    <a:pt x="835" y="104"/>
                  </a:lnTo>
                  <a:lnTo>
                    <a:pt x="836" y="104"/>
                  </a:lnTo>
                  <a:lnTo>
                    <a:pt x="837" y="104"/>
                  </a:lnTo>
                  <a:lnTo>
                    <a:pt x="839" y="104"/>
                  </a:lnTo>
                  <a:lnTo>
                    <a:pt x="840" y="104"/>
                  </a:lnTo>
                  <a:lnTo>
                    <a:pt x="842" y="104"/>
                  </a:lnTo>
                  <a:lnTo>
                    <a:pt x="843" y="104"/>
                  </a:lnTo>
                  <a:lnTo>
                    <a:pt x="844" y="104"/>
                  </a:lnTo>
                  <a:lnTo>
                    <a:pt x="846" y="104"/>
                  </a:lnTo>
                  <a:lnTo>
                    <a:pt x="847" y="104"/>
                  </a:lnTo>
                  <a:lnTo>
                    <a:pt x="848" y="104"/>
                  </a:lnTo>
                  <a:lnTo>
                    <a:pt x="850" y="104"/>
                  </a:lnTo>
                  <a:lnTo>
                    <a:pt x="851" y="104"/>
                  </a:lnTo>
                  <a:lnTo>
                    <a:pt x="852" y="104"/>
                  </a:lnTo>
                  <a:lnTo>
                    <a:pt x="854" y="104"/>
                  </a:lnTo>
                  <a:lnTo>
                    <a:pt x="855" y="104"/>
                  </a:lnTo>
                  <a:lnTo>
                    <a:pt x="856" y="104"/>
                  </a:lnTo>
                  <a:lnTo>
                    <a:pt x="858" y="104"/>
                  </a:lnTo>
                  <a:lnTo>
                    <a:pt x="859" y="104"/>
                  </a:lnTo>
                  <a:lnTo>
                    <a:pt x="861" y="104"/>
                  </a:lnTo>
                  <a:lnTo>
                    <a:pt x="862" y="104"/>
                  </a:lnTo>
                  <a:lnTo>
                    <a:pt x="863" y="104"/>
                  </a:lnTo>
                  <a:lnTo>
                    <a:pt x="865" y="104"/>
                  </a:lnTo>
                  <a:lnTo>
                    <a:pt x="866" y="104"/>
                  </a:lnTo>
                  <a:lnTo>
                    <a:pt x="867" y="104"/>
                  </a:lnTo>
                  <a:lnTo>
                    <a:pt x="869" y="104"/>
                  </a:lnTo>
                  <a:lnTo>
                    <a:pt x="870" y="104"/>
                  </a:lnTo>
                  <a:lnTo>
                    <a:pt x="871" y="104"/>
                  </a:lnTo>
                  <a:lnTo>
                    <a:pt x="873" y="104"/>
                  </a:lnTo>
                  <a:lnTo>
                    <a:pt x="874" y="104"/>
                  </a:lnTo>
                  <a:lnTo>
                    <a:pt x="875" y="104"/>
                  </a:lnTo>
                  <a:lnTo>
                    <a:pt x="877" y="104"/>
                  </a:lnTo>
                  <a:lnTo>
                    <a:pt x="878" y="104"/>
                  </a:lnTo>
                  <a:lnTo>
                    <a:pt x="879" y="104"/>
                  </a:lnTo>
                  <a:lnTo>
                    <a:pt x="881" y="104"/>
                  </a:lnTo>
                  <a:lnTo>
                    <a:pt x="882" y="104"/>
                  </a:lnTo>
                  <a:lnTo>
                    <a:pt x="884" y="104"/>
                  </a:lnTo>
                  <a:lnTo>
                    <a:pt x="885" y="104"/>
                  </a:lnTo>
                  <a:lnTo>
                    <a:pt x="886" y="104"/>
                  </a:lnTo>
                  <a:lnTo>
                    <a:pt x="888" y="104"/>
                  </a:lnTo>
                  <a:lnTo>
                    <a:pt x="889" y="104"/>
                  </a:lnTo>
                  <a:lnTo>
                    <a:pt x="890" y="104"/>
                  </a:lnTo>
                  <a:lnTo>
                    <a:pt x="892" y="104"/>
                  </a:lnTo>
                  <a:lnTo>
                    <a:pt x="893" y="104"/>
                  </a:lnTo>
                  <a:lnTo>
                    <a:pt x="894" y="104"/>
                  </a:lnTo>
                  <a:lnTo>
                    <a:pt x="896" y="104"/>
                  </a:lnTo>
                  <a:lnTo>
                    <a:pt x="897" y="104"/>
                  </a:lnTo>
                  <a:lnTo>
                    <a:pt x="898" y="104"/>
                  </a:lnTo>
                  <a:lnTo>
                    <a:pt x="900" y="104"/>
                  </a:lnTo>
                  <a:lnTo>
                    <a:pt x="901" y="104"/>
                  </a:lnTo>
                  <a:lnTo>
                    <a:pt x="903" y="104"/>
                  </a:lnTo>
                  <a:lnTo>
                    <a:pt x="904" y="104"/>
                  </a:lnTo>
                  <a:lnTo>
                    <a:pt x="905" y="104"/>
                  </a:lnTo>
                  <a:lnTo>
                    <a:pt x="907" y="104"/>
                  </a:lnTo>
                  <a:lnTo>
                    <a:pt x="908" y="104"/>
                  </a:lnTo>
                  <a:lnTo>
                    <a:pt x="909" y="104"/>
                  </a:lnTo>
                  <a:lnTo>
                    <a:pt x="911" y="104"/>
                  </a:lnTo>
                  <a:lnTo>
                    <a:pt x="912" y="104"/>
                  </a:lnTo>
                  <a:lnTo>
                    <a:pt x="913" y="103"/>
                  </a:lnTo>
                  <a:lnTo>
                    <a:pt x="915" y="84"/>
                  </a:lnTo>
                  <a:lnTo>
                    <a:pt x="916" y="46"/>
                  </a:lnTo>
                  <a:lnTo>
                    <a:pt x="917" y="8"/>
                  </a:lnTo>
                  <a:lnTo>
                    <a:pt x="919" y="0"/>
                  </a:lnTo>
                  <a:lnTo>
                    <a:pt x="920" y="30"/>
                  </a:lnTo>
                  <a:lnTo>
                    <a:pt x="921" y="72"/>
                  </a:lnTo>
                  <a:lnTo>
                    <a:pt x="923" y="98"/>
                  </a:lnTo>
                  <a:lnTo>
                    <a:pt x="924" y="104"/>
                  </a:lnTo>
                  <a:lnTo>
                    <a:pt x="926" y="104"/>
                  </a:lnTo>
                  <a:lnTo>
                    <a:pt x="927" y="104"/>
                  </a:lnTo>
                  <a:lnTo>
                    <a:pt x="928" y="104"/>
                  </a:lnTo>
                  <a:lnTo>
                    <a:pt x="930" y="104"/>
                  </a:lnTo>
                  <a:lnTo>
                    <a:pt x="931" y="104"/>
                  </a:lnTo>
                  <a:lnTo>
                    <a:pt x="932" y="104"/>
                  </a:lnTo>
                  <a:lnTo>
                    <a:pt x="934" y="104"/>
                  </a:lnTo>
                  <a:lnTo>
                    <a:pt x="935" y="104"/>
                  </a:lnTo>
                  <a:lnTo>
                    <a:pt x="936" y="104"/>
                  </a:lnTo>
                  <a:lnTo>
                    <a:pt x="938" y="104"/>
                  </a:lnTo>
                  <a:lnTo>
                    <a:pt x="939" y="104"/>
                  </a:lnTo>
                  <a:lnTo>
                    <a:pt x="940" y="104"/>
                  </a:lnTo>
                  <a:lnTo>
                    <a:pt x="942" y="104"/>
                  </a:lnTo>
                  <a:lnTo>
                    <a:pt x="943" y="104"/>
                  </a:lnTo>
                  <a:lnTo>
                    <a:pt x="945" y="104"/>
                  </a:lnTo>
                  <a:lnTo>
                    <a:pt x="946" y="104"/>
                  </a:lnTo>
                  <a:lnTo>
                    <a:pt x="947" y="104"/>
                  </a:lnTo>
                  <a:lnTo>
                    <a:pt x="949" y="104"/>
                  </a:lnTo>
                  <a:lnTo>
                    <a:pt x="950" y="104"/>
                  </a:lnTo>
                  <a:lnTo>
                    <a:pt x="951" y="104"/>
                  </a:lnTo>
                  <a:lnTo>
                    <a:pt x="953" y="104"/>
                  </a:lnTo>
                  <a:lnTo>
                    <a:pt x="954" y="104"/>
                  </a:lnTo>
                  <a:lnTo>
                    <a:pt x="955" y="104"/>
                  </a:lnTo>
                  <a:lnTo>
                    <a:pt x="957" y="104"/>
                  </a:lnTo>
                  <a:lnTo>
                    <a:pt x="958" y="104"/>
                  </a:lnTo>
                  <a:lnTo>
                    <a:pt x="959" y="104"/>
                  </a:lnTo>
                  <a:lnTo>
                    <a:pt x="961" y="104"/>
                  </a:lnTo>
                  <a:lnTo>
                    <a:pt x="962" y="104"/>
                  </a:lnTo>
                  <a:lnTo>
                    <a:pt x="964" y="104"/>
                  </a:lnTo>
                  <a:lnTo>
                    <a:pt x="965" y="104"/>
                  </a:lnTo>
                  <a:lnTo>
                    <a:pt x="966" y="104"/>
                  </a:lnTo>
                  <a:lnTo>
                    <a:pt x="968" y="104"/>
                  </a:lnTo>
                  <a:lnTo>
                    <a:pt x="969" y="104"/>
                  </a:lnTo>
                  <a:lnTo>
                    <a:pt x="970" y="104"/>
                  </a:lnTo>
                  <a:lnTo>
                    <a:pt x="972" y="104"/>
                  </a:lnTo>
                  <a:lnTo>
                    <a:pt x="973" y="104"/>
                  </a:lnTo>
                  <a:lnTo>
                    <a:pt x="974" y="104"/>
                  </a:lnTo>
                  <a:lnTo>
                    <a:pt x="976" y="104"/>
                  </a:lnTo>
                  <a:lnTo>
                    <a:pt x="977" y="104"/>
                  </a:lnTo>
                  <a:lnTo>
                    <a:pt x="978" y="104"/>
                  </a:lnTo>
                  <a:lnTo>
                    <a:pt x="980" y="104"/>
                  </a:lnTo>
                  <a:lnTo>
                    <a:pt x="981" y="104"/>
                  </a:lnTo>
                  <a:lnTo>
                    <a:pt x="983" y="104"/>
                  </a:lnTo>
                  <a:lnTo>
                    <a:pt x="984" y="104"/>
                  </a:lnTo>
                  <a:lnTo>
                    <a:pt x="985" y="104"/>
                  </a:lnTo>
                  <a:lnTo>
                    <a:pt x="987" y="104"/>
                  </a:lnTo>
                  <a:lnTo>
                    <a:pt x="988" y="104"/>
                  </a:lnTo>
                  <a:lnTo>
                    <a:pt x="989" y="104"/>
                  </a:lnTo>
                  <a:lnTo>
                    <a:pt x="991" y="104"/>
                  </a:lnTo>
                  <a:lnTo>
                    <a:pt x="992" y="104"/>
                  </a:lnTo>
                  <a:lnTo>
                    <a:pt x="993" y="104"/>
                  </a:lnTo>
                  <a:lnTo>
                    <a:pt x="995" y="104"/>
                  </a:lnTo>
                  <a:lnTo>
                    <a:pt x="996" y="104"/>
                  </a:lnTo>
                  <a:lnTo>
                    <a:pt x="997" y="104"/>
                  </a:lnTo>
                  <a:lnTo>
                    <a:pt x="999" y="104"/>
                  </a:lnTo>
                  <a:lnTo>
                    <a:pt x="1000" y="104"/>
                  </a:lnTo>
                  <a:lnTo>
                    <a:pt x="1001" y="104"/>
                  </a:lnTo>
                  <a:lnTo>
                    <a:pt x="1003" y="104"/>
                  </a:lnTo>
                  <a:lnTo>
                    <a:pt x="1004" y="104"/>
                  </a:lnTo>
                  <a:lnTo>
                    <a:pt x="1006" y="104"/>
                  </a:lnTo>
                  <a:lnTo>
                    <a:pt x="1007" y="104"/>
                  </a:lnTo>
                  <a:lnTo>
                    <a:pt x="1008" y="104"/>
                  </a:lnTo>
                  <a:lnTo>
                    <a:pt x="1010" y="104"/>
                  </a:lnTo>
                  <a:lnTo>
                    <a:pt x="1011" y="104"/>
                  </a:lnTo>
                  <a:lnTo>
                    <a:pt x="1012" y="104"/>
                  </a:lnTo>
                  <a:lnTo>
                    <a:pt x="1014" y="104"/>
                  </a:lnTo>
                  <a:lnTo>
                    <a:pt x="1015" y="104"/>
                  </a:lnTo>
                  <a:lnTo>
                    <a:pt x="1016" y="104"/>
                  </a:lnTo>
                  <a:lnTo>
                    <a:pt x="1018" y="104"/>
                  </a:lnTo>
                  <a:lnTo>
                    <a:pt x="1019" y="104"/>
                  </a:lnTo>
                  <a:lnTo>
                    <a:pt x="1020" y="104"/>
                  </a:lnTo>
                  <a:lnTo>
                    <a:pt x="1022" y="104"/>
                  </a:lnTo>
                  <a:lnTo>
                    <a:pt x="1023" y="104"/>
                  </a:lnTo>
                  <a:lnTo>
                    <a:pt x="1025" y="104"/>
                  </a:lnTo>
                  <a:lnTo>
                    <a:pt x="1026" y="104"/>
                  </a:lnTo>
                  <a:lnTo>
                    <a:pt x="1027" y="104"/>
                  </a:lnTo>
                  <a:lnTo>
                    <a:pt x="1029" y="104"/>
                  </a:lnTo>
                  <a:lnTo>
                    <a:pt x="1030" y="104"/>
                  </a:lnTo>
                  <a:lnTo>
                    <a:pt x="1031" y="104"/>
                  </a:lnTo>
                  <a:lnTo>
                    <a:pt x="1033" y="104"/>
                  </a:lnTo>
                  <a:lnTo>
                    <a:pt x="1034" y="104"/>
                  </a:lnTo>
                  <a:lnTo>
                    <a:pt x="1035" y="104"/>
                  </a:lnTo>
                  <a:lnTo>
                    <a:pt x="1037" y="104"/>
                  </a:lnTo>
                  <a:lnTo>
                    <a:pt x="1038" y="104"/>
                  </a:lnTo>
                  <a:lnTo>
                    <a:pt x="1039" y="104"/>
                  </a:lnTo>
                  <a:lnTo>
                    <a:pt x="1041" y="104"/>
                  </a:lnTo>
                  <a:lnTo>
                    <a:pt x="1042" y="104"/>
                  </a:lnTo>
                  <a:lnTo>
                    <a:pt x="1044" y="104"/>
                  </a:lnTo>
                  <a:lnTo>
                    <a:pt x="1045" y="104"/>
                  </a:lnTo>
                  <a:lnTo>
                    <a:pt x="1046" y="104"/>
                  </a:lnTo>
                  <a:lnTo>
                    <a:pt x="1048" y="104"/>
                  </a:lnTo>
                  <a:lnTo>
                    <a:pt x="1049" y="104"/>
                  </a:lnTo>
                  <a:lnTo>
                    <a:pt x="1050" y="104"/>
                  </a:lnTo>
                  <a:lnTo>
                    <a:pt x="1052" y="104"/>
                  </a:lnTo>
                  <a:lnTo>
                    <a:pt x="1053" y="104"/>
                  </a:lnTo>
                  <a:lnTo>
                    <a:pt x="1054" y="104"/>
                  </a:lnTo>
                  <a:lnTo>
                    <a:pt x="1056" y="104"/>
                  </a:lnTo>
                  <a:lnTo>
                    <a:pt x="1057" y="104"/>
                  </a:lnTo>
                  <a:lnTo>
                    <a:pt x="1058" y="104"/>
                  </a:lnTo>
                  <a:lnTo>
                    <a:pt x="1060" y="104"/>
                  </a:lnTo>
                  <a:lnTo>
                    <a:pt x="1061" y="104"/>
                  </a:lnTo>
                  <a:lnTo>
                    <a:pt x="1063" y="104"/>
                  </a:lnTo>
                  <a:lnTo>
                    <a:pt x="1064" y="104"/>
                  </a:lnTo>
                  <a:lnTo>
                    <a:pt x="1065" y="104"/>
                  </a:lnTo>
                  <a:lnTo>
                    <a:pt x="1067" y="104"/>
                  </a:lnTo>
                  <a:lnTo>
                    <a:pt x="1068" y="104"/>
                  </a:lnTo>
                  <a:lnTo>
                    <a:pt x="1069" y="104"/>
                  </a:lnTo>
                  <a:lnTo>
                    <a:pt x="1071" y="104"/>
                  </a:lnTo>
                  <a:lnTo>
                    <a:pt x="1072" y="104"/>
                  </a:lnTo>
                  <a:lnTo>
                    <a:pt x="1073" y="104"/>
                  </a:lnTo>
                  <a:lnTo>
                    <a:pt x="1075" y="104"/>
                  </a:lnTo>
                  <a:lnTo>
                    <a:pt x="1076" y="104"/>
                  </a:lnTo>
                  <a:lnTo>
                    <a:pt x="1077" y="104"/>
                  </a:lnTo>
                  <a:lnTo>
                    <a:pt x="1079" y="104"/>
                  </a:lnTo>
                  <a:lnTo>
                    <a:pt x="1080" y="104"/>
                  </a:lnTo>
                  <a:lnTo>
                    <a:pt x="1082" y="104"/>
                  </a:lnTo>
                  <a:lnTo>
                    <a:pt x="1083" y="104"/>
                  </a:lnTo>
                  <a:lnTo>
                    <a:pt x="1084" y="104"/>
                  </a:lnTo>
                  <a:lnTo>
                    <a:pt x="1086" y="104"/>
                  </a:lnTo>
                  <a:lnTo>
                    <a:pt x="1087" y="104"/>
                  </a:lnTo>
                  <a:lnTo>
                    <a:pt x="1088" y="104"/>
                  </a:lnTo>
                  <a:lnTo>
                    <a:pt x="1090" y="104"/>
                  </a:lnTo>
                  <a:lnTo>
                    <a:pt x="1091" y="104"/>
                  </a:lnTo>
                  <a:lnTo>
                    <a:pt x="1092" y="104"/>
                  </a:lnTo>
                  <a:lnTo>
                    <a:pt x="1094" y="104"/>
                  </a:lnTo>
                  <a:lnTo>
                    <a:pt x="1095" y="104"/>
                  </a:lnTo>
                  <a:lnTo>
                    <a:pt x="1096" y="104"/>
                  </a:lnTo>
                  <a:lnTo>
                    <a:pt x="1098" y="104"/>
                  </a:lnTo>
                  <a:lnTo>
                    <a:pt x="1099" y="104"/>
                  </a:lnTo>
                  <a:lnTo>
                    <a:pt x="1101" y="104"/>
                  </a:lnTo>
                  <a:lnTo>
                    <a:pt x="1102" y="104"/>
                  </a:lnTo>
                  <a:lnTo>
                    <a:pt x="1103" y="104"/>
                  </a:lnTo>
                  <a:lnTo>
                    <a:pt x="1105" y="104"/>
                  </a:lnTo>
                  <a:lnTo>
                    <a:pt x="1106" y="104"/>
                  </a:lnTo>
                  <a:lnTo>
                    <a:pt x="1107" y="104"/>
                  </a:lnTo>
                  <a:lnTo>
                    <a:pt x="1109" y="104"/>
                  </a:lnTo>
                  <a:lnTo>
                    <a:pt x="1110" y="104"/>
                  </a:lnTo>
                  <a:lnTo>
                    <a:pt x="1111" y="104"/>
                  </a:lnTo>
                  <a:lnTo>
                    <a:pt x="1113" y="104"/>
                  </a:lnTo>
                  <a:lnTo>
                    <a:pt x="1114" y="104"/>
                  </a:lnTo>
                  <a:lnTo>
                    <a:pt x="1115" y="104"/>
                  </a:lnTo>
                  <a:lnTo>
                    <a:pt x="1117" y="104"/>
                  </a:lnTo>
                  <a:lnTo>
                    <a:pt x="1118" y="104"/>
                  </a:lnTo>
                  <a:lnTo>
                    <a:pt x="1120" y="104"/>
                  </a:lnTo>
                  <a:lnTo>
                    <a:pt x="1121" y="104"/>
                  </a:lnTo>
                  <a:lnTo>
                    <a:pt x="1122" y="104"/>
                  </a:lnTo>
                  <a:lnTo>
                    <a:pt x="1124" y="104"/>
                  </a:lnTo>
                  <a:lnTo>
                    <a:pt x="1125" y="104"/>
                  </a:lnTo>
                  <a:lnTo>
                    <a:pt x="1126" y="104"/>
                  </a:lnTo>
                  <a:lnTo>
                    <a:pt x="1128" y="104"/>
                  </a:lnTo>
                  <a:lnTo>
                    <a:pt x="1129" y="104"/>
                  </a:lnTo>
                  <a:lnTo>
                    <a:pt x="1130" y="104"/>
                  </a:lnTo>
                  <a:lnTo>
                    <a:pt x="1132" y="104"/>
                  </a:lnTo>
                  <a:lnTo>
                    <a:pt x="1133" y="104"/>
                  </a:lnTo>
                  <a:lnTo>
                    <a:pt x="1134" y="104"/>
                  </a:lnTo>
                  <a:lnTo>
                    <a:pt x="1136" y="104"/>
                  </a:lnTo>
                  <a:lnTo>
                    <a:pt x="1137" y="104"/>
                  </a:lnTo>
                  <a:lnTo>
                    <a:pt x="1139" y="104"/>
                  </a:lnTo>
                  <a:lnTo>
                    <a:pt x="1140" y="104"/>
                  </a:lnTo>
                  <a:lnTo>
                    <a:pt x="1141" y="104"/>
                  </a:lnTo>
                  <a:lnTo>
                    <a:pt x="1143" y="104"/>
                  </a:lnTo>
                  <a:lnTo>
                    <a:pt x="1144" y="104"/>
                  </a:lnTo>
                  <a:lnTo>
                    <a:pt x="1145" y="104"/>
                  </a:lnTo>
                  <a:lnTo>
                    <a:pt x="1147" y="104"/>
                  </a:lnTo>
                  <a:lnTo>
                    <a:pt x="1148" y="104"/>
                  </a:lnTo>
                  <a:lnTo>
                    <a:pt x="1149" y="104"/>
                  </a:lnTo>
                  <a:lnTo>
                    <a:pt x="1151" y="104"/>
                  </a:lnTo>
                  <a:lnTo>
                    <a:pt x="1152" y="104"/>
                  </a:lnTo>
                  <a:lnTo>
                    <a:pt x="1153" y="104"/>
                  </a:lnTo>
                  <a:lnTo>
                    <a:pt x="1155" y="104"/>
                  </a:lnTo>
                  <a:lnTo>
                    <a:pt x="1156" y="104"/>
                  </a:lnTo>
                  <a:lnTo>
                    <a:pt x="1158" y="104"/>
                  </a:lnTo>
                  <a:lnTo>
                    <a:pt x="1159" y="104"/>
                  </a:lnTo>
                  <a:lnTo>
                    <a:pt x="1160" y="104"/>
                  </a:lnTo>
                  <a:lnTo>
                    <a:pt x="1162" y="104"/>
                  </a:lnTo>
                  <a:lnTo>
                    <a:pt x="1163" y="104"/>
                  </a:lnTo>
                  <a:lnTo>
                    <a:pt x="1164" y="104"/>
                  </a:lnTo>
                  <a:lnTo>
                    <a:pt x="1166" y="104"/>
                  </a:lnTo>
                  <a:lnTo>
                    <a:pt x="1167" y="104"/>
                  </a:lnTo>
                  <a:lnTo>
                    <a:pt x="1168" y="104"/>
                  </a:lnTo>
                  <a:lnTo>
                    <a:pt x="1170" y="104"/>
                  </a:lnTo>
                  <a:lnTo>
                    <a:pt x="1171" y="104"/>
                  </a:lnTo>
                  <a:lnTo>
                    <a:pt x="1172" y="104"/>
                  </a:lnTo>
                  <a:lnTo>
                    <a:pt x="1174" y="104"/>
                  </a:lnTo>
                  <a:lnTo>
                    <a:pt x="1175" y="104"/>
                  </a:lnTo>
                  <a:lnTo>
                    <a:pt x="1177" y="104"/>
                  </a:lnTo>
                  <a:lnTo>
                    <a:pt x="1178" y="104"/>
                  </a:lnTo>
                  <a:lnTo>
                    <a:pt x="1179" y="104"/>
                  </a:lnTo>
                  <a:lnTo>
                    <a:pt x="1181" y="104"/>
                  </a:lnTo>
                  <a:lnTo>
                    <a:pt x="1182" y="104"/>
                  </a:lnTo>
                  <a:lnTo>
                    <a:pt x="1183" y="104"/>
                  </a:lnTo>
                  <a:lnTo>
                    <a:pt x="1185" y="104"/>
                  </a:lnTo>
                  <a:lnTo>
                    <a:pt x="1186" y="104"/>
                  </a:lnTo>
                  <a:lnTo>
                    <a:pt x="1187" y="104"/>
                  </a:lnTo>
                  <a:lnTo>
                    <a:pt x="1189" y="104"/>
                  </a:lnTo>
                  <a:lnTo>
                    <a:pt x="1190" y="104"/>
                  </a:lnTo>
                  <a:lnTo>
                    <a:pt x="1191" y="104"/>
                  </a:lnTo>
                  <a:lnTo>
                    <a:pt x="1193" y="104"/>
                  </a:lnTo>
                  <a:lnTo>
                    <a:pt x="1194" y="104"/>
                  </a:lnTo>
                  <a:lnTo>
                    <a:pt x="1196" y="104"/>
                  </a:lnTo>
                  <a:lnTo>
                    <a:pt x="1197" y="104"/>
                  </a:lnTo>
                  <a:lnTo>
                    <a:pt x="1198" y="104"/>
                  </a:lnTo>
                  <a:lnTo>
                    <a:pt x="1200" y="104"/>
                  </a:lnTo>
                  <a:lnTo>
                    <a:pt x="1201" y="104"/>
                  </a:lnTo>
                  <a:lnTo>
                    <a:pt x="1202" y="104"/>
                  </a:lnTo>
                  <a:lnTo>
                    <a:pt x="1204" y="104"/>
                  </a:lnTo>
                  <a:lnTo>
                    <a:pt x="1205" y="104"/>
                  </a:lnTo>
                  <a:lnTo>
                    <a:pt x="1206" y="104"/>
                  </a:lnTo>
                  <a:lnTo>
                    <a:pt x="1208" y="104"/>
                  </a:lnTo>
                  <a:lnTo>
                    <a:pt x="1209" y="104"/>
                  </a:lnTo>
                  <a:lnTo>
                    <a:pt x="1210" y="104"/>
                  </a:lnTo>
                  <a:lnTo>
                    <a:pt x="1212" y="104"/>
                  </a:lnTo>
                  <a:lnTo>
                    <a:pt x="1213" y="104"/>
                  </a:lnTo>
                  <a:lnTo>
                    <a:pt x="1215" y="104"/>
                  </a:lnTo>
                  <a:lnTo>
                    <a:pt x="1216" y="104"/>
                  </a:lnTo>
                  <a:lnTo>
                    <a:pt x="1217" y="104"/>
                  </a:lnTo>
                  <a:lnTo>
                    <a:pt x="1219" y="104"/>
                  </a:lnTo>
                  <a:lnTo>
                    <a:pt x="1220" y="104"/>
                  </a:lnTo>
                  <a:lnTo>
                    <a:pt x="1221" y="104"/>
                  </a:lnTo>
                  <a:lnTo>
                    <a:pt x="1223" y="104"/>
                  </a:lnTo>
                  <a:lnTo>
                    <a:pt x="1224" y="104"/>
                  </a:lnTo>
                  <a:lnTo>
                    <a:pt x="1225" y="104"/>
                  </a:lnTo>
                  <a:lnTo>
                    <a:pt x="1227" y="104"/>
                  </a:lnTo>
                  <a:lnTo>
                    <a:pt x="1228" y="104"/>
                  </a:lnTo>
                  <a:lnTo>
                    <a:pt x="1229" y="104"/>
                  </a:lnTo>
                  <a:lnTo>
                    <a:pt x="1231" y="104"/>
                  </a:lnTo>
                  <a:lnTo>
                    <a:pt x="1232" y="104"/>
                  </a:lnTo>
                  <a:lnTo>
                    <a:pt x="1234" y="104"/>
                  </a:lnTo>
                  <a:lnTo>
                    <a:pt x="1235" y="104"/>
                  </a:lnTo>
                  <a:lnTo>
                    <a:pt x="1236" y="104"/>
                  </a:lnTo>
                  <a:lnTo>
                    <a:pt x="1238" y="104"/>
                  </a:lnTo>
                  <a:lnTo>
                    <a:pt x="1239" y="104"/>
                  </a:lnTo>
                  <a:lnTo>
                    <a:pt x="1240" y="104"/>
                  </a:lnTo>
                  <a:lnTo>
                    <a:pt x="1242" y="104"/>
                  </a:lnTo>
                  <a:lnTo>
                    <a:pt x="1243" y="104"/>
                  </a:lnTo>
                  <a:lnTo>
                    <a:pt x="1244" y="104"/>
                  </a:lnTo>
                  <a:lnTo>
                    <a:pt x="1246" y="104"/>
                  </a:lnTo>
                  <a:lnTo>
                    <a:pt x="1247" y="104"/>
                  </a:lnTo>
                  <a:lnTo>
                    <a:pt x="1248" y="104"/>
                  </a:lnTo>
                  <a:lnTo>
                    <a:pt x="1250" y="104"/>
                  </a:lnTo>
                  <a:lnTo>
                    <a:pt x="1251" y="104"/>
                  </a:lnTo>
                  <a:lnTo>
                    <a:pt x="1253" y="104"/>
                  </a:lnTo>
                  <a:lnTo>
                    <a:pt x="1254" y="104"/>
                  </a:lnTo>
                  <a:lnTo>
                    <a:pt x="1255" y="104"/>
                  </a:lnTo>
                  <a:lnTo>
                    <a:pt x="1257" y="104"/>
                  </a:lnTo>
                  <a:lnTo>
                    <a:pt x="1258" y="104"/>
                  </a:lnTo>
                  <a:lnTo>
                    <a:pt x="1259" y="104"/>
                  </a:lnTo>
                  <a:lnTo>
                    <a:pt x="1261" y="104"/>
                  </a:lnTo>
                  <a:lnTo>
                    <a:pt x="1262" y="104"/>
                  </a:lnTo>
                  <a:lnTo>
                    <a:pt x="1263" y="104"/>
                  </a:lnTo>
                  <a:lnTo>
                    <a:pt x="1265" y="104"/>
                  </a:lnTo>
                  <a:lnTo>
                    <a:pt x="1266" y="104"/>
                  </a:lnTo>
                  <a:lnTo>
                    <a:pt x="1267" y="104"/>
                  </a:lnTo>
                  <a:lnTo>
                    <a:pt x="1269" y="104"/>
                  </a:lnTo>
                  <a:lnTo>
                    <a:pt x="1270" y="104"/>
                  </a:lnTo>
                  <a:lnTo>
                    <a:pt x="1272" y="104"/>
                  </a:lnTo>
                  <a:lnTo>
                    <a:pt x="1273" y="104"/>
                  </a:lnTo>
                  <a:lnTo>
                    <a:pt x="1274" y="104"/>
                  </a:lnTo>
                  <a:lnTo>
                    <a:pt x="1276" y="104"/>
                  </a:lnTo>
                  <a:lnTo>
                    <a:pt x="1277" y="104"/>
                  </a:lnTo>
                  <a:lnTo>
                    <a:pt x="1278" y="104"/>
                  </a:lnTo>
                  <a:lnTo>
                    <a:pt x="1280" y="104"/>
                  </a:lnTo>
                  <a:lnTo>
                    <a:pt x="1281" y="104"/>
                  </a:lnTo>
                  <a:lnTo>
                    <a:pt x="1282" y="104"/>
                  </a:lnTo>
                  <a:lnTo>
                    <a:pt x="1284" y="104"/>
                  </a:lnTo>
                  <a:lnTo>
                    <a:pt x="1285" y="104"/>
                  </a:lnTo>
                  <a:lnTo>
                    <a:pt x="1286" y="104"/>
                  </a:lnTo>
                  <a:lnTo>
                    <a:pt x="1288" y="104"/>
                  </a:lnTo>
                  <a:lnTo>
                    <a:pt x="1289" y="104"/>
                  </a:lnTo>
                  <a:lnTo>
                    <a:pt x="1291" y="104"/>
                  </a:lnTo>
                  <a:lnTo>
                    <a:pt x="1292" y="104"/>
                  </a:lnTo>
                  <a:lnTo>
                    <a:pt x="1293" y="104"/>
                  </a:lnTo>
                  <a:lnTo>
                    <a:pt x="1295" y="104"/>
                  </a:lnTo>
                  <a:lnTo>
                    <a:pt x="1296" y="104"/>
                  </a:lnTo>
                  <a:lnTo>
                    <a:pt x="1297" y="104"/>
                  </a:lnTo>
                  <a:lnTo>
                    <a:pt x="1299" y="104"/>
                  </a:lnTo>
                  <a:lnTo>
                    <a:pt x="1300" y="102"/>
                  </a:lnTo>
                  <a:lnTo>
                    <a:pt x="1301" y="86"/>
                  </a:lnTo>
                  <a:lnTo>
                    <a:pt x="1303" y="56"/>
                  </a:lnTo>
                  <a:lnTo>
                    <a:pt x="1304" y="29"/>
                  </a:lnTo>
                  <a:lnTo>
                    <a:pt x="1305" y="27"/>
                  </a:lnTo>
                  <a:lnTo>
                    <a:pt x="1307" y="52"/>
                  </a:lnTo>
                  <a:lnTo>
                    <a:pt x="1308" y="83"/>
                  </a:lnTo>
                  <a:lnTo>
                    <a:pt x="1310" y="101"/>
                  </a:lnTo>
                  <a:lnTo>
                    <a:pt x="1311" y="104"/>
                  </a:lnTo>
                  <a:lnTo>
                    <a:pt x="1312" y="104"/>
                  </a:lnTo>
                  <a:lnTo>
                    <a:pt x="1314" y="104"/>
                  </a:lnTo>
                  <a:lnTo>
                    <a:pt x="1315" y="104"/>
                  </a:lnTo>
                  <a:lnTo>
                    <a:pt x="1316" y="104"/>
                  </a:lnTo>
                  <a:lnTo>
                    <a:pt x="1318" y="104"/>
                  </a:lnTo>
                  <a:lnTo>
                    <a:pt x="1319" y="104"/>
                  </a:lnTo>
                  <a:lnTo>
                    <a:pt x="1320" y="104"/>
                  </a:lnTo>
                  <a:lnTo>
                    <a:pt x="1322" y="104"/>
                  </a:lnTo>
                  <a:lnTo>
                    <a:pt x="1323" y="104"/>
                  </a:lnTo>
                  <a:lnTo>
                    <a:pt x="1325" y="104"/>
                  </a:lnTo>
                  <a:lnTo>
                    <a:pt x="1326" y="104"/>
                  </a:lnTo>
                  <a:lnTo>
                    <a:pt x="1327" y="104"/>
                  </a:lnTo>
                  <a:lnTo>
                    <a:pt x="1329" y="104"/>
                  </a:lnTo>
                  <a:lnTo>
                    <a:pt x="1330" y="104"/>
                  </a:lnTo>
                  <a:lnTo>
                    <a:pt x="1331" y="104"/>
                  </a:lnTo>
                  <a:lnTo>
                    <a:pt x="1333" y="104"/>
                  </a:lnTo>
                  <a:lnTo>
                    <a:pt x="1334" y="104"/>
                  </a:lnTo>
                  <a:lnTo>
                    <a:pt x="1335" y="104"/>
                  </a:lnTo>
                  <a:lnTo>
                    <a:pt x="1337" y="104"/>
                  </a:lnTo>
                  <a:lnTo>
                    <a:pt x="1338" y="104"/>
                  </a:lnTo>
                  <a:lnTo>
                    <a:pt x="1339" y="104"/>
                  </a:lnTo>
                  <a:lnTo>
                    <a:pt x="1341" y="104"/>
                  </a:lnTo>
                  <a:lnTo>
                    <a:pt x="1342" y="104"/>
                  </a:lnTo>
                  <a:lnTo>
                    <a:pt x="1344" y="104"/>
                  </a:lnTo>
                  <a:lnTo>
                    <a:pt x="1345" y="104"/>
                  </a:lnTo>
                  <a:lnTo>
                    <a:pt x="1346" y="104"/>
                  </a:lnTo>
                  <a:lnTo>
                    <a:pt x="1348" y="104"/>
                  </a:lnTo>
                  <a:lnTo>
                    <a:pt x="1349" y="104"/>
                  </a:lnTo>
                  <a:lnTo>
                    <a:pt x="1350" y="104"/>
                  </a:lnTo>
                  <a:lnTo>
                    <a:pt x="1352" y="104"/>
                  </a:lnTo>
                  <a:lnTo>
                    <a:pt x="1353" y="104"/>
                  </a:lnTo>
                  <a:lnTo>
                    <a:pt x="1354" y="104"/>
                  </a:lnTo>
                  <a:lnTo>
                    <a:pt x="1356" y="104"/>
                  </a:lnTo>
                  <a:lnTo>
                    <a:pt x="1357" y="104"/>
                  </a:lnTo>
                  <a:lnTo>
                    <a:pt x="1358" y="104"/>
                  </a:lnTo>
                  <a:lnTo>
                    <a:pt x="1360" y="104"/>
                  </a:lnTo>
                  <a:lnTo>
                    <a:pt x="1361" y="104"/>
                  </a:lnTo>
                  <a:lnTo>
                    <a:pt x="1363" y="104"/>
                  </a:lnTo>
                  <a:lnTo>
                    <a:pt x="1364" y="104"/>
                  </a:lnTo>
                  <a:lnTo>
                    <a:pt x="1365" y="104"/>
                  </a:lnTo>
                  <a:lnTo>
                    <a:pt x="1367" y="104"/>
                  </a:lnTo>
                  <a:lnTo>
                    <a:pt x="1368" y="104"/>
                  </a:lnTo>
                  <a:lnTo>
                    <a:pt x="1369" y="104"/>
                  </a:lnTo>
                  <a:lnTo>
                    <a:pt x="1371" y="104"/>
                  </a:lnTo>
                  <a:lnTo>
                    <a:pt x="1372" y="104"/>
                  </a:lnTo>
                  <a:lnTo>
                    <a:pt x="1373" y="104"/>
                  </a:lnTo>
                  <a:lnTo>
                    <a:pt x="1375" y="104"/>
                  </a:lnTo>
                  <a:lnTo>
                    <a:pt x="1376" y="104"/>
                  </a:lnTo>
                  <a:lnTo>
                    <a:pt x="1377" y="104"/>
                  </a:lnTo>
                  <a:lnTo>
                    <a:pt x="1379" y="104"/>
                  </a:lnTo>
                  <a:lnTo>
                    <a:pt x="1380" y="104"/>
                  </a:lnTo>
                  <a:lnTo>
                    <a:pt x="1382" y="104"/>
                  </a:lnTo>
                  <a:lnTo>
                    <a:pt x="1383" y="104"/>
                  </a:lnTo>
                  <a:lnTo>
                    <a:pt x="1384" y="104"/>
                  </a:lnTo>
                  <a:lnTo>
                    <a:pt x="1386" y="104"/>
                  </a:lnTo>
                  <a:lnTo>
                    <a:pt x="1387" y="104"/>
                  </a:lnTo>
                  <a:lnTo>
                    <a:pt x="1388" y="104"/>
                  </a:lnTo>
                  <a:lnTo>
                    <a:pt x="1390" y="104"/>
                  </a:lnTo>
                  <a:lnTo>
                    <a:pt x="1391" y="104"/>
                  </a:lnTo>
                  <a:lnTo>
                    <a:pt x="1392" y="104"/>
                  </a:lnTo>
                  <a:lnTo>
                    <a:pt x="1394" y="104"/>
                  </a:lnTo>
                  <a:lnTo>
                    <a:pt x="1395" y="104"/>
                  </a:lnTo>
                  <a:lnTo>
                    <a:pt x="1397" y="104"/>
                  </a:lnTo>
                  <a:lnTo>
                    <a:pt x="1398" y="104"/>
                  </a:lnTo>
                  <a:lnTo>
                    <a:pt x="1399" y="104"/>
                  </a:lnTo>
                  <a:lnTo>
                    <a:pt x="1401" y="104"/>
                  </a:lnTo>
                  <a:lnTo>
                    <a:pt x="1402" y="104"/>
                  </a:lnTo>
                  <a:lnTo>
                    <a:pt x="1403" y="104"/>
                  </a:lnTo>
                  <a:lnTo>
                    <a:pt x="1405" y="104"/>
                  </a:lnTo>
                  <a:lnTo>
                    <a:pt x="1406" y="104"/>
                  </a:lnTo>
                  <a:lnTo>
                    <a:pt x="1407" y="104"/>
                  </a:lnTo>
                  <a:lnTo>
                    <a:pt x="1409" y="104"/>
                  </a:lnTo>
                  <a:lnTo>
                    <a:pt x="1410" y="104"/>
                  </a:lnTo>
                  <a:lnTo>
                    <a:pt x="1411" y="104"/>
                  </a:lnTo>
                  <a:lnTo>
                    <a:pt x="1413" y="104"/>
                  </a:lnTo>
                  <a:lnTo>
                    <a:pt x="1414" y="104"/>
                  </a:lnTo>
                  <a:lnTo>
                    <a:pt x="1416" y="104"/>
                  </a:lnTo>
                  <a:lnTo>
                    <a:pt x="1417" y="104"/>
                  </a:lnTo>
                  <a:lnTo>
                    <a:pt x="1418" y="104"/>
                  </a:lnTo>
                  <a:lnTo>
                    <a:pt x="1420" y="104"/>
                  </a:lnTo>
                  <a:lnTo>
                    <a:pt x="1421" y="104"/>
                  </a:lnTo>
                  <a:lnTo>
                    <a:pt x="1422" y="104"/>
                  </a:lnTo>
                  <a:lnTo>
                    <a:pt x="1424" y="104"/>
                  </a:lnTo>
                  <a:lnTo>
                    <a:pt x="1425" y="104"/>
                  </a:lnTo>
                  <a:lnTo>
                    <a:pt x="1426" y="104"/>
                  </a:lnTo>
                  <a:lnTo>
                    <a:pt x="1428" y="104"/>
                  </a:lnTo>
                  <a:lnTo>
                    <a:pt x="1429" y="104"/>
                  </a:lnTo>
                  <a:lnTo>
                    <a:pt x="1430" y="104"/>
                  </a:lnTo>
                  <a:lnTo>
                    <a:pt x="1432" y="104"/>
                  </a:lnTo>
                  <a:lnTo>
                    <a:pt x="1433" y="104"/>
                  </a:lnTo>
                  <a:lnTo>
                    <a:pt x="1435" y="104"/>
                  </a:lnTo>
                  <a:lnTo>
                    <a:pt x="1436" y="104"/>
                  </a:lnTo>
                  <a:lnTo>
                    <a:pt x="1437" y="104"/>
                  </a:lnTo>
                  <a:lnTo>
                    <a:pt x="1439" y="104"/>
                  </a:lnTo>
                  <a:lnTo>
                    <a:pt x="1440" y="104"/>
                  </a:lnTo>
                  <a:lnTo>
                    <a:pt x="1441" y="104"/>
                  </a:lnTo>
                  <a:lnTo>
                    <a:pt x="1443" y="104"/>
                  </a:lnTo>
                  <a:lnTo>
                    <a:pt x="1444" y="104"/>
                  </a:lnTo>
                  <a:lnTo>
                    <a:pt x="1445" y="104"/>
                  </a:lnTo>
                  <a:lnTo>
                    <a:pt x="1447" y="104"/>
                  </a:lnTo>
                  <a:lnTo>
                    <a:pt x="1448" y="104"/>
                  </a:lnTo>
                  <a:lnTo>
                    <a:pt x="1450" y="104"/>
                  </a:lnTo>
                  <a:lnTo>
                    <a:pt x="1451" y="104"/>
                  </a:lnTo>
                  <a:lnTo>
                    <a:pt x="1452" y="104"/>
                  </a:lnTo>
                  <a:lnTo>
                    <a:pt x="1454" y="104"/>
                  </a:lnTo>
                  <a:lnTo>
                    <a:pt x="1455" y="104"/>
                  </a:lnTo>
                  <a:lnTo>
                    <a:pt x="1456" y="104"/>
                  </a:lnTo>
                  <a:lnTo>
                    <a:pt x="1458" y="104"/>
                  </a:lnTo>
                  <a:lnTo>
                    <a:pt x="1459" y="104"/>
                  </a:lnTo>
                  <a:lnTo>
                    <a:pt x="1460" y="104"/>
                  </a:lnTo>
                  <a:lnTo>
                    <a:pt x="1462" y="104"/>
                  </a:lnTo>
                  <a:lnTo>
                    <a:pt x="1463" y="104"/>
                  </a:lnTo>
                  <a:lnTo>
                    <a:pt x="1464" y="104"/>
                  </a:lnTo>
                  <a:lnTo>
                    <a:pt x="1466" y="104"/>
                  </a:lnTo>
                  <a:lnTo>
                    <a:pt x="1467" y="104"/>
                  </a:lnTo>
                  <a:lnTo>
                    <a:pt x="1469" y="104"/>
                  </a:lnTo>
                  <a:lnTo>
                    <a:pt x="1470" y="104"/>
                  </a:lnTo>
                  <a:lnTo>
                    <a:pt x="1471" y="104"/>
                  </a:lnTo>
                  <a:lnTo>
                    <a:pt x="1473" y="104"/>
                  </a:lnTo>
                  <a:lnTo>
                    <a:pt x="1474" y="104"/>
                  </a:lnTo>
                  <a:lnTo>
                    <a:pt x="1475" y="104"/>
                  </a:lnTo>
                  <a:lnTo>
                    <a:pt x="1477" y="104"/>
                  </a:lnTo>
                  <a:lnTo>
                    <a:pt x="1478" y="104"/>
                  </a:lnTo>
                  <a:lnTo>
                    <a:pt x="1479" y="104"/>
                  </a:lnTo>
                  <a:lnTo>
                    <a:pt x="1481" y="104"/>
                  </a:lnTo>
                  <a:lnTo>
                    <a:pt x="1482" y="104"/>
                  </a:lnTo>
                  <a:lnTo>
                    <a:pt x="1484" y="104"/>
                  </a:lnTo>
                  <a:lnTo>
                    <a:pt x="1485" y="104"/>
                  </a:lnTo>
                  <a:lnTo>
                    <a:pt x="1486" y="104"/>
                  </a:lnTo>
                  <a:lnTo>
                    <a:pt x="1488" y="104"/>
                  </a:lnTo>
                  <a:lnTo>
                    <a:pt x="1489" y="104"/>
                  </a:lnTo>
                  <a:lnTo>
                    <a:pt x="1490" y="104"/>
                  </a:lnTo>
                  <a:lnTo>
                    <a:pt x="1492" y="104"/>
                  </a:lnTo>
                  <a:lnTo>
                    <a:pt x="1493" y="104"/>
                  </a:lnTo>
                  <a:lnTo>
                    <a:pt x="1494" y="104"/>
                  </a:lnTo>
                  <a:lnTo>
                    <a:pt x="1496" y="104"/>
                  </a:lnTo>
                  <a:lnTo>
                    <a:pt x="1497" y="104"/>
                  </a:lnTo>
                  <a:lnTo>
                    <a:pt x="1498" y="104"/>
                  </a:lnTo>
                  <a:lnTo>
                    <a:pt x="1500" y="104"/>
                  </a:lnTo>
                  <a:lnTo>
                    <a:pt x="1501" y="104"/>
                  </a:lnTo>
                  <a:lnTo>
                    <a:pt x="1503" y="104"/>
                  </a:lnTo>
                  <a:lnTo>
                    <a:pt x="1504" y="104"/>
                  </a:lnTo>
                  <a:lnTo>
                    <a:pt x="1505" y="104"/>
                  </a:lnTo>
                  <a:lnTo>
                    <a:pt x="1507" y="104"/>
                  </a:lnTo>
                  <a:lnTo>
                    <a:pt x="1508" y="104"/>
                  </a:lnTo>
                  <a:lnTo>
                    <a:pt x="1509" y="104"/>
                  </a:lnTo>
                  <a:lnTo>
                    <a:pt x="1511" y="104"/>
                  </a:lnTo>
                  <a:lnTo>
                    <a:pt x="1512" y="104"/>
                  </a:lnTo>
                  <a:lnTo>
                    <a:pt x="1513" y="104"/>
                  </a:lnTo>
                  <a:lnTo>
                    <a:pt x="1515" y="104"/>
                  </a:lnTo>
                  <a:lnTo>
                    <a:pt x="1516" y="104"/>
                  </a:lnTo>
                  <a:lnTo>
                    <a:pt x="1517" y="104"/>
                  </a:lnTo>
                  <a:lnTo>
                    <a:pt x="1519" y="104"/>
                  </a:lnTo>
                  <a:lnTo>
                    <a:pt x="1520" y="104"/>
                  </a:lnTo>
                  <a:lnTo>
                    <a:pt x="1522" y="104"/>
                  </a:lnTo>
                  <a:lnTo>
                    <a:pt x="1523" y="104"/>
                  </a:lnTo>
                  <a:lnTo>
                    <a:pt x="1524" y="104"/>
                  </a:lnTo>
                  <a:lnTo>
                    <a:pt x="1526" y="104"/>
                  </a:lnTo>
                  <a:lnTo>
                    <a:pt x="1527" y="104"/>
                  </a:lnTo>
                  <a:lnTo>
                    <a:pt x="1528" y="104"/>
                  </a:lnTo>
                  <a:lnTo>
                    <a:pt x="1530" y="104"/>
                  </a:lnTo>
                  <a:lnTo>
                    <a:pt x="1531" y="104"/>
                  </a:lnTo>
                  <a:lnTo>
                    <a:pt x="1532" y="104"/>
                  </a:lnTo>
                  <a:lnTo>
                    <a:pt x="1534" y="104"/>
                  </a:lnTo>
                  <a:lnTo>
                    <a:pt x="1535" y="104"/>
                  </a:lnTo>
                  <a:lnTo>
                    <a:pt x="1537" y="104"/>
                  </a:lnTo>
                  <a:lnTo>
                    <a:pt x="1538" y="104"/>
                  </a:lnTo>
                  <a:lnTo>
                    <a:pt x="1539" y="104"/>
                  </a:lnTo>
                  <a:lnTo>
                    <a:pt x="1541" y="104"/>
                  </a:lnTo>
                  <a:lnTo>
                    <a:pt x="1542" y="104"/>
                  </a:lnTo>
                  <a:lnTo>
                    <a:pt x="1543" y="104"/>
                  </a:lnTo>
                  <a:lnTo>
                    <a:pt x="1545" y="104"/>
                  </a:lnTo>
                  <a:lnTo>
                    <a:pt x="1546" y="104"/>
                  </a:lnTo>
                  <a:lnTo>
                    <a:pt x="1547" y="104"/>
                  </a:lnTo>
                  <a:lnTo>
                    <a:pt x="1549" y="104"/>
                  </a:lnTo>
                  <a:lnTo>
                    <a:pt x="1550" y="104"/>
                  </a:lnTo>
                  <a:lnTo>
                    <a:pt x="1551" y="104"/>
                  </a:lnTo>
                  <a:lnTo>
                    <a:pt x="1553" y="104"/>
                  </a:lnTo>
                  <a:lnTo>
                    <a:pt x="1554" y="104"/>
                  </a:lnTo>
                  <a:lnTo>
                    <a:pt x="1556" y="104"/>
                  </a:lnTo>
                  <a:lnTo>
                    <a:pt x="1557" y="104"/>
                  </a:lnTo>
                  <a:lnTo>
                    <a:pt x="1558" y="104"/>
                  </a:lnTo>
                  <a:lnTo>
                    <a:pt x="1560" y="104"/>
                  </a:lnTo>
                  <a:lnTo>
                    <a:pt x="1561" y="104"/>
                  </a:lnTo>
                  <a:lnTo>
                    <a:pt x="1562" y="104"/>
                  </a:lnTo>
                  <a:lnTo>
                    <a:pt x="1564" y="104"/>
                  </a:lnTo>
                  <a:lnTo>
                    <a:pt x="1565" y="104"/>
                  </a:lnTo>
                  <a:lnTo>
                    <a:pt x="1566" y="104"/>
                  </a:lnTo>
                  <a:lnTo>
                    <a:pt x="1568" y="104"/>
                  </a:lnTo>
                  <a:lnTo>
                    <a:pt x="1569" y="104"/>
                  </a:lnTo>
                  <a:lnTo>
                    <a:pt x="1571" y="104"/>
                  </a:lnTo>
                  <a:lnTo>
                    <a:pt x="1572" y="104"/>
                  </a:lnTo>
                  <a:lnTo>
                    <a:pt x="1573" y="104"/>
                  </a:lnTo>
                  <a:lnTo>
                    <a:pt x="1575" y="104"/>
                  </a:lnTo>
                  <a:lnTo>
                    <a:pt x="1576" y="104"/>
                  </a:lnTo>
                  <a:lnTo>
                    <a:pt x="1577" y="104"/>
                  </a:lnTo>
                  <a:lnTo>
                    <a:pt x="1579" y="104"/>
                  </a:lnTo>
                  <a:lnTo>
                    <a:pt x="1580" y="104"/>
                  </a:lnTo>
                  <a:lnTo>
                    <a:pt x="1581" y="104"/>
                  </a:lnTo>
                  <a:lnTo>
                    <a:pt x="1583" y="104"/>
                  </a:lnTo>
                  <a:lnTo>
                    <a:pt x="1584" y="104"/>
                  </a:lnTo>
                  <a:lnTo>
                    <a:pt x="1585" y="104"/>
                  </a:lnTo>
                  <a:lnTo>
                    <a:pt x="1587" y="104"/>
                  </a:lnTo>
                  <a:lnTo>
                    <a:pt x="1588" y="104"/>
                  </a:lnTo>
                  <a:lnTo>
                    <a:pt x="1590" y="104"/>
                  </a:lnTo>
                  <a:lnTo>
                    <a:pt x="1591" y="104"/>
                  </a:lnTo>
                  <a:lnTo>
                    <a:pt x="1592" y="104"/>
                  </a:lnTo>
                  <a:lnTo>
                    <a:pt x="1594" y="104"/>
                  </a:lnTo>
                  <a:lnTo>
                    <a:pt x="1595" y="104"/>
                  </a:lnTo>
                  <a:lnTo>
                    <a:pt x="1596" y="104"/>
                  </a:lnTo>
                  <a:lnTo>
                    <a:pt x="1598" y="104"/>
                  </a:lnTo>
                  <a:lnTo>
                    <a:pt x="1599" y="104"/>
                  </a:lnTo>
                  <a:lnTo>
                    <a:pt x="1600" y="104"/>
                  </a:lnTo>
                  <a:lnTo>
                    <a:pt x="1602" y="104"/>
                  </a:lnTo>
                  <a:lnTo>
                    <a:pt x="1603" y="104"/>
                  </a:lnTo>
                  <a:lnTo>
                    <a:pt x="1605" y="104"/>
                  </a:lnTo>
                  <a:lnTo>
                    <a:pt x="1606" y="104"/>
                  </a:lnTo>
                  <a:lnTo>
                    <a:pt x="1607" y="104"/>
                  </a:lnTo>
                  <a:lnTo>
                    <a:pt x="1609" y="104"/>
                  </a:lnTo>
                  <a:lnTo>
                    <a:pt x="1610" y="104"/>
                  </a:lnTo>
                  <a:lnTo>
                    <a:pt x="1611" y="104"/>
                  </a:lnTo>
                  <a:lnTo>
                    <a:pt x="1613" y="104"/>
                  </a:lnTo>
                  <a:lnTo>
                    <a:pt x="1614" y="104"/>
                  </a:lnTo>
                  <a:lnTo>
                    <a:pt x="1615" y="104"/>
                  </a:lnTo>
                  <a:lnTo>
                    <a:pt x="1617" y="104"/>
                  </a:lnTo>
                  <a:lnTo>
                    <a:pt x="1618" y="104"/>
                  </a:lnTo>
                  <a:lnTo>
                    <a:pt x="1620" y="104"/>
                  </a:lnTo>
                  <a:lnTo>
                    <a:pt x="1621" y="104"/>
                  </a:lnTo>
                  <a:lnTo>
                    <a:pt x="1622" y="104"/>
                  </a:lnTo>
                  <a:lnTo>
                    <a:pt x="1624" y="104"/>
                  </a:lnTo>
                  <a:lnTo>
                    <a:pt x="1625" y="104"/>
                  </a:lnTo>
                  <a:lnTo>
                    <a:pt x="1626" y="104"/>
                  </a:lnTo>
                  <a:lnTo>
                    <a:pt x="1628" y="104"/>
                  </a:lnTo>
                  <a:lnTo>
                    <a:pt x="1629" y="104"/>
                  </a:lnTo>
                  <a:lnTo>
                    <a:pt x="1630" y="104"/>
                  </a:lnTo>
                  <a:lnTo>
                    <a:pt x="1632" y="104"/>
                  </a:lnTo>
                  <a:lnTo>
                    <a:pt x="1633" y="104"/>
                  </a:lnTo>
                  <a:lnTo>
                    <a:pt x="1634" y="104"/>
                  </a:lnTo>
                  <a:lnTo>
                    <a:pt x="1636" y="104"/>
                  </a:lnTo>
                  <a:lnTo>
                    <a:pt x="1637" y="104"/>
                  </a:lnTo>
                  <a:lnTo>
                    <a:pt x="1639" y="104"/>
                  </a:lnTo>
                  <a:lnTo>
                    <a:pt x="1640" y="104"/>
                  </a:lnTo>
                  <a:lnTo>
                    <a:pt x="1641" y="104"/>
                  </a:lnTo>
                  <a:lnTo>
                    <a:pt x="1643" y="104"/>
                  </a:lnTo>
                  <a:lnTo>
                    <a:pt x="1644" y="104"/>
                  </a:lnTo>
                  <a:lnTo>
                    <a:pt x="1645" y="104"/>
                  </a:lnTo>
                  <a:lnTo>
                    <a:pt x="1647" y="104"/>
                  </a:lnTo>
                  <a:lnTo>
                    <a:pt x="1648" y="104"/>
                  </a:lnTo>
                  <a:lnTo>
                    <a:pt x="1649" y="104"/>
                  </a:lnTo>
                  <a:lnTo>
                    <a:pt x="1651" y="104"/>
                  </a:lnTo>
                  <a:lnTo>
                    <a:pt x="1652" y="104"/>
                  </a:lnTo>
                  <a:lnTo>
                    <a:pt x="1654" y="104"/>
                  </a:lnTo>
                  <a:lnTo>
                    <a:pt x="1655" y="104"/>
                  </a:lnTo>
                  <a:lnTo>
                    <a:pt x="1656" y="104"/>
                  </a:lnTo>
                  <a:lnTo>
                    <a:pt x="1658" y="104"/>
                  </a:lnTo>
                  <a:lnTo>
                    <a:pt x="1659" y="104"/>
                  </a:lnTo>
                  <a:lnTo>
                    <a:pt x="1660" y="104"/>
                  </a:lnTo>
                  <a:lnTo>
                    <a:pt x="1662" y="104"/>
                  </a:lnTo>
                  <a:lnTo>
                    <a:pt x="1663" y="104"/>
                  </a:lnTo>
                  <a:lnTo>
                    <a:pt x="1664" y="104"/>
                  </a:lnTo>
                  <a:lnTo>
                    <a:pt x="1666" y="104"/>
                  </a:lnTo>
                  <a:lnTo>
                    <a:pt x="1667" y="104"/>
                  </a:lnTo>
                  <a:lnTo>
                    <a:pt x="1668" y="104"/>
                  </a:lnTo>
                  <a:lnTo>
                    <a:pt x="1670" y="104"/>
                  </a:lnTo>
                  <a:lnTo>
                    <a:pt x="1671" y="104"/>
                  </a:lnTo>
                  <a:lnTo>
                    <a:pt x="1673" y="104"/>
                  </a:lnTo>
                  <a:lnTo>
                    <a:pt x="1674" y="104"/>
                  </a:lnTo>
                  <a:lnTo>
                    <a:pt x="1675" y="104"/>
                  </a:lnTo>
                  <a:lnTo>
                    <a:pt x="1677" y="104"/>
                  </a:lnTo>
                  <a:lnTo>
                    <a:pt x="1678" y="104"/>
                  </a:lnTo>
                  <a:lnTo>
                    <a:pt x="1679" y="104"/>
                  </a:lnTo>
                  <a:lnTo>
                    <a:pt x="1681" y="104"/>
                  </a:lnTo>
                  <a:lnTo>
                    <a:pt x="1682" y="104"/>
                  </a:lnTo>
                  <a:lnTo>
                    <a:pt x="1683" y="104"/>
                  </a:lnTo>
                  <a:lnTo>
                    <a:pt x="1685" y="104"/>
                  </a:lnTo>
                  <a:lnTo>
                    <a:pt x="1686" y="104"/>
                  </a:lnTo>
                  <a:lnTo>
                    <a:pt x="1688" y="99"/>
                  </a:lnTo>
                  <a:lnTo>
                    <a:pt x="1689" y="85"/>
                  </a:lnTo>
                  <a:lnTo>
                    <a:pt x="1690" y="68"/>
                  </a:lnTo>
                  <a:lnTo>
                    <a:pt x="1692" y="60"/>
                  </a:lnTo>
                  <a:lnTo>
                    <a:pt x="1693" y="69"/>
                  </a:lnTo>
                  <a:lnTo>
                    <a:pt x="1694" y="87"/>
                  </a:lnTo>
                  <a:lnTo>
                    <a:pt x="1696" y="100"/>
                  </a:lnTo>
                  <a:lnTo>
                    <a:pt x="1697" y="104"/>
                  </a:lnTo>
                  <a:lnTo>
                    <a:pt x="1698" y="104"/>
                  </a:lnTo>
                  <a:lnTo>
                    <a:pt x="1700" y="104"/>
                  </a:lnTo>
                  <a:lnTo>
                    <a:pt x="1701" y="104"/>
                  </a:lnTo>
                  <a:lnTo>
                    <a:pt x="1703" y="104"/>
                  </a:lnTo>
                  <a:lnTo>
                    <a:pt x="1704" y="104"/>
                  </a:lnTo>
                  <a:lnTo>
                    <a:pt x="1705" y="104"/>
                  </a:lnTo>
                  <a:lnTo>
                    <a:pt x="1707" y="104"/>
                  </a:lnTo>
                  <a:lnTo>
                    <a:pt x="1708" y="104"/>
                  </a:lnTo>
                  <a:lnTo>
                    <a:pt x="1709" y="104"/>
                  </a:lnTo>
                  <a:lnTo>
                    <a:pt x="1711" y="104"/>
                  </a:lnTo>
                  <a:lnTo>
                    <a:pt x="1712" y="104"/>
                  </a:lnTo>
                  <a:lnTo>
                    <a:pt x="1713" y="104"/>
                  </a:lnTo>
                  <a:lnTo>
                    <a:pt x="1715" y="104"/>
                  </a:lnTo>
                  <a:lnTo>
                    <a:pt x="1716" y="104"/>
                  </a:lnTo>
                  <a:lnTo>
                    <a:pt x="1717" y="104"/>
                  </a:lnTo>
                  <a:lnTo>
                    <a:pt x="1719" y="104"/>
                  </a:lnTo>
                  <a:lnTo>
                    <a:pt x="1720" y="104"/>
                  </a:lnTo>
                  <a:lnTo>
                    <a:pt x="1722" y="104"/>
                  </a:lnTo>
                  <a:lnTo>
                    <a:pt x="1723" y="104"/>
                  </a:lnTo>
                  <a:lnTo>
                    <a:pt x="1724" y="104"/>
                  </a:lnTo>
                  <a:lnTo>
                    <a:pt x="1726" y="104"/>
                  </a:lnTo>
                  <a:lnTo>
                    <a:pt x="1727" y="104"/>
                  </a:lnTo>
                  <a:lnTo>
                    <a:pt x="1728" y="104"/>
                  </a:lnTo>
                  <a:lnTo>
                    <a:pt x="1730" y="104"/>
                  </a:lnTo>
                  <a:lnTo>
                    <a:pt x="1731" y="104"/>
                  </a:lnTo>
                  <a:lnTo>
                    <a:pt x="1732" y="104"/>
                  </a:lnTo>
                  <a:lnTo>
                    <a:pt x="1734" y="104"/>
                  </a:lnTo>
                  <a:lnTo>
                    <a:pt x="1735" y="104"/>
                  </a:lnTo>
                  <a:lnTo>
                    <a:pt x="1737" y="104"/>
                  </a:lnTo>
                  <a:lnTo>
                    <a:pt x="1738" y="104"/>
                  </a:lnTo>
                  <a:lnTo>
                    <a:pt x="1739" y="104"/>
                  </a:lnTo>
                  <a:lnTo>
                    <a:pt x="1741" y="104"/>
                  </a:lnTo>
                  <a:lnTo>
                    <a:pt x="1742" y="104"/>
                  </a:lnTo>
                  <a:lnTo>
                    <a:pt x="1743" y="104"/>
                  </a:lnTo>
                  <a:lnTo>
                    <a:pt x="1745" y="104"/>
                  </a:lnTo>
                  <a:lnTo>
                    <a:pt x="1746" y="104"/>
                  </a:lnTo>
                  <a:lnTo>
                    <a:pt x="1747" y="104"/>
                  </a:lnTo>
                  <a:lnTo>
                    <a:pt x="1749" y="104"/>
                  </a:lnTo>
                  <a:lnTo>
                    <a:pt x="1750" y="104"/>
                  </a:lnTo>
                  <a:lnTo>
                    <a:pt x="1752" y="104"/>
                  </a:lnTo>
                  <a:lnTo>
                    <a:pt x="1753" y="104"/>
                  </a:lnTo>
                  <a:lnTo>
                    <a:pt x="1754" y="104"/>
                  </a:lnTo>
                  <a:lnTo>
                    <a:pt x="1756" y="104"/>
                  </a:lnTo>
                  <a:lnTo>
                    <a:pt x="1757" y="104"/>
                  </a:lnTo>
                  <a:lnTo>
                    <a:pt x="1758" y="104"/>
                  </a:lnTo>
                  <a:lnTo>
                    <a:pt x="1760" y="104"/>
                  </a:lnTo>
                  <a:lnTo>
                    <a:pt x="1761" y="104"/>
                  </a:lnTo>
                  <a:lnTo>
                    <a:pt x="1762" y="104"/>
                  </a:lnTo>
                  <a:lnTo>
                    <a:pt x="1764" y="104"/>
                  </a:lnTo>
                  <a:lnTo>
                    <a:pt x="1765" y="104"/>
                  </a:lnTo>
                  <a:lnTo>
                    <a:pt x="1766" y="104"/>
                  </a:lnTo>
                  <a:lnTo>
                    <a:pt x="1768" y="104"/>
                  </a:lnTo>
                  <a:lnTo>
                    <a:pt x="1769" y="104"/>
                  </a:lnTo>
                  <a:lnTo>
                    <a:pt x="1771" y="104"/>
                  </a:lnTo>
                  <a:lnTo>
                    <a:pt x="1772" y="104"/>
                  </a:lnTo>
                  <a:lnTo>
                    <a:pt x="1773" y="104"/>
                  </a:lnTo>
                  <a:lnTo>
                    <a:pt x="1775" y="104"/>
                  </a:lnTo>
                  <a:lnTo>
                    <a:pt x="1776" y="104"/>
                  </a:lnTo>
                  <a:lnTo>
                    <a:pt x="1777" y="104"/>
                  </a:lnTo>
                  <a:lnTo>
                    <a:pt x="1779" y="104"/>
                  </a:lnTo>
                  <a:lnTo>
                    <a:pt x="1780" y="104"/>
                  </a:lnTo>
                  <a:lnTo>
                    <a:pt x="1781" y="104"/>
                  </a:lnTo>
                  <a:lnTo>
                    <a:pt x="1783" y="104"/>
                  </a:lnTo>
                  <a:lnTo>
                    <a:pt x="1784" y="104"/>
                  </a:lnTo>
                  <a:lnTo>
                    <a:pt x="1786" y="104"/>
                  </a:lnTo>
                  <a:lnTo>
                    <a:pt x="1787" y="104"/>
                  </a:lnTo>
                  <a:lnTo>
                    <a:pt x="1788" y="104"/>
                  </a:lnTo>
                  <a:lnTo>
                    <a:pt x="1790" y="104"/>
                  </a:lnTo>
                  <a:lnTo>
                    <a:pt x="1791" y="104"/>
                  </a:lnTo>
                  <a:lnTo>
                    <a:pt x="1792" y="104"/>
                  </a:lnTo>
                  <a:lnTo>
                    <a:pt x="1794" y="104"/>
                  </a:lnTo>
                  <a:lnTo>
                    <a:pt x="1795" y="104"/>
                  </a:lnTo>
                  <a:lnTo>
                    <a:pt x="1796" y="104"/>
                  </a:lnTo>
                  <a:lnTo>
                    <a:pt x="1798" y="104"/>
                  </a:lnTo>
                  <a:lnTo>
                    <a:pt x="1799" y="104"/>
                  </a:lnTo>
                  <a:lnTo>
                    <a:pt x="1801" y="104"/>
                  </a:lnTo>
                  <a:lnTo>
                    <a:pt x="1802" y="104"/>
                  </a:lnTo>
                  <a:lnTo>
                    <a:pt x="1803" y="104"/>
                  </a:lnTo>
                  <a:lnTo>
                    <a:pt x="1805" y="104"/>
                  </a:lnTo>
                  <a:lnTo>
                    <a:pt x="1806" y="104"/>
                  </a:lnTo>
                  <a:lnTo>
                    <a:pt x="1807" y="104"/>
                  </a:lnTo>
                  <a:lnTo>
                    <a:pt x="1809" y="104"/>
                  </a:lnTo>
                  <a:lnTo>
                    <a:pt x="1810" y="104"/>
                  </a:lnTo>
                  <a:lnTo>
                    <a:pt x="1811" y="104"/>
                  </a:lnTo>
                  <a:lnTo>
                    <a:pt x="1813" y="104"/>
                  </a:lnTo>
                  <a:lnTo>
                    <a:pt x="1814" y="104"/>
                  </a:lnTo>
                  <a:lnTo>
                    <a:pt x="1815" y="104"/>
                  </a:lnTo>
                  <a:lnTo>
                    <a:pt x="1817" y="104"/>
                  </a:lnTo>
                  <a:lnTo>
                    <a:pt x="1818" y="104"/>
                  </a:lnTo>
                  <a:lnTo>
                    <a:pt x="1820" y="104"/>
                  </a:lnTo>
                  <a:lnTo>
                    <a:pt x="1821" y="104"/>
                  </a:lnTo>
                  <a:lnTo>
                    <a:pt x="1822" y="104"/>
                  </a:lnTo>
                  <a:lnTo>
                    <a:pt x="1824" y="104"/>
                  </a:lnTo>
                  <a:lnTo>
                    <a:pt x="1825" y="104"/>
                  </a:lnTo>
                  <a:lnTo>
                    <a:pt x="1826" y="104"/>
                  </a:lnTo>
                  <a:lnTo>
                    <a:pt x="1828" y="104"/>
                  </a:lnTo>
                  <a:lnTo>
                    <a:pt x="1829" y="104"/>
                  </a:lnTo>
                  <a:lnTo>
                    <a:pt x="1830" y="104"/>
                  </a:lnTo>
                  <a:lnTo>
                    <a:pt x="1832" y="104"/>
                  </a:lnTo>
                  <a:lnTo>
                    <a:pt x="1833" y="104"/>
                  </a:lnTo>
                  <a:lnTo>
                    <a:pt x="1835" y="104"/>
                  </a:lnTo>
                  <a:lnTo>
                    <a:pt x="1836" y="104"/>
                  </a:lnTo>
                  <a:lnTo>
                    <a:pt x="1837" y="104"/>
                  </a:lnTo>
                  <a:lnTo>
                    <a:pt x="1839" y="104"/>
                  </a:lnTo>
                  <a:lnTo>
                    <a:pt x="1840" y="104"/>
                  </a:lnTo>
                  <a:lnTo>
                    <a:pt x="1841" y="104"/>
                  </a:lnTo>
                  <a:lnTo>
                    <a:pt x="1843" y="104"/>
                  </a:lnTo>
                  <a:lnTo>
                    <a:pt x="1844" y="104"/>
                  </a:lnTo>
                  <a:lnTo>
                    <a:pt x="1845" y="104"/>
                  </a:lnTo>
                  <a:lnTo>
                    <a:pt x="1846" y="10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6" name="Rectangle 696">
              <a:extLst>
                <a:ext uri="{FF2B5EF4-FFF2-40B4-BE49-F238E27FC236}">
                  <a16:creationId xmlns:a16="http://schemas.microsoft.com/office/drawing/2014/main" id="{46D7A5E2-1206-4840-8EDD-EC8D0A3EB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3217" y="2635373"/>
              <a:ext cx="2794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761.5893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7" name="Rectangle 697">
              <a:extLst>
                <a:ext uri="{FF2B5EF4-FFF2-40B4-BE49-F238E27FC236}">
                  <a16:creationId xmlns:a16="http://schemas.microsoft.com/office/drawing/2014/main" id="{38EF9359-B627-443F-9E73-81D076788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3330" y="2797298"/>
              <a:ext cx="2794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762.5944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8" name="Rectangle 698">
              <a:extLst>
                <a:ext uri="{FF2B5EF4-FFF2-40B4-BE49-F238E27FC236}">
                  <a16:creationId xmlns:a16="http://schemas.microsoft.com/office/drawing/2014/main" id="{3DC715BA-B6EF-4161-BFFA-7E012CEAF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455" y="2808411"/>
              <a:ext cx="2794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760.5844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9" name="Rectangle 699">
              <a:extLst>
                <a:ext uri="{FF2B5EF4-FFF2-40B4-BE49-F238E27FC236}">
                  <a16:creationId xmlns:a16="http://schemas.microsoft.com/office/drawing/2014/main" id="{214B094B-7953-42A8-B71B-1432713AF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1855" y="2992561"/>
              <a:ext cx="2794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763.5997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0" name="Rectangle 700">
              <a:extLst>
                <a:ext uri="{FF2B5EF4-FFF2-40B4-BE49-F238E27FC236}">
                  <a16:creationId xmlns:a16="http://schemas.microsoft.com/office/drawing/2014/main" id="{747B6033-9132-4E81-AA03-2063F9577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642" y="3254498"/>
              <a:ext cx="2794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759.6312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1" name="Rectangle 701">
              <a:extLst>
                <a:ext uri="{FF2B5EF4-FFF2-40B4-BE49-F238E27FC236}">
                  <a16:creationId xmlns:a16="http://schemas.microsoft.com/office/drawing/2014/main" id="{8ED016B2-BDAC-4ED3-91FC-00D603990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680" y="3254498"/>
              <a:ext cx="2794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759.3580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2" name="Rectangle 702">
              <a:extLst>
                <a:ext uri="{FF2B5EF4-FFF2-40B4-BE49-F238E27FC236}">
                  <a16:creationId xmlns:a16="http://schemas.microsoft.com/office/drawing/2014/main" id="{7ABEC665-E9D1-4965-9268-05D9D9662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1524" y="4010381"/>
              <a:ext cx="392113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96"/>
                  </a:solidFill>
                  <a:effectLst/>
                  <a:latin typeface="Arial" panose="020B0604020202020204" pitchFamily="34" charset="0"/>
                </a:rPr>
                <a:t>0_d20_neg_2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3" name="Rectangle 703">
              <a:extLst>
                <a:ext uri="{FF2B5EF4-FFF2-40B4-BE49-F238E27FC236}">
                  <a16:creationId xmlns:a16="http://schemas.microsoft.com/office/drawing/2014/main" id="{1D7EC60C-796A-4C9D-9662-E5EEF6F2F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412" y="4010381"/>
              <a:ext cx="4445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4" name="Rectangle 704">
              <a:extLst>
                <a:ext uri="{FF2B5EF4-FFF2-40B4-BE49-F238E27FC236}">
                  <a16:creationId xmlns:a16="http://schemas.microsoft.com/office/drawing/2014/main" id="{D4C229AA-8D3E-4E11-A83E-6FEED2DDA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7287" y="4010381"/>
              <a:ext cx="61913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#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5" name="Rectangle 705">
              <a:extLst>
                <a:ext uri="{FF2B5EF4-FFF2-40B4-BE49-F238E27FC236}">
                  <a16:creationId xmlns:a16="http://schemas.microsoft.com/office/drawing/2014/main" id="{91735025-3513-44E2-A7A2-B5994B938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212" y="4010381"/>
              <a:ext cx="128588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000096"/>
                  </a:solidFill>
                  <a:effectLst/>
                  <a:latin typeface="Arial" panose="020B0604020202020204" pitchFamily="34" charset="0"/>
                </a:rPr>
                <a:t>759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6" name="Rectangle 706">
              <a:extLst>
                <a:ext uri="{FF2B5EF4-FFF2-40B4-BE49-F238E27FC236}">
                  <a16:creationId xmlns:a16="http://schemas.microsoft.com/office/drawing/2014/main" id="{6E706E62-73E5-4A32-9BA7-F92749AE8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674" y="4010381"/>
              <a:ext cx="128588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RT: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7" name="Rectangle 707">
              <a:extLst>
                <a:ext uri="{FF2B5EF4-FFF2-40B4-BE49-F238E27FC236}">
                  <a16:creationId xmlns:a16="http://schemas.microsoft.com/office/drawing/2014/main" id="{001674ED-7B8F-405B-ADCF-B8DDC87B8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4149" y="4010381"/>
              <a:ext cx="179388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96"/>
                  </a:solidFill>
                  <a:effectLst/>
                  <a:latin typeface="Arial" panose="020B0604020202020204" pitchFamily="34" charset="0"/>
                </a:rPr>
                <a:t>10.43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8" name="Rectangle 708">
              <a:extLst>
                <a:ext uri="{FF2B5EF4-FFF2-40B4-BE49-F238E27FC236}">
                  <a16:creationId xmlns:a16="http://schemas.microsoft.com/office/drawing/2014/main" id="{ED489B88-C75B-4B09-928B-6879B46B5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999" y="4010381"/>
              <a:ext cx="128588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AV: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9" name="Rectangle 709">
              <a:extLst>
                <a:ext uri="{FF2B5EF4-FFF2-40B4-BE49-F238E27FC236}">
                  <a16:creationId xmlns:a16="http://schemas.microsoft.com/office/drawing/2014/main" id="{C2CE30C0-040F-41A0-A1AB-177A7C4CB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474" y="4010381"/>
              <a:ext cx="61913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96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0" name="Rectangle 710">
              <a:extLst>
                <a:ext uri="{FF2B5EF4-FFF2-40B4-BE49-F238E27FC236}">
                  <a16:creationId xmlns:a16="http://schemas.microsoft.com/office/drawing/2014/main" id="{8BEEC9FB-AF35-4064-A3E1-071D518EE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7849" y="4010381"/>
              <a:ext cx="123825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NL: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1" name="Rectangle 711">
              <a:extLst>
                <a:ext uri="{FF2B5EF4-FFF2-40B4-BE49-F238E27FC236}">
                  <a16:creationId xmlns:a16="http://schemas.microsoft.com/office/drawing/2014/main" id="{2D895CF2-2113-4AFF-B5ED-7E9B3F10D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974" y="4010381"/>
              <a:ext cx="219075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96"/>
                  </a:solidFill>
                  <a:effectLst/>
                  <a:latin typeface="Arial" panose="020B0604020202020204" pitchFamily="34" charset="0"/>
                </a:rPr>
                <a:t>2.12E6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2" name="Rectangle 712">
              <a:extLst>
                <a:ext uri="{FF2B5EF4-FFF2-40B4-BE49-F238E27FC236}">
                  <a16:creationId xmlns:a16="http://schemas.microsoft.com/office/drawing/2014/main" id="{4A98AEBF-1FB7-4DEC-8979-5E5289235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488" y="4155950"/>
              <a:ext cx="84138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T: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3" name="Rectangle 713">
              <a:extLst>
                <a:ext uri="{FF2B5EF4-FFF2-40B4-BE49-F238E27FC236}">
                  <a16:creationId xmlns:a16="http://schemas.microsoft.com/office/drawing/2014/main" id="{A4724728-F5EA-4004-9502-DD9715CC7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1276" y="4155950"/>
              <a:ext cx="1255713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96"/>
                  </a:solidFill>
                  <a:effectLst/>
                  <a:latin typeface="Arial" panose="020B0604020202020204" pitchFamily="34" charset="0"/>
                </a:rPr>
                <a:t>FTMS {1,1}  - p ESI Full ms [250.00-2000.00]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4" name="Line 714">
              <a:extLst>
                <a:ext uri="{FF2B5EF4-FFF2-40B4-BE49-F238E27FC236}">
                  <a16:creationId xmlns:a16="http://schemas.microsoft.com/office/drawing/2014/main" id="{D23A9D54-9908-4116-9FC1-AF0889A98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7326" y="4933825"/>
              <a:ext cx="103473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5" name="Line 715">
              <a:extLst>
                <a:ext uri="{FF2B5EF4-FFF2-40B4-BE49-F238E27FC236}">
                  <a16:creationId xmlns:a16="http://schemas.microsoft.com/office/drawing/2014/main" id="{08A3A060-0573-47A4-8DD1-BEAD0A7822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5913" y="4933825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6" name="Line 716">
              <a:extLst>
                <a:ext uri="{FF2B5EF4-FFF2-40B4-BE49-F238E27FC236}">
                  <a16:creationId xmlns:a16="http://schemas.microsoft.com/office/drawing/2014/main" id="{F62DB269-E63C-4CD9-8436-B2D68DC932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4501" y="4933825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7" name="Line 717">
              <a:extLst>
                <a:ext uri="{FF2B5EF4-FFF2-40B4-BE49-F238E27FC236}">
                  <a16:creationId xmlns:a16="http://schemas.microsoft.com/office/drawing/2014/main" id="{77F2EFC0-37F4-4911-8879-DE170D88F0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4676" y="4933825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8" name="Line 718">
              <a:extLst>
                <a:ext uri="{FF2B5EF4-FFF2-40B4-BE49-F238E27FC236}">
                  <a16:creationId xmlns:a16="http://schemas.microsoft.com/office/drawing/2014/main" id="{1F11A09F-7B44-4CDD-861F-CB655822D7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263" y="4933825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9" name="Line 719">
              <a:extLst>
                <a:ext uri="{FF2B5EF4-FFF2-40B4-BE49-F238E27FC236}">
                  <a16:creationId xmlns:a16="http://schemas.microsoft.com/office/drawing/2014/main" id="{3B3C8CD5-1957-4021-AD5A-0DF93AD59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0438" y="4933825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0" name="Line 720">
              <a:extLst>
                <a:ext uri="{FF2B5EF4-FFF2-40B4-BE49-F238E27FC236}">
                  <a16:creationId xmlns:a16="http://schemas.microsoft.com/office/drawing/2014/main" id="{56C6125F-9D4A-4C34-A7FC-A7AA86A69A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9026" y="4933825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1" name="Line 721">
              <a:extLst>
                <a:ext uri="{FF2B5EF4-FFF2-40B4-BE49-F238E27FC236}">
                  <a16:creationId xmlns:a16="http://schemas.microsoft.com/office/drawing/2014/main" id="{8D80B7B0-047C-4E28-8506-2845C57D4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9201" y="4933825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2" name="Line 722">
              <a:extLst>
                <a:ext uri="{FF2B5EF4-FFF2-40B4-BE49-F238E27FC236}">
                  <a16:creationId xmlns:a16="http://schemas.microsoft.com/office/drawing/2014/main" id="{7711136B-2A40-4A0D-9D63-129594EE35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7788" y="4933825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3" name="Line 723">
              <a:extLst>
                <a:ext uri="{FF2B5EF4-FFF2-40B4-BE49-F238E27FC236}">
                  <a16:creationId xmlns:a16="http://schemas.microsoft.com/office/drawing/2014/main" id="{10648CB4-9C85-428C-A49B-909CB6C40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4963" y="4933825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4" name="Line 724">
              <a:extLst>
                <a:ext uri="{FF2B5EF4-FFF2-40B4-BE49-F238E27FC236}">
                  <a16:creationId xmlns:a16="http://schemas.microsoft.com/office/drawing/2014/main" id="{0D855776-90E3-49DC-8702-CF6879CE77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3551" y="4933825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5" name="Line 725">
              <a:extLst>
                <a:ext uri="{FF2B5EF4-FFF2-40B4-BE49-F238E27FC236}">
                  <a16:creationId xmlns:a16="http://schemas.microsoft.com/office/drawing/2014/main" id="{E04F2C2E-20B1-4F8F-9A2A-1E8AC94F58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3726" y="4933825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6" name="Line 726">
              <a:extLst>
                <a:ext uri="{FF2B5EF4-FFF2-40B4-BE49-F238E27FC236}">
                  <a16:creationId xmlns:a16="http://schemas.microsoft.com/office/drawing/2014/main" id="{F42B1C40-82DD-4CF3-97F7-945A8958DC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7076" y="4933825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7" name="Line 727">
              <a:extLst>
                <a:ext uri="{FF2B5EF4-FFF2-40B4-BE49-F238E27FC236}">
                  <a16:creationId xmlns:a16="http://schemas.microsoft.com/office/drawing/2014/main" id="{0671E3B9-1585-405B-B338-FE9F3C3E86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5838" y="4933825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8" name="Line 728">
              <a:extLst>
                <a:ext uri="{FF2B5EF4-FFF2-40B4-BE49-F238E27FC236}">
                  <a16:creationId xmlns:a16="http://schemas.microsoft.com/office/drawing/2014/main" id="{D8671479-C087-47B8-AA9E-AC8E26713A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4426" y="4933825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9" name="Line 729">
              <a:extLst>
                <a:ext uri="{FF2B5EF4-FFF2-40B4-BE49-F238E27FC236}">
                  <a16:creationId xmlns:a16="http://schemas.microsoft.com/office/drawing/2014/main" id="{92BC80B7-C422-4376-81B8-9E5EE029C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3013" y="4933825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0" name="Line 730">
              <a:extLst>
                <a:ext uri="{FF2B5EF4-FFF2-40B4-BE49-F238E27FC236}">
                  <a16:creationId xmlns:a16="http://schemas.microsoft.com/office/drawing/2014/main" id="{F0D80936-5533-48A9-8D94-3C0353B00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1601" y="4933825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1" name="Line 731">
              <a:extLst>
                <a:ext uri="{FF2B5EF4-FFF2-40B4-BE49-F238E27FC236}">
                  <a16:creationId xmlns:a16="http://schemas.microsoft.com/office/drawing/2014/main" id="{97AF45B6-849E-4064-BAE1-64F340F302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0363" y="4933825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2" name="Line 732">
              <a:extLst>
                <a:ext uri="{FF2B5EF4-FFF2-40B4-BE49-F238E27FC236}">
                  <a16:creationId xmlns:a16="http://schemas.microsoft.com/office/drawing/2014/main" id="{11E92570-4675-4EE2-8149-1373BD2DE6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8951" y="4933825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3" name="Line 733">
              <a:extLst>
                <a:ext uri="{FF2B5EF4-FFF2-40B4-BE49-F238E27FC236}">
                  <a16:creationId xmlns:a16="http://schemas.microsoft.com/office/drawing/2014/main" id="{34DD470B-CF9B-4FCC-A0BA-38EBEF1FD5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7538" y="4933825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4" name="Line 734">
              <a:extLst>
                <a:ext uri="{FF2B5EF4-FFF2-40B4-BE49-F238E27FC236}">
                  <a16:creationId xmlns:a16="http://schemas.microsoft.com/office/drawing/2014/main" id="{5830CB94-141A-487B-9C5D-4D273F7A9B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6126" y="4933825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5" name="Line 735">
              <a:extLst>
                <a:ext uri="{FF2B5EF4-FFF2-40B4-BE49-F238E27FC236}">
                  <a16:creationId xmlns:a16="http://schemas.microsoft.com/office/drawing/2014/main" id="{55DD60D1-405D-493C-B514-A1A0E12D34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4888" y="4933825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6" name="Line 736">
              <a:extLst>
                <a:ext uri="{FF2B5EF4-FFF2-40B4-BE49-F238E27FC236}">
                  <a16:creationId xmlns:a16="http://schemas.microsoft.com/office/drawing/2014/main" id="{1A5E4FBB-7E3D-40BC-BD50-FD3E42E092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9826" y="4933825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7" name="Line 737">
              <a:extLst>
                <a:ext uri="{FF2B5EF4-FFF2-40B4-BE49-F238E27FC236}">
                  <a16:creationId xmlns:a16="http://schemas.microsoft.com/office/drawing/2014/main" id="{737BF469-30C5-4B85-AD81-6AF836AAE5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8413" y="4933825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8" name="Line 738">
              <a:extLst>
                <a:ext uri="{FF2B5EF4-FFF2-40B4-BE49-F238E27FC236}">
                  <a16:creationId xmlns:a16="http://schemas.microsoft.com/office/drawing/2014/main" id="{22F69E93-2A14-431E-860A-F2ACD78E4D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7001" y="4933825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9" name="Line 739">
              <a:extLst>
                <a:ext uri="{FF2B5EF4-FFF2-40B4-BE49-F238E27FC236}">
                  <a16:creationId xmlns:a16="http://schemas.microsoft.com/office/drawing/2014/main" id="{30D631DC-A80A-42EB-9630-FA05CCD5C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4176" y="4933825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0" name="Line 740">
              <a:extLst>
                <a:ext uri="{FF2B5EF4-FFF2-40B4-BE49-F238E27FC236}">
                  <a16:creationId xmlns:a16="http://schemas.microsoft.com/office/drawing/2014/main" id="{863238B0-2088-48BB-8A33-F58A7A91CE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4351" y="4933825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1" name="Line 741">
              <a:extLst>
                <a:ext uri="{FF2B5EF4-FFF2-40B4-BE49-F238E27FC236}">
                  <a16:creationId xmlns:a16="http://schemas.microsoft.com/office/drawing/2014/main" id="{54685BC3-A8B1-4B9E-AB1C-1F0F0A25B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2938" y="4933825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2" name="Line 742">
              <a:extLst>
                <a:ext uri="{FF2B5EF4-FFF2-40B4-BE49-F238E27FC236}">
                  <a16:creationId xmlns:a16="http://schemas.microsoft.com/office/drawing/2014/main" id="{392734C3-87A4-424F-A89C-C938D1EDC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1526" y="4933825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3" name="Line 743">
              <a:extLst>
                <a:ext uri="{FF2B5EF4-FFF2-40B4-BE49-F238E27FC236}">
                  <a16:creationId xmlns:a16="http://schemas.microsoft.com/office/drawing/2014/main" id="{9981B4B8-A0F2-4024-BEFC-B160DAE6D8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8701" y="4933825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4" name="Line 744">
              <a:extLst>
                <a:ext uri="{FF2B5EF4-FFF2-40B4-BE49-F238E27FC236}">
                  <a16:creationId xmlns:a16="http://schemas.microsoft.com/office/drawing/2014/main" id="{22657C43-7126-4093-A7F8-C3D6E328F3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38876" y="4933825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5" name="Line 745">
              <a:extLst>
                <a:ext uri="{FF2B5EF4-FFF2-40B4-BE49-F238E27FC236}">
                  <a16:creationId xmlns:a16="http://schemas.microsoft.com/office/drawing/2014/main" id="{DBB0FEBE-2F10-458A-962C-1C13E04621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7463" y="4933825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6" name="Line 746">
              <a:extLst>
                <a:ext uri="{FF2B5EF4-FFF2-40B4-BE49-F238E27FC236}">
                  <a16:creationId xmlns:a16="http://schemas.microsoft.com/office/drawing/2014/main" id="{ECABD7D6-9472-4498-858F-7031791A48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96051" y="4933825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7" name="Line 747">
              <a:extLst>
                <a:ext uri="{FF2B5EF4-FFF2-40B4-BE49-F238E27FC236}">
                  <a16:creationId xmlns:a16="http://schemas.microsoft.com/office/drawing/2014/main" id="{10020B9C-4B4C-4F21-BADC-FC9B3F3967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59576" y="4933825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8" name="Line 748">
              <a:extLst>
                <a:ext uri="{FF2B5EF4-FFF2-40B4-BE49-F238E27FC236}">
                  <a16:creationId xmlns:a16="http://schemas.microsoft.com/office/drawing/2014/main" id="{1F17D097-8F6D-4E87-BE11-FFE3ADE415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8163" y="4933825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9" name="Line 749">
              <a:extLst>
                <a:ext uri="{FF2B5EF4-FFF2-40B4-BE49-F238E27FC236}">
                  <a16:creationId xmlns:a16="http://schemas.microsoft.com/office/drawing/2014/main" id="{486F470E-A67F-4276-97B4-2C11C385CD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6751" y="4933825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0" name="Line 750">
              <a:extLst>
                <a:ext uri="{FF2B5EF4-FFF2-40B4-BE49-F238E27FC236}">
                  <a16:creationId xmlns:a16="http://schemas.microsoft.com/office/drawing/2014/main" id="{8DC2BFD8-1B73-4C64-B440-E3B5336A71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46926" y="4933825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1" name="Line 751">
              <a:extLst>
                <a:ext uri="{FF2B5EF4-FFF2-40B4-BE49-F238E27FC236}">
                  <a16:creationId xmlns:a16="http://schemas.microsoft.com/office/drawing/2014/main" id="{C5A32089-2B4E-44B2-908E-FBEA35A56E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4101" y="4933825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2" name="Line 752">
              <a:extLst>
                <a:ext uri="{FF2B5EF4-FFF2-40B4-BE49-F238E27FC236}">
                  <a16:creationId xmlns:a16="http://schemas.microsoft.com/office/drawing/2014/main" id="{3A9013EB-89AB-4821-BC01-7A757BEF9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32688" y="4933825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3" name="Line 753">
              <a:extLst>
                <a:ext uri="{FF2B5EF4-FFF2-40B4-BE49-F238E27FC236}">
                  <a16:creationId xmlns:a16="http://schemas.microsoft.com/office/drawing/2014/main" id="{1A73788F-CF81-4722-92CE-7E25384649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61276" y="4933825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4" name="Line 754">
              <a:extLst>
                <a:ext uri="{FF2B5EF4-FFF2-40B4-BE49-F238E27FC236}">
                  <a16:creationId xmlns:a16="http://schemas.microsoft.com/office/drawing/2014/main" id="{ACF4FEC1-D85D-4132-9B07-7F216D723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1451" y="4933825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5" name="Line 755">
              <a:extLst>
                <a:ext uri="{FF2B5EF4-FFF2-40B4-BE49-F238E27FC236}">
                  <a16:creationId xmlns:a16="http://schemas.microsoft.com/office/drawing/2014/main" id="{F75032F4-6D05-4CA4-A6EC-DB5D123F8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48626" y="4933825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6" name="Line 756">
              <a:extLst>
                <a:ext uri="{FF2B5EF4-FFF2-40B4-BE49-F238E27FC236}">
                  <a16:creationId xmlns:a16="http://schemas.microsoft.com/office/drawing/2014/main" id="{D4996C69-D228-46F4-BC53-5BCBBD4CB7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7213" y="4933825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7" name="Line 757">
              <a:extLst>
                <a:ext uri="{FF2B5EF4-FFF2-40B4-BE49-F238E27FC236}">
                  <a16:creationId xmlns:a16="http://schemas.microsoft.com/office/drawing/2014/main" id="{54F6066F-7794-4D1D-8338-147127D10A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07388" y="4933825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8" name="Line 758">
              <a:extLst>
                <a:ext uri="{FF2B5EF4-FFF2-40B4-BE49-F238E27FC236}">
                  <a16:creationId xmlns:a16="http://schemas.microsoft.com/office/drawing/2014/main" id="{A1D805C3-1D12-4525-8A45-F8BE277BF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40738" y="4933825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9" name="Line 759">
              <a:extLst>
                <a:ext uri="{FF2B5EF4-FFF2-40B4-BE49-F238E27FC236}">
                  <a16:creationId xmlns:a16="http://schemas.microsoft.com/office/drawing/2014/main" id="{06C6D486-54BF-40B0-9011-688DAD3635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99501" y="4933825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0" name="Line 760">
              <a:extLst>
                <a:ext uri="{FF2B5EF4-FFF2-40B4-BE49-F238E27FC236}">
                  <a16:creationId xmlns:a16="http://schemas.microsoft.com/office/drawing/2014/main" id="{16DC9EEA-4B92-49A6-BCED-6DA5FFB018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8088" y="4933825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1" name="Line 761">
              <a:extLst>
                <a:ext uri="{FF2B5EF4-FFF2-40B4-BE49-F238E27FC236}">
                  <a16:creationId xmlns:a16="http://schemas.microsoft.com/office/drawing/2014/main" id="{E734B266-1698-4CA7-8E6C-B08B82317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56676" y="4933825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2" name="Line 762">
              <a:extLst>
                <a:ext uri="{FF2B5EF4-FFF2-40B4-BE49-F238E27FC236}">
                  <a16:creationId xmlns:a16="http://schemas.microsoft.com/office/drawing/2014/main" id="{A8693566-F7AB-4462-829B-3DEB968546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85263" y="4933825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3" name="Line 763">
              <a:extLst>
                <a:ext uri="{FF2B5EF4-FFF2-40B4-BE49-F238E27FC236}">
                  <a16:creationId xmlns:a16="http://schemas.microsoft.com/office/drawing/2014/main" id="{57247B47-ED4F-4243-8865-92A5283D4C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44026" y="4933825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4" name="Line 764">
              <a:extLst>
                <a:ext uri="{FF2B5EF4-FFF2-40B4-BE49-F238E27FC236}">
                  <a16:creationId xmlns:a16="http://schemas.microsoft.com/office/drawing/2014/main" id="{1DADA3DB-5853-48B7-8B40-D9B44EC04B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72613" y="4933825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5" name="Line 765">
              <a:extLst>
                <a:ext uri="{FF2B5EF4-FFF2-40B4-BE49-F238E27FC236}">
                  <a16:creationId xmlns:a16="http://schemas.microsoft.com/office/drawing/2014/main" id="{E8F7D639-423A-49C4-8DA6-7E2EF8CDC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1201" y="4933825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6" name="Line 766">
              <a:extLst>
                <a:ext uri="{FF2B5EF4-FFF2-40B4-BE49-F238E27FC236}">
                  <a16:creationId xmlns:a16="http://schemas.microsoft.com/office/drawing/2014/main" id="{ECC29784-3307-48D7-86C0-71452DB2C8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9788" y="4933825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7" name="Line 767">
              <a:extLst>
                <a:ext uri="{FF2B5EF4-FFF2-40B4-BE49-F238E27FC236}">
                  <a16:creationId xmlns:a16="http://schemas.microsoft.com/office/drawing/2014/main" id="{1E66B350-F952-44DC-B480-41062F9188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88551" y="4933825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8" name="Line 768">
              <a:extLst>
                <a:ext uri="{FF2B5EF4-FFF2-40B4-BE49-F238E27FC236}">
                  <a16:creationId xmlns:a16="http://schemas.microsoft.com/office/drawing/2014/main" id="{2D97D793-9D46-43E6-85AE-6E4B908814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21901" y="4933825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9" name="Line 769">
              <a:extLst>
                <a:ext uri="{FF2B5EF4-FFF2-40B4-BE49-F238E27FC236}">
                  <a16:creationId xmlns:a16="http://schemas.microsoft.com/office/drawing/2014/main" id="{59197C5A-5611-48A7-B015-4B749847B7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52076" y="4933825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0" name="Line 770">
              <a:extLst>
                <a:ext uri="{FF2B5EF4-FFF2-40B4-BE49-F238E27FC236}">
                  <a16:creationId xmlns:a16="http://schemas.microsoft.com/office/drawing/2014/main" id="{F6A20D8B-5518-4E67-A9EF-0B0EC1F5CA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80663" y="4933825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1" name="Line 771">
              <a:extLst>
                <a:ext uri="{FF2B5EF4-FFF2-40B4-BE49-F238E27FC236}">
                  <a16:creationId xmlns:a16="http://schemas.microsoft.com/office/drawing/2014/main" id="{1F091C23-42AC-479A-A87D-00FEBC5CA2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37838" y="4933825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2" name="Line 772">
              <a:extLst>
                <a:ext uri="{FF2B5EF4-FFF2-40B4-BE49-F238E27FC236}">
                  <a16:creationId xmlns:a16="http://schemas.microsoft.com/office/drawing/2014/main" id="{B606B606-7863-437D-BA6D-AB0A28708D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68013" y="4933825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3" name="Line 773">
              <a:extLst>
                <a:ext uri="{FF2B5EF4-FFF2-40B4-BE49-F238E27FC236}">
                  <a16:creationId xmlns:a16="http://schemas.microsoft.com/office/drawing/2014/main" id="{71FF7FD1-A0ED-4C38-8EC3-1B0B210E0F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96601" y="4933825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4" name="Line 774">
              <a:extLst>
                <a:ext uri="{FF2B5EF4-FFF2-40B4-BE49-F238E27FC236}">
                  <a16:creationId xmlns:a16="http://schemas.microsoft.com/office/drawing/2014/main" id="{1A6B6FE4-C3E2-4766-A23C-9C5F08ABC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25188" y="4933825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5" name="Line 775">
              <a:extLst>
                <a:ext uri="{FF2B5EF4-FFF2-40B4-BE49-F238E27FC236}">
                  <a16:creationId xmlns:a16="http://schemas.microsoft.com/office/drawing/2014/main" id="{9FCC0D7D-301F-4814-B1B2-5CB5DB6932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82363" y="4933825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6" name="Line 776">
              <a:extLst>
                <a:ext uri="{FF2B5EF4-FFF2-40B4-BE49-F238E27FC236}">
                  <a16:creationId xmlns:a16="http://schemas.microsoft.com/office/drawing/2014/main" id="{D3D796FF-3BE8-4727-B43C-A832B02DA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12538" y="4933825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7" name="Line 777">
              <a:extLst>
                <a:ext uri="{FF2B5EF4-FFF2-40B4-BE49-F238E27FC236}">
                  <a16:creationId xmlns:a16="http://schemas.microsoft.com/office/drawing/2014/main" id="{EEB7DEB4-CBED-49C8-8F86-EF6E901F8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41126" y="4933825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8" name="Line 778">
              <a:extLst>
                <a:ext uri="{FF2B5EF4-FFF2-40B4-BE49-F238E27FC236}">
                  <a16:creationId xmlns:a16="http://schemas.microsoft.com/office/drawing/2014/main" id="{38707100-30F4-49A2-B8F7-757776D508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69713" y="4933825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9" name="Line 779">
              <a:extLst>
                <a:ext uri="{FF2B5EF4-FFF2-40B4-BE49-F238E27FC236}">
                  <a16:creationId xmlns:a16="http://schemas.microsoft.com/office/drawing/2014/main" id="{E6292D63-888C-4656-9188-21BF83F287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9551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0" name="Line 780">
              <a:extLst>
                <a:ext uri="{FF2B5EF4-FFF2-40B4-BE49-F238E27FC236}">
                  <a16:creationId xmlns:a16="http://schemas.microsoft.com/office/drawing/2014/main" id="{51B980CA-756E-48D1-BC6E-806B598F34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8126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1" name="Line 781">
              <a:extLst>
                <a:ext uri="{FF2B5EF4-FFF2-40B4-BE49-F238E27FC236}">
                  <a16:creationId xmlns:a16="http://schemas.microsoft.com/office/drawing/2014/main" id="{DF2C3343-E83F-4B1B-BFED-95A7E46453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0351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2" name="Line 782">
              <a:extLst>
                <a:ext uri="{FF2B5EF4-FFF2-40B4-BE49-F238E27FC236}">
                  <a16:creationId xmlns:a16="http://schemas.microsoft.com/office/drawing/2014/main" id="{2275D672-1DB9-43C4-B720-26110CE028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8926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3" name="Line 783">
              <a:extLst>
                <a:ext uri="{FF2B5EF4-FFF2-40B4-BE49-F238E27FC236}">
                  <a16:creationId xmlns:a16="http://schemas.microsoft.com/office/drawing/2014/main" id="{EB00C22E-B6C9-40F0-BFA0-B3D084F4E8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813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4" name="Line 784">
              <a:extLst>
                <a:ext uri="{FF2B5EF4-FFF2-40B4-BE49-F238E27FC236}">
                  <a16:creationId xmlns:a16="http://schemas.microsoft.com/office/drawing/2014/main" id="{3212A41E-43C9-4627-8104-CB1B3A478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671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5" name="Line 785">
              <a:extLst>
                <a:ext uri="{FF2B5EF4-FFF2-40B4-BE49-F238E27FC236}">
                  <a16:creationId xmlns:a16="http://schemas.microsoft.com/office/drawing/2014/main" id="{28E0F7A5-E86C-4C37-AD64-AE0DFE123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893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6" name="Line 786">
              <a:extLst>
                <a:ext uri="{FF2B5EF4-FFF2-40B4-BE49-F238E27FC236}">
                  <a16:creationId xmlns:a16="http://schemas.microsoft.com/office/drawing/2014/main" id="{7D4F59AD-8FB2-4B26-AB49-44D185D759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51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7" name="Line 787">
              <a:extLst>
                <a:ext uri="{FF2B5EF4-FFF2-40B4-BE49-F238E27FC236}">
                  <a16:creationId xmlns:a16="http://schemas.microsoft.com/office/drawing/2014/main" id="{C2AE1581-DEFD-4C30-BDD4-1CAF39742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831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8" name="Line 788">
              <a:extLst>
                <a:ext uri="{FF2B5EF4-FFF2-40B4-BE49-F238E27FC236}">
                  <a16:creationId xmlns:a16="http://schemas.microsoft.com/office/drawing/2014/main" id="{EE03EC88-9587-42C7-88D2-70736F0D44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5301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9" name="Line 789">
              <a:extLst>
                <a:ext uri="{FF2B5EF4-FFF2-40B4-BE49-F238E27FC236}">
                  <a16:creationId xmlns:a16="http://schemas.microsoft.com/office/drawing/2014/main" id="{7827EE15-873A-45B9-B61C-7D19F6AFD0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7526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0" name="Line 790">
              <a:extLst>
                <a:ext uri="{FF2B5EF4-FFF2-40B4-BE49-F238E27FC236}">
                  <a16:creationId xmlns:a16="http://schemas.microsoft.com/office/drawing/2014/main" id="{C5C4830A-810F-4B11-8957-091C2D8CDE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6101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1" name="Line 791">
              <a:extLst>
                <a:ext uri="{FF2B5EF4-FFF2-40B4-BE49-F238E27FC236}">
                  <a16:creationId xmlns:a16="http://schemas.microsoft.com/office/drawing/2014/main" id="{8C38E768-5060-46AF-BA77-368FBF62F3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6901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2" name="Line 792">
              <a:extLst>
                <a:ext uri="{FF2B5EF4-FFF2-40B4-BE49-F238E27FC236}">
                  <a16:creationId xmlns:a16="http://schemas.microsoft.com/office/drawing/2014/main" id="{EA85E481-1CED-4853-9B1E-CF0A679AE1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388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3" name="Line 793">
              <a:extLst>
                <a:ext uri="{FF2B5EF4-FFF2-40B4-BE49-F238E27FC236}">
                  <a16:creationId xmlns:a16="http://schemas.microsoft.com/office/drawing/2014/main" id="{6C00B03D-8F2B-4680-80B5-A69E139616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246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4" name="Line 794">
              <a:extLst>
                <a:ext uri="{FF2B5EF4-FFF2-40B4-BE49-F238E27FC236}">
                  <a16:creationId xmlns:a16="http://schemas.microsoft.com/office/drawing/2014/main" id="{FD067799-F2BB-471E-9EE2-DA3EBBD00F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468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5" name="Line 795">
              <a:extLst>
                <a:ext uri="{FF2B5EF4-FFF2-40B4-BE49-F238E27FC236}">
                  <a16:creationId xmlns:a16="http://schemas.microsoft.com/office/drawing/2014/main" id="{8BE63CBF-B23B-49C3-ACC8-315A9AE5ED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548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6" name="Line 796">
              <a:extLst>
                <a:ext uri="{FF2B5EF4-FFF2-40B4-BE49-F238E27FC236}">
                  <a16:creationId xmlns:a16="http://schemas.microsoft.com/office/drawing/2014/main" id="{FC88AD77-1057-45FC-8E94-AE49BE56A8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406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7" name="Line 797">
              <a:extLst>
                <a:ext uri="{FF2B5EF4-FFF2-40B4-BE49-F238E27FC236}">
                  <a16:creationId xmlns:a16="http://schemas.microsoft.com/office/drawing/2014/main" id="{D3ADADE9-DE87-41CB-9C00-01A2E4DAA4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1051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8" name="Line 798">
              <a:extLst>
                <a:ext uri="{FF2B5EF4-FFF2-40B4-BE49-F238E27FC236}">
                  <a16:creationId xmlns:a16="http://schemas.microsoft.com/office/drawing/2014/main" id="{E9859841-5598-4750-8FAE-659FD73813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3276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9" name="Line 799">
              <a:extLst>
                <a:ext uri="{FF2B5EF4-FFF2-40B4-BE49-F238E27FC236}">
                  <a16:creationId xmlns:a16="http://schemas.microsoft.com/office/drawing/2014/main" id="{86A0E7E2-BCDC-4C59-BC13-A44B4BBAEF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4076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0" name="Line 800">
              <a:extLst>
                <a:ext uri="{FF2B5EF4-FFF2-40B4-BE49-F238E27FC236}">
                  <a16:creationId xmlns:a16="http://schemas.microsoft.com/office/drawing/2014/main" id="{1A8CDD07-8EEE-4E2B-B3BE-C7BE983AD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2651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1" name="Line 801">
              <a:extLst>
                <a:ext uri="{FF2B5EF4-FFF2-40B4-BE49-F238E27FC236}">
                  <a16:creationId xmlns:a16="http://schemas.microsoft.com/office/drawing/2014/main" id="{7181D81A-0E5F-4F50-8ECD-A4DAADA289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963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2" name="Line 802">
              <a:extLst>
                <a:ext uri="{FF2B5EF4-FFF2-40B4-BE49-F238E27FC236}">
                  <a16:creationId xmlns:a16="http://schemas.microsoft.com/office/drawing/2014/main" id="{4A3630F6-5C61-4F04-812E-AA47CB3962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3451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3" name="Line 803">
              <a:extLst>
                <a:ext uri="{FF2B5EF4-FFF2-40B4-BE49-F238E27FC236}">
                  <a16:creationId xmlns:a16="http://schemas.microsoft.com/office/drawing/2014/main" id="{FED1D829-3C9B-429A-8F7F-575D9A2812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901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4" name="Line 804">
              <a:extLst>
                <a:ext uri="{FF2B5EF4-FFF2-40B4-BE49-F238E27FC236}">
                  <a16:creationId xmlns:a16="http://schemas.microsoft.com/office/drawing/2014/main" id="{2A6BEB9A-BB97-4F50-A4B0-C018CCF36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123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5" name="Line 805">
              <a:extLst>
                <a:ext uri="{FF2B5EF4-FFF2-40B4-BE49-F238E27FC236}">
                  <a16:creationId xmlns:a16="http://schemas.microsoft.com/office/drawing/2014/main" id="{1EF02837-2CBA-4F59-A256-6F6F051356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981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6" name="Line 806">
              <a:extLst>
                <a:ext uri="{FF2B5EF4-FFF2-40B4-BE49-F238E27FC236}">
                  <a16:creationId xmlns:a16="http://schemas.microsoft.com/office/drawing/2014/main" id="{C0BCDBD9-092D-40E8-BC58-254EFFDC3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203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7" name="Line 807">
              <a:extLst>
                <a:ext uri="{FF2B5EF4-FFF2-40B4-BE49-F238E27FC236}">
                  <a16:creationId xmlns:a16="http://schemas.microsoft.com/office/drawing/2014/main" id="{3735B7BA-44EE-45AB-AD79-8A54EA4CD8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7601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8" name="Line 809">
              <a:extLst>
                <a:ext uri="{FF2B5EF4-FFF2-40B4-BE49-F238E27FC236}">
                  <a16:creationId xmlns:a16="http://schemas.microsoft.com/office/drawing/2014/main" id="{786BE192-60BC-41A5-BBBE-DF7AF32AF8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9825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9" name="Line 810">
              <a:extLst>
                <a:ext uri="{FF2B5EF4-FFF2-40B4-BE49-F238E27FC236}">
                  <a16:creationId xmlns:a16="http://schemas.microsoft.com/office/drawing/2014/main" id="{E0252823-FD82-48CD-8233-4C3F9A2248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400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0" name="Line 811">
              <a:extLst>
                <a:ext uri="{FF2B5EF4-FFF2-40B4-BE49-F238E27FC236}">
                  <a16:creationId xmlns:a16="http://schemas.microsoft.com/office/drawing/2014/main" id="{502BD6A2-863F-4003-BE66-8905D69F3F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0625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1" name="Line 812">
              <a:extLst>
                <a:ext uri="{FF2B5EF4-FFF2-40B4-BE49-F238E27FC236}">
                  <a16:creationId xmlns:a16="http://schemas.microsoft.com/office/drawing/2014/main" id="{A0004F39-A71C-4A2A-85DA-098EE5AE89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618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2" name="Line 813">
              <a:extLst>
                <a:ext uri="{FF2B5EF4-FFF2-40B4-BE49-F238E27FC236}">
                  <a16:creationId xmlns:a16="http://schemas.microsoft.com/office/drawing/2014/main" id="{4C76C385-52C4-438B-A6A5-FF81D17A7D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841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3" name="Line 814">
              <a:extLst>
                <a:ext uri="{FF2B5EF4-FFF2-40B4-BE49-F238E27FC236}">
                  <a16:creationId xmlns:a16="http://schemas.microsoft.com/office/drawing/2014/main" id="{43704619-4872-4593-919F-BC66C2D43C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698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4" name="Line 815">
              <a:extLst>
                <a:ext uri="{FF2B5EF4-FFF2-40B4-BE49-F238E27FC236}">
                  <a16:creationId xmlns:a16="http://schemas.microsoft.com/office/drawing/2014/main" id="{B5B49B7C-87D9-410C-9E9F-674D25B017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556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5" name="Line 816">
              <a:extLst>
                <a:ext uri="{FF2B5EF4-FFF2-40B4-BE49-F238E27FC236}">
                  <a16:creationId xmlns:a16="http://schemas.microsoft.com/office/drawing/2014/main" id="{D6DAD486-67BB-4150-BECB-E70D4612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4775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6" name="Line 817">
              <a:extLst>
                <a:ext uri="{FF2B5EF4-FFF2-40B4-BE49-F238E27FC236}">
                  <a16:creationId xmlns:a16="http://schemas.microsoft.com/office/drawing/2014/main" id="{5435372D-23D4-48EC-BD9C-F60D94D16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858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7" name="Line 818">
              <a:extLst>
                <a:ext uri="{FF2B5EF4-FFF2-40B4-BE49-F238E27FC236}">
                  <a16:creationId xmlns:a16="http://schemas.microsoft.com/office/drawing/2014/main" id="{21A6A8A9-21EC-4F52-8464-33C1F212B0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5575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8" name="Line 819">
              <a:extLst>
                <a:ext uri="{FF2B5EF4-FFF2-40B4-BE49-F238E27FC236}">
                  <a16:creationId xmlns:a16="http://schemas.microsoft.com/office/drawing/2014/main" id="{4B419468-D2E3-4A09-ADCC-0161B65E97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4150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9" name="Line 820">
              <a:extLst>
                <a:ext uri="{FF2B5EF4-FFF2-40B4-BE49-F238E27FC236}">
                  <a16:creationId xmlns:a16="http://schemas.microsoft.com/office/drawing/2014/main" id="{11C99588-7B60-414A-9402-7D0BD9D6F7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4950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0" name="Line 821">
              <a:extLst>
                <a:ext uri="{FF2B5EF4-FFF2-40B4-BE49-F238E27FC236}">
                  <a16:creationId xmlns:a16="http://schemas.microsoft.com/office/drawing/2014/main" id="{631BE85E-F6E6-4104-9FBA-F873D3E743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7175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1" name="Line 822">
              <a:extLst>
                <a:ext uri="{FF2B5EF4-FFF2-40B4-BE49-F238E27FC236}">
                  <a16:creationId xmlns:a16="http://schemas.microsoft.com/office/drawing/2014/main" id="{E3E6DEC1-DBC8-4212-83DB-36D8398E84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416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2" name="Line 823">
              <a:extLst>
                <a:ext uri="{FF2B5EF4-FFF2-40B4-BE49-F238E27FC236}">
                  <a16:creationId xmlns:a16="http://schemas.microsoft.com/office/drawing/2014/main" id="{172B2F54-799E-4BFF-9E8A-C8D6CCEAEF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273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3" name="Line 824">
              <a:extLst>
                <a:ext uri="{FF2B5EF4-FFF2-40B4-BE49-F238E27FC236}">
                  <a16:creationId xmlns:a16="http://schemas.microsoft.com/office/drawing/2014/main" id="{E9DB9989-C863-4AE7-B874-7E00A1FEEF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353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4" name="Line 825">
              <a:extLst>
                <a:ext uri="{FF2B5EF4-FFF2-40B4-BE49-F238E27FC236}">
                  <a16:creationId xmlns:a16="http://schemas.microsoft.com/office/drawing/2014/main" id="{DD0F4742-AE55-430E-925A-5393BADBE8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211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5" name="Line 826">
              <a:extLst>
                <a:ext uri="{FF2B5EF4-FFF2-40B4-BE49-F238E27FC236}">
                  <a16:creationId xmlns:a16="http://schemas.microsoft.com/office/drawing/2014/main" id="{FF8560FD-8B98-4FEA-BA55-783B7C2F1B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433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6" name="Line 827">
              <a:extLst>
                <a:ext uri="{FF2B5EF4-FFF2-40B4-BE49-F238E27FC236}">
                  <a16:creationId xmlns:a16="http://schemas.microsoft.com/office/drawing/2014/main" id="{2B6BED22-1FF0-4D05-9887-4E57197790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1325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7" name="Line 828">
              <a:extLst>
                <a:ext uri="{FF2B5EF4-FFF2-40B4-BE49-F238E27FC236}">
                  <a16:creationId xmlns:a16="http://schemas.microsoft.com/office/drawing/2014/main" id="{B05B9A26-A524-4F2A-8A02-0FF5B39223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2125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8" name="Line 829">
              <a:extLst>
                <a:ext uri="{FF2B5EF4-FFF2-40B4-BE49-F238E27FC236}">
                  <a16:creationId xmlns:a16="http://schemas.microsoft.com/office/drawing/2014/main" id="{40AF32C2-4A5F-4FA0-992D-E6C5FD3269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0700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9" name="Line 830">
              <a:extLst>
                <a:ext uri="{FF2B5EF4-FFF2-40B4-BE49-F238E27FC236}">
                  <a16:creationId xmlns:a16="http://schemas.microsoft.com/office/drawing/2014/main" id="{968A5F55-A869-47AA-87A1-ACD556C30C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2925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0" name="Line 831">
              <a:extLst>
                <a:ext uri="{FF2B5EF4-FFF2-40B4-BE49-F238E27FC236}">
                  <a16:creationId xmlns:a16="http://schemas.microsoft.com/office/drawing/2014/main" id="{FBE1F57B-57A6-4E7B-A004-36BBE425DD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1500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1" name="Line 832">
              <a:extLst>
                <a:ext uri="{FF2B5EF4-FFF2-40B4-BE49-F238E27FC236}">
                  <a16:creationId xmlns:a16="http://schemas.microsoft.com/office/drawing/2014/main" id="{4DA97C22-9E5C-44BD-B53C-3F4E0A98BF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071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2" name="Line 833">
              <a:extLst>
                <a:ext uri="{FF2B5EF4-FFF2-40B4-BE49-F238E27FC236}">
                  <a16:creationId xmlns:a16="http://schemas.microsoft.com/office/drawing/2014/main" id="{C94D3FEF-3871-4714-814F-912F7E404D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928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3" name="Line 834">
              <a:extLst>
                <a:ext uri="{FF2B5EF4-FFF2-40B4-BE49-F238E27FC236}">
                  <a16:creationId xmlns:a16="http://schemas.microsoft.com/office/drawing/2014/main" id="{F317D9A4-F482-4B5C-88B6-237BF3A31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151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4" name="Line 835">
              <a:extLst>
                <a:ext uri="{FF2B5EF4-FFF2-40B4-BE49-F238E27FC236}">
                  <a16:creationId xmlns:a16="http://schemas.microsoft.com/office/drawing/2014/main" id="{3D8119A7-A7B1-408F-9285-DDA8F3B5AC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008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5" name="Line 836">
              <a:extLst>
                <a:ext uri="{FF2B5EF4-FFF2-40B4-BE49-F238E27FC236}">
                  <a16:creationId xmlns:a16="http://schemas.microsoft.com/office/drawing/2014/main" id="{64D04746-C447-4D8B-9FEA-C5755449D1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88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6" name="Line 837">
              <a:extLst>
                <a:ext uri="{FF2B5EF4-FFF2-40B4-BE49-F238E27FC236}">
                  <a16:creationId xmlns:a16="http://schemas.microsoft.com/office/drawing/2014/main" id="{7D2EDE43-2E85-4C03-8F17-3980C06563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7875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7" name="Line 838">
              <a:extLst>
                <a:ext uri="{FF2B5EF4-FFF2-40B4-BE49-F238E27FC236}">
                  <a16:creationId xmlns:a16="http://schemas.microsoft.com/office/drawing/2014/main" id="{206E63EC-BE69-4622-B49A-2FEB372627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0100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8" name="Line 839">
              <a:extLst>
                <a:ext uri="{FF2B5EF4-FFF2-40B4-BE49-F238E27FC236}">
                  <a16:creationId xmlns:a16="http://schemas.microsoft.com/office/drawing/2014/main" id="{9FDD9585-83C4-455D-AB9F-04D786F1E7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8675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9" name="Line 840">
              <a:extLst>
                <a:ext uri="{FF2B5EF4-FFF2-40B4-BE49-F238E27FC236}">
                  <a16:creationId xmlns:a16="http://schemas.microsoft.com/office/drawing/2014/main" id="{B116D7F9-7ABD-4A76-888E-7BF4E1345E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9475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0" name="Line 841">
              <a:extLst>
                <a:ext uri="{FF2B5EF4-FFF2-40B4-BE49-F238E27FC236}">
                  <a16:creationId xmlns:a16="http://schemas.microsoft.com/office/drawing/2014/main" id="{0B61BE68-2C53-4605-8456-0FCF2710D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646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1" name="Line 842">
              <a:extLst>
                <a:ext uri="{FF2B5EF4-FFF2-40B4-BE49-F238E27FC236}">
                  <a16:creationId xmlns:a16="http://schemas.microsoft.com/office/drawing/2014/main" id="{37A1B5B6-8F96-4135-8F21-160F22E572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275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2" name="Line 843">
              <a:extLst>
                <a:ext uri="{FF2B5EF4-FFF2-40B4-BE49-F238E27FC236}">
                  <a16:creationId xmlns:a16="http://schemas.microsoft.com/office/drawing/2014/main" id="{8A8B3370-BDD9-4536-A9D1-3136BC3707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726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3" name="Line 844">
              <a:extLst>
                <a:ext uri="{FF2B5EF4-FFF2-40B4-BE49-F238E27FC236}">
                  <a16:creationId xmlns:a16="http://schemas.microsoft.com/office/drawing/2014/main" id="{49045700-8112-435A-B516-D53F7AAA3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806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4" name="Line 845">
              <a:extLst>
                <a:ext uri="{FF2B5EF4-FFF2-40B4-BE49-F238E27FC236}">
                  <a16:creationId xmlns:a16="http://schemas.microsoft.com/office/drawing/2014/main" id="{8813829F-8A19-4FE9-A72F-922CA6DA4F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663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5" name="Line 846">
              <a:extLst>
                <a:ext uri="{FF2B5EF4-FFF2-40B4-BE49-F238E27FC236}">
                  <a16:creationId xmlns:a16="http://schemas.microsoft.com/office/drawing/2014/main" id="{E39A37AB-E4F8-4F63-A964-9A165DB62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625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6" name="Line 847">
              <a:extLst>
                <a:ext uri="{FF2B5EF4-FFF2-40B4-BE49-F238E27FC236}">
                  <a16:creationId xmlns:a16="http://schemas.microsoft.com/office/drawing/2014/main" id="{C1BC6608-1C3C-4C64-9C09-1E5B99084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5850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7" name="Line 848">
              <a:extLst>
                <a:ext uri="{FF2B5EF4-FFF2-40B4-BE49-F238E27FC236}">
                  <a16:creationId xmlns:a16="http://schemas.microsoft.com/office/drawing/2014/main" id="{09BC97A1-8A00-4059-B3E7-FBCD9B07C4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6650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8" name="Line 849">
              <a:extLst>
                <a:ext uri="{FF2B5EF4-FFF2-40B4-BE49-F238E27FC236}">
                  <a16:creationId xmlns:a16="http://schemas.microsoft.com/office/drawing/2014/main" id="{414392B7-EB35-4AD8-A3E7-FD1BBB3285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5225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9" name="Line 850">
              <a:extLst>
                <a:ext uri="{FF2B5EF4-FFF2-40B4-BE49-F238E27FC236}">
                  <a16:creationId xmlns:a16="http://schemas.microsoft.com/office/drawing/2014/main" id="{6E314934-9B37-41B0-B5CF-200D402B8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221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0" name="Line 851">
              <a:extLst>
                <a:ext uri="{FF2B5EF4-FFF2-40B4-BE49-F238E27FC236}">
                  <a16:creationId xmlns:a16="http://schemas.microsoft.com/office/drawing/2014/main" id="{375A5501-BE86-4931-BDC3-4767B89D2B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6025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1" name="Line 852">
              <a:extLst>
                <a:ext uri="{FF2B5EF4-FFF2-40B4-BE49-F238E27FC236}">
                  <a16:creationId xmlns:a16="http://schemas.microsoft.com/office/drawing/2014/main" id="{599879E2-789B-482D-BD95-3DB1F36DEA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523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2" name="Line 853">
              <a:extLst>
                <a:ext uri="{FF2B5EF4-FFF2-40B4-BE49-F238E27FC236}">
                  <a16:creationId xmlns:a16="http://schemas.microsoft.com/office/drawing/2014/main" id="{E51B0C75-52B5-46EC-832E-62325E11B4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81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3" name="Line 854">
              <a:extLst>
                <a:ext uri="{FF2B5EF4-FFF2-40B4-BE49-F238E27FC236}">
                  <a16:creationId xmlns:a16="http://schemas.microsoft.com/office/drawing/2014/main" id="{84D98996-0980-4FC0-8A3E-807452FA47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238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4" name="Line 855">
              <a:extLst>
                <a:ext uri="{FF2B5EF4-FFF2-40B4-BE49-F238E27FC236}">
                  <a16:creationId xmlns:a16="http://schemas.microsoft.com/office/drawing/2014/main" id="{58A5F245-788B-493F-911D-47D760DCD5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461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5" name="Line 856">
              <a:extLst>
                <a:ext uri="{FF2B5EF4-FFF2-40B4-BE49-F238E27FC236}">
                  <a16:creationId xmlns:a16="http://schemas.microsoft.com/office/drawing/2014/main" id="{E76E4097-B03E-4241-9A31-AD7DB783E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0175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6" name="Line 857">
              <a:extLst>
                <a:ext uri="{FF2B5EF4-FFF2-40B4-BE49-F238E27FC236}">
                  <a16:creationId xmlns:a16="http://schemas.microsoft.com/office/drawing/2014/main" id="{308FFD3A-BB09-4751-9D0F-528653F141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2400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7" name="Line 858">
              <a:extLst>
                <a:ext uri="{FF2B5EF4-FFF2-40B4-BE49-F238E27FC236}">
                  <a16:creationId xmlns:a16="http://schemas.microsoft.com/office/drawing/2014/main" id="{BCEA6482-891D-4B31-A7B5-EA853F055B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0975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8" name="Line 859">
              <a:extLst>
                <a:ext uri="{FF2B5EF4-FFF2-40B4-BE49-F238E27FC236}">
                  <a16:creationId xmlns:a16="http://schemas.microsoft.com/office/drawing/2014/main" id="{BFD2C1CB-238F-4017-BC9E-5761AFC0D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3200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9" name="Line 860">
              <a:extLst>
                <a:ext uri="{FF2B5EF4-FFF2-40B4-BE49-F238E27FC236}">
                  <a16:creationId xmlns:a16="http://schemas.microsoft.com/office/drawing/2014/main" id="{D72AFBA3-C836-46B7-9A14-112EAA2668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876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0" name="Line 861">
              <a:extLst>
                <a:ext uri="{FF2B5EF4-FFF2-40B4-BE49-F238E27FC236}">
                  <a16:creationId xmlns:a16="http://schemas.microsoft.com/office/drawing/2014/main" id="{932F1897-B5BA-4526-92EB-6742EE2721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098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1" name="Line 862">
              <a:extLst>
                <a:ext uri="{FF2B5EF4-FFF2-40B4-BE49-F238E27FC236}">
                  <a16:creationId xmlns:a16="http://schemas.microsoft.com/office/drawing/2014/main" id="{0605EE87-851C-4000-998B-5653D0B75C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956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2" name="Line 863">
              <a:extLst>
                <a:ext uri="{FF2B5EF4-FFF2-40B4-BE49-F238E27FC236}">
                  <a16:creationId xmlns:a16="http://schemas.microsoft.com/office/drawing/2014/main" id="{F0F8BB16-265E-4E0C-B35B-42B1D91E4B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178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3" name="Line 864">
              <a:extLst>
                <a:ext uri="{FF2B5EF4-FFF2-40B4-BE49-F238E27FC236}">
                  <a16:creationId xmlns:a16="http://schemas.microsoft.com/office/drawing/2014/main" id="{528A272B-CA13-4792-8FAB-0523DEF34C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7350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4" name="Line 865">
              <a:extLst>
                <a:ext uri="{FF2B5EF4-FFF2-40B4-BE49-F238E27FC236}">
                  <a16:creationId xmlns:a16="http://schemas.microsoft.com/office/drawing/2014/main" id="{CD0D422D-E1AA-45F3-AE60-5520E84BC0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116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5" name="Line 866">
              <a:extLst>
                <a:ext uri="{FF2B5EF4-FFF2-40B4-BE49-F238E27FC236}">
                  <a16:creationId xmlns:a16="http://schemas.microsoft.com/office/drawing/2014/main" id="{1ABB98E3-0FD5-422F-BED5-C5C546186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8150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6" name="Line 867">
              <a:extLst>
                <a:ext uri="{FF2B5EF4-FFF2-40B4-BE49-F238E27FC236}">
                  <a16:creationId xmlns:a16="http://schemas.microsoft.com/office/drawing/2014/main" id="{974205EF-57F1-4FC2-BB2E-7D921F3222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6725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7" name="Line 868">
              <a:extLst>
                <a:ext uri="{FF2B5EF4-FFF2-40B4-BE49-F238E27FC236}">
                  <a16:creationId xmlns:a16="http://schemas.microsoft.com/office/drawing/2014/main" id="{B55074C0-610C-45CA-B4FA-E117EADCC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7525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8" name="Line 869">
              <a:extLst>
                <a:ext uri="{FF2B5EF4-FFF2-40B4-BE49-F238E27FC236}">
                  <a16:creationId xmlns:a16="http://schemas.microsoft.com/office/drawing/2014/main" id="{FF39F49F-0976-4E98-B90A-1344429497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9750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9" name="Line 870">
              <a:extLst>
                <a:ext uri="{FF2B5EF4-FFF2-40B4-BE49-F238E27FC236}">
                  <a16:creationId xmlns:a16="http://schemas.microsoft.com/office/drawing/2014/main" id="{3CB5E2B6-A48F-4014-BB7E-35B0B4644D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673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0" name="Line 871">
              <a:extLst>
                <a:ext uri="{FF2B5EF4-FFF2-40B4-BE49-F238E27FC236}">
                  <a16:creationId xmlns:a16="http://schemas.microsoft.com/office/drawing/2014/main" id="{8F49C719-62B4-4B11-9AD5-C33632A4BA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531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1" name="Line 872">
              <a:extLst>
                <a:ext uri="{FF2B5EF4-FFF2-40B4-BE49-F238E27FC236}">
                  <a16:creationId xmlns:a16="http://schemas.microsoft.com/office/drawing/2014/main" id="{201C8141-6EE1-4644-93AE-6B97EC2504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611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2" name="Line 873">
              <a:extLst>
                <a:ext uri="{FF2B5EF4-FFF2-40B4-BE49-F238E27FC236}">
                  <a16:creationId xmlns:a16="http://schemas.microsoft.com/office/drawing/2014/main" id="{7EB2AB61-E4CD-4DA5-910D-687311E101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833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3" name="Line 874">
              <a:extLst>
                <a:ext uri="{FF2B5EF4-FFF2-40B4-BE49-F238E27FC236}">
                  <a16:creationId xmlns:a16="http://schemas.microsoft.com/office/drawing/2014/main" id="{D1D104EE-8ED8-4DD9-AAE7-0C416694F4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691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4" name="Line 875">
              <a:extLst>
                <a:ext uri="{FF2B5EF4-FFF2-40B4-BE49-F238E27FC236}">
                  <a16:creationId xmlns:a16="http://schemas.microsoft.com/office/drawing/2014/main" id="{01AB7836-AFCC-406E-90C3-3E298A0D2E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3900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5" name="Line 876">
              <a:extLst>
                <a:ext uri="{FF2B5EF4-FFF2-40B4-BE49-F238E27FC236}">
                  <a16:creationId xmlns:a16="http://schemas.microsoft.com/office/drawing/2014/main" id="{03408003-40DB-4B1A-8A4B-A820D2854E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4700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6" name="Line 877">
              <a:extLst>
                <a:ext uri="{FF2B5EF4-FFF2-40B4-BE49-F238E27FC236}">
                  <a16:creationId xmlns:a16="http://schemas.microsoft.com/office/drawing/2014/main" id="{209D77A7-CAE8-465A-9E44-A8DA101227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3275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7" name="Line 878">
              <a:extLst>
                <a:ext uri="{FF2B5EF4-FFF2-40B4-BE49-F238E27FC236}">
                  <a16:creationId xmlns:a16="http://schemas.microsoft.com/office/drawing/2014/main" id="{0EBB19F4-7A7E-4726-9373-771E70A11C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5500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8" name="Line 879">
              <a:extLst>
                <a:ext uri="{FF2B5EF4-FFF2-40B4-BE49-F238E27FC236}">
                  <a16:creationId xmlns:a16="http://schemas.microsoft.com/office/drawing/2014/main" id="{8F54311C-F563-411A-9CA7-9897432583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4075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9" name="Line 880">
              <a:extLst>
                <a:ext uri="{FF2B5EF4-FFF2-40B4-BE49-F238E27FC236}">
                  <a16:creationId xmlns:a16="http://schemas.microsoft.com/office/drawing/2014/main" id="{42AC2D80-239E-4A81-9116-F93C973B65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328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0" name="Line 881">
              <a:extLst>
                <a:ext uri="{FF2B5EF4-FFF2-40B4-BE49-F238E27FC236}">
                  <a16:creationId xmlns:a16="http://schemas.microsoft.com/office/drawing/2014/main" id="{2A2FE29B-9C6E-4EAB-9F6D-E6CE4A3155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186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1" name="Line 882">
              <a:extLst>
                <a:ext uri="{FF2B5EF4-FFF2-40B4-BE49-F238E27FC236}">
                  <a16:creationId xmlns:a16="http://schemas.microsoft.com/office/drawing/2014/main" id="{F258FF04-4DAD-4785-8F92-30DDF9377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408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2" name="Line 883">
              <a:extLst>
                <a:ext uri="{FF2B5EF4-FFF2-40B4-BE49-F238E27FC236}">
                  <a16:creationId xmlns:a16="http://schemas.microsoft.com/office/drawing/2014/main" id="{54A58922-BCAC-4B27-82D5-FD2E82A37C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266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3" name="Line 884">
              <a:extLst>
                <a:ext uri="{FF2B5EF4-FFF2-40B4-BE49-F238E27FC236}">
                  <a16:creationId xmlns:a16="http://schemas.microsoft.com/office/drawing/2014/main" id="{D5864420-F6C7-4644-A223-A328495D34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346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4" name="Line 885">
              <a:extLst>
                <a:ext uri="{FF2B5EF4-FFF2-40B4-BE49-F238E27FC236}">
                  <a16:creationId xmlns:a16="http://schemas.microsoft.com/office/drawing/2014/main" id="{B1357284-F8CA-44FC-8E98-3E876D9845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0450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5" name="Line 886">
              <a:extLst>
                <a:ext uri="{FF2B5EF4-FFF2-40B4-BE49-F238E27FC236}">
                  <a16:creationId xmlns:a16="http://schemas.microsoft.com/office/drawing/2014/main" id="{710EEDDC-DFAF-494B-9F79-E0BB161761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2675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6" name="Line 887">
              <a:extLst>
                <a:ext uri="{FF2B5EF4-FFF2-40B4-BE49-F238E27FC236}">
                  <a16:creationId xmlns:a16="http://schemas.microsoft.com/office/drawing/2014/main" id="{EEBF48B0-C536-4C09-A246-4DA6279496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1250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7" name="Line 888">
              <a:extLst>
                <a:ext uri="{FF2B5EF4-FFF2-40B4-BE49-F238E27FC236}">
                  <a16:creationId xmlns:a16="http://schemas.microsoft.com/office/drawing/2014/main" id="{5C244B4E-6699-492A-83A7-977F9AAF80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2050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8" name="Line 889">
              <a:extLst>
                <a:ext uri="{FF2B5EF4-FFF2-40B4-BE49-F238E27FC236}">
                  <a16:creationId xmlns:a16="http://schemas.microsoft.com/office/drawing/2014/main" id="{A4067458-AC60-4935-A191-0B56331BC4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903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9" name="Line 890">
              <a:extLst>
                <a:ext uri="{FF2B5EF4-FFF2-40B4-BE49-F238E27FC236}">
                  <a16:creationId xmlns:a16="http://schemas.microsoft.com/office/drawing/2014/main" id="{E9E0C7F9-05F1-4425-A7E3-BC1F8E98CF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2850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0" name="Line 891">
              <a:extLst>
                <a:ext uri="{FF2B5EF4-FFF2-40B4-BE49-F238E27FC236}">
                  <a16:creationId xmlns:a16="http://schemas.microsoft.com/office/drawing/2014/main" id="{2BDC2E21-9340-4477-840E-94D7AA5974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983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1" name="Line 892">
              <a:extLst>
                <a:ext uri="{FF2B5EF4-FFF2-40B4-BE49-F238E27FC236}">
                  <a16:creationId xmlns:a16="http://schemas.microsoft.com/office/drawing/2014/main" id="{2C570DE1-84A9-40F1-805C-35D04EDEB2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063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2" name="Line 893">
              <a:extLst>
                <a:ext uri="{FF2B5EF4-FFF2-40B4-BE49-F238E27FC236}">
                  <a16:creationId xmlns:a16="http://schemas.microsoft.com/office/drawing/2014/main" id="{C96E5D5B-1B08-43FA-A03C-308F511C73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921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3" name="Line 894">
              <a:extLst>
                <a:ext uri="{FF2B5EF4-FFF2-40B4-BE49-F238E27FC236}">
                  <a16:creationId xmlns:a16="http://schemas.microsoft.com/office/drawing/2014/main" id="{3FC4CCED-35F0-4934-AFE2-A0D180BDC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5143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4" name="Line 895">
              <a:extLst>
                <a:ext uri="{FF2B5EF4-FFF2-40B4-BE49-F238E27FC236}">
                  <a16:creationId xmlns:a16="http://schemas.microsoft.com/office/drawing/2014/main" id="{99ECE84B-8370-464F-8C43-4ECD86A6E1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8425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5" name="Line 896">
              <a:extLst>
                <a:ext uri="{FF2B5EF4-FFF2-40B4-BE49-F238E27FC236}">
                  <a16:creationId xmlns:a16="http://schemas.microsoft.com/office/drawing/2014/main" id="{1DE04D23-F879-4DF8-90F7-C6DFB7045B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9225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6" name="Line 897">
              <a:extLst>
                <a:ext uri="{FF2B5EF4-FFF2-40B4-BE49-F238E27FC236}">
                  <a16:creationId xmlns:a16="http://schemas.microsoft.com/office/drawing/2014/main" id="{3CC98944-737D-4E8E-BC8A-06ED5E1E6B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7" name="Line 898">
              <a:extLst>
                <a:ext uri="{FF2B5EF4-FFF2-40B4-BE49-F238E27FC236}">
                  <a16:creationId xmlns:a16="http://schemas.microsoft.com/office/drawing/2014/main" id="{54991D7C-04E4-458E-9B8B-80C8148FFF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478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8" name="Line 899">
              <a:extLst>
                <a:ext uri="{FF2B5EF4-FFF2-40B4-BE49-F238E27FC236}">
                  <a16:creationId xmlns:a16="http://schemas.microsoft.com/office/drawing/2014/main" id="{2CCD5EE8-28D0-4C45-A2CD-E911985F90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8600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9" name="Line 900">
              <a:extLst>
                <a:ext uri="{FF2B5EF4-FFF2-40B4-BE49-F238E27FC236}">
                  <a16:creationId xmlns:a16="http://schemas.microsoft.com/office/drawing/2014/main" id="{00C15E62-208E-48FC-8F23-21435DA6FB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781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0" name="Line 901">
              <a:extLst>
                <a:ext uri="{FF2B5EF4-FFF2-40B4-BE49-F238E27FC236}">
                  <a16:creationId xmlns:a16="http://schemas.microsoft.com/office/drawing/2014/main" id="{A8AD09C8-7947-40DD-8D4E-78F07AA11F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638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1" name="Line 902">
              <a:extLst>
                <a:ext uri="{FF2B5EF4-FFF2-40B4-BE49-F238E27FC236}">
                  <a16:creationId xmlns:a16="http://schemas.microsoft.com/office/drawing/2014/main" id="{294395CD-0A5D-4328-87C6-C19F5E3E07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496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2" name="Line 903">
              <a:extLst>
                <a:ext uri="{FF2B5EF4-FFF2-40B4-BE49-F238E27FC236}">
                  <a16:creationId xmlns:a16="http://schemas.microsoft.com/office/drawing/2014/main" id="{6FB07F64-C7B2-4240-8CF7-3DF0588D2D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718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3" name="Line 904">
              <a:extLst>
                <a:ext uri="{FF2B5EF4-FFF2-40B4-BE49-F238E27FC236}">
                  <a16:creationId xmlns:a16="http://schemas.microsoft.com/office/drawing/2014/main" id="{838E4103-750F-49F9-BEBA-D7904D2A2B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798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4" name="Line 905">
              <a:extLst>
                <a:ext uri="{FF2B5EF4-FFF2-40B4-BE49-F238E27FC236}">
                  <a16:creationId xmlns:a16="http://schemas.microsoft.com/office/drawing/2014/main" id="{91B3869D-A4D3-4231-BE19-192C6C62F3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4975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5" name="Line 906">
              <a:extLst>
                <a:ext uri="{FF2B5EF4-FFF2-40B4-BE49-F238E27FC236}">
                  <a16:creationId xmlns:a16="http://schemas.microsoft.com/office/drawing/2014/main" id="{749B92AA-2759-4890-9AB0-0CA073B2E4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3550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6" name="Line 907">
              <a:extLst>
                <a:ext uri="{FF2B5EF4-FFF2-40B4-BE49-F238E27FC236}">
                  <a16:creationId xmlns:a16="http://schemas.microsoft.com/office/drawing/2014/main" id="{DCD5B3AF-F709-4C06-8EF8-FA4EDED184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5775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7" name="Line 908">
              <a:extLst>
                <a:ext uri="{FF2B5EF4-FFF2-40B4-BE49-F238E27FC236}">
                  <a16:creationId xmlns:a16="http://schemas.microsoft.com/office/drawing/2014/main" id="{7B7FAAA9-60FD-4E19-B472-4B3B86A1E0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133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8" name="Line 909">
              <a:extLst>
                <a:ext uri="{FF2B5EF4-FFF2-40B4-BE49-F238E27FC236}">
                  <a16:creationId xmlns:a16="http://schemas.microsoft.com/office/drawing/2014/main" id="{9983DBF8-A0D6-4966-9849-807AEE548F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4356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9" name="Line 910">
              <a:extLst>
                <a:ext uri="{FF2B5EF4-FFF2-40B4-BE49-F238E27FC236}">
                  <a16:creationId xmlns:a16="http://schemas.microsoft.com/office/drawing/2014/main" id="{5358AC20-B51B-48B1-9589-7BA1C16AD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213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0" name="Line 911">
              <a:extLst>
                <a:ext uri="{FF2B5EF4-FFF2-40B4-BE49-F238E27FC236}">
                  <a16:creationId xmlns:a16="http://schemas.microsoft.com/office/drawing/2014/main" id="{2ED1A655-DABB-4E30-AC37-2FFC3C21D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9436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1" name="Line 912">
              <a:extLst>
                <a:ext uri="{FF2B5EF4-FFF2-40B4-BE49-F238E27FC236}">
                  <a16:creationId xmlns:a16="http://schemas.microsoft.com/office/drawing/2014/main" id="{26FB3835-ABDF-4976-8988-18617F7206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5151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2" name="Line 913">
              <a:extLst>
                <a:ext uri="{FF2B5EF4-FFF2-40B4-BE49-F238E27FC236}">
                  <a16:creationId xmlns:a16="http://schemas.microsoft.com/office/drawing/2014/main" id="{1EFB23DC-1753-43C4-A8E5-C184E0A9C2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373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3" name="Line 914">
              <a:extLst>
                <a:ext uri="{FF2B5EF4-FFF2-40B4-BE49-F238E27FC236}">
                  <a16:creationId xmlns:a16="http://schemas.microsoft.com/office/drawing/2014/main" id="{DD3ADC45-EE82-4228-ABD4-23CF37FFAC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0725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4" name="Line 915">
              <a:extLst>
                <a:ext uri="{FF2B5EF4-FFF2-40B4-BE49-F238E27FC236}">
                  <a16:creationId xmlns:a16="http://schemas.microsoft.com/office/drawing/2014/main" id="{58674CE9-F2D3-4DF9-94DE-4817360EC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2950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5" name="Line 916">
              <a:extLst>
                <a:ext uri="{FF2B5EF4-FFF2-40B4-BE49-F238E27FC236}">
                  <a16:creationId xmlns:a16="http://schemas.microsoft.com/office/drawing/2014/main" id="{A4C967AB-4940-4B70-80CB-347C231F8B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0100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6" name="Line 917">
              <a:extLst>
                <a:ext uri="{FF2B5EF4-FFF2-40B4-BE49-F238E27FC236}">
                  <a16:creationId xmlns:a16="http://schemas.microsoft.com/office/drawing/2014/main" id="{AB262444-2CFD-4E0E-813E-9FA70526E5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02325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7" name="Line 918">
              <a:extLst>
                <a:ext uri="{FF2B5EF4-FFF2-40B4-BE49-F238E27FC236}">
                  <a16:creationId xmlns:a16="http://schemas.microsoft.com/office/drawing/2014/main" id="{23796DE1-98A5-463E-8246-969DBE3F70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931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8" name="Line 919">
              <a:extLst>
                <a:ext uri="{FF2B5EF4-FFF2-40B4-BE49-F238E27FC236}">
                  <a16:creationId xmlns:a16="http://schemas.microsoft.com/office/drawing/2014/main" id="{80FB487C-F7FC-4B85-A800-2B593E459F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788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9" name="Line 920">
              <a:extLst>
                <a:ext uri="{FF2B5EF4-FFF2-40B4-BE49-F238E27FC236}">
                  <a16:creationId xmlns:a16="http://schemas.microsoft.com/office/drawing/2014/main" id="{7C0E4766-E38E-41B6-A7CD-43F1AC0F8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868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0" name="Line 921">
              <a:extLst>
                <a:ext uri="{FF2B5EF4-FFF2-40B4-BE49-F238E27FC236}">
                  <a16:creationId xmlns:a16="http://schemas.microsoft.com/office/drawing/2014/main" id="{5ADB4515-FFC0-4942-9EEB-E5EC8E3CF7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091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1" name="Line 922">
              <a:extLst>
                <a:ext uri="{FF2B5EF4-FFF2-40B4-BE49-F238E27FC236}">
                  <a16:creationId xmlns:a16="http://schemas.microsoft.com/office/drawing/2014/main" id="{EEDD46E1-0ED8-4B89-8BD5-2C4C661D3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948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2" name="Line 923">
              <a:extLst>
                <a:ext uri="{FF2B5EF4-FFF2-40B4-BE49-F238E27FC236}">
                  <a16:creationId xmlns:a16="http://schemas.microsoft.com/office/drawing/2014/main" id="{F935F8AC-7632-4D77-B7D7-2F7BC704FD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6475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3" name="Line 924">
              <a:extLst>
                <a:ext uri="{FF2B5EF4-FFF2-40B4-BE49-F238E27FC236}">
                  <a16:creationId xmlns:a16="http://schemas.microsoft.com/office/drawing/2014/main" id="{437A4E3F-2B43-4986-89C6-EDADEEA65D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37275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4" name="Line 925">
              <a:extLst>
                <a:ext uri="{FF2B5EF4-FFF2-40B4-BE49-F238E27FC236}">
                  <a16:creationId xmlns:a16="http://schemas.microsoft.com/office/drawing/2014/main" id="{AC5D6940-27AA-4088-9A9E-DF5DB6A45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59500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5" name="Line 926">
              <a:extLst>
                <a:ext uri="{FF2B5EF4-FFF2-40B4-BE49-F238E27FC236}">
                  <a16:creationId xmlns:a16="http://schemas.microsoft.com/office/drawing/2014/main" id="{657F578A-BC77-4527-B20D-F328E2054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8075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6" name="Line 927">
              <a:extLst>
                <a:ext uri="{FF2B5EF4-FFF2-40B4-BE49-F238E27FC236}">
                  <a16:creationId xmlns:a16="http://schemas.microsoft.com/office/drawing/2014/main" id="{3D20D199-422B-42E0-843C-CE94431CD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16650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7" name="Line 928">
              <a:extLst>
                <a:ext uri="{FF2B5EF4-FFF2-40B4-BE49-F238E27FC236}">
                  <a16:creationId xmlns:a16="http://schemas.microsoft.com/office/drawing/2014/main" id="{955C735E-7909-439A-A167-99CBC521D9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586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8" name="Line 929">
              <a:extLst>
                <a:ext uri="{FF2B5EF4-FFF2-40B4-BE49-F238E27FC236}">
                  <a16:creationId xmlns:a16="http://schemas.microsoft.com/office/drawing/2014/main" id="{B7CBF762-5BDB-4C8C-9294-FF26BC35F1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443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9" name="Line 930">
              <a:extLst>
                <a:ext uri="{FF2B5EF4-FFF2-40B4-BE49-F238E27FC236}">
                  <a16:creationId xmlns:a16="http://schemas.microsoft.com/office/drawing/2014/main" id="{B2C24365-6E9B-4569-9890-953CE02327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1666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0" name="Line 931">
              <a:extLst>
                <a:ext uri="{FF2B5EF4-FFF2-40B4-BE49-F238E27FC236}">
                  <a16:creationId xmlns:a16="http://schemas.microsoft.com/office/drawing/2014/main" id="{634E4290-9025-4793-A788-E277393F9F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523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1" name="Line 932">
              <a:extLst>
                <a:ext uri="{FF2B5EF4-FFF2-40B4-BE49-F238E27FC236}">
                  <a16:creationId xmlns:a16="http://schemas.microsoft.com/office/drawing/2014/main" id="{3C8E3D63-7C1B-475D-81F1-10966ECCFE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9603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2" name="Line 933">
              <a:extLst>
                <a:ext uri="{FF2B5EF4-FFF2-40B4-BE49-F238E27FC236}">
                  <a16:creationId xmlns:a16="http://schemas.microsoft.com/office/drawing/2014/main" id="{4D2BE913-651D-4346-BC7B-888718DD69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3025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3" name="Line 934">
              <a:extLst>
                <a:ext uri="{FF2B5EF4-FFF2-40B4-BE49-F238E27FC236}">
                  <a16:creationId xmlns:a16="http://schemas.microsoft.com/office/drawing/2014/main" id="{C8F13D36-54E7-4427-991B-E4B394D8D9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45250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4" name="Line 935">
              <a:extLst>
                <a:ext uri="{FF2B5EF4-FFF2-40B4-BE49-F238E27FC236}">
                  <a16:creationId xmlns:a16="http://schemas.microsoft.com/office/drawing/2014/main" id="{F4A0E0EC-E94D-4537-AA50-FC376CDC68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3825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5" name="Line 936">
              <a:extLst>
                <a:ext uri="{FF2B5EF4-FFF2-40B4-BE49-F238E27FC236}">
                  <a16:creationId xmlns:a16="http://schemas.microsoft.com/office/drawing/2014/main" id="{EFD9C565-B21F-476D-AEF4-C36635B7D9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24625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6" name="Line 937">
              <a:extLst>
                <a:ext uri="{FF2B5EF4-FFF2-40B4-BE49-F238E27FC236}">
                  <a16:creationId xmlns:a16="http://schemas.microsoft.com/office/drawing/2014/main" id="{38B2CDA7-E0E4-4C80-8A29-614154E00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5161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7" name="Line 938">
              <a:extLst>
                <a:ext uri="{FF2B5EF4-FFF2-40B4-BE49-F238E27FC236}">
                  <a16:creationId xmlns:a16="http://schemas.microsoft.com/office/drawing/2014/main" id="{F09C5B54-7D2E-4329-8D13-7F56A1BA53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5425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8" name="Line 939">
              <a:extLst>
                <a:ext uri="{FF2B5EF4-FFF2-40B4-BE49-F238E27FC236}">
                  <a16:creationId xmlns:a16="http://schemas.microsoft.com/office/drawing/2014/main" id="{FB1D797E-2B2A-4D86-844D-AFDF11E913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0241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9" name="Line 940">
              <a:extLst>
                <a:ext uri="{FF2B5EF4-FFF2-40B4-BE49-F238E27FC236}">
                  <a16:creationId xmlns:a16="http://schemas.microsoft.com/office/drawing/2014/main" id="{D75A25E0-081E-4E05-8993-B8DF42B4CA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5321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0" name="Line 941">
              <a:extLst>
                <a:ext uri="{FF2B5EF4-FFF2-40B4-BE49-F238E27FC236}">
                  <a16:creationId xmlns:a16="http://schemas.microsoft.com/office/drawing/2014/main" id="{EA6B337C-FE12-4103-BA97-BF3A5BC65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8178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1" name="Line 942">
              <a:extLst>
                <a:ext uri="{FF2B5EF4-FFF2-40B4-BE49-F238E27FC236}">
                  <a16:creationId xmlns:a16="http://schemas.microsoft.com/office/drawing/2014/main" id="{47499F91-5423-4399-8AD1-52BF58A0A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401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2" name="Line 943">
              <a:extLst>
                <a:ext uri="{FF2B5EF4-FFF2-40B4-BE49-F238E27FC236}">
                  <a16:creationId xmlns:a16="http://schemas.microsoft.com/office/drawing/2014/main" id="{17582893-03CB-4949-9AFB-756F8E6F57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1000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3" name="Line 944">
              <a:extLst>
                <a:ext uri="{FF2B5EF4-FFF2-40B4-BE49-F238E27FC236}">
                  <a16:creationId xmlns:a16="http://schemas.microsoft.com/office/drawing/2014/main" id="{C868B9FB-8F01-441D-AD46-E59EB22594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4" name="Line 945">
              <a:extLst>
                <a:ext uri="{FF2B5EF4-FFF2-40B4-BE49-F238E27FC236}">
                  <a16:creationId xmlns:a16="http://schemas.microsoft.com/office/drawing/2014/main" id="{31F61763-D89D-4547-A71C-F395D40D48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10375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5" name="Line 946">
              <a:extLst>
                <a:ext uri="{FF2B5EF4-FFF2-40B4-BE49-F238E27FC236}">
                  <a16:creationId xmlns:a16="http://schemas.microsoft.com/office/drawing/2014/main" id="{7B1B3B7C-BCAA-4CAB-906B-B4BA946806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32600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6" name="Line 947">
              <a:extLst>
                <a:ext uri="{FF2B5EF4-FFF2-40B4-BE49-F238E27FC236}">
                  <a16:creationId xmlns:a16="http://schemas.microsoft.com/office/drawing/2014/main" id="{3E80AC7D-5AA3-446D-95C0-0C430A9C45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61175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7" name="Line 948">
              <a:extLst>
                <a:ext uri="{FF2B5EF4-FFF2-40B4-BE49-F238E27FC236}">
                  <a16:creationId xmlns:a16="http://schemas.microsoft.com/office/drawing/2014/main" id="{3C0F107F-C1D2-4AC8-B3C4-59D12F3970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1038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8" name="Line 949">
              <a:extLst>
                <a:ext uri="{FF2B5EF4-FFF2-40B4-BE49-F238E27FC236}">
                  <a16:creationId xmlns:a16="http://schemas.microsoft.com/office/drawing/2014/main" id="{8F1EB72B-1011-420D-A132-8E66F4C9F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896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9" name="Line 950">
              <a:extLst>
                <a:ext uri="{FF2B5EF4-FFF2-40B4-BE49-F238E27FC236}">
                  <a16:creationId xmlns:a16="http://schemas.microsoft.com/office/drawing/2014/main" id="{1817A42A-7CA2-4821-AA4D-4A8C04B67F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118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0" name="Line 951">
              <a:extLst>
                <a:ext uri="{FF2B5EF4-FFF2-40B4-BE49-F238E27FC236}">
                  <a16:creationId xmlns:a16="http://schemas.microsoft.com/office/drawing/2014/main" id="{6D7F00E8-F985-4EBC-89FA-395E80DE16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8976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1" name="Line 952">
              <a:extLst>
                <a:ext uri="{FF2B5EF4-FFF2-40B4-BE49-F238E27FC236}">
                  <a16:creationId xmlns:a16="http://schemas.microsoft.com/office/drawing/2014/main" id="{9CD28C5C-43FF-467A-9BBE-472138423C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056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2" name="Line 953">
              <a:extLst>
                <a:ext uri="{FF2B5EF4-FFF2-40B4-BE49-F238E27FC236}">
                  <a16:creationId xmlns:a16="http://schemas.microsoft.com/office/drawing/2014/main" id="{CFE0CA09-8478-4D23-AB98-3C8DBDF633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67550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3" name="Line 954">
              <a:extLst>
                <a:ext uri="{FF2B5EF4-FFF2-40B4-BE49-F238E27FC236}">
                  <a16:creationId xmlns:a16="http://schemas.microsoft.com/office/drawing/2014/main" id="{089671E9-6060-4F43-8C01-749F085BF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96125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4" name="Line 955">
              <a:extLst>
                <a:ext uri="{FF2B5EF4-FFF2-40B4-BE49-F238E27FC236}">
                  <a16:creationId xmlns:a16="http://schemas.microsoft.com/office/drawing/2014/main" id="{EE4C04D5-0374-4619-AC2C-17FC29A61A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18350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5" name="Line 956">
              <a:extLst>
                <a:ext uri="{FF2B5EF4-FFF2-40B4-BE49-F238E27FC236}">
                  <a16:creationId xmlns:a16="http://schemas.microsoft.com/office/drawing/2014/main" id="{C2BDDE85-7CDE-4553-B10A-A962B7738B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9150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6" name="Line 957">
              <a:extLst>
                <a:ext uri="{FF2B5EF4-FFF2-40B4-BE49-F238E27FC236}">
                  <a16:creationId xmlns:a16="http://schemas.microsoft.com/office/drawing/2014/main" id="{11C1943B-5480-4282-8995-F370921B60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613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7" name="Line 958">
              <a:extLst>
                <a:ext uri="{FF2B5EF4-FFF2-40B4-BE49-F238E27FC236}">
                  <a16:creationId xmlns:a16="http://schemas.microsoft.com/office/drawing/2014/main" id="{15915E53-3E70-4044-8459-B5CB0DC283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471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8" name="Line 959">
              <a:extLst>
                <a:ext uri="{FF2B5EF4-FFF2-40B4-BE49-F238E27FC236}">
                  <a16:creationId xmlns:a16="http://schemas.microsoft.com/office/drawing/2014/main" id="{5E198200-7087-4104-82E8-58EECE42A7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4693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9" name="Line 960">
              <a:extLst>
                <a:ext uri="{FF2B5EF4-FFF2-40B4-BE49-F238E27FC236}">
                  <a16:creationId xmlns:a16="http://schemas.microsoft.com/office/drawing/2014/main" id="{7FBE716B-699F-4F34-BF92-2BC9F0B66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9773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0" name="Line 961">
              <a:extLst>
                <a:ext uri="{FF2B5EF4-FFF2-40B4-BE49-F238E27FC236}">
                  <a16:creationId xmlns:a16="http://schemas.microsoft.com/office/drawing/2014/main" id="{772D86C0-42CC-4F7E-BE37-1D0A31CCFB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631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1" name="Line 962">
              <a:extLst>
                <a:ext uri="{FF2B5EF4-FFF2-40B4-BE49-F238E27FC236}">
                  <a16:creationId xmlns:a16="http://schemas.microsoft.com/office/drawing/2014/main" id="{C68774E7-4A73-4C62-828E-5B39674A61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53300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2" name="Line 963">
              <a:extLst>
                <a:ext uri="{FF2B5EF4-FFF2-40B4-BE49-F238E27FC236}">
                  <a16:creationId xmlns:a16="http://schemas.microsoft.com/office/drawing/2014/main" id="{0B40CF30-FCAB-4398-97A5-C844958A84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75525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3" name="Line 964">
              <a:extLst>
                <a:ext uri="{FF2B5EF4-FFF2-40B4-BE49-F238E27FC236}">
                  <a16:creationId xmlns:a16="http://schemas.microsoft.com/office/drawing/2014/main" id="{4B845920-F1B5-44CA-B53C-453903E6F3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32675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4" name="Line 965">
              <a:extLst>
                <a:ext uri="{FF2B5EF4-FFF2-40B4-BE49-F238E27FC236}">
                  <a16:creationId xmlns:a16="http://schemas.microsoft.com/office/drawing/2014/main" id="{88E3C5F0-A578-4F70-ADA2-6688D5935D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4900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5" name="Line 966">
              <a:extLst>
                <a:ext uri="{FF2B5EF4-FFF2-40B4-BE49-F238E27FC236}">
                  <a16:creationId xmlns:a16="http://schemas.microsoft.com/office/drawing/2014/main" id="{7270683A-AC4B-480E-8688-DA2271B18F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3475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6" name="Line 967">
              <a:extLst>
                <a:ext uri="{FF2B5EF4-FFF2-40B4-BE49-F238E27FC236}">
                  <a16:creationId xmlns:a16="http://schemas.microsoft.com/office/drawing/2014/main" id="{2FA75204-9A80-4684-885D-D70F729570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05700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7" name="Line 968">
              <a:extLst>
                <a:ext uri="{FF2B5EF4-FFF2-40B4-BE49-F238E27FC236}">
                  <a16:creationId xmlns:a16="http://schemas.microsoft.com/office/drawing/2014/main" id="{1EE3E03F-9B01-44C2-80DE-E60AFB06AD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126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8" name="Line 969">
              <a:extLst>
                <a:ext uri="{FF2B5EF4-FFF2-40B4-BE49-F238E27FC236}">
                  <a16:creationId xmlns:a16="http://schemas.microsoft.com/office/drawing/2014/main" id="{229F654A-4EC9-4241-B506-60D0F450F1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348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9" name="Line 970">
              <a:extLst>
                <a:ext uri="{FF2B5EF4-FFF2-40B4-BE49-F238E27FC236}">
                  <a16:creationId xmlns:a16="http://schemas.microsoft.com/office/drawing/2014/main" id="{801E5EFF-9C7C-42A3-85B1-C56EFD5F70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1206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0" name="Line 971">
              <a:extLst>
                <a:ext uri="{FF2B5EF4-FFF2-40B4-BE49-F238E27FC236}">
                  <a16:creationId xmlns:a16="http://schemas.microsoft.com/office/drawing/2014/main" id="{43FD10A5-333C-45B8-A836-A95321EEB8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3428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1" name="Line 972">
              <a:extLst>
                <a:ext uri="{FF2B5EF4-FFF2-40B4-BE49-F238E27FC236}">
                  <a16:creationId xmlns:a16="http://schemas.microsoft.com/office/drawing/2014/main" id="{FBCB0A31-8CA5-45BA-BA84-339020E367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9850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2" name="Line 973">
              <a:extLst>
                <a:ext uri="{FF2B5EF4-FFF2-40B4-BE49-F238E27FC236}">
                  <a16:creationId xmlns:a16="http://schemas.microsoft.com/office/drawing/2014/main" id="{CECCC55E-2AF1-4124-A5CC-32B9EF7324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12075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3" name="Line 974">
              <a:extLst>
                <a:ext uri="{FF2B5EF4-FFF2-40B4-BE49-F238E27FC236}">
                  <a16:creationId xmlns:a16="http://schemas.microsoft.com/office/drawing/2014/main" id="{C2FB00E8-8828-4AFE-AED0-A14D8C20D6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40650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4" name="Line 975">
              <a:extLst>
                <a:ext uri="{FF2B5EF4-FFF2-40B4-BE49-F238E27FC236}">
                  <a16:creationId xmlns:a16="http://schemas.microsoft.com/office/drawing/2014/main" id="{6FBDFF6A-EE3E-4FE2-B12D-A1D3C26DE1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9225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5" name="Line 976">
              <a:extLst>
                <a:ext uri="{FF2B5EF4-FFF2-40B4-BE49-F238E27FC236}">
                  <a16:creationId xmlns:a16="http://schemas.microsoft.com/office/drawing/2014/main" id="{92ACDD50-02C8-407D-99CA-60690FD460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1843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6" name="Line 977">
              <a:extLst>
                <a:ext uri="{FF2B5EF4-FFF2-40B4-BE49-F238E27FC236}">
                  <a16:creationId xmlns:a16="http://schemas.microsoft.com/office/drawing/2014/main" id="{B6955314-2614-4E89-85BD-A96D2F9A3B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066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7" name="Line 978">
              <a:extLst>
                <a:ext uri="{FF2B5EF4-FFF2-40B4-BE49-F238E27FC236}">
                  <a16:creationId xmlns:a16="http://schemas.microsoft.com/office/drawing/2014/main" id="{594636F1-063E-4128-A8DE-8AFC4ECE10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6923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8" name="Line 979">
              <a:extLst>
                <a:ext uri="{FF2B5EF4-FFF2-40B4-BE49-F238E27FC236}">
                  <a16:creationId xmlns:a16="http://schemas.microsoft.com/office/drawing/2014/main" id="{D841DB1D-AF60-4BDE-AEC2-8FCA64EA8C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781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9" name="Line 980">
              <a:extLst>
                <a:ext uri="{FF2B5EF4-FFF2-40B4-BE49-F238E27FC236}">
                  <a16:creationId xmlns:a16="http://schemas.microsoft.com/office/drawing/2014/main" id="{1300DD3E-EB6F-4555-BBA2-590D1FBBB1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861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0" name="Line 981">
              <a:extLst>
                <a:ext uri="{FF2B5EF4-FFF2-40B4-BE49-F238E27FC236}">
                  <a16:creationId xmlns:a16="http://schemas.microsoft.com/office/drawing/2014/main" id="{DDB28EA3-D380-4431-8FE6-AD07340FB3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083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1" name="Line 982">
              <a:extLst>
                <a:ext uri="{FF2B5EF4-FFF2-40B4-BE49-F238E27FC236}">
                  <a16:creationId xmlns:a16="http://schemas.microsoft.com/office/drawing/2014/main" id="{2D3F5036-FA8F-4FD4-A608-C47F8BDB1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7825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2" name="Line 983">
              <a:extLst>
                <a:ext uri="{FF2B5EF4-FFF2-40B4-BE49-F238E27FC236}">
                  <a16:creationId xmlns:a16="http://schemas.microsoft.com/office/drawing/2014/main" id="{50DCB6C4-4956-4CD5-9F07-7C46388B01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6400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3" name="Line 984">
              <a:extLst>
                <a:ext uri="{FF2B5EF4-FFF2-40B4-BE49-F238E27FC236}">
                  <a16:creationId xmlns:a16="http://schemas.microsoft.com/office/drawing/2014/main" id="{08C3A2D1-74BA-445A-AF3D-DC9856BE8A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4" name="Line 985">
              <a:extLst>
                <a:ext uri="{FF2B5EF4-FFF2-40B4-BE49-F238E27FC236}">
                  <a16:creationId xmlns:a16="http://schemas.microsoft.com/office/drawing/2014/main" id="{E7BB08BD-2D18-4D43-BE89-8CB5A70D98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418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5" name="Line 986">
              <a:extLst>
                <a:ext uri="{FF2B5EF4-FFF2-40B4-BE49-F238E27FC236}">
                  <a16:creationId xmlns:a16="http://schemas.microsoft.com/office/drawing/2014/main" id="{89CB37DA-30EE-4C22-941B-16A503556E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8000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6" name="Line 987">
              <a:extLst>
                <a:ext uri="{FF2B5EF4-FFF2-40B4-BE49-F238E27FC236}">
                  <a16:creationId xmlns:a16="http://schemas.microsoft.com/office/drawing/2014/main" id="{ADE0EC55-68A7-446D-8BB0-CED1DCCFCF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5498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7" name="Line 988">
              <a:extLst>
                <a:ext uri="{FF2B5EF4-FFF2-40B4-BE49-F238E27FC236}">
                  <a16:creationId xmlns:a16="http://schemas.microsoft.com/office/drawing/2014/main" id="{C9A02AA8-725D-4FCA-B051-B11D9EC67D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0578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8" name="Line 989">
              <a:extLst>
                <a:ext uri="{FF2B5EF4-FFF2-40B4-BE49-F238E27FC236}">
                  <a16:creationId xmlns:a16="http://schemas.microsoft.com/office/drawing/2014/main" id="{E7512532-99BD-431A-AB4D-4E3A5DB90F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3436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9" name="Line 990">
              <a:extLst>
                <a:ext uri="{FF2B5EF4-FFF2-40B4-BE49-F238E27FC236}">
                  <a16:creationId xmlns:a16="http://schemas.microsoft.com/office/drawing/2014/main" id="{1A5C5A45-FF45-4D74-BFC7-49BBF4165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5658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0" name="Line 991">
              <a:extLst>
                <a:ext uri="{FF2B5EF4-FFF2-40B4-BE49-F238E27FC236}">
                  <a16:creationId xmlns:a16="http://schemas.microsoft.com/office/drawing/2014/main" id="{DFF74EE0-5C0B-4213-8AED-F77F2549F7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83575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1" name="Line 992">
              <a:extLst>
                <a:ext uri="{FF2B5EF4-FFF2-40B4-BE49-F238E27FC236}">
                  <a16:creationId xmlns:a16="http://schemas.microsoft.com/office/drawing/2014/main" id="{2EED3E7D-7A36-40D8-9CE7-01FAAE39C2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34375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2" name="Line 993">
              <a:extLst>
                <a:ext uri="{FF2B5EF4-FFF2-40B4-BE49-F238E27FC236}">
                  <a16:creationId xmlns:a16="http://schemas.microsoft.com/office/drawing/2014/main" id="{124D08E6-F266-401C-99CD-3CFAA89CD7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62950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3" name="Line 994">
              <a:extLst>
                <a:ext uri="{FF2B5EF4-FFF2-40B4-BE49-F238E27FC236}">
                  <a16:creationId xmlns:a16="http://schemas.microsoft.com/office/drawing/2014/main" id="{466F93D7-42D5-44A8-A96D-56CD2DB55E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85175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4" name="Line 995">
              <a:extLst>
                <a:ext uri="{FF2B5EF4-FFF2-40B4-BE49-F238E27FC236}">
                  <a16:creationId xmlns:a16="http://schemas.microsoft.com/office/drawing/2014/main" id="{40D109C4-A46D-47C8-BD78-18B6D6147E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3750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5" name="Line 996">
              <a:extLst>
                <a:ext uri="{FF2B5EF4-FFF2-40B4-BE49-F238E27FC236}">
                  <a16:creationId xmlns:a16="http://schemas.microsoft.com/office/drawing/2014/main" id="{F2AB963F-125B-43E6-A0DC-C3A9753EDA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296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6" name="Line 997">
              <a:extLst>
                <a:ext uri="{FF2B5EF4-FFF2-40B4-BE49-F238E27FC236}">
                  <a16:creationId xmlns:a16="http://schemas.microsoft.com/office/drawing/2014/main" id="{673988C3-3CBE-4893-9FB9-9C294B20E9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9153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7" name="Line 998">
              <a:extLst>
                <a:ext uri="{FF2B5EF4-FFF2-40B4-BE49-F238E27FC236}">
                  <a16:creationId xmlns:a16="http://schemas.microsoft.com/office/drawing/2014/main" id="{422B1841-64D0-4335-A651-1452962FB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1376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8" name="Line 999">
              <a:extLst>
                <a:ext uri="{FF2B5EF4-FFF2-40B4-BE49-F238E27FC236}">
                  <a16:creationId xmlns:a16="http://schemas.microsoft.com/office/drawing/2014/main" id="{3968DCBE-81CB-428D-9C7B-0E4D60FFD7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4233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9" name="Line 1000">
              <a:extLst>
                <a:ext uri="{FF2B5EF4-FFF2-40B4-BE49-F238E27FC236}">
                  <a16:creationId xmlns:a16="http://schemas.microsoft.com/office/drawing/2014/main" id="{E837B00B-C02B-4CEE-B608-61D5CC0B40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9313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0" name="Line 1001">
              <a:extLst>
                <a:ext uri="{FF2B5EF4-FFF2-40B4-BE49-F238E27FC236}">
                  <a16:creationId xmlns:a16="http://schemas.microsoft.com/office/drawing/2014/main" id="{245A8434-937C-41ED-8FC6-A41C4805FA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20125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1" name="Line 1002">
              <a:extLst>
                <a:ext uri="{FF2B5EF4-FFF2-40B4-BE49-F238E27FC236}">
                  <a16:creationId xmlns:a16="http://schemas.microsoft.com/office/drawing/2014/main" id="{DED64088-037B-40B6-A13B-0EE9817E01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2350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2" name="Line 1003">
              <a:extLst>
                <a:ext uri="{FF2B5EF4-FFF2-40B4-BE49-F238E27FC236}">
                  <a16:creationId xmlns:a16="http://schemas.microsoft.com/office/drawing/2014/main" id="{FCFB9F35-039B-4DCD-A4F0-E30E21561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70925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3" name="Line 1004">
              <a:extLst>
                <a:ext uri="{FF2B5EF4-FFF2-40B4-BE49-F238E27FC236}">
                  <a16:creationId xmlns:a16="http://schemas.microsoft.com/office/drawing/2014/main" id="{653473A4-40CA-4D60-8009-1D6F286C16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1725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4" name="Line 1005">
              <a:extLst>
                <a:ext uri="{FF2B5EF4-FFF2-40B4-BE49-F238E27FC236}">
                  <a16:creationId xmlns:a16="http://schemas.microsoft.com/office/drawing/2014/main" id="{DA3B886F-D374-4B17-8CF1-C04EF73A21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4871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5" name="Line 1006">
              <a:extLst>
                <a:ext uri="{FF2B5EF4-FFF2-40B4-BE49-F238E27FC236}">
                  <a16:creationId xmlns:a16="http://schemas.microsoft.com/office/drawing/2014/main" id="{72D39F1C-5E83-4D0E-A185-604714AEF2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7728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6" name="Line 1007">
              <a:extLst>
                <a:ext uri="{FF2B5EF4-FFF2-40B4-BE49-F238E27FC236}">
                  <a16:creationId xmlns:a16="http://schemas.microsoft.com/office/drawing/2014/main" id="{8B5688BE-C41F-4E56-8924-BF96688ECE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9951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7" name="Line 1008">
              <a:extLst>
                <a:ext uri="{FF2B5EF4-FFF2-40B4-BE49-F238E27FC236}">
                  <a16:creationId xmlns:a16="http://schemas.microsoft.com/office/drawing/2014/main" id="{468B8C38-5880-4A96-973C-EC229FA459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5031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8" name="Line 1010">
              <a:extLst>
                <a:ext uri="{FF2B5EF4-FFF2-40B4-BE49-F238E27FC236}">
                  <a16:creationId xmlns:a16="http://schemas.microsoft.com/office/drawing/2014/main" id="{A0330FCF-46A3-4432-978D-E32B218B22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7888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9" name="Line 1011">
              <a:extLst>
                <a:ext uri="{FF2B5EF4-FFF2-40B4-BE49-F238E27FC236}">
                  <a16:creationId xmlns:a16="http://schemas.microsoft.com/office/drawing/2014/main" id="{D172D06E-25D5-445C-996A-6AFFA23226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05876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0" name="Line 1012">
              <a:extLst>
                <a:ext uri="{FF2B5EF4-FFF2-40B4-BE49-F238E27FC236}">
                  <a16:creationId xmlns:a16="http://schemas.microsoft.com/office/drawing/2014/main" id="{7EFC08CD-36C0-4828-9957-5B88925297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28101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1" name="Line 1013">
              <a:extLst>
                <a:ext uri="{FF2B5EF4-FFF2-40B4-BE49-F238E27FC236}">
                  <a16:creationId xmlns:a16="http://schemas.microsoft.com/office/drawing/2014/main" id="{66C4358F-D9C6-4C15-8AF3-3FBFCE3490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78901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2" name="Line 1014">
              <a:extLst>
                <a:ext uri="{FF2B5EF4-FFF2-40B4-BE49-F238E27FC236}">
                  <a16:creationId xmlns:a16="http://schemas.microsoft.com/office/drawing/2014/main" id="{1463BF8B-87BD-4EE0-91AA-AC0DF4A06D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07476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3" name="Line 1015">
              <a:extLst>
                <a:ext uri="{FF2B5EF4-FFF2-40B4-BE49-F238E27FC236}">
                  <a16:creationId xmlns:a16="http://schemas.microsoft.com/office/drawing/2014/main" id="{6BD5FDB6-BCF2-45FE-9966-7B88519B93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36051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4" name="Line 1016">
              <a:extLst>
                <a:ext uri="{FF2B5EF4-FFF2-40B4-BE49-F238E27FC236}">
                  <a16:creationId xmlns:a16="http://schemas.microsoft.com/office/drawing/2014/main" id="{E32101DD-0423-4AF7-90FC-6EEA7FDEA2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58276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5" name="Line 1017">
              <a:extLst>
                <a:ext uri="{FF2B5EF4-FFF2-40B4-BE49-F238E27FC236}">
                  <a16:creationId xmlns:a16="http://schemas.microsoft.com/office/drawing/2014/main" id="{4DE8403B-00CE-4EB2-8C2F-15BD8279B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1383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6" name="Line 1018">
              <a:extLst>
                <a:ext uri="{FF2B5EF4-FFF2-40B4-BE49-F238E27FC236}">
                  <a16:creationId xmlns:a16="http://schemas.microsoft.com/office/drawing/2014/main" id="{57CC365D-22DE-4FFF-8732-20B8405C7B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3606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7" name="Line 1019">
              <a:extLst>
                <a:ext uri="{FF2B5EF4-FFF2-40B4-BE49-F238E27FC236}">
                  <a16:creationId xmlns:a16="http://schemas.microsoft.com/office/drawing/2014/main" id="{FFEF0398-1EF2-49EE-B03A-3AD648BF63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6463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8" name="Line 1020">
              <a:extLst>
                <a:ext uri="{FF2B5EF4-FFF2-40B4-BE49-F238E27FC236}">
                  <a16:creationId xmlns:a16="http://schemas.microsoft.com/office/drawing/2014/main" id="{41FC550B-996E-4F1C-A038-EB159BEA67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8686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9" name="Line 1021">
              <a:extLst>
                <a:ext uri="{FF2B5EF4-FFF2-40B4-BE49-F238E27FC236}">
                  <a16:creationId xmlns:a16="http://schemas.microsoft.com/office/drawing/2014/main" id="{622463B3-A617-44A8-AB2F-4265B773C4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2426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0" name="Line 1022">
              <a:extLst>
                <a:ext uri="{FF2B5EF4-FFF2-40B4-BE49-F238E27FC236}">
                  <a16:creationId xmlns:a16="http://schemas.microsoft.com/office/drawing/2014/main" id="{304BC153-2CDE-4545-80B7-DC219FFD5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64651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1" name="Line 1023">
              <a:extLst>
                <a:ext uri="{FF2B5EF4-FFF2-40B4-BE49-F238E27FC236}">
                  <a16:creationId xmlns:a16="http://schemas.microsoft.com/office/drawing/2014/main" id="{73BE558E-D179-4285-BD22-DD684A5D8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93226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2" name="Line 1024">
              <a:extLst>
                <a:ext uri="{FF2B5EF4-FFF2-40B4-BE49-F238E27FC236}">
                  <a16:creationId xmlns:a16="http://schemas.microsoft.com/office/drawing/2014/main" id="{371D948B-15C0-42C6-827F-23D9A8DEAE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15451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3" name="Line 1025">
              <a:extLst>
                <a:ext uri="{FF2B5EF4-FFF2-40B4-BE49-F238E27FC236}">
                  <a16:creationId xmlns:a16="http://schemas.microsoft.com/office/drawing/2014/main" id="{E8721AB9-1C92-4303-9620-21E70E30A4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101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4" name="Line 1026">
              <a:extLst>
                <a:ext uri="{FF2B5EF4-FFF2-40B4-BE49-F238E27FC236}">
                  <a16:creationId xmlns:a16="http://schemas.microsoft.com/office/drawing/2014/main" id="{5C9B2570-385D-400C-A9FA-2A469F3829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9323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5" name="Line 1027">
              <a:extLst>
                <a:ext uri="{FF2B5EF4-FFF2-40B4-BE49-F238E27FC236}">
                  <a16:creationId xmlns:a16="http://schemas.microsoft.com/office/drawing/2014/main" id="{5FF83092-F9C5-4D68-B045-55D030C1E8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181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6" name="Line 1028">
              <a:extLst>
                <a:ext uri="{FF2B5EF4-FFF2-40B4-BE49-F238E27FC236}">
                  <a16:creationId xmlns:a16="http://schemas.microsoft.com/office/drawing/2014/main" id="{8BB5415B-9B8D-41D6-A521-E656652E9C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5038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7" name="Line 1029">
              <a:extLst>
                <a:ext uri="{FF2B5EF4-FFF2-40B4-BE49-F238E27FC236}">
                  <a16:creationId xmlns:a16="http://schemas.microsoft.com/office/drawing/2014/main" id="{508F9544-C14F-4006-A3FE-696A72185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0118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8" name="Line 1030">
              <a:extLst>
                <a:ext uri="{FF2B5EF4-FFF2-40B4-BE49-F238E27FC236}">
                  <a16:creationId xmlns:a16="http://schemas.microsoft.com/office/drawing/2014/main" id="{E947D598-A0BB-424B-8D74-5299B6B9C4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2341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9" name="Line 1031">
              <a:extLst>
                <a:ext uri="{FF2B5EF4-FFF2-40B4-BE49-F238E27FC236}">
                  <a16:creationId xmlns:a16="http://schemas.microsoft.com/office/drawing/2014/main" id="{B5A39C38-D77F-408F-B33F-654516CDD3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50401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0" name="Line 1032">
              <a:extLst>
                <a:ext uri="{FF2B5EF4-FFF2-40B4-BE49-F238E27FC236}">
                  <a16:creationId xmlns:a16="http://schemas.microsoft.com/office/drawing/2014/main" id="{DFD17D0A-800F-4881-B33E-B833013233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78976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1" name="Line 1033">
              <a:extLst>
                <a:ext uri="{FF2B5EF4-FFF2-40B4-BE49-F238E27FC236}">
                  <a16:creationId xmlns:a16="http://schemas.microsoft.com/office/drawing/2014/main" id="{8E4EE95D-9DA0-4BF9-97D8-722ED318B0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29776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2" name="Line 1034">
              <a:extLst>
                <a:ext uri="{FF2B5EF4-FFF2-40B4-BE49-F238E27FC236}">
                  <a16:creationId xmlns:a16="http://schemas.microsoft.com/office/drawing/2014/main" id="{04A732E7-9E48-442A-89BB-BD0FBADA0E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52001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3" name="Line 1035">
              <a:extLst>
                <a:ext uri="{FF2B5EF4-FFF2-40B4-BE49-F238E27FC236}">
                  <a16:creationId xmlns:a16="http://schemas.microsoft.com/office/drawing/2014/main" id="{72519002-6D49-4851-9A68-CC79D73B42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80576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4" name="Line 1036">
              <a:extLst>
                <a:ext uri="{FF2B5EF4-FFF2-40B4-BE49-F238E27FC236}">
                  <a16:creationId xmlns:a16="http://schemas.microsoft.com/office/drawing/2014/main" id="{F1C9E5C3-E924-4C1C-A92F-67C56F340D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0756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5" name="Line 1037">
              <a:extLst>
                <a:ext uri="{FF2B5EF4-FFF2-40B4-BE49-F238E27FC236}">
                  <a16:creationId xmlns:a16="http://schemas.microsoft.com/office/drawing/2014/main" id="{D54FD1CD-1608-4EE3-B26F-76D48E91E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836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6" name="Line 1038">
              <a:extLst>
                <a:ext uri="{FF2B5EF4-FFF2-40B4-BE49-F238E27FC236}">
                  <a16:creationId xmlns:a16="http://schemas.microsoft.com/office/drawing/2014/main" id="{D9C73F14-C46E-42EB-A6B3-23B899504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8693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7" name="Line 1039">
              <a:extLst>
                <a:ext uri="{FF2B5EF4-FFF2-40B4-BE49-F238E27FC236}">
                  <a16:creationId xmlns:a16="http://schemas.microsoft.com/office/drawing/2014/main" id="{2282DF97-5352-46FE-B191-5D87AB1C1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0916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8" name="Line 1040">
              <a:extLst>
                <a:ext uri="{FF2B5EF4-FFF2-40B4-BE49-F238E27FC236}">
                  <a16:creationId xmlns:a16="http://schemas.microsoft.com/office/drawing/2014/main" id="{59BC9ED7-93B3-4C66-A2B5-1FCD0EC9B8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36151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9" name="Line 1041">
              <a:extLst>
                <a:ext uri="{FF2B5EF4-FFF2-40B4-BE49-F238E27FC236}">
                  <a16:creationId xmlns:a16="http://schemas.microsoft.com/office/drawing/2014/main" id="{BDEC880F-210C-43D8-B7A7-25B97593F4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86951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0" name="Line 1042">
              <a:extLst>
                <a:ext uri="{FF2B5EF4-FFF2-40B4-BE49-F238E27FC236}">
                  <a16:creationId xmlns:a16="http://schemas.microsoft.com/office/drawing/2014/main" id="{0797FCD4-9B56-4AFF-A9A7-C27E216069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15526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1" name="Line 1043">
              <a:extLst>
                <a:ext uri="{FF2B5EF4-FFF2-40B4-BE49-F238E27FC236}">
                  <a16:creationId xmlns:a16="http://schemas.microsoft.com/office/drawing/2014/main" id="{575DEB01-01F1-45F7-94F0-4D7F28B50B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37751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2" name="Line 1044">
              <a:extLst>
                <a:ext uri="{FF2B5EF4-FFF2-40B4-BE49-F238E27FC236}">
                  <a16:creationId xmlns:a16="http://schemas.microsoft.com/office/drawing/2014/main" id="{9254D765-8885-41E4-AD63-7A073539CB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66326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3" name="Line 1045">
              <a:extLst>
                <a:ext uri="{FF2B5EF4-FFF2-40B4-BE49-F238E27FC236}">
                  <a16:creationId xmlns:a16="http://schemas.microsoft.com/office/drawing/2014/main" id="{43C40D76-49AA-4B88-90C9-EE64B8DB1A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1553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4" name="Line 1046">
              <a:extLst>
                <a:ext uri="{FF2B5EF4-FFF2-40B4-BE49-F238E27FC236}">
                  <a16:creationId xmlns:a16="http://schemas.microsoft.com/office/drawing/2014/main" id="{518020A4-D343-4C28-B3E4-50CF0F997D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4411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5" name="Line 1047">
              <a:extLst>
                <a:ext uri="{FF2B5EF4-FFF2-40B4-BE49-F238E27FC236}">
                  <a16:creationId xmlns:a16="http://schemas.microsoft.com/office/drawing/2014/main" id="{C5D6E51E-C922-4ACD-A603-9C47E0935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633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6" name="Line 1048">
              <a:extLst>
                <a:ext uri="{FF2B5EF4-FFF2-40B4-BE49-F238E27FC236}">
                  <a16:creationId xmlns:a16="http://schemas.microsoft.com/office/drawing/2014/main" id="{F3EFD7FF-4BB9-46BB-B384-191D82AF2F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9491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7" name="Line 1049">
              <a:extLst>
                <a:ext uri="{FF2B5EF4-FFF2-40B4-BE49-F238E27FC236}">
                  <a16:creationId xmlns:a16="http://schemas.microsoft.com/office/drawing/2014/main" id="{0C698E24-FAB5-48E5-8EAE-241527BD8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4571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8" name="Line 1050">
              <a:extLst>
                <a:ext uri="{FF2B5EF4-FFF2-40B4-BE49-F238E27FC236}">
                  <a16:creationId xmlns:a16="http://schemas.microsoft.com/office/drawing/2014/main" id="{C912970B-9D82-4506-B439-1CE568F079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72701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9" name="Line 1051">
              <a:extLst>
                <a:ext uri="{FF2B5EF4-FFF2-40B4-BE49-F238E27FC236}">
                  <a16:creationId xmlns:a16="http://schemas.microsoft.com/office/drawing/2014/main" id="{D6F05A40-5A9A-4B66-B098-095A5DD50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4926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0" name="Line 1052">
              <a:extLst>
                <a:ext uri="{FF2B5EF4-FFF2-40B4-BE49-F238E27FC236}">
                  <a16:creationId xmlns:a16="http://schemas.microsoft.com/office/drawing/2014/main" id="{09258F6D-E224-4AC4-8484-B5865EE1C7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23501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1" name="Line 1053">
              <a:extLst>
                <a:ext uri="{FF2B5EF4-FFF2-40B4-BE49-F238E27FC236}">
                  <a16:creationId xmlns:a16="http://schemas.microsoft.com/office/drawing/2014/main" id="{E7CE29EA-1EFE-4D68-A986-0B3156365C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74301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2" name="Line 1054">
              <a:extLst>
                <a:ext uri="{FF2B5EF4-FFF2-40B4-BE49-F238E27FC236}">
                  <a16:creationId xmlns:a16="http://schemas.microsoft.com/office/drawing/2014/main" id="{24F336FC-DF6B-47B1-A633-B1A2697156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0128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3" name="Line 1055">
              <a:extLst>
                <a:ext uri="{FF2B5EF4-FFF2-40B4-BE49-F238E27FC236}">
                  <a16:creationId xmlns:a16="http://schemas.microsoft.com/office/drawing/2014/main" id="{4FC9B9FE-EB00-4FF3-A7D1-E8604DC278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25101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4" name="Line 1056">
              <a:extLst>
                <a:ext uri="{FF2B5EF4-FFF2-40B4-BE49-F238E27FC236}">
                  <a16:creationId xmlns:a16="http://schemas.microsoft.com/office/drawing/2014/main" id="{C85794E6-F72A-472B-B50F-7C7DAED096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208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5" name="Line 1057">
              <a:extLst>
                <a:ext uri="{FF2B5EF4-FFF2-40B4-BE49-F238E27FC236}">
                  <a16:creationId xmlns:a16="http://schemas.microsoft.com/office/drawing/2014/main" id="{6E3BE81C-A79D-4D31-ABDC-128433CA2B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0288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6" name="Line 1058">
              <a:extLst>
                <a:ext uri="{FF2B5EF4-FFF2-40B4-BE49-F238E27FC236}">
                  <a16:creationId xmlns:a16="http://schemas.microsoft.com/office/drawing/2014/main" id="{BF95FA5E-92B3-4ACB-9149-44902B334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3146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7" name="Line 1059">
              <a:extLst>
                <a:ext uri="{FF2B5EF4-FFF2-40B4-BE49-F238E27FC236}">
                  <a16:creationId xmlns:a16="http://schemas.microsoft.com/office/drawing/2014/main" id="{476F49EB-21D8-4393-9725-142D546D38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58451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8" name="Line 1060">
              <a:extLst>
                <a:ext uri="{FF2B5EF4-FFF2-40B4-BE49-F238E27FC236}">
                  <a16:creationId xmlns:a16="http://schemas.microsoft.com/office/drawing/2014/main" id="{CDCEAC71-B9B9-4B7D-838E-35475300C2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80676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9" name="Line 1061">
              <a:extLst>
                <a:ext uri="{FF2B5EF4-FFF2-40B4-BE49-F238E27FC236}">
                  <a16:creationId xmlns:a16="http://schemas.microsoft.com/office/drawing/2014/main" id="{C7BAF98E-21A2-4D0D-B83A-34421DE1F1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31476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0" name="Line 1062">
              <a:extLst>
                <a:ext uri="{FF2B5EF4-FFF2-40B4-BE49-F238E27FC236}">
                  <a16:creationId xmlns:a16="http://schemas.microsoft.com/office/drawing/2014/main" id="{7A8076F3-F6C4-4610-8ED1-78D8AD2A25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0051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1" name="Line 1063">
              <a:extLst>
                <a:ext uri="{FF2B5EF4-FFF2-40B4-BE49-F238E27FC236}">
                  <a16:creationId xmlns:a16="http://schemas.microsoft.com/office/drawing/2014/main" id="{1FDF95D9-C581-43E6-9251-6E4B2B15CB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88626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2" name="Line 1064">
              <a:extLst>
                <a:ext uri="{FF2B5EF4-FFF2-40B4-BE49-F238E27FC236}">
                  <a16:creationId xmlns:a16="http://schemas.microsoft.com/office/drawing/2014/main" id="{817995D2-95D8-4CCF-A1A5-687964E209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10851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3" name="Line 1065">
              <a:extLst>
                <a:ext uri="{FF2B5EF4-FFF2-40B4-BE49-F238E27FC236}">
                  <a16:creationId xmlns:a16="http://schemas.microsoft.com/office/drawing/2014/main" id="{F068D0F7-621E-429A-8941-DA76ABD8E0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006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4" name="Line 1066">
              <a:extLst>
                <a:ext uri="{FF2B5EF4-FFF2-40B4-BE49-F238E27FC236}">
                  <a16:creationId xmlns:a16="http://schemas.microsoft.com/office/drawing/2014/main" id="{1BD8E55F-C9E8-41F2-AA63-553C995F05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8863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5" name="Line 1067">
              <a:extLst>
                <a:ext uri="{FF2B5EF4-FFF2-40B4-BE49-F238E27FC236}">
                  <a16:creationId xmlns:a16="http://schemas.microsoft.com/office/drawing/2014/main" id="{5075CCA6-CEAF-44DA-AC36-2F1BA5B504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1721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6" name="Line 1068">
              <a:extLst>
                <a:ext uri="{FF2B5EF4-FFF2-40B4-BE49-F238E27FC236}">
                  <a16:creationId xmlns:a16="http://schemas.microsoft.com/office/drawing/2014/main" id="{467D2F39-CD1D-4E9B-A273-7E84B7AEFA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3943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7" name="Line 1069">
              <a:extLst>
                <a:ext uri="{FF2B5EF4-FFF2-40B4-BE49-F238E27FC236}">
                  <a16:creationId xmlns:a16="http://schemas.microsoft.com/office/drawing/2014/main" id="{3DD54DB3-00D7-4E42-8D58-14688112E3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95001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8" name="Line 1070">
              <a:extLst>
                <a:ext uri="{FF2B5EF4-FFF2-40B4-BE49-F238E27FC236}">
                  <a16:creationId xmlns:a16="http://schemas.microsoft.com/office/drawing/2014/main" id="{F0CE565B-D2D7-48E6-9317-693B7B4F84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17226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9" name="Line 1071">
              <a:extLst>
                <a:ext uri="{FF2B5EF4-FFF2-40B4-BE49-F238E27FC236}">
                  <a16:creationId xmlns:a16="http://schemas.microsoft.com/office/drawing/2014/main" id="{2A0289E4-9A33-4E3F-8CA1-1F5AC804AA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45801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0" name="Line 1072">
              <a:extLst>
                <a:ext uri="{FF2B5EF4-FFF2-40B4-BE49-F238E27FC236}">
                  <a16:creationId xmlns:a16="http://schemas.microsoft.com/office/drawing/2014/main" id="{5856102A-BAED-4993-8E11-036047A3A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68026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1" name="Line 1073">
              <a:extLst>
                <a:ext uri="{FF2B5EF4-FFF2-40B4-BE49-F238E27FC236}">
                  <a16:creationId xmlns:a16="http://schemas.microsoft.com/office/drawing/2014/main" id="{87639908-6000-440B-84CF-C458C96A79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2358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2" name="Line 1074">
              <a:extLst>
                <a:ext uri="{FF2B5EF4-FFF2-40B4-BE49-F238E27FC236}">
                  <a16:creationId xmlns:a16="http://schemas.microsoft.com/office/drawing/2014/main" id="{0EEBCE39-F8D8-4074-841B-FF9C2B5A8F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4581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3" name="Line 1075">
              <a:extLst>
                <a:ext uri="{FF2B5EF4-FFF2-40B4-BE49-F238E27FC236}">
                  <a16:creationId xmlns:a16="http://schemas.microsoft.com/office/drawing/2014/main" id="{197BEC48-9824-453E-8865-21DAF4CE79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7438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4" name="Line 1076">
              <a:extLst>
                <a:ext uri="{FF2B5EF4-FFF2-40B4-BE49-F238E27FC236}">
                  <a16:creationId xmlns:a16="http://schemas.microsoft.com/office/drawing/2014/main" id="{0157A75F-0AB3-4F23-902D-BF1E2ED27A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9661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5" name="Line 1077">
              <a:extLst>
                <a:ext uri="{FF2B5EF4-FFF2-40B4-BE49-F238E27FC236}">
                  <a16:creationId xmlns:a16="http://schemas.microsoft.com/office/drawing/2014/main" id="{8FA58DA7-A61F-4EE1-B87E-D4C42E1EB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5376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6" name="Line 1078">
              <a:extLst>
                <a:ext uri="{FF2B5EF4-FFF2-40B4-BE49-F238E27FC236}">
                  <a16:creationId xmlns:a16="http://schemas.microsoft.com/office/drawing/2014/main" id="{ABDA163D-9AC9-4B2D-8188-596C77C8FD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7598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7" name="Line 1079">
              <a:extLst>
                <a:ext uri="{FF2B5EF4-FFF2-40B4-BE49-F238E27FC236}">
                  <a16:creationId xmlns:a16="http://schemas.microsoft.com/office/drawing/2014/main" id="{164C27F7-CC80-4BB2-8A30-D060373A4B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02976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8" name="Line 1080">
              <a:extLst>
                <a:ext uri="{FF2B5EF4-FFF2-40B4-BE49-F238E27FC236}">
                  <a16:creationId xmlns:a16="http://schemas.microsoft.com/office/drawing/2014/main" id="{411E32A8-5730-4854-912A-5C3692B82D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31551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9" name="Line 1081">
              <a:extLst>
                <a:ext uri="{FF2B5EF4-FFF2-40B4-BE49-F238E27FC236}">
                  <a16:creationId xmlns:a16="http://schemas.microsoft.com/office/drawing/2014/main" id="{ABBEAB13-E803-4D4D-AB6A-6FE9B853A8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2351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0" name="Line 1082">
              <a:extLst>
                <a:ext uri="{FF2B5EF4-FFF2-40B4-BE49-F238E27FC236}">
                  <a16:creationId xmlns:a16="http://schemas.microsoft.com/office/drawing/2014/main" id="{85F6A521-0380-467E-8027-B2A2C551F4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04576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1" name="Line 1083">
              <a:extLst>
                <a:ext uri="{FF2B5EF4-FFF2-40B4-BE49-F238E27FC236}">
                  <a16:creationId xmlns:a16="http://schemas.microsoft.com/office/drawing/2014/main" id="{D294E842-E55B-4495-9FDA-AE9BD1201E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33151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2" name="Line 1084">
              <a:extLst>
                <a:ext uri="{FF2B5EF4-FFF2-40B4-BE49-F238E27FC236}">
                  <a16:creationId xmlns:a16="http://schemas.microsoft.com/office/drawing/2014/main" id="{8DDB2741-FF7A-48DF-A76E-3792689C73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6013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3" name="Line 1085">
              <a:extLst>
                <a:ext uri="{FF2B5EF4-FFF2-40B4-BE49-F238E27FC236}">
                  <a16:creationId xmlns:a16="http://schemas.microsoft.com/office/drawing/2014/main" id="{57CA39AA-3B25-43BB-9500-1E64C68B2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1093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4" name="Line 1086">
              <a:extLst>
                <a:ext uri="{FF2B5EF4-FFF2-40B4-BE49-F238E27FC236}">
                  <a16:creationId xmlns:a16="http://schemas.microsoft.com/office/drawing/2014/main" id="{1DA015B1-3409-460C-8EFB-43F1338AA9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3316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5" name="Line 1087">
              <a:extLst>
                <a:ext uri="{FF2B5EF4-FFF2-40B4-BE49-F238E27FC236}">
                  <a16:creationId xmlns:a16="http://schemas.microsoft.com/office/drawing/2014/main" id="{97E5B3D7-C7A8-47F8-9FAC-E026E095BE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173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6" name="Line 1088">
              <a:extLst>
                <a:ext uri="{FF2B5EF4-FFF2-40B4-BE49-F238E27FC236}">
                  <a16:creationId xmlns:a16="http://schemas.microsoft.com/office/drawing/2014/main" id="{F81A57D0-CA89-4B1F-9EC4-72ACFE0802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88726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7" name="Line 1089">
              <a:extLst>
                <a:ext uri="{FF2B5EF4-FFF2-40B4-BE49-F238E27FC236}">
                  <a16:creationId xmlns:a16="http://schemas.microsoft.com/office/drawing/2014/main" id="{B6E28E2C-2DFE-407A-AF18-86FA5FC5E5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39526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8" name="Line 1090">
              <a:extLst>
                <a:ext uri="{FF2B5EF4-FFF2-40B4-BE49-F238E27FC236}">
                  <a16:creationId xmlns:a16="http://schemas.microsoft.com/office/drawing/2014/main" id="{8ED423D4-248C-4EC3-B880-6FA3ACA75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68101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9" name="Line 1091">
              <a:extLst>
                <a:ext uri="{FF2B5EF4-FFF2-40B4-BE49-F238E27FC236}">
                  <a16:creationId xmlns:a16="http://schemas.microsoft.com/office/drawing/2014/main" id="{54551A4D-5A73-4A95-A4BF-7D14893F52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0326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0" name="Line 1092">
              <a:extLst>
                <a:ext uri="{FF2B5EF4-FFF2-40B4-BE49-F238E27FC236}">
                  <a16:creationId xmlns:a16="http://schemas.microsoft.com/office/drawing/2014/main" id="{2AAE83B7-741E-4D5E-B7B8-1393924E72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18901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1" name="Line 1093">
              <a:extLst>
                <a:ext uri="{FF2B5EF4-FFF2-40B4-BE49-F238E27FC236}">
                  <a16:creationId xmlns:a16="http://schemas.microsoft.com/office/drawing/2014/main" id="{6E003D58-D9D7-4D60-8982-5608BD7CA6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811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2" name="Line 1094">
              <a:extLst>
                <a:ext uri="{FF2B5EF4-FFF2-40B4-BE49-F238E27FC236}">
                  <a16:creationId xmlns:a16="http://schemas.microsoft.com/office/drawing/2014/main" id="{E2EE4A69-A520-4663-B757-2538468889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9668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3" name="Line 1095">
              <a:extLst>
                <a:ext uri="{FF2B5EF4-FFF2-40B4-BE49-F238E27FC236}">
                  <a16:creationId xmlns:a16="http://schemas.microsoft.com/office/drawing/2014/main" id="{3E1762F1-97C2-47C6-83D2-3B7C2503F9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18913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4" name="Line 1096">
              <a:extLst>
                <a:ext uri="{FF2B5EF4-FFF2-40B4-BE49-F238E27FC236}">
                  <a16:creationId xmlns:a16="http://schemas.microsoft.com/office/drawing/2014/main" id="{3F9D55D4-2F84-4208-953E-3355AED7F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4748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5" name="Line 1097">
              <a:extLst>
                <a:ext uri="{FF2B5EF4-FFF2-40B4-BE49-F238E27FC236}">
                  <a16:creationId xmlns:a16="http://schemas.microsoft.com/office/drawing/2014/main" id="{17B569EC-EC5A-4967-859C-A2DEE061DE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98288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6" name="Line 1098">
              <a:extLst>
                <a:ext uri="{FF2B5EF4-FFF2-40B4-BE49-F238E27FC236}">
                  <a16:creationId xmlns:a16="http://schemas.microsoft.com/office/drawing/2014/main" id="{6ECB4BFF-F2EA-4138-A0E7-46AAB4094C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25276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7" name="Line 1099">
              <a:extLst>
                <a:ext uri="{FF2B5EF4-FFF2-40B4-BE49-F238E27FC236}">
                  <a16:creationId xmlns:a16="http://schemas.microsoft.com/office/drawing/2014/main" id="{5F75FCCE-C04D-4FFE-B19A-9535393584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47501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8" name="Line 1100">
              <a:extLst>
                <a:ext uri="{FF2B5EF4-FFF2-40B4-BE49-F238E27FC236}">
                  <a16:creationId xmlns:a16="http://schemas.microsoft.com/office/drawing/2014/main" id="{B7F30C00-BF9F-47AE-8A39-E198F449BE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76076" y="4933825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9" name="Line 1101">
              <a:extLst>
                <a:ext uri="{FF2B5EF4-FFF2-40B4-BE49-F238E27FC236}">
                  <a16:creationId xmlns:a16="http://schemas.microsoft.com/office/drawing/2014/main" id="{CA333CFE-C6AC-4B4E-A16A-ABE8F9DF56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7326" y="4933825"/>
              <a:ext cx="0" cy="428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0" name="Rectangle 1102">
              <a:extLst>
                <a:ext uri="{FF2B5EF4-FFF2-40B4-BE49-F238E27FC236}">
                  <a16:creationId xmlns:a16="http://schemas.microsoft.com/office/drawing/2014/main" id="{56B904A7-DC98-4AC0-B127-C08506D39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426" y="4976688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803.0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1" name="Line 1103">
              <a:extLst>
                <a:ext uri="{FF2B5EF4-FFF2-40B4-BE49-F238E27FC236}">
                  <a16:creationId xmlns:a16="http://schemas.microsoft.com/office/drawing/2014/main" id="{1DEF7903-BB9F-4CB0-8C61-7466B86DEC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1851" y="4933825"/>
              <a:ext cx="0" cy="428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2" name="Rectangle 1104">
              <a:extLst>
                <a:ext uri="{FF2B5EF4-FFF2-40B4-BE49-F238E27FC236}">
                  <a16:creationId xmlns:a16="http://schemas.microsoft.com/office/drawing/2014/main" id="{02873E10-A85A-4B04-899E-F99CEB2D7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2951" y="4976688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803.5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3" name="Line 1105">
              <a:extLst>
                <a:ext uri="{FF2B5EF4-FFF2-40B4-BE49-F238E27FC236}">
                  <a16:creationId xmlns:a16="http://schemas.microsoft.com/office/drawing/2014/main" id="{DF79F9FA-8A7B-4DD1-B786-E4B4B5A314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6376" y="4933825"/>
              <a:ext cx="0" cy="428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4" name="Rectangle 1106">
              <a:extLst>
                <a:ext uri="{FF2B5EF4-FFF2-40B4-BE49-F238E27FC236}">
                  <a16:creationId xmlns:a16="http://schemas.microsoft.com/office/drawing/2014/main" id="{9B7D06D2-D06C-4A14-AC3E-10745CCE0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476" y="4976688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804.0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5" name="Line 1107">
              <a:extLst>
                <a:ext uri="{FF2B5EF4-FFF2-40B4-BE49-F238E27FC236}">
                  <a16:creationId xmlns:a16="http://schemas.microsoft.com/office/drawing/2014/main" id="{4F72ED4D-2F0C-46D6-A52C-B6F8EBB2BF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7251" y="4933825"/>
              <a:ext cx="0" cy="428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6" name="Rectangle 1108">
              <a:extLst>
                <a:ext uri="{FF2B5EF4-FFF2-40B4-BE49-F238E27FC236}">
                  <a16:creationId xmlns:a16="http://schemas.microsoft.com/office/drawing/2014/main" id="{FAE026C9-F263-4333-B274-CD1F3E8DE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8351" y="4976688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804.5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7" name="Line 1109">
              <a:extLst>
                <a:ext uri="{FF2B5EF4-FFF2-40B4-BE49-F238E27FC236}">
                  <a16:creationId xmlns:a16="http://schemas.microsoft.com/office/drawing/2014/main" id="{7FA74BFC-93A8-45FE-B1EC-3733BDB62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1776" y="4933825"/>
              <a:ext cx="0" cy="428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8" name="Rectangle 1110">
              <a:extLst>
                <a:ext uri="{FF2B5EF4-FFF2-40B4-BE49-F238E27FC236}">
                  <a16:creationId xmlns:a16="http://schemas.microsoft.com/office/drawing/2014/main" id="{4D719FE1-2869-4260-A7B7-857CA0DDD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6" y="4976688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805.0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9" name="Line 1111">
              <a:extLst>
                <a:ext uri="{FF2B5EF4-FFF2-40B4-BE49-F238E27FC236}">
                  <a16:creationId xmlns:a16="http://schemas.microsoft.com/office/drawing/2014/main" id="{3D24A7A8-717B-4B42-9CD4-DC418DD421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6301" y="4933825"/>
              <a:ext cx="0" cy="428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0" name="Rectangle 1112">
              <a:extLst>
                <a:ext uri="{FF2B5EF4-FFF2-40B4-BE49-F238E27FC236}">
                  <a16:creationId xmlns:a16="http://schemas.microsoft.com/office/drawing/2014/main" id="{EE54C1CC-6E20-4461-8CB6-0D942C4CB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7401" y="4976688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805.5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1" name="Line 1113">
              <a:extLst>
                <a:ext uri="{FF2B5EF4-FFF2-40B4-BE49-F238E27FC236}">
                  <a16:creationId xmlns:a16="http://schemas.microsoft.com/office/drawing/2014/main" id="{4D774E44-59E9-4D1D-B777-D7B5509783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5588" y="4933825"/>
              <a:ext cx="0" cy="428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2" name="Rectangle 1114">
              <a:extLst>
                <a:ext uri="{FF2B5EF4-FFF2-40B4-BE49-F238E27FC236}">
                  <a16:creationId xmlns:a16="http://schemas.microsoft.com/office/drawing/2014/main" id="{6442DEDD-CB98-4E93-A3C6-BCD984F29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688" y="4976688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806.0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3" name="Line 1115">
              <a:extLst>
                <a:ext uri="{FF2B5EF4-FFF2-40B4-BE49-F238E27FC236}">
                  <a16:creationId xmlns:a16="http://schemas.microsoft.com/office/drawing/2014/main" id="{7C49461B-EE44-4DAF-AA94-9D0F8F0312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80113" y="4933825"/>
              <a:ext cx="0" cy="428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4" name="Rectangle 1116">
              <a:extLst>
                <a:ext uri="{FF2B5EF4-FFF2-40B4-BE49-F238E27FC236}">
                  <a16:creationId xmlns:a16="http://schemas.microsoft.com/office/drawing/2014/main" id="{48436C28-96DF-4227-A677-7F6F25F35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1213" y="4976688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806.5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5" name="Line 1117">
              <a:extLst>
                <a:ext uri="{FF2B5EF4-FFF2-40B4-BE49-F238E27FC236}">
                  <a16:creationId xmlns:a16="http://schemas.microsoft.com/office/drawing/2014/main" id="{27390FC9-C001-4C57-AE4B-4B1B8F9E6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30988" y="4933825"/>
              <a:ext cx="0" cy="428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6" name="Rectangle 1118">
              <a:extLst>
                <a:ext uri="{FF2B5EF4-FFF2-40B4-BE49-F238E27FC236}">
                  <a16:creationId xmlns:a16="http://schemas.microsoft.com/office/drawing/2014/main" id="{975146F9-AA9B-4273-81D9-0B7F3450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088" y="4976688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807.0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7" name="Line 1119">
              <a:extLst>
                <a:ext uri="{FF2B5EF4-FFF2-40B4-BE49-F238E27FC236}">
                  <a16:creationId xmlns:a16="http://schemas.microsoft.com/office/drawing/2014/main" id="{73C235B2-8146-4FDE-9DB4-9C49B7FEA8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5513" y="4933825"/>
              <a:ext cx="0" cy="428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8" name="Rectangle 1120">
              <a:extLst>
                <a:ext uri="{FF2B5EF4-FFF2-40B4-BE49-F238E27FC236}">
                  <a16:creationId xmlns:a16="http://schemas.microsoft.com/office/drawing/2014/main" id="{C27962A0-E7C1-400D-80B5-D259A3E38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6613" y="4976688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807.5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9" name="Line 1121">
              <a:extLst>
                <a:ext uri="{FF2B5EF4-FFF2-40B4-BE49-F238E27FC236}">
                  <a16:creationId xmlns:a16="http://schemas.microsoft.com/office/drawing/2014/main" id="{B7D23025-E1A4-4C59-AFA5-F28B540630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0038" y="4933825"/>
              <a:ext cx="0" cy="428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0" name="Rectangle 1122">
              <a:extLst>
                <a:ext uri="{FF2B5EF4-FFF2-40B4-BE49-F238E27FC236}">
                  <a16:creationId xmlns:a16="http://schemas.microsoft.com/office/drawing/2014/main" id="{5FAAC2A9-EE23-4D4D-AD5E-6CC8BFE8C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1138" y="4976688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808.0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1" name="Line 1123">
              <a:extLst>
                <a:ext uri="{FF2B5EF4-FFF2-40B4-BE49-F238E27FC236}">
                  <a16:creationId xmlns:a16="http://schemas.microsoft.com/office/drawing/2014/main" id="{15E8CDC5-A0A3-4EBD-BDAE-81998D921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69326" y="4933825"/>
              <a:ext cx="0" cy="428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2" name="Rectangle 1124">
              <a:extLst>
                <a:ext uri="{FF2B5EF4-FFF2-40B4-BE49-F238E27FC236}">
                  <a16:creationId xmlns:a16="http://schemas.microsoft.com/office/drawing/2014/main" id="{A77CF22F-99DA-48FF-BD45-49ABE63DC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0426" y="4976688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808.5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3" name="Line 1125">
              <a:extLst>
                <a:ext uri="{FF2B5EF4-FFF2-40B4-BE49-F238E27FC236}">
                  <a16:creationId xmlns:a16="http://schemas.microsoft.com/office/drawing/2014/main" id="{5FA52DA9-A104-41A6-BE71-B10D1871BE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13851" y="4933825"/>
              <a:ext cx="0" cy="428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4" name="Rectangle 1126">
              <a:extLst>
                <a:ext uri="{FF2B5EF4-FFF2-40B4-BE49-F238E27FC236}">
                  <a16:creationId xmlns:a16="http://schemas.microsoft.com/office/drawing/2014/main" id="{4BE21BD4-D64A-448C-A77F-D8103B200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4951" y="4976688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809.0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5" name="Line 1127">
              <a:extLst>
                <a:ext uri="{FF2B5EF4-FFF2-40B4-BE49-F238E27FC236}">
                  <a16:creationId xmlns:a16="http://schemas.microsoft.com/office/drawing/2014/main" id="{4F882172-035A-497E-BCAF-819B244400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59963" y="4933825"/>
              <a:ext cx="0" cy="428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6" name="Rectangle 1128">
              <a:extLst>
                <a:ext uri="{FF2B5EF4-FFF2-40B4-BE49-F238E27FC236}">
                  <a16:creationId xmlns:a16="http://schemas.microsoft.com/office/drawing/2014/main" id="{543A8B16-7FE9-4C0E-A4E8-BFA09145D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1063" y="4976688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809.5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7" name="Line 1129">
              <a:extLst>
                <a:ext uri="{FF2B5EF4-FFF2-40B4-BE49-F238E27FC236}">
                  <a16:creationId xmlns:a16="http://schemas.microsoft.com/office/drawing/2014/main" id="{4CF36A43-5855-4FF8-A2B3-C97D971963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09251" y="4933825"/>
              <a:ext cx="0" cy="428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8" name="Rectangle 1130">
              <a:extLst>
                <a:ext uri="{FF2B5EF4-FFF2-40B4-BE49-F238E27FC236}">
                  <a16:creationId xmlns:a16="http://schemas.microsoft.com/office/drawing/2014/main" id="{02FB308C-E5E8-4D81-BAC4-9F064222C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0351" y="4976688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810.0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9" name="Line 1131">
              <a:extLst>
                <a:ext uri="{FF2B5EF4-FFF2-40B4-BE49-F238E27FC236}">
                  <a16:creationId xmlns:a16="http://schemas.microsoft.com/office/drawing/2014/main" id="{DE5AEEB4-85BE-413B-A1EF-D36D7C48D6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53776" y="4933825"/>
              <a:ext cx="0" cy="428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0" name="Rectangle 1132">
              <a:extLst>
                <a:ext uri="{FF2B5EF4-FFF2-40B4-BE49-F238E27FC236}">
                  <a16:creationId xmlns:a16="http://schemas.microsoft.com/office/drawing/2014/main" id="{BC82B485-C928-446A-926B-1E01BE812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6" y="4976688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810.5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1" name="Line 1133">
              <a:extLst>
                <a:ext uri="{FF2B5EF4-FFF2-40B4-BE49-F238E27FC236}">
                  <a16:creationId xmlns:a16="http://schemas.microsoft.com/office/drawing/2014/main" id="{FEB92898-4589-45B1-A00B-5613E428EF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04651" y="4933825"/>
              <a:ext cx="0" cy="428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2" name="Rectangle 1134">
              <a:extLst>
                <a:ext uri="{FF2B5EF4-FFF2-40B4-BE49-F238E27FC236}">
                  <a16:creationId xmlns:a16="http://schemas.microsoft.com/office/drawing/2014/main" id="{376AB172-117D-41D4-843D-EF23110A0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5751" y="4976688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811.0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3" name="Rectangle 1135">
              <a:extLst>
                <a:ext uri="{FF2B5EF4-FFF2-40B4-BE49-F238E27FC236}">
                  <a16:creationId xmlns:a16="http://schemas.microsoft.com/office/drawing/2014/main" id="{7EC8B101-C7A9-4195-9ADF-EA407C2CD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4966" y="5176836"/>
              <a:ext cx="1270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m/z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4" name="Line 1136">
              <a:extLst>
                <a:ext uri="{FF2B5EF4-FFF2-40B4-BE49-F238E27FC236}">
                  <a16:creationId xmlns:a16="http://schemas.microsoft.com/office/drawing/2014/main" id="{E30CD189-6ED0-4912-9D0E-659BFE00A9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57326" y="4309938"/>
              <a:ext cx="0" cy="6191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5" name="Line 1137">
              <a:extLst>
                <a:ext uri="{FF2B5EF4-FFF2-40B4-BE49-F238E27FC236}">
                  <a16:creationId xmlns:a16="http://schemas.microsoft.com/office/drawing/2014/main" id="{AB309CA8-DEE8-44B9-9427-AFC52690D4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8751" y="4898900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6" name="Line 1138">
              <a:extLst>
                <a:ext uri="{FF2B5EF4-FFF2-40B4-BE49-F238E27FC236}">
                  <a16:creationId xmlns:a16="http://schemas.microsoft.com/office/drawing/2014/main" id="{E5B56D52-5BCA-4981-A780-C9A47FADE3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8751" y="4868738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7" name="Line 1139">
              <a:extLst>
                <a:ext uri="{FF2B5EF4-FFF2-40B4-BE49-F238E27FC236}">
                  <a16:creationId xmlns:a16="http://schemas.microsoft.com/office/drawing/2014/main" id="{3EDA5E05-D94D-41FE-8B55-57290F4528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8751" y="4838575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8" name="Line 1140">
              <a:extLst>
                <a:ext uri="{FF2B5EF4-FFF2-40B4-BE49-F238E27FC236}">
                  <a16:creationId xmlns:a16="http://schemas.microsoft.com/office/drawing/2014/main" id="{AE282166-3626-4E47-9D22-6E27E718C1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8751" y="4773488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9" name="Line 1141">
              <a:extLst>
                <a:ext uri="{FF2B5EF4-FFF2-40B4-BE49-F238E27FC236}">
                  <a16:creationId xmlns:a16="http://schemas.microsoft.com/office/drawing/2014/main" id="{1B6B2531-3F54-4F7C-9603-EC3F4449C6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8751" y="4743325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0" name="Line 1142">
              <a:extLst>
                <a:ext uri="{FF2B5EF4-FFF2-40B4-BE49-F238E27FC236}">
                  <a16:creationId xmlns:a16="http://schemas.microsoft.com/office/drawing/2014/main" id="{CD15AD03-47FD-4DFE-8848-BE57ED78B0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8751" y="4714750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1" name="Line 1143">
              <a:extLst>
                <a:ext uri="{FF2B5EF4-FFF2-40B4-BE49-F238E27FC236}">
                  <a16:creationId xmlns:a16="http://schemas.microsoft.com/office/drawing/2014/main" id="{E4DF87FF-B052-40F0-A76D-AE246C720C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8751" y="4654425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2" name="Line 1144">
              <a:extLst>
                <a:ext uri="{FF2B5EF4-FFF2-40B4-BE49-F238E27FC236}">
                  <a16:creationId xmlns:a16="http://schemas.microsoft.com/office/drawing/2014/main" id="{4681D2F2-683C-450F-A4ED-83FB56908A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8751" y="4619500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3" name="Line 1145">
              <a:extLst>
                <a:ext uri="{FF2B5EF4-FFF2-40B4-BE49-F238E27FC236}">
                  <a16:creationId xmlns:a16="http://schemas.microsoft.com/office/drawing/2014/main" id="{2199C8E3-23D4-4AB4-84E2-B095416650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8751" y="4589338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4" name="Line 1146">
              <a:extLst>
                <a:ext uri="{FF2B5EF4-FFF2-40B4-BE49-F238E27FC236}">
                  <a16:creationId xmlns:a16="http://schemas.microsoft.com/office/drawing/2014/main" id="{B7C670C2-C292-450A-A06E-1E37837C9A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8751" y="4530600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5" name="Line 1147">
              <a:extLst>
                <a:ext uri="{FF2B5EF4-FFF2-40B4-BE49-F238E27FC236}">
                  <a16:creationId xmlns:a16="http://schemas.microsoft.com/office/drawing/2014/main" id="{DB99E001-443A-4C7C-B369-101E690964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8751" y="4500438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6" name="Line 1148">
              <a:extLst>
                <a:ext uri="{FF2B5EF4-FFF2-40B4-BE49-F238E27FC236}">
                  <a16:creationId xmlns:a16="http://schemas.microsoft.com/office/drawing/2014/main" id="{5DD3003C-F04D-4DEC-B545-0E9C375F95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8751" y="4463925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7" name="Line 1149">
              <a:extLst>
                <a:ext uri="{FF2B5EF4-FFF2-40B4-BE49-F238E27FC236}">
                  <a16:creationId xmlns:a16="http://schemas.microsoft.com/office/drawing/2014/main" id="{A7145A59-0695-48C2-A685-627F615195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8751" y="4405188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8" name="Line 1150">
              <a:extLst>
                <a:ext uri="{FF2B5EF4-FFF2-40B4-BE49-F238E27FC236}">
                  <a16:creationId xmlns:a16="http://schemas.microsoft.com/office/drawing/2014/main" id="{7393B7A4-EDF2-4C60-9B20-1883A59F3F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8751" y="4375025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9" name="Line 1151">
              <a:extLst>
                <a:ext uri="{FF2B5EF4-FFF2-40B4-BE49-F238E27FC236}">
                  <a16:creationId xmlns:a16="http://schemas.microsoft.com/office/drawing/2014/main" id="{2E82869B-2B6F-48DD-9080-42F8B08CFF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8751" y="4344863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0" name="Line 1152">
              <a:extLst>
                <a:ext uri="{FF2B5EF4-FFF2-40B4-BE49-F238E27FC236}">
                  <a16:creationId xmlns:a16="http://schemas.microsoft.com/office/drawing/2014/main" id="{1459BA28-AE29-4209-AB38-F2B867DD43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7638" y="4929063"/>
              <a:ext cx="396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1" name="Rectangle 1153">
              <a:extLst>
                <a:ext uri="{FF2B5EF4-FFF2-40B4-BE49-F238E27FC236}">
                  <a16:creationId xmlns:a16="http://schemas.microsoft.com/office/drawing/2014/main" id="{218FEF2C-5174-4341-A1B2-0C0171D30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726" y="4898900"/>
              <a:ext cx="61913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2" name="Line 1154">
              <a:extLst>
                <a:ext uri="{FF2B5EF4-FFF2-40B4-BE49-F238E27FC236}">
                  <a16:creationId xmlns:a16="http://schemas.microsoft.com/office/drawing/2014/main" id="{4516F27F-3D3A-4C90-BEF5-45667A615E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7638" y="4810000"/>
              <a:ext cx="396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3" name="Rectangle 1155">
              <a:extLst>
                <a:ext uri="{FF2B5EF4-FFF2-40B4-BE49-F238E27FC236}">
                  <a16:creationId xmlns:a16="http://schemas.microsoft.com/office/drawing/2014/main" id="{EC91657B-B66A-4CDC-B627-9ADEB3188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388" y="4779838"/>
              <a:ext cx="9525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4" name="Line 1156">
              <a:extLst>
                <a:ext uri="{FF2B5EF4-FFF2-40B4-BE49-F238E27FC236}">
                  <a16:creationId xmlns:a16="http://schemas.microsoft.com/office/drawing/2014/main" id="{A285C155-CA6E-4C7A-9987-212C9E29B1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7638" y="4684588"/>
              <a:ext cx="396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5" name="Rectangle 1157">
              <a:extLst>
                <a:ext uri="{FF2B5EF4-FFF2-40B4-BE49-F238E27FC236}">
                  <a16:creationId xmlns:a16="http://schemas.microsoft.com/office/drawing/2014/main" id="{14AB24DF-E121-400F-9E8E-5D347D3D5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388" y="4654425"/>
              <a:ext cx="9525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6" name="Line 1158">
              <a:extLst>
                <a:ext uri="{FF2B5EF4-FFF2-40B4-BE49-F238E27FC236}">
                  <a16:creationId xmlns:a16="http://schemas.microsoft.com/office/drawing/2014/main" id="{F1D9BB1F-81EE-4340-9EB4-1CCA70035B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7638" y="4559175"/>
              <a:ext cx="396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7" name="Rectangle 1159">
              <a:extLst>
                <a:ext uri="{FF2B5EF4-FFF2-40B4-BE49-F238E27FC236}">
                  <a16:creationId xmlns:a16="http://schemas.microsoft.com/office/drawing/2014/main" id="{34C8DFFC-C434-4FEF-BA24-16E50EED0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388" y="4529013"/>
              <a:ext cx="9525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8" name="Line 1160">
              <a:extLst>
                <a:ext uri="{FF2B5EF4-FFF2-40B4-BE49-F238E27FC236}">
                  <a16:creationId xmlns:a16="http://schemas.microsoft.com/office/drawing/2014/main" id="{EC42341E-85B6-4B04-ADCB-812D9254A8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7638" y="4435350"/>
              <a:ext cx="396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9" name="Rectangle 1161">
              <a:extLst>
                <a:ext uri="{FF2B5EF4-FFF2-40B4-BE49-F238E27FC236}">
                  <a16:creationId xmlns:a16="http://schemas.microsoft.com/office/drawing/2014/main" id="{6D5D21C1-2435-4BEC-861B-41D794C02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388" y="4405188"/>
              <a:ext cx="9525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0" name="Line 1162">
              <a:extLst>
                <a:ext uri="{FF2B5EF4-FFF2-40B4-BE49-F238E27FC236}">
                  <a16:creationId xmlns:a16="http://schemas.microsoft.com/office/drawing/2014/main" id="{7C5FC1F0-4E8C-437D-9778-D2AE147014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7638" y="4309938"/>
              <a:ext cx="396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1" name="Rectangle 1163">
              <a:extLst>
                <a:ext uri="{FF2B5EF4-FFF2-40B4-BE49-F238E27FC236}">
                  <a16:creationId xmlns:a16="http://schemas.microsoft.com/office/drawing/2014/main" id="{85DD3DC4-3703-410C-9939-8AA330A52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051" y="4279775"/>
              <a:ext cx="128588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2" name="Rectangle 1164">
              <a:extLst>
                <a:ext uri="{FF2B5EF4-FFF2-40B4-BE49-F238E27FC236}">
                  <a16:creationId xmlns:a16="http://schemas.microsoft.com/office/drawing/2014/main" id="{5CA2DCD4-3FB3-4FA4-BFB8-3BAC2F69814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01713" y="4571875"/>
              <a:ext cx="5715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Relative Abundance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3" name="Freeform 1165">
              <a:extLst>
                <a:ext uri="{FF2B5EF4-FFF2-40B4-BE49-F238E27FC236}">
                  <a16:creationId xmlns:a16="http://schemas.microsoft.com/office/drawing/2014/main" id="{3FA76464-A31D-4B98-A95E-D28EEB9D2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7326" y="4309938"/>
              <a:ext cx="10347325" cy="619125"/>
            </a:xfrm>
            <a:custGeom>
              <a:avLst/>
              <a:gdLst>
                <a:gd name="T0" fmla="*/ 133 w 1846"/>
                <a:gd name="T1" fmla="*/ 104 h 104"/>
                <a:gd name="T2" fmla="*/ 142 w 1846"/>
                <a:gd name="T3" fmla="*/ 104 h 104"/>
                <a:gd name="T4" fmla="*/ 218 w 1846"/>
                <a:gd name="T5" fmla="*/ 104 h 104"/>
                <a:gd name="T6" fmla="*/ 226 w 1846"/>
                <a:gd name="T7" fmla="*/ 104 h 104"/>
                <a:gd name="T8" fmla="*/ 235 w 1846"/>
                <a:gd name="T9" fmla="*/ 104 h 104"/>
                <a:gd name="T10" fmla="*/ 245 w 1846"/>
                <a:gd name="T11" fmla="*/ 104 h 104"/>
                <a:gd name="T12" fmla="*/ 254 w 1846"/>
                <a:gd name="T13" fmla="*/ 104 h 104"/>
                <a:gd name="T14" fmla="*/ 269 w 1846"/>
                <a:gd name="T15" fmla="*/ 104 h 104"/>
                <a:gd name="T16" fmla="*/ 278 w 1846"/>
                <a:gd name="T17" fmla="*/ 104 h 104"/>
                <a:gd name="T18" fmla="*/ 286 w 1846"/>
                <a:gd name="T19" fmla="*/ 104 h 104"/>
                <a:gd name="T20" fmla="*/ 295 w 1846"/>
                <a:gd name="T21" fmla="*/ 104 h 104"/>
                <a:gd name="T22" fmla="*/ 304 w 1846"/>
                <a:gd name="T23" fmla="*/ 104 h 104"/>
                <a:gd name="T24" fmla="*/ 313 w 1846"/>
                <a:gd name="T25" fmla="*/ 104 h 104"/>
                <a:gd name="T26" fmla="*/ 322 w 1846"/>
                <a:gd name="T27" fmla="*/ 104 h 104"/>
                <a:gd name="T28" fmla="*/ 331 w 1846"/>
                <a:gd name="T29" fmla="*/ 104 h 104"/>
                <a:gd name="T30" fmla="*/ 339 w 1846"/>
                <a:gd name="T31" fmla="*/ 104 h 104"/>
                <a:gd name="T32" fmla="*/ 348 w 1846"/>
                <a:gd name="T33" fmla="*/ 104 h 104"/>
                <a:gd name="T34" fmla="*/ 357 w 1846"/>
                <a:gd name="T35" fmla="*/ 104 h 104"/>
                <a:gd name="T36" fmla="*/ 366 w 1846"/>
                <a:gd name="T37" fmla="*/ 74 h 104"/>
                <a:gd name="T38" fmla="*/ 375 w 1846"/>
                <a:gd name="T39" fmla="*/ 104 h 104"/>
                <a:gd name="T40" fmla="*/ 384 w 1846"/>
                <a:gd name="T41" fmla="*/ 104 h 104"/>
                <a:gd name="T42" fmla="*/ 392 w 1846"/>
                <a:gd name="T43" fmla="*/ 104 h 104"/>
                <a:gd name="T44" fmla="*/ 401 w 1846"/>
                <a:gd name="T45" fmla="*/ 104 h 104"/>
                <a:gd name="T46" fmla="*/ 410 w 1846"/>
                <a:gd name="T47" fmla="*/ 104 h 104"/>
                <a:gd name="T48" fmla="*/ 419 w 1846"/>
                <a:gd name="T49" fmla="*/ 104 h 104"/>
                <a:gd name="T50" fmla="*/ 428 w 1846"/>
                <a:gd name="T51" fmla="*/ 104 h 104"/>
                <a:gd name="T52" fmla="*/ 437 w 1846"/>
                <a:gd name="T53" fmla="*/ 104 h 104"/>
                <a:gd name="T54" fmla="*/ 445 w 1846"/>
                <a:gd name="T55" fmla="*/ 104 h 104"/>
                <a:gd name="T56" fmla="*/ 454 w 1846"/>
                <a:gd name="T57" fmla="*/ 104 h 104"/>
                <a:gd name="T58" fmla="*/ 463 w 1846"/>
                <a:gd name="T59" fmla="*/ 104 h 104"/>
                <a:gd name="T60" fmla="*/ 472 w 1846"/>
                <a:gd name="T61" fmla="*/ 104 h 104"/>
                <a:gd name="T62" fmla="*/ 503 w 1846"/>
                <a:gd name="T63" fmla="*/ 104 h 104"/>
                <a:gd name="T64" fmla="*/ 545 w 1846"/>
                <a:gd name="T65" fmla="*/ 104 h 104"/>
                <a:gd name="T66" fmla="*/ 554 w 1846"/>
                <a:gd name="T67" fmla="*/ 104 h 104"/>
                <a:gd name="T68" fmla="*/ 563 w 1846"/>
                <a:gd name="T69" fmla="*/ 104 h 104"/>
                <a:gd name="T70" fmla="*/ 572 w 1846"/>
                <a:gd name="T71" fmla="*/ 104 h 104"/>
                <a:gd name="T72" fmla="*/ 581 w 1846"/>
                <a:gd name="T73" fmla="*/ 104 h 104"/>
                <a:gd name="T74" fmla="*/ 590 w 1846"/>
                <a:gd name="T75" fmla="*/ 104 h 104"/>
                <a:gd name="T76" fmla="*/ 598 w 1846"/>
                <a:gd name="T77" fmla="*/ 103 h 104"/>
                <a:gd name="T78" fmla="*/ 607 w 1846"/>
                <a:gd name="T79" fmla="*/ 104 h 104"/>
                <a:gd name="T80" fmla="*/ 616 w 1846"/>
                <a:gd name="T81" fmla="*/ 104 h 104"/>
                <a:gd name="T82" fmla="*/ 625 w 1846"/>
                <a:gd name="T83" fmla="*/ 104 h 104"/>
                <a:gd name="T84" fmla="*/ 634 w 1846"/>
                <a:gd name="T85" fmla="*/ 104 h 104"/>
                <a:gd name="T86" fmla="*/ 643 w 1846"/>
                <a:gd name="T87" fmla="*/ 104 h 104"/>
                <a:gd name="T88" fmla="*/ 651 w 1846"/>
                <a:gd name="T89" fmla="*/ 104 h 104"/>
                <a:gd name="T90" fmla="*/ 660 w 1846"/>
                <a:gd name="T91" fmla="*/ 104 h 104"/>
                <a:gd name="T92" fmla="*/ 669 w 1846"/>
                <a:gd name="T93" fmla="*/ 104 h 104"/>
                <a:gd name="T94" fmla="*/ 796 w 1846"/>
                <a:gd name="T95" fmla="*/ 104 h 104"/>
                <a:gd name="T96" fmla="*/ 805 w 1846"/>
                <a:gd name="T97" fmla="*/ 104 h 104"/>
                <a:gd name="T98" fmla="*/ 816 w 1846"/>
                <a:gd name="T99" fmla="*/ 104 h 104"/>
                <a:gd name="T100" fmla="*/ 825 w 1846"/>
                <a:gd name="T101" fmla="*/ 97 h 104"/>
                <a:gd name="T102" fmla="*/ 834 w 1846"/>
                <a:gd name="T103" fmla="*/ 104 h 104"/>
                <a:gd name="T104" fmla="*/ 843 w 1846"/>
                <a:gd name="T105" fmla="*/ 104 h 104"/>
                <a:gd name="T106" fmla="*/ 1034 w 1846"/>
                <a:gd name="T107" fmla="*/ 104 h 104"/>
                <a:gd name="T108" fmla="*/ 1050 w 1846"/>
                <a:gd name="T109" fmla="*/ 104 h 104"/>
                <a:gd name="T110" fmla="*/ 1059 w 1846"/>
                <a:gd name="T111" fmla="*/ 103 h 104"/>
                <a:gd name="T112" fmla="*/ 1284 w 1846"/>
                <a:gd name="T113" fmla="*/ 104 h 104"/>
                <a:gd name="T114" fmla="*/ 1293 w 1846"/>
                <a:gd name="T115" fmla="*/ 104 h 104"/>
                <a:gd name="T116" fmla="*/ 1489 w 1846"/>
                <a:gd name="T117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46" h="104">
                  <a:moveTo>
                    <a:pt x="0" y="104"/>
                  </a:moveTo>
                  <a:lnTo>
                    <a:pt x="126" y="104"/>
                  </a:lnTo>
                  <a:lnTo>
                    <a:pt x="127" y="104"/>
                  </a:lnTo>
                  <a:lnTo>
                    <a:pt x="128" y="104"/>
                  </a:lnTo>
                  <a:lnTo>
                    <a:pt x="129" y="104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1" y="104"/>
                  </a:lnTo>
                  <a:lnTo>
                    <a:pt x="132" y="104"/>
                  </a:lnTo>
                  <a:lnTo>
                    <a:pt x="133" y="104"/>
                  </a:lnTo>
                  <a:lnTo>
                    <a:pt x="134" y="104"/>
                  </a:lnTo>
                  <a:lnTo>
                    <a:pt x="135" y="104"/>
                  </a:lnTo>
                  <a:lnTo>
                    <a:pt x="136" y="104"/>
                  </a:lnTo>
                  <a:lnTo>
                    <a:pt x="137" y="104"/>
                  </a:lnTo>
                  <a:lnTo>
                    <a:pt x="137" y="104"/>
                  </a:lnTo>
                  <a:lnTo>
                    <a:pt x="138" y="104"/>
                  </a:lnTo>
                  <a:lnTo>
                    <a:pt x="139" y="104"/>
                  </a:lnTo>
                  <a:lnTo>
                    <a:pt x="140" y="104"/>
                  </a:lnTo>
                  <a:lnTo>
                    <a:pt x="141" y="104"/>
                  </a:lnTo>
                  <a:lnTo>
                    <a:pt x="142" y="104"/>
                  </a:lnTo>
                  <a:lnTo>
                    <a:pt x="143" y="104"/>
                  </a:lnTo>
                  <a:lnTo>
                    <a:pt x="144" y="104"/>
                  </a:lnTo>
                  <a:lnTo>
                    <a:pt x="144" y="104"/>
                  </a:lnTo>
                  <a:lnTo>
                    <a:pt x="145" y="104"/>
                  </a:lnTo>
                  <a:lnTo>
                    <a:pt x="146" y="104"/>
                  </a:lnTo>
                  <a:lnTo>
                    <a:pt x="147" y="104"/>
                  </a:lnTo>
                  <a:lnTo>
                    <a:pt x="148" y="104"/>
                  </a:lnTo>
                  <a:lnTo>
                    <a:pt x="149" y="104"/>
                  </a:lnTo>
                  <a:lnTo>
                    <a:pt x="217" y="104"/>
                  </a:lnTo>
                  <a:lnTo>
                    <a:pt x="218" y="104"/>
                  </a:lnTo>
                  <a:lnTo>
                    <a:pt x="219" y="104"/>
                  </a:lnTo>
                  <a:lnTo>
                    <a:pt x="219" y="104"/>
                  </a:lnTo>
                  <a:lnTo>
                    <a:pt x="220" y="104"/>
                  </a:lnTo>
                  <a:lnTo>
                    <a:pt x="221" y="104"/>
                  </a:lnTo>
                  <a:lnTo>
                    <a:pt x="222" y="104"/>
                  </a:lnTo>
                  <a:lnTo>
                    <a:pt x="223" y="104"/>
                  </a:lnTo>
                  <a:lnTo>
                    <a:pt x="224" y="104"/>
                  </a:lnTo>
                  <a:lnTo>
                    <a:pt x="225" y="104"/>
                  </a:lnTo>
                  <a:lnTo>
                    <a:pt x="226" y="104"/>
                  </a:lnTo>
                  <a:lnTo>
                    <a:pt x="226" y="104"/>
                  </a:lnTo>
                  <a:lnTo>
                    <a:pt x="227" y="104"/>
                  </a:lnTo>
                  <a:lnTo>
                    <a:pt x="228" y="104"/>
                  </a:lnTo>
                  <a:lnTo>
                    <a:pt x="229" y="104"/>
                  </a:lnTo>
                  <a:lnTo>
                    <a:pt x="230" y="104"/>
                  </a:lnTo>
                  <a:lnTo>
                    <a:pt x="231" y="104"/>
                  </a:lnTo>
                  <a:lnTo>
                    <a:pt x="232" y="104"/>
                  </a:lnTo>
                  <a:lnTo>
                    <a:pt x="233" y="104"/>
                  </a:lnTo>
                  <a:lnTo>
                    <a:pt x="234" y="104"/>
                  </a:lnTo>
                  <a:lnTo>
                    <a:pt x="234" y="104"/>
                  </a:lnTo>
                  <a:lnTo>
                    <a:pt x="235" y="104"/>
                  </a:lnTo>
                  <a:lnTo>
                    <a:pt x="236" y="104"/>
                  </a:lnTo>
                  <a:lnTo>
                    <a:pt x="237" y="104"/>
                  </a:lnTo>
                  <a:lnTo>
                    <a:pt x="238" y="104"/>
                  </a:lnTo>
                  <a:lnTo>
                    <a:pt x="239" y="104"/>
                  </a:lnTo>
                  <a:lnTo>
                    <a:pt x="240" y="104"/>
                  </a:lnTo>
                  <a:lnTo>
                    <a:pt x="241" y="104"/>
                  </a:lnTo>
                  <a:lnTo>
                    <a:pt x="242" y="104"/>
                  </a:lnTo>
                  <a:lnTo>
                    <a:pt x="243" y="104"/>
                  </a:lnTo>
                  <a:lnTo>
                    <a:pt x="244" y="104"/>
                  </a:lnTo>
                  <a:lnTo>
                    <a:pt x="245" y="104"/>
                  </a:lnTo>
                  <a:lnTo>
                    <a:pt x="246" y="104"/>
                  </a:lnTo>
                  <a:lnTo>
                    <a:pt x="247" y="104"/>
                  </a:lnTo>
                  <a:lnTo>
                    <a:pt x="248" y="104"/>
                  </a:lnTo>
                  <a:lnTo>
                    <a:pt x="249" y="104"/>
                  </a:lnTo>
                  <a:lnTo>
                    <a:pt x="249" y="104"/>
                  </a:lnTo>
                  <a:lnTo>
                    <a:pt x="250" y="104"/>
                  </a:lnTo>
                  <a:lnTo>
                    <a:pt x="251" y="104"/>
                  </a:lnTo>
                  <a:lnTo>
                    <a:pt x="252" y="104"/>
                  </a:lnTo>
                  <a:lnTo>
                    <a:pt x="253" y="104"/>
                  </a:lnTo>
                  <a:lnTo>
                    <a:pt x="254" y="104"/>
                  </a:lnTo>
                  <a:lnTo>
                    <a:pt x="255" y="104"/>
                  </a:lnTo>
                  <a:lnTo>
                    <a:pt x="256" y="104"/>
                  </a:lnTo>
                  <a:lnTo>
                    <a:pt x="256" y="104"/>
                  </a:lnTo>
                  <a:lnTo>
                    <a:pt x="257" y="104"/>
                  </a:lnTo>
                  <a:lnTo>
                    <a:pt x="258" y="104"/>
                  </a:lnTo>
                  <a:lnTo>
                    <a:pt x="265" y="104"/>
                  </a:lnTo>
                  <a:lnTo>
                    <a:pt x="266" y="104"/>
                  </a:lnTo>
                  <a:lnTo>
                    <a:pt x="267" y="104"/>
                  </a:lnTo>
                  <a:lnTo>
                    <a:pt x="268" y="104"/>
                  </a:lnTo>
                  <a:lnTo>
                    <a:pt x="269" y="104"/>
                  </a:lnTo>
                  <a:lnTo>
                    <a:pt x="270" y="104"/>
                  </a:lnTo>
                  <a:lnTo>
                    <a:pt x="271" y="104"/>
                  </a:lnTo>
                  <a:lnTo>
                    <a:pt x="271" y="104"/>
                  </a:lnTo>
                  <a:lnTo>
                    <a:pt x="272" y="104"/>
                  </a:lnTo>
                  <a:lnTo>
                    <a:pt x="273" y="104"/>
                  </a:lnTo>
                  <a:lnTo>
                    <a:pt x="274" y="104"/>
                  </a:lnTo>
                  <a:lnTo>
                    <a:pt x="275" y="104"/>
                  </a:lnTo>
                  <a:lnTo>
                    <a:pt x="276" y="104"/>
                  </a:lnTo>
                  <a:lnTo>
                    <a:pt x="277" y="104"/>
                  </a:lnTo>
                  <a:lnTo>
                    <a:pt x="278" y="104"/>
                  </a:lnTo>
                  <a:lnTo>
                    <a:pt x="279" y="104"/>
                  </a:lnTo>
                  <a:lnTo>
                    <a:pt x="279" y="104"/>
                  </a:lnTo>
                  <a:lnTo>
                    <a:pt x="280" y="104"/>
                  </a:lnTo>
                  <a:lnTo>
                    <a:pt x="281" y="104"/>
                  </a:lnTo>
                  <a:lnTo>
                    <a:pt x="282" y="104"/>
                  </a:lnTo>
                  <a:lnTo>
                    <a:pt x="283" y="104"/>
                  </a:lnTo>
                  <a:lnTo>
                    <a:pt x="284" y="104"/>
                  </a:lnTo>
                  <a:lnTo>
                    <a:pt x="285" y="104"/>
                  </a:lnTo>
                  <a:lnTo>
                    <a:pt x="286" y="104"/>
                  </a:lnTo>
                  <a:lnTo>
                    <a:pt x="286" y="104"/>
                  </a:lnTo>
                  <a:lnTo>
                    <a:pt x="287" y="104"/>
                  </a:lnTo>
                  <a:lnTo>
                    <a:pt x="288" y="104"/>
                  </a:lnTo>
                  <a:lnTo>
                    <a:pt x="289" y="104"/>
                  </a:lnTo>
                  <a:lnTo>
                    <a:pt x="290" y="104"/>
                  </a:lnTo>
                  <a:lnTo>
                    <a:pt x="291" y="104"/>
                  </a:lnTo>
                  <a:lnTo>
                    <a:pt x="292" y="104"/>
                  </a:lnTo>
                  <a:lnTo>
                    <a:pt x="293" y="104"/>
                  </a:lnTo>
                  <a:lnTo>
                    <a:pt x="294" y="104"/>
                  </a:lnTo>
                  <a:lnTo>
                    <a:pt x="294" y="104"/>
                  </a:lnTo>
                  <a:lnTo>
                    <a:pt x="295" y="104"/>
                  </a:lnTo>
                  <a:lnTo>
                    <a:pt x="296" y="104"/>
                  </a:lnTo>
                  <a:lnTo>
                    <a:pt x="297" y="104"/>
                  </a:lnTo>
                  <a:lnTo>
                    <a:pt x="298" y="104"/>
                  </a:lnTo>
                  <a:lnTo>
                    <a:pt x="299" y="104"/>
                  </a:lnTo>
                  <a:lnTo>
                    <a:pt x="300" y="104"/>
                  </a:lnTo>
                  <a:lnTo>
                    <a:pt x="301" y="104"/>
                  </a:lnTo>
                  <a:lnTo>
                    <a:pt x="301" y="104"/>
                  </a:lnTo>
                  <a:lnTo>
                    <a:pt x="302" y="104"/>
                  </a:lnTo>
                  <a:lnTo>
                    <a:pt x="303" y="104"/>
                  </a:lnTo>
                  <a:lnTo>
                    <a:pt x="304" y="104"/>
                  </a:lnTo>
                  <a:lnTo>
                    <a:pt x="305" y="104"/>
                  </a:lnTo>
                  <a:lnTo>
                    <a:pt x="306" y="104"/>
                  </a:lnTo>
                  <a:lnTo>
                    <a:pt x="307" y="104"/>
                  </a:lnTo>
                  <a:lnTo>
                    <a:pt x="308" y="104"/>
                  </a:lnTo>
                  <a:lnTo>
                    <a:pt x="309" y="104"/>
                  </a:lnTo>
                  <a:lnTo>
                    <a:pt x="309" y="104"/>
                  </a:lnTo>
                  <a:lnTo>
                    <a:pt x="310" y="104"/>
                  </a:lnTo>
                  <a:lnTo>
                    <a:pt x="311" y="104"/>
                  </a:lnTo>
                  <a:lnTo>
                    <a:pt x="312" y="104"/>
                  </a:lnTo>
                  <a:lnTo>
                    <a:pt x="313" y="104"/>
                  </a:lnTo>
                  <a:lnTo>
                    <a:pt x="314" y="104"/>
                  </a:lnTo>
                  <a:lnTo>
                    <a:pt x="315" y="104"/>
                  </a:lnTo>
                  <a:lnTo>
                    <a:pt x="316" y="104"/>
                  </a:lnTo>
                  <a:lnTo>
                    <a:pt x="316" y="104"/>
                  </a:lnTo>
                  <a:lnTo>
                    <a:pt x="317" y="104"/>
                  </a:lnTo>
                  <a:lnTo>
                    <a:pt x="318" y="104"/>
                  </a:lnTo>
                  <a:lnTo>
                    <a:pt x="319" y="104"/>
                  </a:lnTo>
                  <a:lnTo>
                    <a:pt x="320" y="104"/>
                  </a:lnTo>
                  <a:lnTo>
                    <a:pt x="321" y="104"/>
                  </a:lnTo>
                  <a:lnTo>
                    <a:pt x="322" y="104"/>
                  </a:lnTo>
                  <a:lnTo>
                    <a:pt x="323" y="104"/>
                  </a:lnTo>
                  <a:lnTo>
                    <a:pt x="324" y="104"/>
                  </a:lnTo>
                  <a:lnTo>
                    <a:pt x="324" y="104"/>
                  </a:lnTo>
                  <a:lnTo>
                    <a:pt x="325" y="104"/>
                  </a:lnTo>
                  <a:lnTo>
                    <a:pt x="326" y="104"/>
                  </a:lnTo>
                  <a:lnTo>
                    <a:pt x="327" y="104"/>
                  </a:lnTo>
                  <a:lnTo>
                    <a:pt x="328" y="104"/>
                  </a:lnTo>
                  <a:lnTo>
                    <a:pt x="329" y="104"/>
                  </a:lnTo>
                  <a:lnTo>
                    <a:pt x="330" y="104"/>
                  </a:lnTo>
                  <a:lnTo>
                    <a:pt x="331" y="104"/>
                  </a:lnTo>
                  <a:lnTo>
                    <a:pt x="331" y="104"/>
                  </a:lnTo>
                  <a:lnTo>
                    <a:pt x="332" y="104"/>
                  </a:lnTo>
                  <a:lnTo>
                    <a:pt x="333" y="104"/>
                  </a:lnTo>
                  <a:lnTo>
                    <a:pt x="334" y="104"/>
                  </a:lnTo>
                  <a:lnTo>
                    <a:pt x="335" y="104"/>
                  </a:lnTo>
                  <a:lnTo>
                    <a:pt x="336" y="104"/>
                  </a:lnTo>
                  <a:lnTo>
                    <a:pt x="337" y="104"/>
                  </a:lnTo>
                  <a:lnTo>
                    <a:pt x="338" y="104"/>
                  </a:lnTo>
                  <a:lnTo>
                    <a:pt x="339" y="104"/>
                  </a:lnTo>
                  <a:lnTo>
                    <a:pt x="339" y="104"/>
                  </a:lnTo>
                  <a:lnTo>
                    <a:pt x="340" y="104"/>
                  </a:lnTo>
                  <a:lnTo>
                    <a:pt x="341" y="104"/>
                  </a:lnTo>
                  <a:lnTo>
                    <a:pt x="342" y="104"/>
                  </a:lnTo>
                  <a:lnTo>
                    <a:pt x="343" y="104"/>
                  </a:lnTo>
                  <a:lnTo>
                    <a:pt x="344" y="104"/>
                  </a:lnTo>
                  <a:lnTo>
                    <a:pt x="345" y="104"/>
                  </a:lnTo>
                  <a:lnTo>
                    <a:pt x="346" y="104"/>
                  </a:lnTo>
                  <a:lnTo>
                    <a:pt x="347" y="104"/>
                  </a:lnTo>
                  <a:lnTo>
                    <a:pt x="347" y="104"/>
                  </a:lnTo>
                  <a:lnTo>
                    <a:pt x="348" y="104"/>
                  </a:lnTo>
                  <a:lnTo>
                    <a:pt x="349" y="104"/>
                  </a:lnTo>
                  <a:lnTo>
                    <a:pt x="350" y="104"/>
                  </a:lnTo>
                  <a:lnTo>
                    <a:pt x="351" y="104"/>
                  </a:lnTo>
                  <a:lnTo>
                    <a:pt x="352" y="104"/>
                  </a:lnTo>
                  <a:lnTo>
                    <a:pt x="353" y="104"/>
                  </a:lnTo>
                  <a:lnTo>
                    <a:pt x="354" y="104"/>
                  </a:lnTo>
                  <a:lnTo>
                    <a:pt x="354" y="104"/>
                  </a:lnTo>
                  <a:lnTo>
                    <a:pt x="355" y="104"/>
                  </a:lnTo>
                  <a:lnTo>
                    <a:pt x="356" y="104"/>
                  </a:lnTo>
                  <a:lnTo>
                    <a:pt x="357" y="104"/>
                  </a:lnTo>
                  <a:lnTo>
                    <a:pt x="358" y="104"/>
                  </a:lnTo>
                  <a:lnTo>
                    <a:pt x="359" y="104"/>
                  </a:lnTo>
                  <a:lnTo>
                    <a:pt x="360" y="104"/>
                  </a:lnTo>
                  <a:lnTo>
                    <a:pt x="361" y="102"/>
                  </a:lnTo>
                  <a:lnTo>
                    <a:pt x="362" y="82"/>
                  </a:lnTo>
                  <a:lnTo>
                    <a:pt x="362" y="43"/>
                  </a:lnTo>
                  <a:lnTo>
                    <a:pt x="363" y="5"/>
                  </a:lnTo>
                  <a:lnTo>
                    <a:pt x="364" y="0"/>
                  </a:lnTo>
                  <a:lnTo>
                    <a:pt x="365" y="32"/>
                  </a:lnTo>
                  <a:lnTo>
                    <a:pt x="366" y="74"/>
                  </a:lnTo>
                  <a:lnTo>
                    <a:pt x="367" y="99"/>
                  </a:lnTo>
                  <a:lnTo>
                    <a:pt x="368" y="104"/>
                  </a:lnTo>
                  <a:lnTo>
                    <a:pt x="369" y="104"/>
                  </a:lnTo>
                  <a:lnTo>
                    <a:pt x="369" y="104"/>
                  </a:lnTo>
                  <a:lnTo>
                    <a:pt x="370" y="104"/>
                  </a:lnTo>
                  <a:lnTo>
                    <a:pt x="371" y="104"/>
                  </a:lnTo>
                  <a:lnTo>
                    <a:pt x="372" y="104"/>
                  </a:lnTo>
                  <a:lnTo>
                    <a:pt x="373" y="104"/>
                  </a:lnTo>
                  <a:lnTo>
                    <a:pt x="374" y="104"/>
                  </a:lnTo>
                  <a:lnTo>
                    <a:pt x="375" y="104"/>
                  </a:lnTo>
                  <a:lnTo>
                    <a:pt x="376" y="104"/>
                  </a:lnTo>
                  <a:lnTo>
                    <a:pt x="377" y="104"/>
                  </a:lnTo>
                  <a:lnTo>
                    <a:pt x="377" y="104"/>
                  </a:lnTo>
                  <a:lnTo>
                    <a:pt x="378" y="104"/>
                  </a:lnTo>
                  <a:lnTo>
                    <a:pt x="379" y="104"/>
                  </a:lnTo>
                  <a:lnTo>
                    <a:pt x="380" y="104"/>
                  </a:lnTo>
                  <a:lnTo>
                    <a:pt x="381" y="104"/>
                  </a:lnTo>
                  <a:lnTo>
                    <a:pt x="382" y="104"/>
                  </a:lnTo>
                  <a:lnTo>
                    <a:pt x="383" y="104"/>
                  </a:lnTo>
                  <a:lnTo>
                    <a:pt x="384" y="104"/>
                  </a:lnTo>
                  <a:lnTo>
                    <a:pt x="384" y="104"/>
                  </a:lnTo>
                  <a:lnTo>
                    <a:pt x="385" y="104"/>
                  </a:lnTo>
                  <a:lnTo>
                    <a:pt x="386" y="104"/>
                  </a:lnTo>
                  <a:lnTo>
                    <a:pt x="387" y="104"/>
                  </a:lnTo>
                  <a:lnTo>
                    <a:pt x="388" y="104"/>
                  </a:lnTo>
                  <a:lnTo>
                    <a:pt x="389" y="104"/>
                  </a:lnTo>
                  <a:lnTo>
                    <a:pt x="390" y="104"/>
                  </a:lnTo>
                  <a:lnTo>
                    <a:pt x="391" y="104"/>
                  </a:lnTo>
                  <a:lnTo>
                    <a:pt x="392" y="104"/>
                  </a:lnTo>
                  <a:lnTo>
                    <a:pt x="392" y="104"/>
                  </a:lnTo>
                  <a:lnTo>
                    <a:pt x="393" y="104"/>
                  </a:lnTo>
                  <a:lnTo>
                    <a:pt x="394" y="104"/>
                  </a:lnTo>
                  <a:lnTo>
                    <a:pt x="395" y="104"/>
                  </a:lnTo>
                  <a:lnTo>
                    <a:pt x="396" y="104"/>
                  </a:lnTo>
                  <a:lnTo>
                    <a:pt x="397" y="104"/>
                  </a:lnTo>
                  <a:lnTo>
                    <a:pt x="398" y="104"/>
                  </a:lnTo>
                  <a:lnTo>
                    <a:pt x="399" y="104"/>
                  </a:lnTo>
                  <a:lnTo>
                    <a:pt x="399" y="104"/>
                  </a:lnTo>
                  <a:lnTo>
                    <a:pt x="400" y="104"/>
                  </a:lnTo>
                  <a:lnTo>
                    <a:pt x="401" y="104"/>
                  </a:lnTo>
                  <a:lnTo>
                    <a:pt x="402" y="104"/>
                  </a:lnTo>
                  <a:lnTo>
                    <a:pt x="403" y="104"/>
                  </a:lnTo>
                  <a:lnTo>
                    <a:pt x="404" y="104"/>
                  </a:lnTo>
                  <a:lnTo>
                    <a:pt x="405" y="104"/>
                  </a:lnTo>
                  <a:lnTo>
                    <a:pt x="406" y="104"/>
                  </a:lnTo>
                  <a:lnTo>
                    <a:pt x="407" y="104"/>
                  </a:lnTo>
                  <a:lnTo>
                    <a:pt x="407" y="104"/>
                  </a:lnTo>
                  <a:lnTo>
                    <a:pt x="408" y="104"/>
                  </a:lnTo>
                  <a:lnTo>
                    <a:pt x="409" y="104"/>
                  </a:lnTo>
                  <a:lnTo>
                    <a:pt x="410" y="104"/>
                  </a:lnTo>
                  <a:lnTo>
                    <a:pt x="411" y="104"/>
                  </a:lnTo>
                  <a:lnTo>
                    <a:pt x="412" y="104"/>
                  </a:lnTo>
                  <a:lnTo>
                    <a:pt x="413" y="104"/>
                  </a:lnTo>
                  <a:lnTo>
                    <a:pt x="414" y="104"/>
                  </a:lnTo>
                  <a:lnTo>
                    <a:pt x="415" y="104"/>
                  </a:lnTo>
                  <a:lnTo>
                    <a:pt x="415" y="104"/>
                  </a:lnTo>
                  <a:lnTo>
                    <a:pt x="416" y="104"/>
                  </a:lnTo>
                  <a:lnTo>
                    <a:pt x="417" y="104"/>
                  </a:lnTo>
                  <a:lnTo>
                    <a:pt x="418" y="104"/>
                  </a:lnTo>
                  <a:lnTo>
                    <a:pt x="419" y="104"/>
                  </a:lnTo>
                  <a:lnTo>
                    <a:pt x="420" y="104"/>
                  </a:lnTo>
                  <a:lnTo>
                    <a:pt x="421" y="104"/>
                  </a:lnTo>
                  <a:lnTo>
                    <a:pt x="422" y="104"/>
                  </a:lnTo>
                  <a:lnTo>
                    <a:pt x="422" y="104"/>
                  </a:lnTo>
                  <a:lnTo>
                    <a:pt x="423" y="104"/>
                  </a:lnTo>
                  <a:lnTo>
                    <a:pt x="424" y="104"/>
                  </a:lnTo>
                  <a:lnTo>
                    <a:pt x="425" y="104"/>
                  </a:lnTo>
                  <a:lnTo>
                    <a:pt x="426" y="104"/>
                  </a:lnTo>
                  <a:lnTo>
                    <a:pt x="427" y="104"/>
                  </a:lnTo>
                  <a:lnTo>
                    <a:pt x="428" y="104"/>
                  </a:lnTo>
                  <a:lnTo>
                    <a:pt x="429" y="104"/>
                  </a:lnTo>
                  <a:lnTo>
                    <a:pt x="430" y="104"/>
                  </a:lnTo>
                  <a:lnTo>
                    <a:pt x="430" y="104"/>
                  </a:lnTo>
                  <a:lnTo>
                    <a:pt x="431" y="104"/>
                  </a:lnTo>
                  <a:lnTo>
                    <a:pt x="432" y="104"/>
                  </a:lnTo>
                  <a:lnTo>
                    <a:pt x="433" y="104"/>
                  </a:lnTo>
                  <a:lnTo>
                    <a:pt x="434" y="104"/>
                  </a:lnTo>
                  <a:lnTo>
                    <a:pt x="435" y="104"/>
                  </a:lnTo>
                  <a:lnTo>
                    <a:pt x="436" y="104"/>
                  </a:lnTo>
                  <a:lnTo>
                    <a:pt x="437" y="104"/>
                  </a:lnTo>
                  <a:lnTo>
                    <a:pt x="437" y="104"/>
                  </a:lnTo>
                  <a:lnTo>
                    <a:pt x="438" y="104"/>
                  </a:lnTo>
                  <a:lnTo>
                    <a:pt x="439" y="104"/>
                  </a:lnTo>
                  <a:lnTo>
                    <a:pt x="440" y="104"/>
                  </a:lnTo>
                  <a:lnTo>
                    <a:pt x="441" y="104"/>
                  </a:lnTo>
                  <a:lnTo>
                    <a:pt x="442" y="104"/>
                  </a:lnTo>
                  <a:lnTo>
                    <a:pt x="443" y="104"/>
                  </a:lnTo>
                  <a:lnTo>
                    <a:pt x="444" y="104"/>
                  </a:lnTo>
                  <a:lnTo>
                    <a:pt x="445" y="104"/>
                  </a:lnTo>
                  <a:lnTo>
                    <a:pt x="445" y="104"/>
                  </a:lnTo>
                  <a:lnTo>
                    <a:pt x="446" y="104"/>
                  </a:lnTo>
                  <a:lnTo>
                    <a:pt x="447" y="104"/>
                  </a:lnTo>
                  <a:lnTo>
                    <a:pt x="448" y="104"/>
                  </a:lnTo>
                  <a:lnTo>
                    <a:pt x="449" y="104"/>
                  </a:lnTo>
                  <a:lnTo>
                    <a:pt x="450" y="104"/>
                  </a:lnTo>
                  <a:lnTo>
                    <a:pt x="451" y="104"/>
                  </a:lnTo>
                  <a:lnTo>
                    <a:pt x="452" y="104"/>
                  </a:lnTo>
                  <a:lnTo>
                    <a:pt x="452" y="104"/>
                  </a:lnTo>
                  <a:lnTo>
                    <a:pt x="453" y="104"/>
                  </a:lnTo>
                  <a:lnTo>
                    <a:pt x="454" y="104"/>
                  </a:lnTo>
                  <a:lnTo>
                    <a:pt x="455" y="104"/>
                  </a:lnTo>
                  <a:lnTo>
                    <a:pt x="456" y="104"/>
                  </a:lnTo>
                  <a:lnTo>
                    <a:pt x="457" y="104"/>
                  </a:lnTo>
                  <a:lnTo>
                    <a:pt x="458" y="104"/>
                  </a:lnTo>
                  <a:lnTo>
                    <a:pt x="459" y="104"/>
                  </a:lnTo>
                  <a:lnTo>
                    <a:pt x="460" y="104"/>
                  </a:lnTo>
                  <a:lnTo>
                    <a:pt x="460" y="104"/>
                  </a:lnTo>
                  <a:lnTo>
                    <a:pt x="461" y="104"/>
                  </a:lnTo>
                  <a:lnTo>
                    <a:pt x="462" y="104"/>
                  </a:lnTo>
                  <a:lnTo>
                    <a:pt x="463" y="104"/>
                  </a:lnTo>
                  <a:lnTo>
                    <a:pt x="464" y="104"/>
                  </a:lnTo>
                  <a:lnTo>
                    <a:pt x="465" y="104"/>
                  </a:lnTo>
                  <a:lnTo>
                    <a:pt x="466" y="104"/>
                  </a:lnTo>
                  <a:lnTo>
                    <a:pt x="467" y="104"/>
                  </a:lnTo>
                  <a:lnTo>
                    <a:pt x="468" y="104"/>
                  </a:lnTo>
                  <a:lnTo>
                    <a:pt x="468" y="104"/>
                  </a:lnTo>
                  <a:lnTo>
                    <a:pt x="469" y="104"/>
                  </a:lnTo>
                  <a:lnTo>
                    <a:pt x="470" y="104"/>
                  </a:lnTo>
                  <a:lnTo>
                    <a:pt x="471" y="104"/>
                  </a:lnTo>
                  <a:lnTo>
                    <a:pt x="472" y="104"/>
                  </a:lnTo>
                  <a:lnTo>
                    <a:pt x="473" y="104"/>
                  </a:lnTo>
                  <a:lnTo>
                    <a:pt x="474" y="104"/>
                  </a:lnTo>
                  <a:lnTo>
                    <a:pt x="475" y="104"/>
                  </a:lnTo>
                  <a:lnTo>
                    <a:pt x="475" y="104"/>
                  </a:lnTo>
                  <a:lnTo>
                    <a:pt x="498" y="104"/>
                  </a:lnTo>
                  <a:lnTo>
                    <a:pt x="499" y="104"/>
                  </a:lnTo>
                  <a:lnTo>
                    <a:pt x="500" y="104"/>
                  </a:lnTo>
                  <a:lnTo>
                    <a:pt x="501" y="104"/>
                  </a:lnTo>
                  <a:lnTo>
                    <a:pt x="502" y="104"/>
                  </a:lnTo>
                  <a:lnTo>
                    <a:pt x="503" y="104"/>
                  </a:lnTo>
                  <a:lnTo>
                    <a:pt x="504" y="104"/>
                  </a:lnTo>
                  <a:lnTo>
                    <a:pt x="505" y="104"/>
                  </a:lnTo>
                  <a:lnTo>
                    <a:pt x="506" y="104"/>
                  </a:lnTo>
                  <a:lnTo>
                    <a:pt x="506" y="104"/>
                  </a:lnTo>
                  <a:lnTo>
                    <a:pt x="507" y="104"/>
                  </a:lnTo>
                  <a:lnTo>
                    <a:pt x="508" y="104"/>
                  </a:lnTo>
                  <a:lnTo>
                    <a:pt x="509" y="104"/>
                  </a:lnTo>
                  <a:lnTo>
                    <a:pt x="510" y="104"/>
                  </a:lnTo>
                  <a:lnTo>
                    <a:pt x="511" y="104"/>
                  </a:lnTo>
                  <a:lnTo>
                    <a:pt x="545" y="104"/>
                  </a:lnTo>
                  <a:lnTo>
                    <a:pt x="546" y="104"/>
                  </a:lnTo>
                  <a:lnTo>
                    <a:pt x="547" y="104"/>
                  </a:lnTo>
                  <a:lnTo>
                    <a:pt x="548" y="104"/>
                  </a:lnTo>
                  <a:lnTo>
                    <a:pt x="549" y="104"/>
                  </a:lnTo>
                  <a:lnTo>
                    <a:pt x="550" y="104"/>
                  </a:lnTo>
                  <a:lnTo>
                    <a:pt x="551" y="104"/>
                  </a:lnTo>
                  <a:lnTo>
                    <a:pt x="552" y="104"/>
                  </a:lnTo>
                  <a:lnTo>
                    <a:pt x="552" y="104"/>
                  </a:lnTo>
                  <a:lnTo>
                    <a:pt x="553" y="104"/>
                  </a:lnTo>
                  <a:lnTo>
                    <a:pt x="554" y="104"/>
                  </a:lnTo>
                  <a:lnTo>
                    <a:pt x="555" y="104"/>
                  </a:lnTo>
                  <a:lnTo>
                    <a:pt x="556" y="104"/>
                  </a:lnTo>
                  <a:lnTo>
                    <a:pt x="557" y="104"/>
                  </a:lnTo>
                  <a:lnTo>
                    <a:pt x="558" y="104"/>
                  </a:lnTo>
                  <a:lnTo>
                    <a:pt x="559" y="104"/>
                  </a:lnTo>
                  <a:lnTo>
                    <a:pt x="559" y="104"/>
                  </a:lnTo>
                  <a:lnTo>
                    <a:pt x="560" y="104"/>
                  </a:lnTo>
                  <a:lnTo>
                    <a:pt x="561" y="104"/>
                  </a:lnTo>
                  <a:lnTo>
                    <a:pt x="562" y="104"/>
                  </a:lnTo>
                  <a:lnTo>
                    <a:pt x="563" y="104"/>
                  </a:lnTo>
                  <a:lnTo>
                    <a:pt x="564" y="104"/>
                  </a:lnTo>
                  <a:lnTo>
                    <a:pt x="565" y="104"/>
                  </a:lnTo>
                  <a:lnTo>
                    <a:pt x="566" y="104"/>
                  </a:lnTo>
                  <a:lnTo>
                    <a:pt x="567" y="104"/>
                  </a:lnTo>
                  <a:lnTo>
                    <a:pt x="567" y="104"/>
                  </a:lnTo>
                  <a:lnTo>
                    <a:pt x="568" y="104"/>
                  </a:lnTo>
                  <a:lnTo>
                    <a:pt x="569" y="104"/>
                  </a:lnTo>
                  <a:lnTo>
                    <a:pt x="570" y="104"/>
                  </a:lnTo>
                  <a:lnTo>
                    <a:pt x="571" y="104"/>
                  </a:lnTo>
                  <a:lnTo>
                    <a:pt x="572" y="104"/>
                  </a:lnTo>
                  <a:lnTo>
                    <a:pt x="573" y="104"/>
                  </a:lnTo>
                  <a:lnTo>
                    <a:pt x="574" y="104"/>
                  </a:lnTo>
                  <a:lnTo>
                    <a:pt x="575" y="104"/>
                  </a:lnTo>
                  <a:lnTo>
                    <a:pt x="575" y="104"/>
                  </a:lnTo>
                  <a:lnTo>
                    <a:pt x="576" y="104"/>
                  </a:lnTo>
                  <a:lnTo>
                    <a:pt x="577" y="104"/>
                  </a:lnTo>
                  <a:lnTo>
                    <a:pt x="578" y="104"/>
                  </a:lnTo>
                  <a:lnTo>
                    <a:pt x="579" y="104"/>
                  </a:lnTo>
                  <a:lnTo>
                    <a:pt x="580" y="104"/>
                  </a:lnTo>
                  <a:lnTo>
                    <a:pt x="581" y="104"/>
                  </a:lnTo>
                  <a:lnTo>
                    <a:pt x="582" y="104"/>
                  </a:lnTo>
                  <a:lnTo>
                    <a:pt x="582" y="104"/>
                  </a:lnTo>
                  <a:lnTo>
                    <a:pt x="583" y="104"/>
                  </a:lnTo>
                  <a:lnTo>
                    <a:pt x="584" y="104"/>
                  </a:lnTo>
                  <a:lnTo>
                    <a:pt x="585" y="104"/>
                  </a:lnTo>
                  <a:lnTo>
                    <a:pt x="586" y="104"/>
                  </a:lnTo>
                  <a:lnTo>
                    <a:pt x="587" y="104"/>
                  </a:lnTo>
                  <a:lnTo>
                    <a:pt x="588" y="104"/>
                  </a:lnTo>
                  <a:lnTo>
                    <a:pt x="589" y="104"/>
                  </a:lnTo>
                  <a:lnTo>
                    <a:pt x="590" y="104"/>
                  </a:lnTo>
                  <a:lnTo>
                    <a:pt x="590" y="104"/>
                  </a:lnTo>
                  <a:lnTo>
                    <a:pt x="591" y="104"/>
                  </a:lnTo>
                  <a:lnTo>
                    <a:pt x="592" y="102"/>
                  </a:lnTo>
                  <a:lnTo>
                    <a:pt x="593" y="90"/>
                  </a:lnTo>
                  <a:lnTo>
                    <a:pt x="594" y="70"/>
                  </a:lnTo>
                  <a:lnTo>
                    <a:pt x="595" y="53"/>
                  </a:lnTo>
                  <a:lnTo>
                    <a:pt x="596" y="54"/>
                  </a:lnTo>
                  <a:lnTo>
                    <a:pt x="597" y="72"/>
                  </a:lnTo>
                  <a:lnTo>
                    <a:pt x="598" y="92"/>
                  </a:lnTo>
                  <a:lnTo>
                    <a:pt x="598" y="103"/>
                  </a:lnTo>
                  <a:lnTo>
                    <a:pt x="599" y="104"/>
                  </a:lnTo>
                  <a:lnTo>
                    <a:pt x="600" y="104"/>
                  </a:lnTo>
                  <a:lnTo>
                    <a:pt x="601" y="104"/>
                  </a:lnTo>
                  <a:lnTo>
                    <a:pt x="602" y="104"/>
                  </a:lnTo>
                  <a:lnTo>
                    <a:pt x="603" y="104"/>
                  </a:lnTo>
                  <a:lnTo>
                    <a:pt x="604" y="104"/>
                  </a:lnTo>
                  <a:lnTo>
                    <a:pt x="605" y="104"/>
                  </a:lnTo>
                  <a:lnTo>
                    <a:pt x="605" y="104"/>
                  </a:lnTo>
                  <a:lnTo>
                    <a:pt x="606" y="104"/>
                  </a:lnTo>
                  <a:lnTo>
                    <a:pt x="607" y="104"/>
                  </a:lnTo>
                  <a:lnTo>
                    <a:pt x="608" y="104"/>
                  </a:lnTo>
                  <a:lnTo>
                    <a:pt x="609" y="104"/>
                  </a:lnTo>
                  <a:lnTo>
                    <a:pt x="610" y="104"/>
                  </a:lnTo>
                  <a:lnTo>
                    <a:pt x="611" y="104"/>
                  </a:lnTo>
                  <a:lnTo>
                    <a:pt x="612" y="104"/>
                  </a:lnTo>
                  <a:lnTo>
                    <a:pt x="613" y="104"/>
                  </a:lnTo>
                  <a:lnTo>
                    <a:pt x="613" y="104"/>
                  </a:lnTo>
                  <a:lnTo>
                    <a:pt x="614" y="104"/>
                  </a:lnTo>
                  <a:lnTo>
                    <a:pt x="615" y="104"/>
                  </a:lnTo>
                  <a:lnTo>
                    <a:pt x="616" y="104"/>
                  </a:lnTo>
                  <a:lnTo>
                    <a:pt x="617" y="104"/>
                  </a:lnTo>
                  <a:lnTo>
                    <a:pt x="618" y="104"/>
                  </a:lnTo>
                  <a:lnTo>
                    <a:pt x="619" y="104"/>
                  </a:lnTo>
                  <a:lnTo>
                    <a:pt x="620" y="104"/>
                  </a:lnTo>
                  <a:lnTo>
                    <a:pt x="621" y="104"/>
                  </a:lnTo>
                  <a:lnTo>
                    <a:pt x="621" y="104"/>
                  </a:lnTo>
                  <a:lnTo>
                    <a:pt x="622" y="104"/>
                  </a:lnTo>
                  <a:lnTo>
                    <a:pt x="623" y="104"/>
                  </a:lnTo>
                  <a:lnTo>
                    <a:pt x="624" y="104"/>
                  </a:lnTo>
                  <a:lnTo>
                    <a:pt x="625" y="104"/>
                  </a:lnTo>
                  <a:lnTo>
                    <a:pt x="626" y="104"/>
                  </a:lnTo>
                  <a:lnTo>
                    <a:pt x="627" y="104"/>
                  </a:lnTo>
                  <a:lnTo>
                    <a:pt x="628" y="104"/>
                  </a:lnTo>
                  <a:lnTo>
                    <a:pt x="628" y="104"/>
                  </a:lnTo>
                  <a:lnTo>
                    <a:pt x="629" y="104"/>
                  </a:lnTo>
                  <a:lnTo>
                    <a:pt x="630" y="104"/>
                  </a:lnTo>
                  <a:lnTo>
                    <a:pt x="631" y="104"/>
                  </a:lnTo>
                  <a:lnTo>
                    <a:pt x="632" y="104"/>
                  </a:lnTo>
                  <a:lnTo>
                    <a:pt x="633" y="104"/>
                  </a:lnTo>
                  <a:lnTo>
                    <a:pt x="634" y="104"/>
                  </a:lnTo>
                  <a:lnTo>
                    <a:pt x="635" y="104"/>
                  </a:lnTo>
                  <a:lnTo>
                    <a:pt x="636" y="104"/>
                  </a:lnTo>
                  <a:lnTo>
                    <a:pt x="636" y="104"/>
                  </a:lnTo>
                  <a:lnTo>
                    <a:pt x="637" y="104"/>
                  </a:lnTo>
                  <a:lnTo>
                    <a:pt x="638" y="104"/>
                  </a:lnTo>
                  <a:lnTo>
                    <a:pt x="639" y="104"/>
                  </a:lnTo>
                  <a:lnTo>
                    <a:pt x="640" y="104"/>
                  </a:lnTo>
                  <a:lnTo>
                    <a:pt x="641" y="104"/>
                  </a:lnTo>
                  <a:lnTo>
                    <a:pt x="642" y="104"/>
                  </a:lnTo>
                  <a:lnTo>
                    <a:pt x="643" y="104"/>
                  </a:lnTo>
                  <a:lnTo>
                    <a:pt x="644" y="104"/>
                  </a:lnTo>
                  <a:lnTo>
                    <a:pt x="644" y="104"/>
                  </a:lnTo>
                  <a:lnTo>
                    <a:pt x="645" y="104"/>
                  </a:lnTo>
                  <a:lnTo>
                    <a:pt x="646" y="104"/>
                  </a:lnTo>
                  <a:lnTo>
                    <a:pt x="647" y="104"/>
                  </a:lnTo>
                  <a:lnTo>
                    <a:pt x="648" y="104"/>
                  </a:lnTo>
                  <a:lnTo>
                    <a:pt x="649" y="104"/>
                  </a:lnTo>
                  <a:lnTo>
                    <a:pt x="650" y="104"/>
                  </a:lnTo>
                  <a:lnTo>
                    <a:pt x="651" y="104"/>
                  </a:lnTo>
                  <a:lnTo>
                    <a:pt x="651" y="104"/>
                  </a:lnTo>
                  <a:lnTo>
                    <a:pt x="652" y="104"/>
                  </a:lnTo>
                  <a:lnTo>
                    <a:pt x="653" y="104"/>
                  </a:lnTo>
                  <a:lnTo>
                    <a:pt x="654" y="104"/>
                  </a:lnTo>
                  <a:lnTo>
                    <a:pt x="655" y="104"/>
                  </a:lnTo>
                  <a:lnTo>
                    <a:pt x="656" y="104"/>
                  </a:lnTo>
                  <a:lnTo>
                    <a:pt x="657" y="104"/>
                  </a:lnTo>
                  <a:lnTo>
                    <a:pt x="658" y="104"/>
                  </a:lnTo>
                  <a:lnTo>
                    <a:pt x="659" y="104"/>
                  </a:lnTo>
                  <a:lnTo>
                    <a:pt x="659" y="104"/>
                  </a:lnTo>
                  <a:lnTo>
                    <a:pt x="660" y="104"/>
                  </a:lnTo>
                  <a:lnTo>
                    <a:pt x="661" y="104"/>
                  </a:lnTo>
                  <a:lnTo>
                    <a:pt x="662" y="104"/>
                  </a:lnTo>
                  <a:lnTo>
                    <a:pt x="663" y="104"/>
                  </a:lnTo>
                  <a:lnTo>
                    <a:pt x="664" y="104"/>
                  </a:lnTo>
                  <a:lnTo>
                    <a:pt x="665" y="104"/>
                  </a:lnTo>
                  <a:lnTo>
                    <a:pt x="666" y="104"/>
                  </a:lnTo>
                  <a:lnTo>
                    <a:pt x="667" y="104"/>
                  </a:lnTo>
                  <a:lnTo>
                    <a:pt x="667" y="104"/>
                  </a:lnTo>
                  <a:lnTo>
                    <a:pt x="668" y="104"/>
                  </a:lnTo>
                  <a:lnTo>
                    <a:pt x="669" y="104"/>
                  </a:lnTo>
                  <a:lnTo>
                    <a:pt x="670" y="104"/>
                  </a:lnTo>
                  <a:lnTo>
                    <a:pt x="671" y="104"/>
                  </a:lnTo>
                  <a:lnTo>
                    <a:pt x="672" y="104"/>
                  </a:lnTo>
                  <a:lnTo>
                    <a:pt x="673" y="104"/>
                  </a:lnTo>
                  <a:lnTo>
                    <a:pt x="674" y="104"/>
                  </a:lnTo>
                  <a:lnTo>
                    <a:pt x="674" y="104"/>
                  </a:lnTo>
                  <a:lnTo>
                    <a:pt x="675" y="104"/>
                  </a:lnTo>
                  <a:lnTo>
                    <a:pt x="676" y="104"/>
                  </a:lnTo>
                  <a:lnTo>
                    <a:pt x="795" y="104"/>
                  </a:lnTo>
                  <a:lnTo>
                    <a:pt x="796" y="104"/>
                  </a:lnTo>
                  <a:lnTo>
                    <a:pt x="797" y="104"/>
                  </a:lnTo>
                  <a:lnTo>
                    <a:pt x="798" y="104"/>
                  </a:lnTo>
                  <a:lnTo>
                    <a:pt x="798" y="104"/>
                  </a:lnTo>
                  <a:lnTo>
                    <a:pt x="799" y="104"/>
                  </a:lnTo>
                  <a:lnTo>
                    <a:pt x="800" y="104"/>
                  </a:lnTo>
                  <a:lnTo>
                    <a:pt x="801" y="104"/>
                  </a:lnTo>
                  <a:lnTo>
                    <a:pt x="802" y="104"/>
                  </a:lnTo>
                  <a:lnTo>
                    <a:pt x="803" y="104"/>
                  </a:lnTo>
                  <a:lnTo>
                    <a:pt x="804" y="104"/>
                  </a:lnTo>
                  <a:lnTo>
                    <a:pt x="805" y="104"/>
                  </a:lnTo>
                  <a:lnTo>
                    <a:pt x="806" y="104"/>
                  </a:lnTo>
                  <a:lnTo>
                    <a:pt x="806" y="104"/>
                  </a:lnTo>
                  <a:lnTo>
                    <a:pt x="807" y="104"/>
                  </a:lnTo>
                  <a:lnTo>
                    <a:pt x="808" y="104"/>
                  </a:lnTo>
                  <a:lnTo>
                    <a:pt x="809" y="104"/>
                  </a:lnTo>
                  <a:lnTo>
                    <a:pt x="810" y="104"/>
                  </a:lnTo>
                  <a:lnTo>
                    <a:pt x="811" y="104"/>
                  </a:lnTo>
                  <a:lnTo>
                    <a:pt x="814" y="104"/>
                  </a:lnTo>
                  <a:lnTo>
                    <a:pt x="815" y="104"/>
                  </a:lnTo>
                  <a:lnTo>
                    <a:pt x="816" y="104"/>
                  </a:lnTo>
                  <a:lnTo>
                    <a:pt x="817" y="104"/>
                  </a:lnTo>
                  <a:lnTo>
                    <a:pt x="818" y="104"/>
                  </a:lnTo>
                  <a:lnTo>
                    <a:pt x="819" y="104"/>
                  </a:lnTo>
                  <a:lnTo>
                    <a:pt x="820" y="104"/>
                  </a:lnTo>
                  <a:lnTo>
                    <a:pt x="821" y="104"/>
                  </a:lnTo>
                  <a:lnTo>
                    <a:pt x="822" y="104"/>
                  </a:lnTo>
                  <a:lnTo>
                    <a:pt x="822" y="104"/>
                  </a:lnTo>
                  <a:lnTo>
                    <a:pt x="823" y="104"/>
                  </a:lnTo>
                  <a:lnTo>
                    <a:pt x="824" y="102"/>
                  </a:lnTo>
                  <a:lnTo>
                    <a:pt x="825" y="97"/>
                  </a:lnTo>
                  <a:lnTo>
                    <a:pt x="826" y="92"/>
                  </a:lnTo>
                  <a:lnTo>
                    <a:pt x="827" y="90"/>
                  </a:lnTo>
                  <a:lnTo>
                    <a:pt x="828" y="94"/>
                  </a:lnTo>
                  <a:lnTo>
                    <a:pt x="829" y="100"/>
                  </a:lnTo>
                  <a:lnTo>
                    <a:pt x="830" y="103"/>
                  </a:lnTo>
                  <a:lnTo>
                    <a:pt x="830" y="104"/>
                  </a:lnTo>
                  <a:lnTo>
                    <a:pt x="831" y="104"/>
                  </a:lnTo>
                  <a:lnTo>
                    <a:pt x="832" y="104"/>
                  </a:lnTo>
                  <a:lnTo>
                    <a:pt x="833" y="104"/>
                  </a:lnTo>
                  <a:lnTo>
                    <a:pt x="834" y="104"/>
                  </a:lnTo>
                  <a:lnTo>
                    <a:pt x="835" y="104"/>
                  </a:lnTo>
                  <a:lnTo>
                    <a:pt x="836" y="104"/>
                  </a:lnTo>
                  <a:lnTo>
                    <a:pt x="837" y="104"/>
                  </a:lnTo>
                  <a:lnTo>
                    <a:pt x="837" y="104"/>
                  </a:lnTo>
                  <a:lnTo>
                    <a:pt x="838" y="104"/>
                  </a:lnTo>
                  <a:lnTo>
                    <a:pt x="839" y="104"/>
                  </a:lnTo>
                  <a:lnTo>
                    <a:pt x="840" y="104"/>
                  </a:lnTo>
                  <a:lnTo>
                    <a:pt x="841" y="104"/>
                  </a:lnTo>
                  <a:lnTo>
                    <a:pt x="842" y="104"/>
                  </a:lnTo>
                  <a:lnTo>
                    <a:pt x="843" y="104"/>
                  </a:lnTo>
                  <a:lnTo>
                    <a:pt x="844" y="104"/>
                  </a:lnTo>
                  <a:lnTo>
                    <a:pt x="1027" y="104"/>
                  </a:lnTo>
                  <a:lnTo>
                    <a:pt x="1028" y="104"/>
                  </a:lnTo>
                  <a:lnTo>
                    <a:pt x="1029" y="104"/>
                  </a:lnTo>
                  <a:lnTo>
                    <a:pt x="1030" y="104"/>
                  </a:lnTo>
                  <a:lnTo>
                    <a:pt x="1031" y="104"/>
                  </a:lnTo>
                  <a:lnTo>
                    <a:pt x="1032" y="104"/>
                  </a:lnTo>
                  <a:lnTo>
                    <a:pt x="1033" y="104"/>
                  </a:lnTo>
                  <a:lnTo>
                    <a:pt x="1034" y="104"/>
                  </a:lnTo>
                  <a:lnTo>
                    <a:pt x="1034" y="104"/>
                  </a:lnTo>
                  <a:lnTo>
                    <a:pt x="1035" y="104"/>
                  </a:lnTo>
                  <a:lnTo>
                    <a:pt x="1036" y="104"/>
                  </a:lnTo>
                  <a:lnTo>
                    <a:pt x="1037" y="104"/>
                  </a:lnTo>
                  <a:lnTo>
                    <a:pt x="1038" y="104"/>
                  </a:lnTo>
                  <a:lnTo>
                    <a:pt x="1039" y="104"/>
                  </a:lnTo>
                  <a:lnTo>
                    <a:pt x="1040" y="104"/>
                  </a:lnTo>
                  <a:lnTo>
                    <a:pt x="1041" y="104"/>
                  </a:lnTo>
                  <a:lnTo>
                    <a:pt x="1042" y="104"/>
                  </a:lnTo>
                  <a:lnTo>
                    <a:pt x="1042" y="104"/>
                  </a:lnTo>
                  <a:lnTo>
                    <a:pt x="1050" y="104"/>
                  </a:lnTo>
                  <a:lnTo>
                    <a:pt x="1051" y="104"/>
                  </a:lnTo>
                  <a:lnTo>
                    <a:pt x="1052" y="104"/>
                  </a:lnTo>
                  <a:lnTo>
                    <a:pt x="1053" y="104"/>
                  </a:lnTo>
                  <a:lnTo>
                    <a:pt x="1054" y="104"/>
                  </a:lnTo>
                  <a:lnTo>
                    <a:pt x="1055" y="104"/>
                  </a:lnTo>
                  <a:lnTo>
                    <a:pt x="1056" y="104"/>
                  </a:lnTo>
                  <a:lnTo>
                    <a:pt x="1057" y="103"/>
                  </a:lnTo>
                  <a:lnTo>
                    <a:pt x="1058" y="102"/>
                  </a:lnTo>
                  <a:lnTo>
                    <a:pt x="1058" y="102"/>
                  </a:lnTo>
                  <a:lnTo>
                    <a:pt x="1059" y="103"/>
                  </a:lnTo>
                  <a:lnTo>
                    <a:pt x="1060" y="104"/>
                  </a:lnTo>
                  <a:lnTo>
                    <a:pt x="1061" y="104"/>
                  </a:lnTo>
                  <a:lnTo>
                    <a:pt x="1062" y="104"/>
                  </a:lnTo>
                  <a:lnTo>
                    <a:pt x="1063" y="104"/>
                  </a:lnTo>
                  <a:lnTo>
                    <a:pt x="1064" y="104"/>
                  </a:lnTo>
                  <a:lnTo>
                    <a:pt x="1065" y="104"/>
                  </a:lnTo>
                  <a:lnTo>
                    <a:pt x="1065" y="104"/>
                  </a:lnTo>
                  <a:lnTo>
                    <a:pt x="1282" y="104"/>
                  </a:lnTo>
                  <a:lnTo>
                    <a:pt x="1283" y="104"/>
                  </a:lnTo>
                  <a:lnTo>
                    <a:pt x="1284" y="104"/>
                  </a:lnTo>
                  <a:lnTo>
                    <a:pt x="1285" y="104"/>
                  </a:lnTo>
                  <a:lnTo>
                    <a:pt x="1286" y="104"/>
                  </a:lnTo>
                  <a:lnTo>
                    <a:pt x="1287" y="104"/>
                  </a:lnTo>
                  <a:lnTo>
                    <a:pt x="1288" y="104"/>
                  </a:lnTo>
                  <a:lnTo>
                    <a:pt x="1289" y="104"/>
                  </a:lnTo>
                  <a:lnTo>
                    <a:pt x="1289" y="104"/>
                  </a:lnTo>
                  <a:lnTo>
                    <a:pt x="1290" y="104"/>
                  </a:lnTo>
                  <a:lnTo>
                    <a:pt x="1291" y="104"/>
                  </a:lnTo>
                  <a:lnTo>
                    <a:pt x="1292" y="104"/>
                  </a:lnTo>
                  <a:lnTo>
                    <a:pt x="1293" y="104"/>
                  </a:lnTo>
                  <a:lnTo>
                    <a:pt x="1294" y="104"/>
                  </a:lnTo>
                  <a:lnTo>
                    <a:pt x="1295" y="104"/>
                  </a:lnTo>
                  <a:lnTo>
                    <a:pt x="1296" y="104"/>
                  </a:lnTo>
                  <a:lnTo>
                    <a:pt x="1297" y="104"/>
                  </a:lnTo>
                  <a:lnTo>
                    <a:pt x="1484" y="104"/>
                  </a:lnTo>
                  <a:lnTo>
                    <a:pt x="1485" y="104"/>
                  </a:lnTo>
                  <a:lnTo>
                    <a:pt x="1486" y="104"/>
                  </a:lnTo>
                  <a:lnTo>
                    <a:pt x="1487" y="104"/>
                  </a:lnTo>
                  <a:lnTo>
                    <a:pt x="1488" y="104"/>
                  </a:lnTo>
                  <a:lnTo>
                    <a:pt x="1489" y="104"/>
                  </a:lnTo>
                  <a:lnTo>
                    <a:pt x="1490" y="104"/>
                  </a:lnTo>
                  <a:lnTo>
                    <a:pt x="1491" y="104"/>
                  </a:lnTo>
                  <a:lnTo>
                    <a:pt x="1492" y="104"/>
                  </a:lnTo>
                  <a:lnTo>
                    <a:pt x="1492" y="104"/>
                  </a:lnTo>
                  <a:lnTo>
                    <a:pt x="1493" y="104"/>
                  </a:lnTo>
                  <a:lnTo>
                    <a:pt x="1494" y="104"/>
                  </a:lnTo>
                  <a:lnTo>
                    <a:pt x="1495" y="104"/>
                  </a:lnTo>
                  <a:lnTo>
                    <a:pt x="1496" y="104"/>
                  </a:lnTo>
                  <a:lnTo>
                    <a:pt x="1846" y="10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4" name="Rectangle 1166">
              <a:extLst>
                <a:ext uri="{FF2B5EF4-FFF2-40B4-BE49-F238E27FC236}">
                  <a16:creationId xmlns:a16="http://schemas.microsoft.com/office/drawing/2014/main" id="{6781B259-396C-4BFA-B54C-4104E9768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7563" y="4232150"/>
              <a:ext cx="2794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804.5790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5" name="Rectangle 1167">
              <a:extLst>
                <a:ext uri="{FF2B5EF4-FFF2-40B4-BE49-F238E27FC236}">
                  <a16:creationId xmlns:a16="http://schemas.microsoft.com/office/drawing/2014/main" id="{E00B370C-87B9-419F-BD79-FBFF688FA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963" y="4548063"/>
              <a:ext cx="2794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805.5818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6" name="Rectangle 1168">
              <a:extLst>
                <a:ext uri="{FF2B5EF4-FFF2-40B4-BE49-F238E27FC236}">
                  <a16:creationId xmlns:a16="http://schemas.microsoft.com/office/drawing/2014/main" id="{AAAA76AA-CE0E-44EF-BBC6-E7492213C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126" y="4767138"/>
              <a:ext cx="2794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806.5847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7" name="Rectangle 1169">
              <a:extLst>
                <a:ext uri="{FF2B5EF4-FFF2-40B4-BE49-F238E27FC236}">
                  <a16:creationId xmlns:a16="http://schemas.microsoft.com/office/drawing/2014/main" id="{40CDCEB9-5F0A-4678-8C43-54053A4E8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4838575"/>
              <a:ext cx="2794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807.5875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8" name="Rectangle 1170">
              <a:extLst>
                <a:ext uri="{FF2B5EF4-FFF2-40B4-BE49-F238E27FC236}">
                  <a16:creationId xmlns:a16="http://schemas.microsoft.com/office/drawing/2014/main" id="{D190C374-95E4-4C97-BFFD-E4C122BC7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1" y="4851275"/>
              <a:ext cx="2794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803.5751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9" name="Rectangle 1171">
              <a:extLst>
                <a:ext uri="{FF2B5EF4-FFF2-40B4-BE49-F238E27FC236}">
                  <a16:creationId xmlns:a16="http://schemas.microsoft.com/office/drawing/2014/main" id="{621ED2EB-AFD1-44AE-BD3E-5E9774CBD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2338" y="4851275"/>
              <a:ext cx="2794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808.5887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0" name="Rectangle 1172">
              <a:extLst>
                <a:ext uri="{FF2B5EF4-FFF2-40B4-BE49-F238E27FC236}">
                  <a16:creationId xmlns:a16="http://schemas.microsoft.com/office/drawing/2014/main" id="{94450C46-D423-47D4-B1F7-434D632B5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3113" y="4851275"/>
              <a:ext cx="2794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809.4560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1" name="Rectangle 1173">
              <a:extLst>
                <a:ext uri="{FF2B5EF4-FFF2-40B4-BE49-F238E27FC236}">
                  <a16:creationId xmlns:a16="http://schemas.microsoft.com/office/drawing/2014/main" id="{C08094B5-3BBE-4A41-85F9-130981279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929" y="5613151"/>
              <a:ext cx="460375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96"/>
                  </a:solidFill>
                  <a:effectLst/>
                  <a:latin typeface="Arial" panose="020B0604020202020204" pitchFamily="34" charset="0"/>
                </a:rPr>
                <a:t>120_d20_neg_2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2" name="Rectangle 1174">
              <a:extLst>
                <a:ext uri="{FF2B5EF4-FFF2-40B4-BE49-F238E27FC236}">
                  <a16:creationId xmlns:a16="http://schemas.microsoft.com/office/drawing/2014/main" id="{48866750-BCB4-42CB-82F4-ACE81A55A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1492" y="5613151"/>
              <a:ext cx="4445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3" name="Rectangle 1175">
              <a:extLst>
                <a:ext uri="{FF2B5EF4-FFF2-40B4-BE49-F238E27FC236}">
                  <a16:creationId xmlns:a16="http://schemas.microsoft.com/office/drawing/2014/main" id="{D4953E88-C73E-4BBC-9198-FA6CE4E11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8954" y="5613151"/>
              <a:ext cx="61913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#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4" name="Rectangle 1176">
              <a:extLst>
                <a:ext uri="{FF2B5EF4-FFF2-40B4-BE49-F238E27FC236}">
                  <a16:creationId xmlns:a16="http://schemas.microsoft.com/office/drawing/2014/main" id="{0E601503-C8D1-44ED-B411-0A6B4208A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2292" y="5613151"/>
              <a:ext cx="128588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96"/>
                  </a:solidFill>
                  <a:effectLst/>
                  <a:latin typeface="Arial" panose="020B0604020202020204" pitchFamily="34" charset="0"/>
                </a:rPr>
                <a:t>768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5" name="Rectangle 1177">
              <a:extLst>
                <a:ext uri="{FF2B5EF4-FFF2-40B4-BE49-F238E27FC236}">
                  <a16:creationId xmlns:a16="http://schemas.microsoft.com/office/drawing/2014/main" id="{0BD75804-E19C-466D-BC52-AC9037E5C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342" y="5613151"/>
              <a:ext cx="128588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RT: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6" name="Rectangle 1178">
              <a:extLst>
                <a:ext uri="{FF2B5EF4-FFF2-40B4-BE49-F238E27FC236}">
                  <a16:creationId xmlns:a16="http://schemas.microsoft.com/office/drawing/2014/main" id="{55E10134-EE91-4331-945A-D210C11B1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817" y="5613151"/>
              <a:ext cx="179388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96"/>
                  </a:solidFill>
                  <a:effectLst/>
                  <a:latin typeface="Arial" panose="020B0604020202020204" pitchFamily="34" charset="0"/>
                </a:rPr>
                <a:t>10.55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7" name="Rectangle 1179">
              <a:extLst>
                <a:ext uri="{FF2B5EF4-FFF2-40B4-BE49-F238E27FC236}">
                  <a16:creationId xmlns:a16="http://schemas.microsoft.com/office/drawing/2014/main" id="{CC658AA6-DF3F-41E4-A9BE-6A0CE64E8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079" y="5613151"/>
              <a:ext cx="128588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AV: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8" name="Rectangle 1180">
              <a:extLst>
                <a:ext uri="{FF2B5EF4-FFF2-40B4-BE49-F238E27FC236}">
                  <a16:creationId xmlns:a16="http://schemas.microsoft.com/office/drawing/2014/main" id="{7E2FB183-42FC-4A81-A4D3-400DAE8DA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142" y="5613151"/>
              <a:ext cx="61913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96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9" name="Rectangle 1181">
              <a:extLst>
                <a:ext uri="{FF2B5EF4-FFF2-40B4-BE49-F238E27FC236}">
                  <a16:creationId xmlns:a16="http://schemas.microsoft.com/office/drawing/2014/main" id="{8168E72E-5E79-4D5B-A347-E0B77635A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929" y="5613151"/>
              <a:ext cx="123825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NL: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0" name="Rectangle 1182">
              <a:extLst>
                <a:ext uri="{FF2B5EF4-FFF2-40B4-BE49-F238E27FC236}">
                  <a16:creationId xmlns:a16="http://schemas.microsoft.com/office/drawing/2014/main" id="{E6F6E358-0CAD-4E78-B431-6063FB961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0642" y="5613151"/>
              <a:ext cx="219075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96"/>
                  </a:solidFill>
                  <a:effectLst/>
                  <a:latin typeface="Arial" panose="020B0604020202020204" pitchFamily="34" charset="0"/>
                </a:rPr>
                <a:t>1.97E6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1" name="Rectangle 1183">
              <a:extLst>
                <a:ext uri="{FF2B5EF4-FFF2-40B4-BE49-F238E27FC236}">
                  <a16:creationId xmlns:a16="http://schemas.microsoft.com/office/drawing/2014/main" id="{C94284E0-DA6A-402A-9E27-9B025E97E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929" y="5690939"/>
              <a:ext cx="84138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T: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2" name="Rectangle 1184">
              <a:extLst>
                <a:ext uri="{FF2B5EF4-FFF2-40B4-BE49-F238E27FC236}">
                  <a16:creationId xmlns:a16="http://schemas.microsoft.com/office/drawing/2014/main" id="{D7669B73-3A65-4A05-8D0D-5FFBF062E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717" y="5690939"/>
              <a:ext cx="1255713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96"/>
                  </a:solidFill>
                  <a:effectLst/>
                  <a:latin typeface="Arial" panose="020B0604020202020204" pitchFamily="34" charset="0"/>
                </a:rPr>
                <a:t>FTMS {1,1}  - p ESI Full ms [250.00-2000.00]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3" name="Line 1185">
              <a:extLst>
                <a:ext uri="{FF2B5EF4-FFF2-40B4-BE49-F238E27FC236}">
                  <a16:creationId xmlns:a16="http://schemas.microsoft.com/office/drawing/2014/main" id="{2600874B-B5DE-4A7C-97E8-49405A2753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8767" y="6470401"/>
              <a:ext cx="103473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4" name="Line 1186">
              <a:extLst>
                <a:ext uri="{FF2B5EF4-FFF2-40B4-BE49-F238E27FC236}">
                  <a16:creationId xmlns:a16="http://schemas.microsoft.com/office/drawing/2014/main" id="{F3861CBA-EA05-4E7A-91C2-EEA1BE172D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7354" y="647040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5" name="Line 1187">
              <a:extLst>
                <a:ext uri="{FF2B5EF4-FFF2-40B4-BE49-F238E27FC236}">
                  <a16:creationId xmlns:a16="http://schemas.microsoft.com/office/drawing/2014/main" id="{A11515BD-EDF7-4541-81C1-EDFDAF110F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5942" y="647040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6" name="Line 1188">
              <a:extLst>
                <a:ext uri="{FF2B5EF4-FFF2-40B4-BE49-F238E27FC236}">
                  <a16:creationId xmlns:a16="http://schemas.microsoft.com/office/drawing/2014/main" id="{01DDAF86-9A64-459D-9963-25187071D8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6117" y="647040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7" name="Line 1189">
              <a:extLst>
                <a:ext uri="{FF2B5EF4-FFF2-40B4-BE49-F238E27FC236}">
                  <a16:creationId xmlns:a16="http://schemas.microsoft.com/office/drawing/2014/main" id="{59FABE1E-850C-484C-B450-E101CD148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4704" y="647040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8" name="Line 1190">
              <a:extLst>
                <a:ext uri="{FF2B5EF4-FFF2-40B4-BE49-F238E27FC236}">
                  <a16:creationId xmlns:a16="http://schemas.microsoft.com/office/drawing/2014/main" id="{63DA22D3-27A2-400A-941A-D621E8F790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1879" y="647040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9" name="Line 1191">
              <a:extLst>
                <a:ext uri="{FF2B5EF4-FFF2-40B4-BE49-F238E27FC236}">
                  <a16:creationId xmlns:a16="http://schemas.microsoft.com/office/drawing/2014/main" id="{1C7D8663-3BE6-4D72-9183-F7100FED50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0467" y="647040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0" name="Line 1192">
              <a:extLst>
                <a:ext uri="{FF2B5EF4-FFF2-40B4-BE49-F238E27FC236}">
                  <a16:creationId xmlns:a16="http://schemas.microsoft.com/office/drawing/2014/main" id="{8863EBEA-0F99-49D1-AEC8-CF56AF96D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0642" y="647040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1" name="Line 1193">
              <a:extLst>
                <a:ext uri="{FF2B5EF4-FFF2-40B4-BE49-F238E27FC236}">
                  <a16:creationId xmlns:a16="http://schemas.microsoft.com/office/drawing/2014/main" id="{54CD8AC5-6304-4B87-8EAE-B813A1F9E5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9229" y="647040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2" name="Line 1194">
              <a:extLst>
                <a:ext uri="{FF2B5EF4-FFF2-40B4-BE49-F238E27FC236}">
                  <a16:creationId xmlns:a16="http://schemas.microsoft.com/office/drawing/2014/main" id="{68CB65E1-54AB-4603-BC40-BA9C8EE40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6404" y="647040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3" name="Line 1195">
              <a:extLst>
                <a:ext uri="{FF2B5EF4-FFF2-40B4-BE49-F238E27FC236}">
                  <a16:creationId xmlns:a16="http://schemas.microsoft.com/office/drawing/2014/main" id="{873FD681-B064-4E92-8CB5-00EE302D10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4992" y="647040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4" name="Line 1196">
              <a:extLst>
                <a:ext uri="{FF2B5EF4-FFF2-40B4-BE49-F238E27FC236}">
                  <a16:creationId xmlns:a16="http://schemas.microsoft.com/office/drawing/2014/main" id="{B62AC79D-A811-4DBF-83ED-D11829F83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5167" y="647040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5" name="Line 1197">
              <a:extLst>
                <a:ext uri="{FF2B5EF4-FFF2-40B4-BE49-F238E27FC236}">
                  <a16:creationId xmlns:a16="http://schemas.microsoft.com/office/drawing/2014/main" id="{3068C674-204A-4169-8DBA-6B2395C3D1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8517" y="647040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6" name="Line 1198">
              <a:extLst>
                <a:ext uri="{FF2B5EF4-FFF2-40B4-BE49-F238E27FC236}">
                  <a16:creationId xmlns:a16="http://schemas.microsoft.com/office/drawing/2014/main" id="{851D79AA-04E8-4612-A019-8EDF621DDC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7279" y="647040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7" name="Line 1199">
              <a:extLst>
                <a:ext uri="{FF2B5EF4-FFF2-40B4-BE49-F238E27FC236}">
                  <a16:creationId xmlns:a16="http://schemas.microsoft.com/office/drawing/2014/main" id="{8B20360B-6AA8-4A68-8BE4-84AD7092EE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5867" y="647040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8" name="Line 1200">
              <a:extLst>
                <a:ext uri="{FF2B5EF4-FFF2-40B4-BE49-F238E27FC236}">
                  <a16:creationId xmlns:a16="http://schemas.microsoft.com/office/drawing/2014/main" id="{06D47FB3-463F-446B-B5BB-BEF168298C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454" y="647040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9" name="Line 1201">
              <a:extLst>
                <a:ext uri="{FF2B5EF4-FFF2-40B4-BE49-F238E27FC236}">
                  <a16:creationId xmlns:a16="http://schemas.microsoft.com/office/drawing/2014/main" id="{0CEC00D9-79BB-4CEB-80E9-99093604B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3042" y="647040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0" name="Line 1202">
              <a:extLst>
                <a:ext uri="{FF2B5EF4-FFF2-40B4-BE49-F238E27FC236}">
                  <a16:creationId xmlns:a16="http://schemas.microsoft.com/office/drawing/2014/main" id="{C09C2878-43FD-4CF1-98E7-8EFB93028A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1804" y="647040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1" name="Line 1203">
              <a:extLst>
                <a:ext uri="{FF2B5EF4-FFF2-40B4-BE49-F238E27FC236}">
                  <a16:creationId xmlns:a16="http://schemas.microsoft.com/office/drawing/2014/main" id="{DD1C7E0D-6608-4D76-9A13-C5ECA2A17E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0392" y="647040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2" name="Line 1204">
              <a:extLst>
                <a:ext uri="{FF2B5EF4-FFF2-40B4-BE49-F238E27FC236}">
                  <a16:creationId xmlns:a16="http://schemas.microsoft.com/office/drawing/2014/main" id="{E8A3FBEC-A0FF-4686-B8DC-7BC5BA06D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8979" y="647040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3" name="Line 1205">
              <a:extLst>
                <a:ext uri="{FF2B5EF4-FFF2-40B4-BE49-F238E27FC236}">
                  <a16:creationId xmlns:a16="http://schemas.microsoft.com/office/drawing/2014/main" id="{388B5BEE-8023-4B65-8595-B4C2018AAE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7567" y="647040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4" name="Line 1206">
              <a:extLst>
                <a:ext uri="{FF2B5EF4-FFF2-40B4-BE49-F238E27FC236}">
                  <a16:creationId xmlns:a16="http://schemas.microsoft.com/office/drawing/2014/main" id="{8DEA1118-8147-4015-8349-3903C81DF3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6329" y="647040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5" name="Line 1207">
              <a:extLst>
                <a:ext uri="{FF2B5EF4-FFF2-40B4-BE49-F238E27FC236}">
                  <a16:creationId xmlns:a16="http://schemas.microsoft.com/office/drawing/2014/main" id="{C64A401D-0518-4CAE-8E6E-D875B508A4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1267" y="647040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6" name="Line 1208">
              <a:extLst>
                <a:ext uri="{FF2B5EF4-FFF2-40B4-BE49-F238E27FC236}">
                  <a16:creationId xmlns:a16="http://schemas.microsoft.com/office/drawing/2014/main" id="{978F6AFA-D398-4A0D-B2C8-1D459975EF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9854" y="647040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7" name="Line 1209">
              <a:extLst>
                <a:ext uri="{FF2B5EF4-FFF2-40B4-BE49-F238E27FC236}">
                  <a16:creationId xmlns:a16="http://schemas.microsoft.com/office/drawing/2014/main" id="{8F94D6A6-BD2D-4238-AB9C-C8438F9F0B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8442" y="647040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8" name="Line 1211">
              <a:extLst>
                <a:ext uri="{FF2B5EF4-FFF2-40B4-BE49-F238E27FC236}">
                  <a16:creationId xmlns:a16="http://schemas.microsoft.com/office/drawing/2014/main" id="{F272E8CC-7932-4309-B93A-D3ACA6B3A0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5616" y="647040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9" name="Line 1212">
              <a:extLst>
                <a:ext uri="{FF2B5EF4-FFF2-40B4-BE49-F238E27FC236}">
                  <a16:creationId xmlns:a16="http://schemas.microsoft.com/office/drawing/2014/main" id="{6B227009-E91A-4389-801C-D14377F286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75791" y="647040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0" name="Line 1213">
              <a:extLst>
                <a:ext uri="{FF2B5EF4-FFF2-40B4-BE49-F238E27FC236}">
                  <a16:creationId xmlns:a16="http://schemas.microsoft.com/office/drawing/2014/main" id="{F5ED65EF-6C80-41DB-9ADE-95A2E47FAC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04379" y="647040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1" name="Line 1214">
              <a:extLst>
                <a:ext uri="{FF2B5EF4-FFF2-40B4-BE49-F238E27FC236}">
                  <a16:creationId xmlns:a16="http://schemas.microsoft.com/office/drawing/2014/main" id="{DD332A96-AFB6-4402-94E1-883DF59441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32966" y="647040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2" name="Line 1215">
              <a:extLst>
                <a:ext uri="{FF2B5EF4-FFF2-40B4-BE49-F238E27FC236}">
                  <a16:creationId xmlns:a16="http://schemas.microsoft.com/office/drawing/2014/main" id="{F5A9DA15-8A2F-45F9-858C-93D96E2C5E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0141" y="647040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3" name="Line 1216">
              <a:extLst>
                <a:ext uri="{FF2B5EF4-FFF2-40B4-BE49-F238E27FC236}">
                  <a16:creationId xmlns:a16="http://schemas.microsoft.com/office/drawing/2014/main" id="{431CB90C-5B6A-4345-919A-542951444D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0316" y="647040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4" name="Line 1217">
              <a:extLst>
                <a:ext uri="{FF2B5EF4-FFF2-40B4-BE49-F238E27FC236}">
                  <a16:creationId xmlns:a16="http://schemas.microsoft.com/office/drawing/2014/main" id="{2E3A11F8-2382-4F7A-B9DA-6126CC133F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8904" y="647040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5" name="Line 1218">
              <a:extLst>
                <a:ext uri="{FF2B5EF4-FFF2-40B4-BE49-F238E27FC236}">
                  <a16:creationId xmlns:a16="http://schemas.microsoft.com/office/drawing/2014/main" id="{A1BA2AAB-112A-4B7F-87C9-83C2DC0CB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7491" y="647040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6" name="Line 1219">
              <a:extLst>
                <a:ext uri="{FF2B5EF4-FFF2-40B4-BE49-F238E27FC236}">
                  <a16:creationId xmlns:a16="http://schemas.microsoft.com/office/drawing/2014/main" id="{7221E631-A26A-4236-ABF2-1890A50816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1016" y="647040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7" name="Line 1220">
              <a:extLst>
                <a:ext uri="{FF2B5EF4-FFF2-40B4-BE49-F238E27FC236}">
                  <a16:creationId xmlns:a16="http://schemas.microsoft.com/office/drawing/2014/main" id="{4FB9EA11-9C0F-472E-8EAC-03CBED9AB9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69604" y="647040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8" name="Line 1221">
              <a:extLst>
                <a:ext uri="{FF2B5EF4-FFF2-40B4-BE49-F238E27FC236}">
                  <a16:creationId xmlns:a16="http://schemas.microsoft.com/office/drawing/2014/main" id="{8E7C0070-A468-45ED-9B16-8E15FB9E99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98191" y="647040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9" name="Line 1222">
              <a:extLst>
                <a:ext uri="{FF2B5EF4-FFF2-40B4-BE49-F238E27FC236}">
                  <a16:creationId xmlns:a16="http://schemas.microsoft.com/office/drawing/2014/main" id="{BB845BD3-2169-4A57-B785-73CA0D0E71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8366" y="647040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0" name="Line 1223">
              <a:extLst>
                <a:ext uri="{FF2B5EF4-FFF2-40B4-BE49-F238E27FC236}">
                  <a16:creationId xmlns:a16="http://schemas.microsoft.com/office/drawing/2014/main" id="{23286546-EEDC-47CE-AEE0-8F6EC49F8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5541" y="647040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1" name="Line 1224">
              <a:extLst>
                <a:ext uri="{FF2B5EF4-FFF2-40B4-BE49-F238E27FC236}">
                  <a16:creationId xmlns:a16="http://schemas.microsoft.com/office/drawing/2014/main" id="{45DD3EFA-AA54-4D0B-BD3B-9018C154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4129" y="647040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2" name="Line 1225">
              <a:extLst>
                <a:ext uri="{FF2B5EF4-FFF2-40B4-BE49-F238E27FC236}">
                  <a16:creationId xmlns:a16="http://schemas.microsoft.com/office/drawing/2014/main" id="{1B6355A1-1604-43FE-8D43-E73D24B0A3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2716" y="647040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3" name="Line 1226">
              <a:extLst>
                <a:ext uri="{FF2B5EF4-FFF2-40B4-BE49-F238E27FC236}">
                  <a16:creationId xmlns:a16="http://schemas.microsoft.com/office/drawing/2014/main" id="{220CBCC0-3D06-4CB5-B9ED-DD43583C7D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72891" y="647040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4" name="Line 1227">
              <a:extLst>
                <a:ext uri="{FF2B5EF4-FFF2-40B4-BE49-F238E27FC236}">
                  <a16:creationId xmlns:a16="http://schemas.microsoft.com/office/drawing/2014/main" id="{F624489D-8714-41DC-BFE0-82BC19CC4E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30066" y="647040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5" name="Line 1228">
              <a:extLst>
                <a:ext uri="{FF2B5EF4-FFF2-40B4-BE49-F238E27FC236}">
                  <a16:creationId xmlns:a16="http://schemas.microsoft.com/office/drawing/2014/main" id="{012EC4A1-0BD3-49A9-8AB9-AE600AE79E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58654" y="647040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6" name="Line 1229">
              <a:extLst>
                <a:ext uri="{FF2B5EF4-FFF2-40B4-BE49-F238E27FC236}">
                  <a16:creationId xmlns:a16="http://schemas.microsoft.com/office/drawing/2014/main" id="{2DFE0B4F-0460-4015-9EE3-4FC7D9325E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88829" y="647040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7" name="Line 1230">
              <a:extLst>
                <a:ext uri="{FF2B5EF4-FFF2-40B4-BE49-F238E27FC236}">
                  <a16:creationId xmlns:a16="http://schemas.microsoft.com/office/drawing/2014/main" id="{9900E41F-8338-4CB7-9847-BB131A6619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2179" y="647040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8" name="Line 1231">
              <a:extLst>
                <a:ext uri="{FF2B5EF4-FFF2-40B4-BE49-F238E27FC236}">
                  <a16:creationId xmlns:a16="http://schemas.microsoft.com/office/drawing/2014/main" id="{EC0FC467-68F8-405A-AAEF-E36D8392C8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80941" y="647040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9" name="Line 1232">
              <a:extLst>
                <a:ext uri="{FF2B5EF4-FFF2-40B4-BE49-F238E27FC236}">
                  <a16:creationId xmlns:a16="http://schemas.microsoft.com/office/drawing/2014/main" id="{39EB6297-E048-4333-AF77-3E76018BE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9529" y="647040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0" name="Line 1233">
              <a:extLst>
                <a:ext uri="{FF2B5EF4-FFF2-40B4-BE49-F238E27FC236}">
                  <a16:creationId xmlns:a16="http://schemas.microsoft.com/office/drawing/2014/main" id="{B1782B16-D328-4CBE-A8D4-1682B51A82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38116" y="647040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1" name="Line 1234">
              <a:extLst>
                <a:ext uri="{FF2B5EF4-FFF2-40B4-BE49-F238E27FC236}">
                  <a16:creationId xmlns:a16="http://schemas.microsoft.com/office/drawing/2014/main" id="{227A49E0-C903-4D8B-B001-DC9D7FD934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66704" y="647040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2" name="Line 1235">
              <a:extLst>
                <a:ext uri="{FF2B5EF4-FFF2-40B4-BE49-F238E27FC236}">
                  <a16:creationId xmlns:a16="http://schemas.microsoft.com/office/drawing/2014/main" id="{1A7282B5-78A2-432E-BB4E-A7687BC098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25466" y="647040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3" name="Line 1236">
              <a:extLst>
                <a:ext uri="{FF2B5EF4-FFF2-40B4-BE49-F238E27FC236}">
                  <a16:creationId xmlns:a16="http://schemas.microsoft.com/office/drawing/2014/main" id="{A056B15F-1939-4FE1-ABE6-B37F9E94B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54054" y="647040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4" name="Line 1237">
              <a:extLst>
                <a:ext uri="{FF2B5EF4-FFF2-40B4-BE49-F238E27FC236}">
                  <a16:creationId xmlns:a16="http://schemas.microsoft.com/office/drawing/2014/main" id="{D5ECA1AA-908E-488B-AC81-17351012E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82641" y="647040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5" name="Line 1238">
              <a:extLst>
                <a:ext uri="{FF2B5EF4-FFF2-40B4-BE49-F238E27FC236}">
                  <a16:creationId xmlns:a16="http://schemas.microsoft.com/office/drawing/2014/main" id="{967F4A04-E933-47C2-90F7-62DC4A607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11229" y="647040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6" name="Line 1239">
              <a:extLst>
                <a:ext uri="{FF2B5EF4-FFF2-40B4-BE49-F238E27FC236}">
                  <a16:creationId xmlns:a16="http://schemas.microsoft.com/office/drawing/2014/main" id="{7ADA48E1-2C44-4760-97CB-9189853E0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69991" y="647040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7" name="Line 1240">
              <a:extLst>
                <a:ext uri="{FF2B5EF4-FFF2-40B4-BE49-F238E27FC236}">
                  <a16:creationId xmlns:a16="http://schemas.microsoft.com/office/drawing/2014/main" id="{0079DEB6-BA25-4CB6-AF06-39774D308C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03341" y="647040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8" name="Line 1241">
              <a:extLst>
                <a:ext uri="{FF2B5EF4-FFF2-40B4-BE49-F238E27FC236}">
                  <a16:creationId xmlns:a16="http://schemas.microsoft.com/office/drawing/2014/main" id="{3E9938DE-59D1-4C64-8050-5C7154C06F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33516" y="647040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9" name="Line 1242">
              <a:extLst>
                <a:ext uri="{FF2B5EF4-FFF2-40B4-BE49-F238E27FC236}">
                  <a16:creationId xmlns:a16="http://schemas.microsoft.com/office/drawing/2014/main" id="{333204EA-2846-4B2E-98E9-351AC6F936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62104" y="647040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0" name="Line 1243">
              <a:extLst>
                <a:ext uri="{FF2B5EF4-FFF2-40B4-BE49-F238E27FC236}">
                  <a16:creationId xmlns:a16="http://schemas.microsoft.com/office/drawing/2014/main" id="{71A3E075-AB62-42F6-AE25-7858B4E19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19279" y="647040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1" name="Line 1244">
              <a:extLst>
                <a:ext uri="{FF2B5EF4-FFF2-40B4-BE49-F238E27FC236}">
                  <a16:creationId xmlns:a16="http://schemas.microsoft.com/office/drawing/2014/main" id="{D8961574-3447-4CE4-BE2B-9C9DF43A97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49454" y="647040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2" name="Line 1245">
              <a:extLst>
                <a:ext uri="{FF2B5EF4-FFF2-40B4-BE49-F238E27FC236}">
                  <a16:creationId xmlns:a16="http://schemas.microsoft.com/office/drawing/2014/main" id="{CCA7F634-4EBD-4845-89D4-120C39DB4D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78041" y="647040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3" name="Line 1246">
              <a:extLst>
                <a:ext uri="{FF2B5EF4-FFF2-40B4-BE49-F238E27FC236}">
                  <a16:creationId xmlns:a16="http://schemas.microsoft.com/office/drawing/2014/main" id="{B88E2BF6-4FD7-4AE4-9B36-A27F80DE1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06629" y="647040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4" name="Line 1247">
              <a:extLst>
                <a:ext uri="{FF2B5EF4-FFF2-40B4-BE49-F238E27FC236}">
                  <a16:creationId xmlns:a16="http://schemas.microsoft.com/office/drawing/2014/main" id="{C3CD3645-AEE2-4E0C-80D9-FB51D4003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63804" y="647040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5" name="Line 1248">
              <a:extLst>
                <a:ext uri="{FF2B5EF4-FFF2-40B4-BE49-F238E27FC236}">
                  <a16:creationId xmlns:a16="http://schemas.microsoft.com/office/drawing/2014/main" id="{08BFEA26-E6D2-4F53-8F64-D5317AC5B0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93979" y="647040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6" name="Line 1249">
              <a:extLst>
                <a:ext uri="{FF2B5EF4-FFF2-40B4-BE49-F238E27FC236}">
                  <a16:creationId xmlns:a16="http://schemas.microsoft.com/office/drawing/2014/main" id="{F35C45F4-02F0-46E6-8032-C6147070D1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2566" y="647040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7" name="Line 1250">
              <a:extLst>
                <a:ext uri="{FF2B5EF4-FFF2-40B4-BE49-F238E27FC236}">
                  <a16:creationId xmlns:a16="http://schemas.microsoft.com/office/drawing/2014/main" id="{B8C1C3A0-6D91-431E-98CF-67FD421EE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51154" y="6470401"/>
              <a:ext cx="0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8" name="Line 1251">
              <a:extLst>
                <a:ext uri="{FF2B5EF4-FFF2-40B4-BE49-F238E27FC236}">
                  <a16:creationId xmlns:a16="http://schemas.microsoft.com/office/drawing/2014/main" id="{56E81F6B-6581-4354-BB02-6C1C915CBF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099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9" name="Line 1252">
              <a:extLst>
                <a:ext uri="{FF2B5EF4-FFF2-40B4-BE49-F238E27FC236}">
                  <a16:creationId xmlns:a16="http://schemas.microsoft.com/office/drawing/2014/main" id="{1D6D3459-74C9-4530-A564-62303666CA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956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0" name="Line 1253">
              <a:extLst>
                <a:ext uri="{FF2B5EF4-FFF2-40B4-BE49-F238E27FC236}">
                  <a16:creationId xmlns:a16="http://schemas.microsoft.com/office/drawing/2014/main" id="{F2217FA8-81A3-4364-8AC9-861EACF70E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179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1" name="Line 1254">
              <a:extLst>
                <a:ext uri="{FF2B5EF4-FFF2-40B4-BE49-F238E27FC236}">
                  <a16:creationId xmlns:a16="http://schemas.microsoft.com/office/drawing/2014/main" id="{C92A9291-50B6-4F56-BFD2-019D312128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36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2" name="Line 1255">
              <a:extLst>
                <a:ext uri="{FF2B5EF4-FFF2-40B4-BE49-F238E27FC236}">
                  <a16:creationId xmlns:a16="http://schemas.microsoft.com/office/drawing/2014/main" id="{634C167F-3513-4F61-96F6-5025BEBD4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957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3" name="Line 1256">
              <a:extLst>
                <a:ext uri="{FF2B5EF4-FFF2-40B4-BE49-F238E27FC236}">
                  <a16:creationId xmlns:a16="http://schemas.microsoft.com/office/drawing/2014/main" id="{76D43F0C-189E-4BD1-BE68-56F3E3C1EB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815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4" name="Line 1257">
              <a:extLst>
                <a:ext uri="{FF2B5EF4-FFF2-40B4-BE49-F238E27FC236}">
                  <a16:creationId xmlns:a16="http://schemas.microsoft.com/office/drawing/2014/main" id="{5A6C835D-6D00-4EE8-8F85-193390FC8B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037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5" name="Line 1258">
              <a:extLst>
                <a:ext uri="{FF2B5EF4-FFF2-40B4-BE49-F238E27FC236}">
                  <a16:creationId xmlns:a16="http://schemas.microsoft.com/office/drawing/2014/main" id="{897B4E73-4153-4FA5-A69C-E3C8B7DE18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895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6" name="Line 1259">
              <a:extLst>
                <a:ext uri="{FF2B5EF4-FFF2-40B4-BE49-F238E27FC236}">
                  <a16:creationId xmlns:a16="http://schemas.microsoft.com/office/drawing/2014/main" id="{95181C32-FDFD-4E09-9BF5-5233C7FD5C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975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7" name="Line 1260">
              <a:extLst>
                <a:ext uri="{FF2B5EF4-FFF2-40B4-BE49-F238E27FC236}">
                  <a16:creationId xmlns:a16="http://schemas.microsoft.com/office/drawing/2014/main" id="{7A2A3DF1-F6AA-488A-8461-4898ED7BC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74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8" name="Line 1261">
              <a:extLst>
                <a:ext uri="{FF2B5EF4-FFF2-40B4-BE49-F238E27FC236}">
                  <a16:creationId xmlns:a16="http://schemas.microsoft.com/office/drawing/2014/main" id="{C90CBAB3-B558-45C9-82D6-70F44E50C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896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9" name="Line 1262">
              <a:extLst>
                <a:ext uri="{FF2B5EF4-FFF2-40B4-BE49-F238E27FC236}">
                  <a16:creationId xmlns:a16="http://schemas.microsoft.com/office/drawing/2014/main" id="{673253CF-53F0-4CF6-A0AD-815A02DCB7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754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0" name="Line 1263">
              <a:extLst>
                <a:ext uri="{FF2B5EF4-FFF2-40B4-BE49-F238E27FC236}">
                  <a16:creationId xmlns:a16="http://schemas.microsoft.com/office/drawing/2014/main" id="{D4BAD32C-A845-40AF-ACF8-173F7E856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834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1" name="Line 1264">
              <a:extLst>
                <a:ext uri="{FF2B5EF4-FFF2-40B4-BE49-F238E27FC236}">
                  <a16:creationId xmlns:a16="http://schemas.microsoft.com/office/drawing/2014/main" id="{44AAC7AD-DCA1-4594-89F0-57B33B65DF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532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2" name="Line 1265">
              <a:extLst>
                <a:ext uri="{FF2B5EF4-FFF2-40B4-BE49-F238E27FC236}">
                  <a16:creationId xmlns:a16="http://schemas.microsoft.com/office/drawing/2014/main" id="{26728D0D-CE04-46ED-A7D8-13B1A6B5BC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390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3" name="Line 1266">
              <a:extLst>
                <a:ext uri="{FF2B5EF4-FFF2-40B4-BE49-F238E27FC236}">
                  <a16:creationId xmlns:a16="http://schemas.microsoft.com/office/drawing/2014/main" id="{24D98A2C-A388-4E0C-8F0E-7778A7E36F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612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4" name="Line 1267">
              <a:extLst>
                <a:ext uri="{FF2B5EF4-FFF2-40B4-BE49-F238E27FC236}">
                  <a16:creationId xmlns:a16="http://schemas.microsoft.com/office/drawing/2014/main" id="{0E2A6DFA-84D8-4C7B-B106-1C29C33B23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692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5" name="Line 1268">
              <a:extLst>
                <a:ext uri="{FF2B5EF4-FFF2-40B4-BE49-F238E27FC236}">
                  <a16:creationId xmlns:a16="http://schemas.microsoft.com/office/drawing/2014/main" id="{62AF4F62-E240-4A7B-9006-3CF6205803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550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6" name="Line 1269">
              <a:extLst>
                <a:ext uri="{FF2B5EF4-FFF2-40B4-BE49-F238E27FC236}">
                  <a16:creationId xmlns:a16="http://schemas.microsoft.com/office/drawing/2014/main" id="{66D7704F-893A-4883-9026-9110DB21B1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249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7" name="Line 1270">
              <a:extLst>
                <a:ext uri="{FF2B5EF4-FFF2-40B4-BE49-F238E27FC236}">
                  <a16:creationId xmlns:a16="http://schemas.microsoft.com/office/drawing/2014/main" id="{2D16820D-DCE5-4770-8554-3773B68453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471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8" name="Line 1271">
              <a:extLst>
                <a:ext uri="{FF2B5EF4-FFF2-40B4-BE49-F238E27FC236}">
                  <a16:creationId xmlns:a16="http://schemas.microsoft.com/office/drawing/2014/main" id="{3334193A-78D4-4CB7-8DAD-B7CBC63175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551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9" name="Line 1272">
              <a:extLst>
                <a:ext uri="{FF2B5EF4-FFF2-40B4-BE49-F238E27FC236}">
                  <a16:creationId xmlns:a16="http://schemas.microsoft.com/office/drawing/2014/main" id="{27AFF91C-53DF-4A3E-9D69-1F5B2A877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409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0" name="Line 1273">
              <a:extLst>
                <a:ext uri="{FF2B5EF4-FFF2-40B4-BE49-F238E27FC236}">
                  <a16:creationId xmlns:a16="http://schemas.microsoft.com/office/drawing/2014/main" id="{5E076DC8-3928-4D8A-89D5-E0D388AB5D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107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1" name="Line 1274">
              <a:extLst>
                <a:ext uri="{FF2B5EF4-FFF2-40B4-BE49-F238E27FC236}">
                  <a16:creationId xmlns:a16="http://schemas.microsoft.com/office/drawing/2014/main" id="{B92DD5BC-0DB4-49B7-BE1D-8C8F2E848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489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2" name="Line 1275">
              <a:extLst>
                <a:ext uri="{FF2B5EF4-FFF2-40B4-BE49-F238E27FC236}">
                  <a16:creationId xmlns:a16="http://schemas.microsoft.com/office/drawing/2014/main" id="{8D48DF2D-0E00-4250-BBE3-15BEF18236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045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3" name="Line 1276">
              <a:extLst>
                <a:ext uri="{FF2B5EF4-FFF2-40B4-BE49-F238E27FC236}">
                  <a16:creationId xmlns:a16="http://schemas.microsoft.com/office/drawing/2014/main" id="{981857A2-2BA9-4F38-A033-437ADD6FF2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267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4" name="Line 1277">
              <a:extLst>
                <a:ext uri="{FF2B5EF4-FFF2-40B4-BE49-F238E27FC236}">
                  <a16:creationId xmlns:a16="http://schemas.microsoft.com/office/drawing/2014/main" id="{99161280-4C0B-4CA4-AF20-952E7A33CB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125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5" name="Line 1278">
              <a:extLst>
                <a:ext uri="{FF2B5EF4-FFF2-40B4-BE49-F238E27FC236}">
                  <a16:creationId xmlns:a16="http://schemas.microsoft.com/office/drawing/2014/main" id="{FC35DB49-C3D7-4DF5-91CB-57C676D12D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347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6" name="Line 1279">
              <a:extLst>
                <a:ext uri="{FF2B5EF4-FFF2-40B4-BE49-F238E27FC236}">
                  <a16:creationId xmlns:a16="http://schemas.microsoft.com/office/drawing/2014/main" id="{3E399866-55A1-4341-BC5B-964A801CE2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904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7" name="Line 1280">
              <a:extLst>
                <a:ext uri="{FF2B5EF4-FFF2-40B4-BE49-F238E27FC236}">
                  <a16:creationId xmlns:a16="http://schemas.microsoft.com/office/drawing/2014/main" id="{B2B2320A-783E-4911-91B6-7257B26BEA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126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8" name="Line 1281">
              <a:extLst>
                <a:ext uri="{FF2B5EF4-FFF2-40B4-BE49-F238E27FC236}">
                  <a16:creationId xmlns:a16="http://schemas.microsoft.com/office/drawing/2014/main" id="{0BB32265-BB45-4676-8ADF-0FB71A4C4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984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9" name="Line 1282">
              <a:extLst>
                <a:ext uri="{FF2B5EF4-FFF2-40B4-BE49-F238E27FC236}">
                  <a16:creationId xmlns:a16="http://schemas.microsoft.com/office/drawing/2014/main" id="{C462600F-AEB3-451F-B5C4-438F9147A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206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0" name="Line 1283">
              <a:extLst>
                <a:ext uri="{FF2B5EF4-FFF2-40B4-BE49-F238E27FC236}">
                  <a16:creationId xmlns:a16="http://schemas.microsoft.com/office/drawing/2014/main" id="{9ED7C000-538A-498C-97C5-991CDDCF1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762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1" name="Line 1284">
              <a:extLst>
                <a:ext uri="{FF2B5EF4-FFF2-40B4-BE49-F238E27FC236}">
                  <a16:creationId xmlns:a16="http://schemas.microsoft.com/office/drawing/2014/main" id="{E88F868C-7272-46B7-87FD-F5D38BDA00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985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2" name="Line 1285">
              <a:extLst>
                <a:ext uri="{FF2B5EF4-FFF2-40B4-BE49-F238E27FC236}">
                  <a16:creationId xmlns:a16="http://schemas.microsoft.com/office/drawing/2014/main" id="{BA6BDEAC-9911-4D03-BCB3-C3F7EAE90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842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3" name="Line 1286">
              <a:extLst>
                <a:ext uri="{FF2B5EF4-FFF2-40B4-BE49-F238E27FC236}">
                  <a16:creationId xmlns:a16="http://schemas.microsoft.com/office/drawing/2014/main" id="{04678409-2A14-4036-AB82-96C05C9C6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700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4" name="Line 1287">
              <a:extLst>
                <a:ext uri="{FF2B5EF4-FFF2-40B4-BE49-F238E27FC236}">
                  <a16:creationId xmlns:a16="http://schemas.microsoft.com/office/drawing/2014/main" id="{43C9C115-9989-4F2E-8F38-08CC49E66F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621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5" name="Line 1288">
              <a:extLst>
                <a:ext uri="{FF2B5EF4-FFF2-40B4-BE49-F238E27FC236}">
                  <a16:creationId xmlns:a16="http://schemas.microsoft.com/office/drawing/2014/main" id="{2AE7257C-B25C-46F4-B487-BD0426B4DC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002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6" name="Line 1289">
              <a:extLst>
                <a:ext uri="{FF2B5EF4-FFF2-40B4-BE49-F238E27FC236}">
                  <a16:creationId xmlns:a16="http://schemas.microsoft.com/office/drawing/2014/main" id="{FD000D21-612E-49BA-B7BA-65995198C9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701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7" name="Line 1290">
              <a:extLst>
                <a:ext uri="{FF2B5EF4-FFF2-40B4-BE49-F238E27FC236}">
                  <a16:creationId xmlns:a16="http://schemas.microsoft.com/office/drawing/2014/main" id="{7AE6F40C-5985-4FF6-A08A-4BDF823C4C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559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8" name="Line 1291">
              <a:extLst>
                <a:ext uri="{FF2B5EF4-FFF2-40B4-BE49-F238E27FC236}">
                  <a16:creationId xmlns:a16="http://schemas.microsoft.com/office/drawing/2014/main" id="{21097F56-392F-43CC-ADA1-178919328E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639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9" name="Line 1292">
              <a:extLst>
                <a:ext uri="{FF2B5EF4-FFF2-40B4-BE49-F238E27FC236}">
                  <a16:creationId xmlns:a16="http://schemas.microsoft.com/office/drawing/2014/main" id="{92A97C7E-6D63-4C8D-8B56-058BB3F555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861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0" name="Line 1293">
              <a:extLst>
                <a:ext uri="{FF2B5EF4-FFF2-40B4-BE49-F238E27FC236}">
                  <a16:creationId xmlns:a16="http://schemas.microsoft.com/office/drawing/2014/main" id="{027BCF4A-1D5B-432B-96C5-8F485C2C58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560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1" name="Line 1294">
              <a:extLst>
                <a:ext uri="{FF2B5EF4-FFF2-40B4-BE49-F238E27FC236}">
                  <a16:creationId xmlns:a16="http://schemas.microsoft.com/office/drawing/2014/main" id="{83DE84DC-F1C7-41BB-938D-1F9B201E3C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417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2" name="Line 1295">
              <a:extLst>
                <a:ext uri="{FF2B5EF4-FFF2-40B4-BE49-F238E27FC236}">
                  <a16:creationId xmlns:a16="http://schemas.microsoft.com/office/drawing/2014/main" id="{6BD62D0A-D8B6-4E8B-92B9-F464CB15B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497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3" name="Line 1296">
              <a:extLst>
                <a:ext uri="{FF2B5EF4-FFF2-40B4-BE49-F238E27FC236}">
                  <a16:creationId xmlns:a16="http://schemas.microsoft.com/office/drawing/2014/main" id="{1BD574DA-8669-456B-AE44-9BE259EE1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355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4" name="Line 1297">
              <a:extLst>
                <a:ext uri="{FF2B5EF4-FFF2-40B4-BE49-F238E27FC236}">
                  <a16:creationId xmlns:a16="http://schemas.microsoft.com/office/drawing/2014/main" id="{9248E3C4-A838-4E59-BC4F-1B9A703D20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577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5" name="Line 1298">
              <a:extLst>
                <a:ext uri="{FF2B5EF4-FFF2-40B4-BE49-F238E27FC236}">
                  <a16:creationId xmlns:a16="http://schemas.microsoft.com/office/drawing/2014/main" id="{0B99753A-4EB1-4F41-A933-D41AC61A6C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276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6" name="Line 1299">
              <a:extLst>
                <a:ext uri="{FF2B5EF4-FFF2-40B4-BE49-F238E27FC236}">
                  <a16:creationId xmlns:a16="http://schemas.microsoft.com/office/drawing/2014/main" id="{3DE6275C-94E3-422D-AD8D-66502441C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356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7" name="Line 1300">
              <a:extLst>
                <a:ext uri="{FF2B5EF4-FFF2-40B4-BE49-F238E27FC236}">
                  <a16:creationId xmlns:a16="http://schemas.microsoft.com/office/drawing/2014/main" id="{D0FFC67B-992E-478F-B1A4-639B326FFB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214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8" name="Line 1301">
              <a:extLst>
                <a:ext uri="{FF2B5EF4-FFF2-40B4-BE49-F238E27FC236}">
                  <a16:creationId xmlns:a16="http://schemas.microsoft.com/office/drawing/2014/main" id="{CDAB3CAF-7845-481A-869E-9D5EA0309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436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9" name="Line 1302">
              <a:extLst>
                <a:ext uri="{FF2B5EF4-FFF2-40B4-BE49-F238E27FC236}">
                  <a16:creationId xmlns:a16="http://schemas.microsoft.com/office/drawing/2014/main" id="{6A0DD2B2-B883-499C-BE2A-7B0DEF941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294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0" name="Line 1303">
              <a:extLst>
                <a:ext uri="{FF2B5EF4-FFF2-40B4-BE49-F238E27FC236}">
                  <a16:creationId xmlns:a16="http://schemas.microsoft.com/office/drawing/2014/main" id="{853C3246-32CB-4A64-B5CA-46CB995521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215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1" name="Line 1304">
              <a:extLst>
                <a:ext uri="{FF2B5EF4-FFF2-40B4-BE49-F238E27FC236}">
                  <a16:creationId xmlns:a16="http://schemas.microsoft.com/office/drawing/2014/main" id="{AB312DA1-8215-4275-AAB2-D1A39B913E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072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2" name="Line 1305">
              <a:extLst>
                <a:ext uri="{FF2B5EF4-FFF2-40B4-BE49-F238E27FC236}">
                  <a16:creationId xmlns:a16="http://schemas.microsoft.com/office/drawing/2014/main" id="{51AC6638-443E-448C-A698-6E136E8F3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95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3" name="Line 1306">
              <a:extLst>
                <a:ext uri="{FF2B5EF4-FFF2-40B4-BE49-F238E27FC236}">
                  <a16:creationId xmlns:a16="http://schemas.microsoft.com/office/drawing/2014/main" id="{01401B9B-2E25-41DF-823B-1A20A97FF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152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4" name="Line 1307">
              <a:extLst>
                <a:ext uri="{FF2B5EF4-FFF2-40B4-BE49-F238E27FC236}">
                  <a16:creationId xmlns:a16="http://schemas.microsoft.com/office/drawing/2014/main" id="{BAD4FA11-FF73-43F3-BCC6-1B5BCE0141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232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5" name="Line 1308">
              <a:extLst>
                <a:ext uri="{FF2B5EF4-FFF2-40B4-BE49-F238E27FC236}">
                  <a16:creationId xmlns:a16="http://schemas.microsoft.com/office/drawing/2014/main" id="{67036440-4CB0-48EE-9EF3-033B6EF7C9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931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6" name="Line 1309">
              <a:extLst>
                <a:ext uri="{FF2B5EF4-FFF2-40B4-BE49-F238E27FC236}">
                  <a16:creationId xmlns:a16="http://schemas.microsoft.com/office/drawing/2014/main" id="{6DBD0212-C09F-464C-A526-523EACA09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154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7" name="Line 1310">
              <a:extLst>
                <a:ext uri="{FF2B5EF4-FFF2-40B4-BE49-F238E27FC236}">
                  <a16:creationId xmlns:a16="http://schemas.microsoft.com/office/drawing/2014/main" id="{513A321C-889A-4A56-BB80-ACE46DD1A4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011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8" name="Line 1311">
              <a:extLst>
                <a:ext uri="{FF2B5EF4-FFF2-40B4-BE49-F238E27FC236}">
                  <a16:creationId xmlns:a16="http://schemas.microsoft.com/office/drawing/2014/main" id="{BF73CFB4-FCDA-4DB1-82E1-60B0FAD9A4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091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9" name="Line 1312">
              <a:extLst>
                <a:ext uri="{FF2B5EF4-FFF2-40B4-BE49-F238E27FC236}">
                  <a16:creationId xmlns:a16="http://schemas.microsoft.com/office/drawing/2014/main" id="{7EC88C4F-88D4-4887-85E0-E51801F82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790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0" name="Line 1313">
              <a:extLst>
                <a:ext uri="{FF2B5EF4-FFF2-40B4-BE49-F238E27FC236}">
                  <a16:creationId xmlns:a16="http://schemas.microsoft.com/office/drawing/2014/main" id="{068278F4-D734-4BF3-B063-9017A05AB0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171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1" name="Line 1314">
              <a:extLst>
                <a:ext uri="{FF2B5EF4-FFF2-40B4-BE49-F238E27FC236}">
                  <a16:creationId xmlns:a16="http://schemas.microsoft.com/office/drawing/2014/main" id="{64AFB6AD-F5A2-49E1-82FE-FC00C024D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870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2" name="Line 1315">
              <a:extLst>
                <a:ext uri="{FF2B5EF4-FFF2-40B4-BE49-F238E27FC236}">
                  <a16:creationId xmlns:a16="http://schemas.microsoft.com/office/drawing/2014/main" id="{BC9F1B14-B8CD-4947-97C1-23155110E6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950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3" name="Line 1316">
              <a:extLst>
                <a:ext uri="{FF2B5EF4-FFF2-40B4-BE49-F238E27FC236}">
                  <a16:creationId xmlns:a16="http://schemas.microsoft.com/office/drawing/2014/main" id="{CC05B172-A8FB-4648-9D05-09AE78924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807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4" name="Line 1317">
              <a:extLst>
                <a:ext uri="{FF2B5EF4-FFF2-40B4-BE49-F238E27FC236}">
                  <a16:creationId xmlns:a16="http://schemas.microsoft.com/office/drawing/2014/main" id="{7F44DD9E-7639-41FB-8C82-0D1AA4EE8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506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5" name="Line 1318">
              <a:extLst>
                <a:ext uri="{FF2B5EF4-FFF2-40B4-BE49-F238E27FC236}">
                  <a16:creationId xmlns:a16="http://schemas.microsoft.com/office/drawing/2014/main" id="{3A9AA45D-6695-40C3-B9EA-C97CBB6848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729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6" name="Line 1319">
              <a:extLst>
                <a:ext uri="{FF2B5EF4-FFF2-40B4-BE49-F238E27FC236}">
                  <a16:creationId xmlns:a16="http://schemas.microsoft.com/office/drawing/2014/main" id="{A64300A5-B368-41F5-88F3-61651EB1B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809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7" name="Line 1320">
              <a:extLst>
                <a:ext uri="{FF2B5EF4-FFF2-40B4-BE49-F238E27FC236}">
                  <a16:creationId xmlns:a16="http://schemas.microsoft.com/office/drawing/2014/main" id="{6F6E2507-6D65-4E83-B3EA-80553CF40D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666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" name="Line 1321">
              <a:extLst>
                <a:ext uri="{FF2B5EF4-FFF2-40B4-BE49-F238E27FC236}">
                  <a16:creationId xmlns:a16="http://schemas.microsoft.com/office/drawing/2014/main" id="{CD2097EB-9F70-41B1-AB6B-0FB4EDE7D0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365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" name="Line 1322">
              <a:extLst>
                <a:ext uri="{FF2B5EF4-FFF2-40B4-BE49-F238E27FC236}">
                  <a16:creationId xmlns:a16="http://schemas.microsoft.com/office/drawing/2014/main" id="{B7992979-F9FA-401A-86FB-61AD21C57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746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0" name="Line 1323">
              <a:extLst>
                <a:ext uri="{FF2B5EF4-FFF2-40B4-BE49-F238E27FC236}">
                  <a16:creationId xmlns:a16="http://schemas.microsoft.com/office/drawing/2014/main" id="{3357E077-E195-43C4-92E9-74304B002D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667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1" name="Line 1324">
              <a:extLst>
                <a:ext uri="{FF2B5EF4-FFF2-40B4-BE49-F238E27FC236}">
                  <a16:creationId xmlns:a16="http://schemas.microsoft.com/office/drawing/2014/main" id="{7C0825BC-42F9-4C4A-9E91-FC5D102438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525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2" name="Line 1325">
              <a:extLst>
                <a:ext uri="{FF2B5EF4-FFF2-40B4-BE49-F238E27FC236}">
                  <a16:creationId xmlns:a16="http://schemas.microsoft.com/office/drawing/2014/main" id="{A3139FC3-9ECA-407F-970A-D8742122B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382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3" name="Line 1326">
              <a:extLst>
                <a:ext uri="{FF2B5EF4-FFF2-40B4-BE49-F238E27FC236}">
                  <a16:creationId xmlns:a16="http://schemas.microsoft.com/office/drawing/2014/main" id="{B32EC048-04A1-4CF1-8D29-DB52536FBA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605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4" name="Line 1327">
              <a:extLst>
                <a:ext uri="{FF2B5EF4-FFF2-40B4-BE49-F238E27FC236}">
                  <a16:creationId xmlns:a16="http://schemas.microsoft.com/office/drawing/2014/main" id="{C02459DA-CB32-4A8B-9FE9-00898DC984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161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5" name="Line 1328">
              <a:extLst>
                <a:ext uri="{FF2B5EF4-FFF2-40B4-BE49-F238E27FC236}">
                  <a16:creationId xmlns:a16="http://schemas.microsoft.com/office/drawing/2014/main" id="{4DF5BC1F-3F95-4322-96FD-99B9F64F8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384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6" name="Line 1329">
              <a:extLst>
                <a:ext uri="{FF2B5EF4-FFF2-40B4-BE49-F238E27FC236}">
                  <a16:creationId xmlns:a16="http://schemas.microsoft.com/office/drawing/2014/main" id="{CA29A405-9BC5-42FC-97E7-BE5C98B2B7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241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7" name="Line 1330">
              <a:extLst>
                <a:ext uri="{FF2B5EF4-FFF2-40B4-BE49-F238E27FC236}">
                  <a16:creationId xmlns:a16="http://schemas.microsoft.com/office/drawing/2014/main" id="{48C8F9EE-08DE-4BD5-906E-9B07C92E8D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464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8" name="Line 1331">
              <a:extLst>
                <a:ext uri="{FF2B5EF4-FFF2-40B4-BE49-F238E27FC236}">
                  <a16:creationId xmlns:a16="http://schemas.microsoft.com/office/drawing/2014/main" id="{6E7B3D59-3C0C-43E3-8AD4-73AD9018F6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020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9" name="Line 1332">
              <a:extLst>
                <a:ext uri="{FF2B5EF4-FFF2-40B4-BE49-F238E27FC236}">
                  <a16:creationId xmlns:a16="http://schemas.microsoft.com/office/drawing/2014/main" id="{867C9827-202C-467D-8001-FCA3A481B1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242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0" name="Line 1333">
              <a:extLst>
                <a:ext uri="{FF2B5EF4-FFF2-40B4-BE49-F238E27FC236}">
                  <a16:creationId xmlns:a16="http://schemas.microsoft.com/office/drawing/2014/main" id="{C99108A6-BFF7-4BE6-97AE-0DB31C9324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100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1" name="Line 1334">
              <a:extLst>
                <a:ext uri="{FF2B5EF4-FFF2-40B4-BE49-F238E27FC236}">
                  <a16:creationId xmlns:a16="http://schemas.microsoft.com/office/drawing/2014/main" id="{C95F8229-69BB-4792-A65B-62268615E3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322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2" name="Line 1335">
              <a:extLst>
                <a:ext uri="{FF2B5EF4-FFF2-40B4-BE49-F238E27FC236}">
                  <a16:creationId xmlns:a16="http://schemas.microsoft.com/office/drawing/2014/main" id="{EEAA2256-C9C2-4523-B095-443D88F346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879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3" name="Line 1336">
              <a:extLst>
                <a:ext uri="{FF2B5EF4-FFF2-40B4-BE49-F238E27FC236}">
                  <a16:creationId xmlns:a16="http://schemas.microsoft.com/office/drawing/2014/main" id="{326CF8B8-262B-49E9-87BA-62C5A33767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260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4" name="Line 1337">
              <a:extLst>
                <a:ext uri="{FF2B5EF4-FFF2-40B4-BE49-F238E27FC236}">
                  <a16:creationId xmlns:a16="http://schemas.microsoft.com/office/drawing/2014/main" id="{C2DFFDCB-188C-4D2B-8F59-5D11626C8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959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5" name="Line 1338">
              <a:extLst>
                <a:ext uri="{FF2B5EF4-FFF2-40B4-BE49-F238E27FC236}">
                  <a16:creationId xmlns:a16="http://schemas.microsoft.com/office/drawing/2014/main" id="{8FC3C0A7-AED8-4000-83B5-EAAC166AD9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816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6" name="Line 1339">
              <a:extLst>
                <a:ext uri="{FF2B5EF4-FFF2-40B4-BE49-F238E27FC236}">
                  <a16:creationId xmlns:a16="http://schemas.microsoft.com/office/drawing/2014/main" id="{36FF9FD1-7E1B-43ED-BFF9-89C1525F67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896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7" name="Line 1340">
              <a:extLst>
                <a:ext uri="{FF2B5EF4-FFF2-40B4-BE49-F238E27FC236}">
                  <a16:creationId xmlns:a16="http://schemas.microsoft.com/office/drawing/2014/main" id="{C1F63891-8089-4D15-87A1-53B9B5D027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19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8" name="Line 1341">
              <a:extLst>
                <a:ext uri="{FF2B5EF4-FFF2-40B4-BE49-F238E27FC236}">
                  <a16:creationId xmlns:a16="http://schemas.microsoft.com/office/drawing/2014/main" id="{21901A8E-76EC-4CC5-B32F-A3C79FF451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817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9" name="Line 1342">
              <a:extLst>
                <a:ext uri="{FF2B5EF4-FFF2-40B4-BE49-F238E27FC236}">
                  <a16:creationId xmlns:a16="http://schemas.microsoft.com/office/drawing/2014/main" id="{6ACDA131-093E-4E75-AB08-E556B71DB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675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0" name="Line 1343">
              <a:extLst>
                <a:ext uri="{FF2B5EF4-FFF2-40B4-BE49-F238E27FC236}">
                  <a16:creationId xmlns:a16="http://schemas.microsoft.com/office/drawing/2014/main" id="{0B1C1257-2A5A-4DB1-A11C-64D9DF7D2C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755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1" name="Line 1344">
              <a:extLst>
                <a:ext uri="{FF2B5EF4-FFF2-40B4-BE49-F238E27FC236}">
                  <a16:creationId xmlns:a16="http://schemas.microsoft.com/office/drawing/2014/main" id="{FABB8656-5620-4133-990D-29180DD01B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977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2" name="Line 1345">
              <a:extLst>
                <a:ext uri="{FF2B5EF4-FFF2-40B4-BE49-F238E27FC236}">
                  <a16:creationId xmlns:a16="http://schemas.microsoft.com/office/drawing/2014/main" id="{B42BF235-2608-42F1-8590-1978B040B0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835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3" name="Line 1346">
              <a:extLst>
                <a:ext uri="{FF2B5EF4-FFF2-40B4-BE49-F238E27FC236}">
                  <a16:creationId xmlns:a16="http://schemas.microsoft.com/office/drawing/2014/main" id="{8C2EA9D6-41C5-4CDA-8492-83514E280F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534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4" name="Line 1347">
              <a:extLst>
                <a:ext uri="{FF2B5EF4-FFF2-40B4-BE49-F238E27FC236}">
                  <a16:creationId xmlns:a16="http://schemas.microsoft.com/office/drawing/2014/main" id="{0B379337-8C4F-436E-A918-4252FC0DB7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614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5" name="Line 1348">
              <a:extLst>
                <a:ext uri="{FF2B5EF4-FFF2-40B4-BE49-F238E27FC236}">
                  <a16:creationId xmlns:a16="http://schemas.microsoft.com/office/drawing/2014/main" id="{CB88FCA4-2267-4347-844B-C84AA326AE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471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6" name="Line 1349">
              <a:extLst>
                <a:ext uri="{FF2B5EF4-FFF2-40B4-BE49-F238E27FC236}">
                  <a16:creationId xmlns:a16="http://schemas.microsoft.com/office/drawing/2014/main" id="{05F4B9E0-8D00-480F-ADF7-E3F47EB89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694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7" name="Line 1350">
              <a:extLst>
                <a:ext uri="{FF2B5EF4-FFF2-40B4-BE49-F238E27FC236}">
                  <a16:creationId xmlns:a16="http://schemas.microsoft.com/office/drawing/2014/main" id="{B5D5DC6E-3B84-497E-B236-335308B17F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551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8" name="Line 1351">
              <a:extLst>
                <a:ext uri="{FF2B5EF4-FFF2-40B4-BE49-F238E27FC236}">
                  <a16:creationId xmlns:a16="http://schemas.microsoft.com/office/drawing/2014/main" id="{4F88D9D2-D38F-41FA-B63E-8AEDDAF0FA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472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9" name="Line 1352">
              <a:extLst>
                <a:ext uri="{FF2B5EF4-FFF2-40B4-BE49-F238E27FC236}">
                  <a16:creationId xmlns:a16="http://schemas.microsoft.com/office/drawing/2014/main" id="{556FBAAA-1118-4E70-8787-93FD773FBD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330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0" name="Line 1353">
              <a:extLst>
                <a:ext uri="{FF2B5EF4-FFF2-40B4-BE49-F238E27FC236}">
                  <a16:creationId xmlns:a16="http://schemas.microsoft.com/office/drawing/2014/main" id="{FE0440CE-90FE-455F-9E0F-40EA690CA9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552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1" name="Line 1354">
              <a:extLst>
                <a:ext uri="{FF2B5EF4-FFF2-40B4-BE49-F238E27FC236}">
                  <a16:creationId xmlns:a16="http://schemas.microsoft.com/office/drawing/2014/main" id="{3229D073-25D6-4588-B953-A6BAC0A312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410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2" name="Line 1355">
              <a:extLst>
                <a:ext uri="{FF2B5EF4-FFF2-40B4-BE49-F238E27FC236}">
                  <a16:creationId xmlns:a16="http://schemas.microsoft.com/office/drawing/2014/main" id="{B9BB4F52-FC84-4F1B-A7ED-73052FFB4F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490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3" name="Line 1356">
              <a:extLst>
                <a:ext uri="{FF2B5EF4-FFF2-40B4-BE49-F238E27FC236}">
                  <a16:creationId xmlns:a16="http://schemas.microsoft.com/office/drawing/2014/main" id="{D6860510-3294-46A1-8544-C527748EEE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189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4" name="Line 1357">
              <a:extLst>
                <a:ext uri="{FF2B5EF4-FFF2-40B4-BE49-F238E27FC236}">
                  <a16:creationId xmlns:a16="http://schemas.microsoft.com/office/drawing/2014/main" id="{B89F55A2-93FE-4C1D-8884-06A1DB67B7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411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5" name="Line 1358">
              <a:extLst>
                <a:ext uri="{FF2B5EF4-FFF2-40B4-BE49-F238E27FC236}">
                  <a16:creationId xmlns:a16="http://schemas.microsoft.com/office/drawing/2014/main" id="{5951D42D-EFF0-4383-9AA4-ADC938B19A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269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6" name="Line 1359">
              <a:extLst>
                <a:ext uri="{FF2B5EF4-FFF2-40B4-BE49-F238E27FC236}">
                  <a16:creationId xmlns:a16="http://schemas.microsoft.com/office/drawing/2014/main" id="{B7A55FF6-84EC-4D62-813E-C4427BABF0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49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7" name="Line 1360">
              <a:extLst>
                <a:ext uri="{FF2B5EF4-FFF2-40B4-BE49-F238E27FC236}">
                  <a16:creationId xmlns:a16="http://schemas.microsoft.com/office/drawing/2014/main" id="{4B289857-74A4-46E7-B5F1-7FE118D82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047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8" name="Line 1361">
              <a:extLst>
                <a:ext uri="{FF2B5EF4-FFF2-40B4-BE49-F238E27FC236}">
                  <a16:creationId xmlns:a16="http://schemas.microsoft.com/office/drawing/2014/main" id="{8C91334C-CBBF-4B19-BDC6-12F07F7246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429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9" name="Line 1362">
              <a:extLst>
                <a:ext uri="{FF2B5EF4-FFF2-40B4-BE49-F238E27FC236}">
                  <a16:creationId xmlns:a16="http://schemas.microsoft.com/office/drawing/2014/main" id="{AFA71616-C567-4DC5-8B8D-45697AAB94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127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0" name="Line 1363">
              <a:extLst>
                <a:ext uri="{FF2B5EF4-FFF2-40B4-BE49-F238E27FC236}">
                  <a16:creationId xmlns:a16="http://schemas.microsoft.com/office/drawing/2014/main" id="{9720B3C9-47C7-4A2E-A8FE-17F4AA1E11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207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1" name="Line 1364">
              <a:extLst>
                <a:ext uri="{FF2B5EF4-FFF2-40B4-BE49-F238E27FC236}">
                  <a16:creationId xmlns:a16="http://schemas.microsoft.com/office/drawing/2014/main" id="{04A0B47B-D37E-4F74-AD48-81DA102C24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065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2" name="Line 1365">
              <a:extLst>
                <a:ext uri="{FF2B5EF4-FFF2-40B4-BE49-F238E27FC236}">
                  <a16:creationId xmlns:a16="http://schemas.microsoft.com/office/drawing/2014/main" id="{CE443525-B439-47C2-8D36-FCF683B700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287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3" name="Line 1366">
              <a:extLst>
                <a:ext uri="{FF2B5EF4-FFF2-40B4-BE49-F238E27FC236}">
                  <a16:creationId xmlns:a16="http://schemas.microsoft.com/office/drawing/2014/main" id="{EF73C0C5-8291-4996-80F2-F66932BEC0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5986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4" name="Line 1367">
              <a:extLst>
                <a:ext uri="{FF2B5EF4-FFF2-40B4-BE49-F238E27FC236}">
                  <a16:creationId xmlns:a16="http://schemas.microsoft.com/office/drawing/2014/main" id="{B5CCF19A-1C16-4F74-A003-B75FCDD64D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066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5" name="Line 1368">
              <a:extLst>
                <a:ext uri="{FF2B5EF4-FFF2-40B4-BE49-F238E27FC236}">
                  <a16:creationId xmlns:a16="http://schemas.microsoft.com/office/drawing/2014/main" id="{196E450C-597A-46C6-91B6-97287EFE63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24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6" name="Line 1369">
              <a:extLst>
                <a:ext uri="{FF2B5EF4-FFF2-40B4-BE49-F238E27FC236}">
                  <a16:creationId xmlns:a16="http://schemas.microsoft.com/office/drawing/2014/main" id="{DD324B0B-5BE0-4D0C-BFA9-6E6565CD55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622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7" name="Line 1370">
              <a:extLst>
                <a:ext uri="{FF2B5EF4-FFF2-40B4-BE49-F238E27FC236}">
                  <a16:creationId xmlns:a16="http://schemas.microsoft.com/office/drawing/2014/main" id="{9687E4E9-5DD4-4197-BB14-486DF4F43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004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8" name="Line 1371">
              <a:extLst>
                <a:ext uri="{FF2B5EF4-FFF2-40B4-BE49-F238E27FC236}">
                  <a16:creationId xmlns:a16="http://schemas.microsoft.com/office/drawing/2014/main" id="{402146EF-43A0-4F0B-8A41-D32164FAD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925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9" name="Line 1372">
              <a:extLst>
                <a:ext uri="{FF2B5EF4-FFF2-40B4-BE49-F238E27FC236}">
                  <a16:creationId xmlns:a16="http://schemas.microsoft.com/office/drawing/2014/main" id="{8BFAE4F7-EC2C-4CA3-A55A-C4D9EE02D0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782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0" name="Line 1373">
              <a:extLst>
                <a:ext uri="{FF2B5EF4-FFF2-40B4-BE49-F238E27FC236}">
                  <a16:creationId xmlns:a16="http://schemas.microsoft.com/office/drawing/2014/main" id="{17136433-1993-4CC7-A473-94B42F0E93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640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" name="Line 1374">
              <a:extLst>
                <a:ext uri="{FF2B5EF4-FFF2-40B4-BE49-F238E27FC236}">
                  <a16:creationId xmlns:a16="http://schemas.microsoft.com/office/drawing/2014/main" id="{29A669B7-47A6-4C98-849A-54FAB09194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862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2" name="Line 1375">
              <a:extLst>
                <a:ext uri="{FF2B5EF4-FFF2-40B4-BE49-F238E27FC236}">
                  <a16:creationId xmlns:a16="http://schemas.microsoft.com/office/drawing/2014/main" id="{5A2F3533-D2EF-49D1-8129-E17A2FF974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942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3" name="Line 1376">
              <a:extLst>
                <a:ext uri="{FF2B5EF4-FFF2-40B4-BE49-F238E27FC236}">
                  <a16:creationId xmlns:a16="http://schemas.microsoft.com/office/drawing/2014/main" id="{F6A8E0F6-FFBC-4A53-ACB0-D2C371EF79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641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4" name="Line 1377">
              <a:extLst>
                <a:ext uri="{FF2B5EF4-FFF2-40B4-BE49-F238E27FC236}">
                  <a16:creationId xmlns:a16="http://schemas.microsoft.com/office/drawing/2014/main" id="{D80A690C-1072-432F-B799-62F1352C9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499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5" name="Line 1378">
              <a:extLst>
                <a:ext uri="{FF2B5EF4-FFF2-40B4-BE49-F238E27FC236}">
                  <a16:creationId xmlns:a16="http://schemas.microsoft.com/office/drawing/2014/main" id="{65CC315D-6DC0-4F9A-A3AC-0AABF94A3A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721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6" name="Line 1379">
              <a:extLst>
                <a:ext uri="{FF2B5EF4-FFF2-40B4-BE49-F238E27FC236}">
                  <a16:creationId xmlns:a16="http://schemas.microsoft.com/office/drawing/2014/main" id="{107603C9-818D-4C6F-AA9F-376D12F341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277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7" name="Line 1380">
              <a:extLst>
                <a:ext uri="{FF2B5EF4-FFF2-40B4-BE49-F238E27FC236}">
                  <a16:creationId xmlns:a16="http://schemas.microsoft.com/office/drawing/2014/main" id="{0026D1CD-A5FA-4CE1-A3C8-788BBBB03C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500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8" name="Line 1381">
              <a:extLst>
                <a:ext uri="{FF2B5EF4-FFF2-40B4-BE49-F238E27FC236}">
                  <a16:creationId xmlns:a16="http://schemas.microsoft.com/office/drawing/2014/main" id="{314D1BF0-8BFD-4D7E-B092-F55960F8DD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357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9" name="Line 1382">
              <a:extLst>
                <a:ext uri="{FF2B5EF4-FFF2-40B4-BE49-F238E27FC236}">
                  <a16:creationId xmlns:a16="http://schemas.microsoft.com/office/drawing/2014/main" id="{C3C7CAD6-C00E-4CFA-80F0-AA4D7EED41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580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0" name="Line 1383">
              <a:extLst>
                <a:ext uri="{FF2B5EF4-FFF2-40B4-BE49-F238E27FC236}">
                  <a16:creationId xmlns:a16="http://schemas.microsoft.com/office/drawing/2014/main" id="{5E5BCE60-B413-4009-9124-B7FF96A6FB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295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1" name="Line 1384">
              <a:extLst>
                <a:ext uri="{FF2B5EF4-FFF2-40B4-BE49-F238E27FC236}">
                  <a16:creationId xmlns:a16="http://schemas.microsoft.com/office/drawing/2014/main" id="{8BFD391B-0628-4F53-96B6-B965B9F3C5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5517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2" name="Line 1385">
              <a:extLst>
                <a:ext uri="{FF2B5EF4-FFF2-40B4-BE49-F238E27FC236}">
                  <a16:creationId xmlns:a16="http://schemas.microsoft.com/office/drawing/2014/main" id="{6B35CEDA-65C6-4779-AEC1-78305C7F5A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8216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3" name="Line 1386">
              <a:extLst>
                <a:ext uri="{FF2B5EF4-FFF2-40B4-BE49-F238E27FC236}">
                  <a16:creationId xmlns:a16="http://schemas.microsoft.com/office/drawing/2014/main" id="{66E6DEE0-19B5-49EC-B6F9-06C9307E39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439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4" name="Line 1387">
              <a:extLst>
                <a:ext uri="{FF2B5EF4-FFF2-40B4-BE49-F238E27FC236}">
                  <a16:creationId xmlns:a16="http://schemas.microsoft.com/office/drawing/2014/main" id="{D81988A7-569F-46C2-A439-C581E56037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154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5" name="Line 1388">
              <a:extLst>
                <a:ext uri="{FF2B5EF4-FFF2-40B4-BE49-F238E27FC236}">
                  <a16:creationId xmlns:a16="http://schemas.microsoft.com/office/drawing/2014/main" id="{1E349B7C-F8B6-431C-8803-9B3F59664C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376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6" name="Line 1389">
              <a:extLst>
                <a:ext uri="{FF2B5EF4-FFF2-40B4-BE49-F238E27FC236}">
                  <a16:creationId xmlns:a16="http://schemas.microsoft.com/office/drawing/2014/main" id="{F7568802-2EA0-4BEE-897E-3BEFDA4D73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075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7" name="Line 1390">
              <a:extLst>
                <a:ext uri="{FF2B5EF4-FFF2-40B4-BE49-F238E27FC236}">
                  <a16:creationId xmlns:a16="http://schemas.microsoft.com/office/drawing/2014/main" id="{F7CD1061-AB75-4A91-853C-61A1F95445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3932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8" name="Line 1391">
              <a:extLst>
                <a:ext uri="{FF2B5EF4-FFF2-40B4-BE49-F238E27FC236}">
                  <a16:creationId xmlns:a16="http://schemas.microsoft.com/office/drawing/2014/main" id="{40A90460-61E9-4DC0-8E35-AA91D4ADDD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9012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9" name="Line 1392">
              <a:extLst>
                <a:ext uri="{FF2B5EF4-FFF2-40B4-BE49-F238E27FC236}">
                  <a16:creationId xmlns:a16="http://schemas.microsoft.com/office/drawing/2014/main" id="{608FE8EE-4891-4032-AA2E-F66D61E151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235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0" name="Line 1393">
              <a:extLst>
                <a:ext uri="{FF2B5EF4-FFF2-40B4-BE49-F238E27FC236}">
                  <a16:creationId xmlns:a16="http://schemas.microsoft.com/office/drawing/2014/main" id="{AD6CD105-5BE8-4CE8-A2F5-EF80E7A2C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4092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1" name="Line 1394">
              <a:extLst>
                <a:ext uri="{FF2B5EF4-FFF2-40B4-BE49-F238E27FC236}">
                  <a16:creationId xmlns:a16="http://schemas.microsoft.com/office/drawing/2014/main" id="{86281912-BCAF-47ED-8BC0-9916EF9741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791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2" name="Line 1395">
              <a:extLst>
                <a:ext uri="{FF2B5EF4-FFF2-40B4-BE49-F238E27FC236}">
                  <a16:creationId xmlns:a16="http://schemas.microsoft.com/office/drawing/2014/main" id="{74B73A64-42A6-4271-AAD5-4F382B1057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871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3" name="Line 1396">
              <a:extLst>
                <a:ext uri="{FF2B5EF4-FFF2-40B4-BE49-F238E27FC236}">
                  <a16:creationId xmlns:a16="http://schemas.microsoft.com/office/drawing/2014/main" id="{769195F6-4CBA-47AA-A39D-D2CFE909D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4094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4" name="Line 1397">
              <a:extLst>
                <a:ext uri="{FF2B5EF4-FFF2-40B4-BE49-F238E27FC236}">
                  <a16:creationId xmlns:a16="http://schemas.microsoft.com/office/drawing/2014/main" id="{3D61427D-A061-4AE4-8E63-2A4AE563CE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6951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5" name="Line 1398">
              <a:extLst>
                <a:ext uri="{FF2B5EF4-FFF2-40B4-BE49-F238E27FC236}">
                  <a16:creationId xmlns:a16="http://schemas.microsoft.com/office/drawing/2014/main" id="{2612442B-F216-4414-B61D-67B058EAB9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09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6" name="Line 1399">
              <a:extLst>
                <a:ext uri="{FF2B5EF4-FFF2-40B4-BE49-F238E27FC236}">
                  <a16:creationId xmlns:a16="http://schemas.microsoft.com/office/drawing/2014/main" id="{926EA9D2-ACF4-4DEE-900C-D60124F8B5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730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7" name="Line 1400">
              <a:extLst>
                <a:ext uri="{FF2B5EF4-FFF2-40B4-BE49-F238E27FC236}">
                  <a16:creationId xmlns:a16="http://schemas.microsoft.com/office/drawing/2014/main" id="{289FB4A9-6680-4EF5-A33F-09B0AA1E5C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587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8" name="Line 1401">
              <a:extLst>
                <a:ext uri="{FF2B5EF4-FFF2-40B4-BE49-F238E27FC236}">
                  <a16:creationId xmlns:a16="http://schemas.microsoft.com/office/drawing/2014/main" id="{2C261E01-9535-4C77-A512-72BCB8EC8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810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9" name="Line 1402">
              <a:extLst>
                <a:ext uri="{FF2B5EF4-FFF2-40B4-BE49-F238E27FC236}">
                  <a16:creationId xmlns:a16="http://schemas.microsoft.com/office/drawing/2014/main" id="{811FD7A8-623E-490E-A14A-132A667F74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667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0" name="Line 1403">
              <a:extLst>
                <a:ext uri="{FF2B5EF4-FFF2-40B4-BE49-F238E27FC236}">
                  <a16:creationId xmlns:a16="http://schemas.microsoft.com/office/drawing/2014/main" id="{D6C783BE-79B8-4B29-809D-C6BED54A6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747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1" name="Line 1404">
              <a:extLst>
                <a:ext uri="{FF2B5EF4-FFF2-40B4-BE49-F238E27FC236}">
                  <a16:creationId xmlns:a16="http://schemas.microsoft.com/office/drawing/2014/main" id="{69897D5B-9907-4D5B-A726-D012890F51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446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2" name="Line 1405">
              <a:extLst>
                <a:ext uri="{FF2B5EF4-FFF2-40B4-BE49-F238E27FC236}">
                  <a16:creationId xmlns:a16="http://schemas.microsoft.com/office/drawing/2014/main" id="{DCBD55AA-79D7-41F8-805C-CD092CF0CA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669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3" name="Line 1406">
              <a:extLst>
                <a:ext uri="{FF2B5EF4-FFF2-40B4-BE49-F238E27FC236}">
                  <a16:creationId xmlns:a16="http://schemas.microsoft.com/office/drawing/2014/main" id="{5C003AED-F8EF-42E1-935D-CD31C86A92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5526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4" name="Line 1407">
              <a:extLst>
                <a:ext uri="{FF2B5EF4-FFF2-40B4-BE49-F238E27FC236}">
                  <a16:creationId xmlns:a16="http://schemas.microsoft.com/office/drawing/2014/main" id="{E7410AD9-B158-4349-8737-EB78414F6F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606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5" name="Line 1408">
              <a:extLst>
                <a:ext uri="{FF2B5EF4-FFF2-40B4-BE49-F238E27FC236}">
                  <a16:creationId xmlns:a16="http://schemas.microsoft.com/office/drawing/2014/main" id="{F5A7CF57-7472-4A8D-9E51-C49A6C34CD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3305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6" name="Line 1409">
              <a:extLst>
                <a:ext uri="{FF2B5EF4-FFF2-40B4-BE49-F238E27FC236}">
                  <a16:creationId xmlns:a16="http://schemas.microsoft.com/office/drawing/2014/main" id="{7DE83C65-CA59-470A-82BD-00B662830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5686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7" name="Line 1410">
              <a:extLst>
                <a:ext uri="{FF2B5EF4-FFF2-40B4-BE49-F238E27FC236}">
                  <a16:creationId xmlns:a16="http://schemas.microsoft.com/office/drawing/2014/main" id="{E1624D5F-538D-4DB2-9FED-5A55352D92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385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Line 1412">
              <a:extLst>
                <a:ext uri="{FF2B5EF4-FFF2-40B4-BE49-F238E27FC236}">
                  <a16:creationId xmlns:a16="http://schemas.microsoft.com/office/drawing/2014/main" id="{FD3A5B1A-2172-4D81-BBA0-40EC8C8F3D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3465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Line 1413">
              <a:extLst>
                <a:ext uri="{FF2B5EF4-FFF2-40B4-BE49-F238E27FC236}">
                  <a16:creationId xmlns:a16="http://schemas.microsoft.com/office/drawing/2014/main" id="{B22B9350-63F4-44A1-9269-5C670BE992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6322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Line 1414">
              <a:extLst>
                <a:ext uri="{FF2B5EF4-FFF2-40B4-BE49-F238E27FC236}">
                  <a16:creationId xmlns:a16="http://schemas.microsoft.com/office/drawing/2014/main" id="{359645A2-85F2-44E1-A2EF-9268C4925C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8545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Line 1415">
              <a:extLst>
                <a:ext uri="{FF2B5EF4-FFF2-40B4-BE49-F238E27FC236}">
                  <a16:creationId xmlns:a16="http://schemas.microsoft.com/office/drawing/2014/main" id="{F11AB917-7DE2-410E-B355-997AB35075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244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Line 1416">
              <a:extLst>
                <a:ext uri="{FF2B5EF4-FFF2-40B4-BE49-F238E27FC236}">
                  <a16:creationId xmlns:a16="http://schemas.microsoft.com/office/drawing/2014/main" id="{3F3B2D01-7802-4016-8608-F01476F78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6324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Line 1417">
              <a:extLst>
                <a:ext uri="{FF2B5EF4-FFF2-40B4-BE49-F238E27FC236}">
                  <a16:creationId xmlns:a16="http://schemas.microsoft.com/office/drawing/2014/main" id="{CE15FDB9-912C-45C9-AE95-65D15C879A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181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Line 1418">
              <a:extLst>
                <a:ext uri="{FF2B5EF4-FFF2-40B4-BE49-F238E27FC236}">
                  <a16:creationId xmlns:a16="http://schemas.microsoft.com/office/drawing/2014/main" id="{4848705B-EF5E-4D02-A938-DF6FE625C3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1404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Line 1419">
              <a:extLst>
                <a:ext uri="{FF2B5EF4-FFF2-40B4-BE49-F238E27FC236}">
                  <a16:creationId xmlns:a16="http://schemas.microsoft.com/office/drawing/2014/main" id="{09CE881E-1683-4608-90BC-32C5CA509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4261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Line 1420">
              <a:extLst>
                <a:ext uri="{FF2B5EF4-FFF2-40B4-BE49-F238E27FC236}">
                  <a16:creationId xmlns:a16="http://schemas.microsoft.com/office/drawing/2014/main" id="{E2E88387-3D92-4ED2-A59D-928859A4A3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182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Line 1421">
              <a:extLst>
                <a:ext uri="{FF2B5EF4-FFF2-40B4-BE49-F238E27FC236}">
                  <a16:creationId xmlns:a16="http://schemas.microsoft.com/office/drawing/2014/main" id="{E64D791B-3F49-4B19-8596-ACFBD2498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2040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Line 1422">
              <a:extLst>
                <a:ext uri="{FF2B5EF4-FFF2-40B4-BE49-F238E27FC236}">
                  <a16:creationId xmlns:a16="http://schemas.microsoft.com/office/drawing/2014/main" id="{4B0C5B65-6412-4BC5-B0C5-7FBC4A1CCE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4262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Line 1423">
              <a:extLst>
                <a:ext uri="{FF2B5EF4-FFF2-40B4-BE49-F238E27FC236}">
                  <a16:creationId xmlns:a16="http://schemas.microsoft.com/office/drawing/2014/main" id="{C4145E7B-B129-4E00-AE13-0DE3E10BF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120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Line 1424">
              <a:extLst>
                <a:ext uri="{FF2B5EF4-FFF2-40B4-BE49-F238E27FC236}">
                  <a16:creationId xmlns:a16="http://schemas.microsoft.com/office/drawing/2014/main" id="{3AE3C906-6B84-4457-BD68-EAD9B79B67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200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Line 1425">
              <a:extLst>
                <a:ext uri="{FF2B5EF4-FFF2-40B4-BE49-F238E27FC236}">
                  <a16:creationId xmlns:a16="http://schemas.microsoft.com/office/drawing/2014/main" id="{9469E187-427A-4C48-B5EF-0FB2756864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899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Line 1426">
              <a:extLst>
                <a:ext uri="{FF2B5EF4-FFF2-40B4-BE49-F238E27FC236}">
                  <a16:creationId xmlns:a16="http://schemas.microsoft.com/office/drawing/2014/main" id="{2571610E-D55A-4673-91A7-964A08F0F4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756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" name="Line 1427">
              <a:extLst>
                <a:ext uri="{FF2B5EF4-FFF2-40B4-BE49-F238E27FC236}">
                  <a16:creationId xmlns:a16="http://schemas.microsoft.com/office/drawing/2014/main" id="{6E3A1D8B-CC77-4885-B251-2D26E49520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9979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Line 1428">
              <a:extLst>
                <a:ext uri="{FF2B5EF4-FFF2-40B4-BE49-F238E27FC236}">
                  <a16:creationId xmlns:a16="http://schemas.microsoft.com/office/drawing/2014/main" id="{21475C72-B777-4E4F-9F66-36A9B6B43C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5059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Line 1429">
              <a:extLst>
                <a:ext uri="{FF2B5EF4-FFF2-40B4-BE49-F238E27FC236}">
                  <a16:creationId xmlns:a16="http://schemas.microsoft.com/office/drawing/2014/main" id="{228F2196-4036-45A5-AAD9-D9202950F0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757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Line 1430">
              <a:extLst>
                <a:ext uri="{FF2B5EF4-FFF2-40B4-BE49-F238E27FC236}">
                  <a16:creationId xmlns:a16="http://schemas.microsoft.com/office/drawing/2014/main" id="{59F1E5BF-EEC3-4829-A41D-B1CC92192C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615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Line 1431">
              <a:extLst>
                <a:ext uri="{FF2B5EF4-FFF2-40B4-BE49-F238E27FC236}">
                  <a16:creationId xmlns:a16="http://schemas.microsoft.com/office/drawing/2014/main" id="{22D84B39-F896-4B12-940F-58E47AF1DE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837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Line 1432">
              <a:extLst>
                <a:ext uri="{FF2B5EF4-FFF2-40B4-BE49-F238E27FC236}">
                  <a16:creationId xmlns:a16="http://schemas.microsoft.com/office/drawing/2014/main" id="{B0376C9C-02DD-4817-BBB6-4E20170D60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917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Line 1433">
              <a:extLst>
                <a:ext uri="{FF2B5EF4-FFF2-40B4-BE49-F238E27FC236}">
                  <a16:creationId xmlns:a16="http://schemas.microsoft.com/office/drawing/2014/main" id="{CCE08889-2A67-4F30-8B21-F2E4ABDB1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775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Line 1434">
              <a:extLst>
                <a:ext uri="{FF2B5EF4-FFF2-40B4-BE49-F238E27FC236}">
                  <a16:creationId xmlns:a16="http://schemas.microsoft.com/office/drawing/2014/main" id="{874523F2-6C8F-464C-B267-F02A56262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474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Line 1435">
              <a:extLst>
                <a:ext uri="{FF2B5EF4-FFF2-40B4-BE49-F238E27FC236}">
                  <a16:creationId xmlns:a16="http://schemas.microsoft.com/office/drawing/2014/main" id="{13D9EFA6-247F-4E78-ACA9-E5219EFAD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5696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" name="Line 1436">
              <a:extLst>
                <a:ext uri="{FF2B5EF4-FFF2-40B4-BE49-F238E27FC236}">
                  <a16:creationId xmlns:a16="http://schemas.microsoft.com/office/drawing/2014/main" id="{6902C6DE-6553-42FC-A6EF-B4F570D03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1411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" name="Line 1437">
              <a:extLst>
                <a:ext uri="{FF2B5EF4-FFF2-40B4-BE49-F238E27FC236}">
                  <a16:creationId xmlns:a16="http://schemas.microsoft.com/office/drawing/2014/main" id="{DAD416C8-6F69-426E-8B20-0642BEB2C6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3634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" name="Line 1438">
              <a:extLst>
                <a:ext uri="{FF2B5EF4-FFF2-40B4-BE49-F238E27FC236}">
                  <a16:creationId xmlns:a16="http://schemas.microsoft.com/office/drawing/2014/main" id="{751856C7-B52E-46BD-AABC-501C01A4A3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491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" name="Line 1439">
              <a:extLst>
                <a:ext uri="{FF2B5EF4-FFF2-40B4-BE49-F238E27FC236}">
                  <a16:creationId xmlns:a16="http://schemas.microsoft.com/office/drawing/2014/main" id="{7E916A5E-7649-479B-B7CD-4E1D49B38A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714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Line 1440">
              <a:extLst>
                <a:ext uri="{FF2B5EF4-FFF2-40B4-BE49-F238E27FC236}">
                  <a16:creationId xmlns:a16="http://schemas.microsoft.com/office/drawing/2014/main" id="{353D0F59-96AD-4907-9FED-A9A0E4F89F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270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" name="Line 1441">
              <a:extLst>
                <a:ext uri="{FF2B5EF4-FFF2-40B4-BE49-F238E27FC236}">
                  <a16:creationId xmlns:a16="http://schemas.microsoft.com/office/drawing/2014/main" id="{13B54E38-E3F6-4AAF-8268-A83E872F88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492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" name="Line 1442">
              <a:extLst>
                <a:ext uri="{FF2B5EF4-FFF2-40B4-BE49-F238E27FC236}">
                  <a16:creationId xmlns:a16="http://schemas.microsoft.com/office/drawing/2014/main" id="{51CCA827-A5A1-4D81-8E8E-08A05C59A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9350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" name="Line 1443">
              <a:extLst>
                <a:ext uri="{FF2B5EF4-FFF2-40B4-BE49-F238E27FC236}">
                  <a16:creationId xmlns:a16="http://schemas.microsoft.com/office/drawing/2014/main" id="{F47F8B9D-7228-4FDF-912E-4C5A2536A1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1572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" name="Line 1444">
              <a:extLst>
                <a:ext uri="{FF2B5EF4-FFF2-40B4-BE49-F238E27FC236}">
                  <a16:creationId xmlns:a16="http://schemas.microsoft.com/office/drawing/2014/main" id="{0AE5751F-F322-4327-91DF-6B16B2D0D2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7129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Line 1445">
              <a:extLst>
                <a:ext uri="{FF2B5EF4-FFF2-40B4-BE49-F238E27FC236}">
                  <a16:creationId xmlns:a16="http://schemas.microsoft.com/office/drawing/2014/main" id="{027FA614-869D-4B84-A689-84E2A7C414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9351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" name="Line 1446">
              <a:extLst>
                <a:ext uri="{FF2B5EF4-FFF2-40B4-BE49-F238E27FC236}">
                  <a16:creationId xmlns:a16="http://schemas.microsoft.com/office/drawing/2014/main" id="{FC009095-447A-4C47-9755-F528363C1C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209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" name="Line 1447">
              <a:extLst>
                <a:ext uri="{FF2B5EF4-FFF2-40B4-BE49-F238E27FC236}">
                  <a16:creationId xmlns:a16="http://schemas.microsoft.com/office/drawing/2014/main" id="{5CA2472C-2F74-43B2-BFAD-D2C9329D76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066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" name="Line 1448">
              <a:extLst>
                <a:ext uri="{FF2B5EF4-FFF2-40B4-BE49-F238E27FC236}">
                  <a16:creationId xmlns:a16="http://schemas.microsoft.com/office/drawing/2014/main" id="{F7B237E5-B5D0-4ACB-AF4D-064A0B1EFC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987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Line 1449">
              <a:extLst>
                <a:ext uri="{FF2B5EF4-FFF2-40B4-BE49-F238E27FC236}">
                  <a16:creationId xmlns:a16="http://schemas.microsoft.com/office/drawing/2014/main" id="{821E3C0E-4836-4691-A50F-8559B82C5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210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" name="Line 1450">
              <a:extLst>
                <a:ext uri="{FF2B5EF4-FFF2-40B4-BE49-F238E27FC236}">
                  <a16:creationId xmlns:a16="http://schemas.microsoft.com/office/drawing/2014/main" id="{C6116A15-83B0-4494-8915-12DA4CEC82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067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7" name="Line 1451">
              <a:extLst>
                <a:ext uri="{FF2B5EF4-FFF2-40B4-BE49-F238E27FC236}">
                  <a16:creationId xmlns:a16="http://schemas.microsoft.com/office/drawing/2014/main" id="{A976B29A-8CA8-4593-99CD-7BD1C03C9F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925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" name="Line 1452">
              <a:extLst>
                <a:ext uri="{FF2B5EF4-FFF2-40B4-BE49-F238E27FC236}">
                  <a16:creationId xmlns:a16="http://schemas.microsoft.com/office/drawing/2014/main" id="{72C00A01-CDCD-428F-A1B7-2621316D36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005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" name="Line 1453">
              <a:extLst>
                <a:ext uri="{FF2B5EF4-FFF2-40B4-BE49-F238E27FC236}">
                  <a16:creationId xmlns:a16="http://schemas.microsoft.com/office/drawing/2014/main" id="{0089A795-97DC-4888-80B8-410744687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5227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Line 1454">
              <a:extLst>
                <a:ext uri="{FF2B5EF4-FFF2-40B4-BE49-F238E27FC236}">
                  <a16:creationId xmlns:a16="http://schemas.microsoft.com/office/drawing/2014/main" id="{3ABD65D8-910E-4BC9-B605-3FE57BCD14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926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Line 1455">
              <a:extLst>
                <a:ext uri="{FF2B5EF4-FFF2-40B4-BE49-F238E27FC236}">
                  <a16:creationId xmlns:a16="http://schemas.microsoft.com/office/drawing/2014/main" id="{86389FB2-099F-47E6-8334-D732C8EFB1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0784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Line 1456">
              <a:extLst>
                <a:ext uri="{FF2B5EF4-FFF2-40B4-BE49-F238E27FC236}">
                  <a16:creationId xmlns:a16="http://schemas.microsoft.com/office/drawing/2014/main" id="{15725C84-A023-43E3-BF39-35866C3C05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864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Line 1457">
              <a:extLst>
                <a:ext uri="{FF2B5EF4-FFF2-40B4-BE49-F238E27FC236}">
                  <a16:creationId xmlns:a16="http://schemas.microsoft.com/office/drawing/2014/main" id="{F664FBC5-E884-4C5B-8C40-41E58EF588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562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Line 1458">
              <a:extLst>
                <a:ext uri="{FF2B5EF4-FFF2-40B4-BE49-F238E27FC236}">
                  <a16:creationId xmlns:a16="http://schemas.microsoft.com/office/drawing/2014/main" id="{1ADD9389-2F4D-4222-A4C9-9AEB0E2A80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944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Line 1459">
              <a:extLst>
                <a:ext uri="{FF2B5EF4-FFF2-40B4-BE49-F238E27FC236}">
                  <a16:creationId xmlns:a16="http://schemas.microsoft.com/office/drawing/2014/main" id="{F7EEA6A9-7F34-414C-8BF8-533CF1B7C9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3642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Line 1460">
              <a:extLst>
                <a:ext uri="{FF2B5EF4-FFF2-40B4-BE49-F238E27FC236}">
                  <a16:creationId xmlns:a16="http://schemas.microsoft.com/office/drawing/2014/main" id="{74A4B9D4-8833-42A4-BB21-0EAD85B78F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8722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Line 1461">
              <a:extLst>
                <a:ext uri="{FF2B5EF4-FFF2-40B4-BE49-F238E27FC236}">
                  <a16:creationId xmlns:a16="http://schemas.microsoft.com/office/drawing/2014/main" id="{362682F8-188C-431F-8BC0-6DE5583DF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1580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Line 1462">
              <a:extLst>
                <a:ext uri="{FF2B5EF4-FFF2-40B4-BE49-F238E27FC236}">
                  <a16:creationId xmlns:a16="http://schemas.microsoft.com/office/drawing/2014/main" id="{951E78A4-1A13-48F8-BCD0-48FCD5FAF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3802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Line 1463">
              <a:extLst>
                <a:ext uri="{FF2B5EF4-FFF2-40B4-BE49-F238E27FC236}">
                  <a16:creationId xmlns:a16="http://schemas.microsoft.com/office/drawing/2014/main" id="{D3855BB8-86B8-4711-BF93-2DEDE45436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6501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Line 1464">
              <a:extLst>
                <a:ext uri="{FF2B5EF4-FFF2-40B4-BE49-F238E27FC236}">
                  <a16:creationId xmlns:a16="http://schemas.microsoft.com/office/drawing/2014/main" id="{DBA14F45-266C-42F4-B6CC-689C10519A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1581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Line 1465">
              <a:extLst>
                <a:ext uri="{FF2B5EF4-FFF2-40B4-BE49-F238E27FC236}">
                  <a16:creationId xmlns:a16="http://schemas.microsoft.com/office/drawing/2014/main" id="{193D3438-5F00-452B-831B-5CF55F012B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439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Line 1466">
              <a:extLst>
                <a:ext uri="{FF2B5EF4-FFF2-40B4-BE49-F238E27FC236}">
                  <a16:creationId xmlns:a16="http://schemas.microsoft.com/office/drawing/2014/main" id="{0D664501-42FB-4A07-87FE-9D2A91335F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6661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Line 1467">
              <a:extLst>
                <a:ext uri="{FF2B5EF4-FFF2-40B4-BE49-F238E27FC236}">
                  <a16:creationId xmlns:a16="http://schemas.microsoft.com/office/drawing/2014/main" id="{19B63429-D765-431B-830C-8D68FA4594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519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Line 1468">
              <a:extLst>
                <a:ext uri="{FF2B5EF4-FFF2-40B4-BE49-F238E27FC236}">
                  <a16:creationId xmlns:a16="http://schemas.microsoft.com/office/drawing/2014/main" id="{929A47BC-943E-4707-AC9F-A96349DC1A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4440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Line 1469">
              <a:extLst>
                <a:ext uri="{FF2B5EF4-FFF2-40B4-BE49-F238E27FC236}">
                  <a16:creationId xmlns:a16="http://schemas.microsoft.com/office/drawing/2014/main" id="{141EC89E-4965-44DC-8EC8-59FAFFF6FA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7297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Line 1470">
              <a:extLst>
                <a:ext uri="{FF2B5EF4-FFF2-40B4-BE49-F238E27FC236}">
                  <a16:creationId xmlns:a16="http://schemas.microsoft.com/office/drawing/2014/main" id="{DEAE2314-6876-43D3-A322-0BFFC34757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9520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Line 1471">
              <a:extLst>
                <a:ext uri="{FF2B5EF4-FFF2-40B4-BE49-F238E27FC236}">
                  <a16:creationId xmlns:a16="http://schemas.microsoft.com/office/drawing/2014/main" id="{4355E75F-4636-44C4-90A9-D5648F424C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377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" name="Line 1472">
              <a:extLst>
                <a:ext uri="{FF2B5EF4-FFF2-40B4-BE49-F238E27FC236}">
                  <a16:creationId xmlns:a16="http://schemas.microsoft.com/office/drawing/2014/main" id="{A2D4DD6C-BAB7-4962-8FBF-F064F9BF62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7457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Line 1473">
              <a:extLst>
                <a:ext uri="{FF2B5EF4-FFF2-40B4-BE49-F238E27FC236}">
                  <a16:creationId xmlns:a16="http://schemas.microsoft.com/office/drawing/2014/main" id="{FDDC89DD-61D7-4D76-B254-32721C76A8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0156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Line 1474">
              <a:extLst>
                <a:ext uri="{FF2B5EF4-FFF2-40B4-BE49-F238E27FC236}">
                  <a16:creationId xmlns:a16="http://schemas.microsoft.com/office/drawing/2014/main" id="{F4D35021-2475-46A2-AD55-A700F1EBDB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2379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Line 1475">
              <a:extLst>
                <a:ext uri="{FF2B5EF4-FFF2-40B4-BE49-F238E27FC236}">
                  <a16:creationId xmlns:a16="http://schemas.microsoft.com/office/drawing/2014/main" id="{422ADEC1-7400-4E08-9B79-8BA5DC0379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5236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Line 1476">
              <a:extLst>
                <a:ext uri="{FF2B5EF4-FFF2-40B4-BE49-F238E27FC236}">
                  <a16:creationId xmlns:a16="http://schemas.microsoft.com/office/drawing/2014/main" id="{DB9AF505-38A0-4A84-921E-DA24C6E42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0316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Line 1477">
              <a:extLst>
                <a:ext uri="{FF2B5EF4-FFF2-40B4-BE49-F238E27FC236}">
                  <a16:creationId xmlns:a16="http://schemas.microsoft.com/office/drawing/2014/main" id="{B563FDF4-D1D8-4C38-91AE-F05C041C01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3015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Line 1478">
              <a:extLst>
                <a:ext uri="{FF2B5EF4-FFF2-40B4-BE49-F238E27FC236}">
                  <a16:creationId xmlns:a16="http://schemas.microsoft.com/office/drawing/2014/main" id="{22E0B6EC-B602-46C6-A45B-BBE68413E5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5872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Line 1479">
              <a:extLst>
                <a:ext uri="{FF2B5EF4-FFF2-40B4-BE49-F238E27FC236}">
                  <a16:creationId xmlns:a16="http://schemas.microsoft.com/office/drawing/2014/main" id="{327C2D7E-BCBA-4D2E-9B54-9F7DAC3D01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095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Line 1480">
              <a:extLst>
                <a:ext uri="{FF2B5EF4-FFF2-40B4-BE49-F238E27FC236}">
                  <a16:creationId xmlns:a16="http://schemas.microsoft.com/office/drawing/2014/main" id="{313F0F6C-E4E7-41E3-8B08-D012C89B3A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3175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" name="Line 1481">
              <a:extLst>
                <a:ext uri="{FF2B5EF4-FFF2-40B4-BE49-F238E27FC236}">
                  <a16:creationId xmlns:a16="http://schemas.microsoft.com/office/drawing/2014/main" id="{F7F7EBCA-00FB-44BD-ABC0-8237BEF833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6032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" name="Line 1482">
              <a:extLst>
                <a:ext uri="{FF2B5EF4-FFF2-40B4-BE49-F238E27FC236}">
                  <a16:creationId xmlns:a16="http://schemas.microsoft.com/office/drawing/2014/main" id="{30732993-87AD-4F62-A774-1ECBE1652A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8731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" name="Line 1483">
              <a:extLst>
                <a:ext uri="{FF2B5EF4-FFF2-40B4-BE49-F238E27FC236}">
                  <a16:creationId xmlns:a16="http://schemas.microsoft.com/office/drawing/2014/main" id="{00205F7D-FA0E-4A4C-AA68-90466DDD33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0954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" name="Line 1484">
              <a:extLst>
                <a:ext uri="{FF2B5EF4-FFF2-40B4-BE49-F238E27FC236}">
                  <a16:creationId xmlns:a16="http://schemas.microsoft.com/office/drawing/2014/main" id="{3106F722-5D5E-41CF-868E-3C6EB89145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6034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" name="Line 1485">
              <a:extLst>
                <a:ext uri="{FF2B5EF4-FFF2-40B4-BE49-F238E27FC236}">
                  <a16:creationId xmlns:a16="http://schemas.microsoft.com/office/drawing/2014/main" id="{AC2A9365-9383-4C8D-AF35-B8A29B5D71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8891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" name="Line 1486">
              <a:extLst>
                <a:ext uri="{FF2B5EF4-FFF2-40B4-BE49-F238E27FC236}">
                  <a16:creationId xmlns:a16="http://schemas.microsoft.com/office/drawing/2014/main" id="{351E2035-F068-4D1A-9BFC-BE33FF3E03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1749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" name="Line 1487">
              <a:extLst>
                <a:ext uri="{FF2B5EF4-FFF2-40B4-BE49-F238E27FC236}">
                  <a16:creationId xmlns:a16="http://schemas.microsoft.com/office/drawing/2014/main" id="{523E9778-8136-4300-ABC1-E387570FA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3971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" name="Line 1488">
              <a:extLst>
                <a:ext uri="{FF2B5EF4-FFF2-40B4-BE49-F238E27FC236}">
                  <a16:creationId xmlns:a16="http://schemas.microsoft.com/office/drawing/2014/main" id="{9ED9FA57-46AC-434F-80F8-BE033467BF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9527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" name="Line 1489">
              <a:extLst>
                <a:ext uri="{FF2B5EF4-FFF2-40B4-BE49-F238E27FC236}">
                  <a16:creationId xmlns:a16="http://schemas.microsoft.com/office/drawing/2014/main" id="{6795E8D4-54E4-4B79-B52B-DDD14915B5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1750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" name="Line 1490">
              <a:extLst>
                <a:ext uri="{FF2B5EF4-FFF2-40B4-BE49-F238E27FC236}">
                  <a16:creationId xmlns:a16="http://schemas.microsoft.com/office/drawing/2014/main" id="{C5241024-31A2-4832-9F46-7F0A8E03C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4607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" name="Line 1491">
              <a:extLst>
                <a:ext uri="{FF2B5EF4-FFF2-40B4-BE49-F238E27FC236}">
                  <a16:creationId xmlns:a16="http://schemas.microsoft.com/office/drawing/2014/main" id="{D1D63C74-B509-4E22-8BFD-77A245FD62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6830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" name="Line 1492">
              <a:extLst>
                <a:ext uri="{FF2B5EF4-FFF2-40B4-BE49-F238E27FC236}">
                  <a16:creationId xmlns:a16="http://schemas.microsoft.com/office/drawing/2014/main" id="{8FA18958-8B81-4AF0-9BE0-AEF86A9873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2386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" name="Line 1493">
              <a:extLst>
                <a:ext uri="{FF2B5EF4-FFF2-40B4-BE49-F238E27FC236}">
                  <a16:creationId xmlns:a16="http://schemas.microsoft.com/office/drawing/2014/main" id="{F67F8C74-E4D3-4383-8B9A-B1E78BA2D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609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" name="Line 1494">
              <a:extLst>
                <a:ext uri="{FF2B5EF4-FFF2-40B4-BE49-F238E27FC236}">
                  <a16:creationId xmlns:a16="http://schemas.microsoft.com/office/drawing/2014/main" id="{F50E47AB-47E5-4DD8-BD5B-1794E2955D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7466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" name="Line 1495">
              <a:extLst>
                <a:ext uri="{FF2B5EF4-FFF2-40B4-BE49-F238E27FC236}">
                  <a16:creationId xmlns:a16="http://schemas.microsoft.com/office/drawing/2014/main" id="{F54CADAE-21CD-494F-9CE9-E32189BFA5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9689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" name="Line 1496">
              <a:extLst>
                <a:ext uri="{FF2B5EF4-FFF2-40B4-BE49-F238E27FC236}">
                  <a16:creationId xmlns:a16="http://schemas.microsoft.com/office/drawing/2014/main" id="{0DC8F730-0D62-43F1-BDFF-C92994AB7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5245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" name="Line 1497">
              <a:extLst>
                <a:ext uri="{FF2B5EF4-FFF2-40B4-BE49-F238E27FC236}">
                  <a16:creationId xmlns:a16="http://schemas.microsoft.com/office/drawing/2014/main" id="{0F68D6F0-7477-4A5F-9A09-3A71E2FB2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467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" name="Line 1498">
              <a:extLst>
                <a:ext uri="{FF2B5EF4-FFF2-40B4-BE49-F238E27FC236}">
                  <a16:creationId xmlns:a16="http://schemas.microsoft.com/office/drawing/2014/main" id="{294A1A88-690E-4C3D-9AB3-B507C66087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325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" name="Line 1499">
              <a:extLst>
                <a:ext uri="{FF2B5EF4-FFF2-40B4-BE49-F238E27FC236}">
                  <a16:creationId xmlns:a16="http://schemas.microsoft.com/office/drawing/2014/main" id="{F33C6EB0-7B5D-4CE6-846C-66D5818A5D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3182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" name="Line 1500">
              <a:extLst>
                <a:ext uri="{FF2B5EF4-FFF2-40B4-BE49-F238E27FC236}">
                  <a16:creationId xmlns:a16="http://schemas.microsoft.com/office/drawing/2014/main" id="{8955B862-061B-4C0D-8A42-DBA1EA38E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8262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" name="Line 1501">
              <a:extLst>
                <a:ext uri="{FF2B5EF4-FFF2-40B4-BE49-F238E27FC236}">
                  <a16:creationId xmlns:a16="http://schemas.microsoft.com/office/drawing/2014/main" id="{2A43EDA6-EC4B-4208-9C01-76B3D03661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0485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" name="Line 1502">
              <a:extLst>
                <a:ext uri="{FF2B5EF4-FFF2-40B4-BE49-F238E27FC236}">
                  <a16:creationId xmlns:a16="http://schemas.microsoft.com/office/drawing/2014/main" id="{9B122F56-ADF7-41C9-84E5-0628D3D77D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3184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" name="Line 1503">
              <a:extLst>
                <a:ext uri="{FF2B5EF4-FFF2-40B4-BE49-F238E27FC236}">
                  <a16:creationId xmlns:a16="http://schemas.microsoft.com/office/drawing/2014/main" id="{5CCFEB6E-BE63-4B78-8B93-98FC87E461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6041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" name="Line 1504">
              <a:extLst>
                <a:ext uri="{FF2B5EF4-FFF2-40B4-BE49-F238E27FC236}">
                  <a16:creationId xmlns:a16="http://schemas.microsoft.com/office/drawing/2014/main" id="{0A5EC9F2-72B6-4729-80D9-CD804F3319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1121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" name="Line 1505">
              <a:extLst>
                <a:ext uri="{FF2B5EF4-FFF2-40B4-BE49-F238E27FC236}">
                  <a16:creationId xmlns:a16="http://schemas.microsoft.com/office/drawing/2014/main" id="{99B6F5B1-4C65-4993-973F-57E18C0BF6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3344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" name="Line 1506">
              <a:extLst>
                <a:ext uri="{FF2B5EF4-FFF2-40B4-BE49-F238E27FC236}">
                  <a16:creationId xmlns:a16="http://schemas.microsoft.com/office/drawing/2014/main" id="{850FC94D-E835-4FCA-9C4C-A1B4CB5B6C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6201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" name="Line 1507">
              <a:extLst>
                <a:ext uri="{FF2B5EF4-FFF2-40B4-BE49-F238E27FC236}">
                  <a16:creationId xmlns:a16="http://schemas.microsoft.com/office/drawing/2014/main" id="{BE31451D-8940-4C4A-B214-F0F685850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8900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" name="Line 1508">
              <a:extLst>
                <a:ext uri="{FF2B5EF4-FFF2-40B4-BE49-F238E27FC236}">
                  <a16:creationId xmlns:a16="http://schemas.microsoft.com/office/drawing/2014/main" id="{DA68DA7A-E39F-481B-8F37-AE59FA02D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3980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" name="Line 1509">
              <a:extLst>
                <a:ext uri="{FF2B5EF4-FFF2-40B4-BE49-F238E27FC236}">
                  <a16:creationId xmlns:a16="http://schemas.microsoft.com/office/drawing/2014/main" id="{321B33B5-496E-4242-B415-57BDB7A8E7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6837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" name="Line 1510">
              <a:extLst>
                <a:ext uri="{FF2B5EF4-FFF2-40B4-BE49-F238E27FC236}">
                  <a16:creationId xmlns:a16="http://schemas.microsoft.com/office/drawing/2014/main" id="{6A051282-FE30-4AA0-AB0D-E0FAEFF44C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9060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" name="Line 1511">
              <a:extLst>
                <a:ext uri="{FF2B5EF4-FFF2-40B4-BE49-F238E27FC236}">
                  <a16:creationId xmlns:a16="http://schemas.microsoft.com/office/drawing/2014/main" id="{BD7392E8-1709-4594-85EE-E9555D6092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1759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" name="Line 1512">
              <a:extLst>
                <a:ext uri="{FF2B5EF4-FFF2-40B4-BE49-F238E27FC236}">
                  <a16:creationId xmlns:a16="http://schemas.microsoft.com/office/drawing/2014/main" id="{0B8B4617-9236-48F8-86A9-276C4F7422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6839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" name="Line 1513">
              <a:extLst>
                <a:ext uri="{FF2B5EF4-FFF2-40B4-BE49-F238E27FC236}">
                  <a16:creationId xmlns:a16="http://schemas.microsoft.com/office/drawing/2014/main" id="{4F06059D-3AC5-4E6D-A55B-4F743EB4F2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9696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0" name="Line 1514">
              <a:extLst>
                <a:ext uri="{FF2B5EF4-FFF2-40B4-BE49-F238E27FC236}">
                  <a16:creationId xmlns:a16="http://schemas.microsoft.com/office/drawing/2014/main" id="{24A31A3F-FDD3-4656-9499-6D80C61CA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1919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1" name="Line 1515">
              <a:extLst>
                <a:ext uri="{FF2B5EF4-FFF2-40B4-BE49-F238E27FC236}">
                  <a16:creationId xmlns:a16="http://schemas.microsoft.com/office/drawing/2014/main" id="{A22A659F-35D9-478B-B165-A74C84414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4776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2" name="Line 1516">
              <a:extLst>
                <a:ext uri="{FF2B5EF4-FFF2-40B4-BE49-F238E27FC236}">
                  <a16:creationId xmlns:a16="http://schemas.microsoft.com/office/drawing/2014/main" id="{AC9DD477-2F6B-40FF-9C4D-FE2C12D397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9697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3" name="Line 1517">
              <a:extLst>
                <a:ext uri="{FF2B5EF4-FFF2-40B4-BE49-F238E27FC236}">
                  <a16:creationId xmlns:a16="http://schemas.microsoft.com/office/drawing/2014/main" id="{5F329E97-7BED-4B4C-8B39-73692E74EF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2555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4" name="Line 1518">
              <a:extLst>
                <a:ext uri="{FF2B5EF4-FFF2-40B4-BE49-F238E27FC236}">
                  <a16:creationId xmlns:a16="http://schemas.microsoft.com/office/drawing/2014/main" id="{F819EB85-0AB2-4CEC-BE76-ACC1D3C1DE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4777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5" name="Line 1519">
              <a:extLst>
                <a:ext uri="{FF2B5EF4-FFF2-40B4-BE49-F238E27FC236}">
                  <a16:creationId xmlns:a16="http://schemas.microsoft.com/office/drawing/2014/main" id="{FE5159EA-8BCB-419D-9065-726D62674D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7635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6" name="Line 1520">
              <a:extLst>
                <a:ext uri="{FF2B5EF4-FFF2-40B4-BE49-F238E27FC236}">
                  <a16:creationId xmlns:a16="http://schemas.microsoft.com/office/drawing/2014/main" id="{530B9AD9-92D6-40F3-BC51-54E4BA633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2715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7" name="Line 1521">
              <a:extLst>
                <a:ext uri="{FF2B5EF4-FFF2-40B4-BE49-F238E27FC236}">
                  <a16:creationId xmlns:a16="http://schemas.microsoft.com/office/drawing/2014/main" id="{AAF59659-6993-4433-B4BC-2F3CB50516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5414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8" name="Line 1522">
              <a:extLst>
                <a:ext uri="{FF2B5EF4-FFF2-40B4-BE49-F238E27FC236}">
                  <a16:creationId xmlns:a16="http://schemas.microsoft.com/office/drawing/2014/main" id="{A98D6B08-ED92-48C3-A995-3006DD656C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7636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9" name="Line 1523">
              <a:extLst>
                <a:ext uri="{FF2B5EF4-FFF2-40B4-BE49-F238E27FC236}">
                  <a16:creationId xmlns:a16="http://schemas.microsoft.com/office/drawing/2014/main" id="{4B76DA5A-6B96-4039-BF2B-6AF5E467E6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494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0" name="Line 1524">
              <a:extLst>
                <a:ext uri="{FF2B5EF4-FFF2-40B4-BE49-F238E27FC236}">
                  <a16:creationId xmlns:a16="http://schemas.microsoft.com/office/drawing/2014/main" id="{16ABFF07-0139-4731-B21F-CB67A510CF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5574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1" name="Line 1525">
              <a:extLst>
                <a:ext uri="{FF2B5EF4-FFF2-40B4-BE49-F238E27FC236}">
                  <a16:creationId xmlns:a16="http://schemas.microsoft.com/office/drawing/2014/main" id="{30468BE3-C164-479F-8663-D4A9D402DA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8272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2" name="Line 1526">
              <a:extLst>
                <a:ext uri="{FF2B5EF4-FFF2-40B4-BE49-F238E27FC236}">
                  <a16:creationId xmlns:a16="http://schemas.microsoft.com/office/drawing/2014/main" id="{D4B19E7C-30AA-436D-8065-45137AF063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0654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3" name="Line 1527">
              <a:extLst>
                <a:ext uri="{FF2B5EF4-FFF2-40B4-BE49-F238E27FC236}">
                  <a16:creationId xmlns:a16="http://schemas.microsoft.com/office/drawing/2014/main" id="{33668C01-5181-4E8B-B6DD-ED7DD1695E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3352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4" name="Line 1528">
              <a:extLst>
                <a:ext uri="{FF2B5EF4-FFF2-40B4-BE49-F238E27FC236}">
                  <a16:creationId xmlns:a16="http://schemas.microsoft.com/office/drawing/2014/main" id="{D3B9C9F4-F5B1-4856-A06F-054F8E2677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8432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5" name="Line 1529">
              <a:extLst>
                <a:ext uri="{FF2B5EF4-FFF2-40B4-BE49-F238E27FC236}">
                  <a16:creationId xmlns:a16="http://schemas.microsoft.com/office/drawing/2014/main" id="{D0437C29-588A-4B09-BE47-3515F3F327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1290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6" name="Line 1530">
              <a:extLst>
                <a:ext uri="{FF2B5EF4-FFF2-40B4-BE49-F238E27FC236}">
                  <a16:creationId xmlns:a16="http://schemas.microsoft.com/office/drawing/2014/main" id="{4BCCD2D5-6BB0-4B9E-8CCA-3F61CD4B3C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3989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7" name="Line 1531">
              <a:extLst>
                <a:ext uri="{FF2B5EF4-FFF2-40B4-BE49-F238E27FC236}">
                  <a16:creationId xmlns:a16="http://schemas.microsoft.com/office/drawing/2014/main" id="{1E1CD089-716D-4FE5-9FFE-AC85EACDAD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6211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8" name="Line 1532">
              <a:extLst>
                <a:ext uri="{FF2B5EF4-FFF2-40B4-BE49-F238E27FC236}">
                  <a16:creationId xmlns:a16="http://schemas.microsoft.com/office/drawing/2014/main" id="{63A4AC1F-F499-4D2C-A2B4-80A3E4D1F6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1291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9" name="Line 1533">
              <a:extLst>
                <a:ext uri="{FF2B5EF4-FFF2-40B4-BE49-F238E27FC236}">
                  <a16:creationId xmlns:a16="http://schemas.microsoft.com/office/drawing/2014/main" id="{90578CFE-DE2D-4DD0-A6AC-AFDAD31CED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4149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0" name="Line 1534">
              <a:extLst>
                <a:ext uri="{FF2B5EF4-FFF2-40B4-BE49-F238E27FC236}">
                  <a16:creationId xmlns:a16="http://schemas.microsoft.com/office/drawing/2014/main" id="{0037A93E-2214-41FD-89C1-323BA7A422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7006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1" name="Line 1535">
              <a:extLst>
                <a:ext uri="{FF2B5EF4-FFF2-40B4-BE49-F238E27FC236}">
                  <a16:creationId xmlns:a16="http://schemas.microsoft.com/office/drawing/2014/main" id="{E76FD76C-64ED-490A-B334-3795967D86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9229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2" name="Line 1536">
              <a:extLst>
                <a:ext uri="{FF2B5EF4-FFF2-40B4-BE49-F238E27FC236}">
                  <a16:creationId xmlns:a16="http://schemas.microsoft.com/office/drawing/2014/main" id="{A48AF9D6-0346-40EC-8B11-C47D4C664F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4150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3" name="Line 1537">
              <a:extLst>
                <a:ext uri="{FF2B5EF4-FFF2-40B4-BE49-F238E27FC236}">
                  <a16:creationId xmlns:a16="http://schemas.microsoft.com/office/drawing/2014/main" id="{9AF7532E-4C35-4AF1-93D6-6FE466AB4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7007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4" name="Line 1538">
              <a:extLst>
                <a:ext uri="{FF2B5EF4-FFF2-40B4-BE49-F238E27FC236}">
                  <a16:creationId xmlns:a16="http://schemas.microsoft.com/office/drawing/2014/main" id="{23C9932C-8165-45C8-9211-6108F0A02F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9865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5" name="Line 1539">
              <a:extLst>
                <a:ext uri="{FF2B5EF4-FFF2-40B4-BE49-F238E27FC236}">
                  <a16:creationId xmlns:a16="http://schemas.microsoft.com/office/drawing/2014/main" id="{FFA7E523-BF71-4DB5-B1D6-D8153374B9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2087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6" name="Line 1540">
              <a:extLst>
                <a:ext uri="{FF2B5EF4-FFF2-40B4-BE49-F238E27FC236}">
                  <a16:creationId xmlns:a16="http://schemas.microsoft.com/office/drawing/2014/main" id="{D924AE9F-7859-45FD-A81E-1D8D6E932E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7644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7" name="Line 1541">
              <a:extLst>
                <a:ext uri="{FF2B5EF4-FFF2-40B4-BE49-F238E27FC236}">
                  <a16:creationId xmlns:a16="http://schemas.microsoft.com/office/drawing/2014/main" id="{D4112BC9-3F33-43FB-A950-F29F862D99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9866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8" name="Line 1542">
              <a:extLst>
                <a:ext uri="{FF2B5EF4-FFF2-40B4-BE49-F238E27FC236}">
                  <a16:creationId xmlns:a16="http://schemas.microsoft.com/office/drawing/2014/main" id="{7624893A-1AC5-453C-8B2C-53EFCD9B27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2724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9" name="Line 1543">
              <a:extLst>
                <a:ext uri="{FF2B5EF4-FFF2-40B4-BE49-F238E27FC236}">
                  <a16:creationId xmlns:a16="http://schemas.microsoft.com/office/drawing/2014/main" id="{B6084372-CB76-468D-9DE5-B0E4BA47AC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4946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0" name="Line 1544">
              <a:extLst>
                <a:ext uri="{FF2B5EF4-FFF2-40B4-BE49-F238E27FC236}">
                  <a16:creationId xmlns:a16="http://schemas.microsoft.com/office/drawing/2014/main" id="{BFF6B983-932F-4DA0-9423-7F21DEAAC3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0502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1" name="Line 1545">
              <a:extLst>
                <a:ext uri="{FF2B5EF4-FFF2-40B4-BE49-F238E27FC236}">
                  <a16:creationId xmlns:a16="http://schemas.microsoft.com/office/drawing/2014/main" id="{5E0E95D5-1B6D-4DD8-8532-7760580E33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2725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2" name="Line 1546">
              <a:extLst>
                <a:ext uri="{FF2B5EF4-FFF2-40B4-BE49-F238E27FC236}">
                  <a16:creationId xmlns:a16="http://schemas.microsoft.com/office/drawing/2014/main" id="{AE6268F0-E5E6-4CA1-9385-EBE02FC7D8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5582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3" name="Line 1547">
              <a:extLst>
                <a:ext uri="{FF2B5EF4-FFF2-40B4-BE49-F238E27FC236}">
                  <a16:creationId xmlns:a16="http://schemas.microsoft.com/office/drawing/2014/main" id="{1C6EFF3B-8A88-4A9C-8039-B50C7E447B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7805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4" name="Line 1548">
              <a:extLst>
                <a:ext uri="{FF2B5EF4-FFF2-40B4-BE49-F238E27FC236}">
                  <a16:creationId xmlns:a16="http://schemas.microsoft.com/office/drawing/2014/main" id="{699D87EF-6FCD-478C-86B0-810EE747FA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3520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5" name="Line 1549">
              <a:extLst>
                <a:ext uri="{FF2B5EF4-FFF2-40B4-BE49-F238E27FC236}">
                  <a16:creationId xmlns:a16="http://schemas.microsoft.com/office/drawing/2014/main" id="{6700D939-9042-4138-BEAB-AFDF42FA08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5742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6" name="Line 1550">
              <a:extLst>
                <a:ext uri="{FF2B5EF4-FFF2-40B4-BE49-F238E27FC236}">
                  <a16:creationId xmlns:a16="http://schemas.microsoft.com/office/drawing/2014/main" id="{B58976E7-392F-4CBB-9F5F-275F273BAC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8441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7" name="Line 1551">
              <a:extLst>
                <a:ext uri="{FF2B5EF4-FFF2-40B4-BE49-F238E27FC236}">
                  <a16:creationId xmlns:a16="http://schemas.microsoft.com/office/drawing/2014/main" id="{7E15C712-223B-43C3-863A-5472A460B5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299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8" name="Line 1552">
              <a:extLst>
                <a:ext uri="{FF2B5EF4-FFF2-40B4-BE49-F238E27FC236}">
                  <a16:creationId xmlns:a16="http://schemas.microsoft.com/office/drawing/2014/main" id="{B2BC09E7-3BC3-4B46-80E2-AA84D9E4AC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6379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9" name="Line 1553">
              <a:extLst>
                <a:ext uri="{FF2B5EF4-FFF2-40B4-BE49-F238E27FC236}">
                  <a16:creationId xmlns:a16="http://schemas.microsoft.com/office/drawing/2014/main" id="{E83E1205-3E11-4AA6-8B1D-FDC465860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601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0" name="Line 1554">
              <a:extLst>
                <a:ext uri="{FF2B5EF4-FFF2-40B4-BE49-F238E27FC236}">
                  <a16:creationId xmlns:a16="http://schemas.microsoft.com/office/drawing/2014/main" id="{5179C072-78DE-4638-9908-07725B86C5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1459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1" name="Line 1555">
              <a:extLst>
                <a:ext uri="{FF2B5EF4-FFF2-40B4-BE49-F238E27FC236}">
                  <a16:creationId xmlns:a16="http://schemas.microsoft.com/office/drawing/2014/main" id="{E4CCEEAD-C891-408C-93A9-127EB1C79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4157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2" name="Line 1556">
              <a:extLst>
                <a:ext uri="{FF2B5EF4-FFF2-40B4-BE49-F238E27FC236}">
                  <a16:creationId xmlns:a16="http://schemas.microsoft.com/office/drawing/2014/main" id="{8DE417F0-B458-4FB7-9214-B7F017381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9237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3" name="Line 1557">
              <a:extLst>
                <a:ext uri="{FF2B5EF4-FFF2-40B4-BE49-F238E27FC236}">
                  <a16:creationId xmlns:a16="http://schemas.microsoft.com/office/drawing/2014/main" id="{8E54F020-2ED2-4CCD-AAF0-2BC371E83D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1460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4" name="Line 1558">
              <a:extLst>
                <a:ext uri="{FF2B5EF4-FFF2-40B4-BE49-F238E27FC236}">
                  <a16:creationId xmlns:a16="http://schemas.microsoft.com/office/drawing/2014/main" id="{2AEF7E9C-A42D-40C5-93D7-5722B970FC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4317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5" name="Line 1559">
              <a:extLst>
                <a:ext uri="{FF2B5EF4-FFF2-40B4-BE49-F238E27FC236}">
                  <a16:creationId xmlns:a16="http://schemas.microsoft.com/office/drawing/2014/main" id="{2EAF0548-EDF2-442B-AF0B-894590079A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7016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6" name="Line 1560">
              <a:extLst>
                <a:ext uri="{FF2B5EF4-FFF2-40B4-BE49-F238E27FC236}">
                  <a16:creationId xmlns:a16="http://schemas.microsoft.com/office/drawing/2014/main" id="{E0AD82C0-2F72-4A20-A356-7ED181D7E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096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7" name="Line 1561">
              <a:extLst>
                <a:ext uri="{FF2B5EF4-FFF2-40B4-BE49-F238E27FC236}">
                  <a16:creationId xmlns:a16="http://schemas.microsoft.com/office/drawing/2014/main" id="{3A2EFD8B-05B8-4236-8222-0AC2851F33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4954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8" name="Line 1562">
              <a:extLst>
                <a:ext uri="{FF2B5EF4-FFF2-40B4-BE49-F238E27FC236}">
                  <a16:creationId xmlns:a16="http://schemas.microsoft.com/office/drawing/2014/main" id="{79BE6662-4E69-476A-BC42-5687919D77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7176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9" name="Line 1563">
              <a:extLst>
                <a:ext uri="{FF2B5EF4-FFF2-40B4-BE49-F238E27FC236}">
                  <a16:creationId xmlns:a16="http://schemas.microsoft.com/office/drawing/2014/main" id="{AE27CEAF-8B35-4478-94C7-7FD4A61840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0034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0" name="Line 1564">
              <a:extLst>
                <a:ext uri="{FF2B5EF4-FFF2-40B4-BE49-F238E27FC236}">
                  <a16:creationId xmlns:a16="http://schemas.microsoft.com/office/drawing/2014/main" id="{EAE95E49-0953-4BFB-9BD6-79958031EB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4955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1" name="Line 1565">
              <a:extLst>
                <a:ext uri="{FF2B5EF4-FFF2-40B4-BE49-F238E27FC236}">
                  <a16:creationId xmlns:a16="http://schemas.microsoft.com/office/drawing/2014/main" id="{A628ADFD-3C84-4A33-A1BA-239D987D8F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7812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2" name="Line 1566">
              <a:extLst>
                <a:ext uri="{FF2B5EF4-FFF2-40B4-BE49-F238E27FC236}">
                  <a16:creationId xmlns:a16="http://schemas.microsoft.com/office/drawing/2014/main" id="{2A305E73-F8A6-4EF8-B429-9411E6AC9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00354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3" name="Line 1567">
              <a:extLst>
                <a:ext uri="{FF2B5EF4-FFF2-40B4-BE49-F238E27FC236}">
                  <a16:creationId xmlns:a16="http://schemas.microsoft.com/office/drawing/2014/main" id="{7E1C79D5-355C-4A6A-B713-375F1348AA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892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4" name="Line 1568">
              <a:extLst>
                <a:ext uri="{FF2B5EF4-FFF2-40B4-BE49-F238E27FC236}">
                  <a16:creationId xmlns:a16="http://schemas.microsoft.com/office/drawing/2014/main" id="{64F98680-1F9B-4977-B74F-0C650CECBB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79729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" name="Line 1569">
              <a:extLst>
                <a:ext uri="{FF2B5EF4-FFF2-40B4-BE49-F238E27FC236}">
                  <a16:creationId xmlns:a16="http://schemas.microsoft.com/office/drawing/2014/main" id="{3E1F4307-7A20-43D6-A4D2-5DCB5BCFB1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0671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6" name="Line 1570">
              <a:extLst>
                <a:ext uri="{FF2B5EF4-FFF2-40B4-BE49-F238E27FC236}">
                  <a16:creationId xmlns:a16="http://schemas.microsoft.com/office/drawing/2014/main" id="{7412966C-397D-4619-8479-9707F38DE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28941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7" name="Line 1571">
              <a:extLst>
                <a:ext uri="{FF2B5EF4-FFF2-40B4-BE49-F238E27FC236}">
                  <a16:creationId xmlns:a16="http://schemas.microsoft.com/office/drawing/2014/main" id="{FAFAED9B-314D-492C-BB19-2CB49EA6EE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57516" y="6470401"/>
              <a:ext cx="0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8" name="Line 1572">
              <a:extLst>
                <a:ext uri="{FF2B5EF4-FFF2-40B4-BE49-F238E27FC236}">
                  <a16:creationId xmlns:a16="http://schemas.microsoft.com/office/drawing/2014/main" id="{CE388938-F38D-47D4-AAF8-57ABB4D3F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8766" y="6470401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9" name="Rectangle 1573">
              <a:extLst>
                <a:ext uri="{FF2B5EF4-FFF2-40B4-BE49-F238E27FC236}">
                  <a16:creationId xmlns:a16="http://schemas.microsoft.com/office/drawing/2014/main" id="{62FDCA92-3610-468B-8471-251690207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866" y="6511676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803.0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0" name="Line 1574">
              <a:extLst>
                <a:ext uri="{FF2B5EF4-FFF2-40B4-BE49-F238E27FC236}">
                  <a16:creationId xmlns:a16="http://schemas.microsoft.com/office/drawing/2014/main" id="{9766511A-4200-4BB2-93E7-28D1614617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3291" y="6470401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1" name="Rectangle 1575">
              <a:extLst>
                <a:ext uri="{FF2B5EF4-FFF2-40B4-BE49-F238E27FC236}">
                  <a16:creationId xmlns:a16="http://schemas.microsoft.com/office/drawing/2014/main" id="{D6CF43E6-323C-4B90-8CB2-52C4C1B95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4391" y="6511676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803.5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2" name="Line 1576">
              <a:extLst>
                <a:ext uri="{FF2B5EF4-FFF2-40B4-BE49-F238E27FC236}">
                  <a16:creationId xmlns:a16="http://schemas.microsoft.com/office/drawing/2014/main" id="{5634DB52-C58E-4D40-BA79-813445EF48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7816" y="6470401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3" name="Rectangle 1577">
              <a:extLst>
                <a:ext uri="{FF2B5EF4-FFF2-40B4-BE49-F238E27FC236}">
                  <a16:creationId xmlns:a16="http://schemas.microsoft.com/office/drawing/2014/main" id="{F83B364C-0716-49F2-973D-CA2B87734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8916" y="6511676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804.0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Line 1578">
              <a:extLst>
                <a:ext uri="{FF2B5EF4-FFF2-40B4-BE49-F238E27FC236}">
                  <a16:creationId xmlns:a16="http://schemas.microsoft.com/office/drawing/2014/main" id="{74EE9A22-EE4A-4595-9020-A6F7E74695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8691" y="6470401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5" name="Rectangle 1579">
              <a:extLst>
                <a:ext uri="{FF2B5EF4-FFF2-40B4-BE49-F238E27FC236}">
                  <a16:creationId xmlns:a16="http://schemas.microsoft.com/office/drawing/2014/main" id="{A1E28F2E-C937-423B-A081-C36E538A9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791" y="6511676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804.5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Line 1580">
              <a:extLst>
                <a:ext uri="{FF2B5EF4-FFF2-40B4-BE49-F238E27FC236}">
                  <a16:creationId xmlns:a16="http://schemas.microsoft.com/office/drawing/2014/main" id="{374C490B-C1DC-47AD-8CF0-F2BDD3D02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3216" y="6470401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7" name="Rectangle 1581">
              <a:extLst>
                <a:ext uri="{FF2B5EF4-FFF2-40B4-BE49-F238E27FC236}">
                  <a16:creationId xmlns:a16="http://schemas.microsoft.com/office/drawing/2014/main" id="{9D3F9A04-77C4-43A2-8D57-35335D843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4316" y="6511676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805.0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8" name="Line 1582">
              <a:extLst>
                <a:ext uri="{FF2B5EF4-FFF2-40B4-BE49-F238E27FC236}">
                  <a16:creationId xmlns:a16="http://schemas.microsoft.com/office/drawing/2014/main" id="{A8DEB86F-4F63-4C4E-976F-E80BD374C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7741" y="6470401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9" name="Rectangle 1583">
              <a:extLst>
                <a:ext uri="{FF2B5EF4-FFF2-40B4-BE49-F238E27FC236}">
                  <a16:creationId xmlns:a16="http://schemas.microsoft.com/office/drawing/2014/main" id="{8FD6ACE2-5C0C-4EBD-A216-47B09A9E3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8841" y="6511676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805.5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0" name="Line 1584">
              <a:extLst>
                <a:ext uri="{FF2B5EF4-FFF2-40B4-BE49-F238E27FC236}">
                  <a16:creationId xmlns:a16="http://schemas.microsoft.com/office/drawing/2014/main" id="{BA160C79-3DA0-4059-81AC-464D8BF931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7029" y="6470401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1" name="Rectangle 1585">
              <a:extLst>
                <a:ext uri="{FF2B5EF4-FFF2-40B4-BE49-F238E27FC236}">
                  <a16:creationId xmlns:a16="http://schemas.microsoft.com/office/drawing/2014/main" id="{C4C04320-D20A-4FC8-A9F7-EA966454E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8129" y="6511676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806.0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2" name="Line 1586">
              <a:extLst>
                <a:ext uri="{FF2B5EF4-FFF2-40B4-BE49-F238E27FC236}">
                  <a16:creationId xmlns:a16="http://schemas.microsoft.com/office/drawing/2014/main" id="{5B0D9A77-EDE6-48D3-BB8C-6FAC0D4958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1554" y="6470401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3" name="Rectangle 1587">
              <a:extLst>
                <a:ext uri="{FF2B5EF4-FFF2-40B4-BE49-F238E27FC236}">
                  <a16:creationId xmlns:a16="http://schemas.microsoft.com/office/drawing/2014/main" id="{D12A0701-8A8E-4986-BD0F-EA995CF65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2654" y="6511676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806.5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4" name="Line 1588">
              <a:extLst>
                <a:ext uri="{FF2B5EF4-FFF2-40B4-BE49-F238E27FC236}">
                  <a16:creationId xmlns:a16="http://schemas.microsoft.com/office/drawing/2014/main" id="{E1F9C4FC-705C-45AA-9ABF-7FABD82A5C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12429" y="6470401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5" name="Rectangle 1589">
              <a:extLst>
                <a:ext uri="{FF2B5EF4-FFF2-40B4-BE49-F238E27FC236}">
                  <a16:creationId xmlns:a16="http://schemas.microsoft.com/office/drawing/2014/main" id="{AEE4B934-6ED1-4EC2-99ED-E8C85703E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3529" y="6511676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807.0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6" name="Line 1590">
              <a:extLst>
                <a:ext uri="{FF2B5EF4-FFF2-40B4-BE49-F238E27FC236}">
                  <a16:creationId xmlns:a16="http://schemas.microsoft.com/office/drawing/2014/main" id="{B7DD202B-BAEF-4CDF-AE59-F7F47708FE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56954" y="6470401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7" name="Rectangle 1591">
              <a:extLst>
                <a:ext uri="{FF2B5EF4-FFF2-40B4-BE49-F238E27FC236}">
                  <a16:creationId xmlns:a16="http://schemas.microsoft.com/office/drawing/2014/main" id="{FEDA5B37-4361-4511-B2BB-458ED53A2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8054" y="6511676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807.5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8" name="Line 1592">
              <a:extLst>
                <a:ext uri="{FF2B5EF4-FFF2-40B4-BE49-F238E27FC236}">
                  <a16:creationId xmlns:a16="http://schemas.microsoft.com/office/drawing/2014/main" id="{82395213-1F99-43D3-9AEB-271089825A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01479" y="6470401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9" name="Rectangle 1593">
              <a:extLst>
                <a:ext uri="{FF2B5EF4-FFF2-40B4-BE49-F238E27FC236}">
                  <a16:creationId xmlns:a16="http://schemas.microsoft.com/office/drawing/2014/main" id="{34BB5139-2C52-4966-B7D4-0DE2CB4DE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2579" y="6511676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808.0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Line 1594">
              <a:extLst>
                <a:ext uri="{FF2B5EF4-FFF2-40B4-BE49-F238E27FC236}">
                  <a16:creationId xmlns:a16="http://schemas.microsoft.com/office/drawing/2014/main" id="{1CACE633-6D5E-46F8-870A-70DD568403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0766" y="6470401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1" name="Rectangle 1595">
              <a:extLst>
                <a:ext uri="{FF2B5EF4-FFF2-40B4-BE49-F238E27FC236}">
                  <a16:creationId xmlns:a16="http://schemas.microsoft.com/office/drawing/2014/main" id="{F1BC3F86-57DB-415D-982F-411EADECF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1866" y="6511676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808.5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2" name="Line 1596">
              <a:extLst>
                <a:ext uri="{FF2B5EF4-FFF2-40B4-BE49-F238E27FC236}">
                  <a16:creationId xmlns:a16="http://schemas.microsoft.com/office/drawing/2014/main" id="{415146C7-6120-40E5-ACCA-52254A85C6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95291" y="6470401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3" name="Rectangle 1597">
              <a:extLst>
                <a:ext uri="{FF2B5EF4-FFF2-40B4-BE49-F238E27FC236}">
                  <a16:creationId xmlns:a16="http://schemas.microsoft.com/office/drawing/2014/main" id="{C29FB4E0-6E82-4C40-B2AA-EC45E7F8D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6391" y="6511676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809.0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4" name="Line 1598">
              <a:extLst>
                <a:ext uri="{FF2B5EF4-FFF2-40B4-BE49-F238E27FC236}">
                  <a16:creationId xmlns:a16="http://schemas.microsoft.com/office/drawing/2014/main" id="{BCFAF2E2-141B-479E-8EAF-B05FF33098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1404" y="6470401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" name="Rectangle 1599">
              <a:extLst>
                <a:ext uri="{FF2B5EF4-FFF2-40B4-BE49-F238E27FC236}">
                  <a16:creationId xmlns:a16="http://schemas.microsoft.com/office/drawing/2014/main" id="{62A9D188-F93A-4FC0-A01E-5FB5C12CE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2504" y="6511676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809.5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6" name="Line 1600">
              <a:extLst>
                <a:ext uri="{FF2B5EF4-FFF2-40B4-BE49-F238E27FC236}">
                  <a16:creationId xmlns:a16="http://schemas.microsoft.com/office/drawing/2014/main" id="{55A0DC3E-345F-4B39-80AB-CA64BF4B6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90691" y="6470401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7" name="Rectangle 1601">
              <a:extLst>
                <a:ext uri="{FF2B5EF4-FFF2-40B4-BE49-F238E27FC236}">
                  <a16:creationId xmlns:a16="http://schemas.microsoft.com/office/drawing/2014/main" id="{9BD2ED16-A619-406B-96E0-8FE21C953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1791" y="6511676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810.0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Line 1602">
              <a:extLst>
                <a:ext uri="{FF2B5EF4-FFF2-40B4-BE49-F238E27FC236}">
                  <a16:creationId xmlns:a16="http://schemas.microsoft.com/office/drawing/2014/main" id="{A56BCB38-AE52-4A38-9FB9-3FDED074FA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35216" y="6470401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9" name="Rectangle 1603">
              <a:extLst>
                <a:ext uri="{FF2B5EF4-FFF2-40B4-BE49-F238E27FC236}">
                  <a16:creationId xmlns:a16="http://schemas.microsoft.com/office/drawing/2014/main" id="{81CBB22F-31CB-4A2B-9DB7-E74B6B2F4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6316" y="6511676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810.5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Line 1604">
              <a:extLst>
                <a:ext uri="{FF2B5EF4-FFF2-40B4-BE49-F238E27FC236}">
                  <a16:creationId xmlns:a16="http://schemas.microsoft.com/office/drawing/2014/main" id="{45BC7063-6295-42AA-B244-57A9EE1B7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86091" y="6470401"/>
              <a:ext cx="0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1" name="Rectangle 1605">
              <a:extLst>
                <a:ext uri="{FF2B5EF4-FFF2-40B4-BE49-F238E27FC236}">
                  <a16:creationId xmlns:a16="http://schemas.microsoft.com/office/drawing/2014/main" id="{41ACCCC6-B2AB-4AC8-AF0D-B36DCD70B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7191" y="6511676"/>
              <a:ext cx="1778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811.0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2" name="Rectangle 1606">
              <a:extLst>
                <a:ext uri="{FF2B5EF4-FFF2-40B4-BE49-F238E27FC236}">
                  <a16:creationId xmlns:a16="http://schemas.microsoft.com/office/drawing/2014/main" id="{94F1C193-30D3-4DF3-A69F-C0BE37455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8929" y="6600576"/>
              <a:ext cx="1270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m/z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3" name="Line 1607">
              <a:extLst>
                <a:ext uri="{FF2B5EF4-FFF2-40B4-BE49-F238E27FC236}">
                  <a16:creationId xmlns:a16="http://schemas.microsoft.com/office/drawing/2014/main" id="{32D3863B-5DEF-4B2E-9325-68A6A3F2C5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38766" y="5844926"/>
              <a:ext cx="0" cy="6191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4" name="Line 1608">
              <a:extLst>
                <a:ext uri="{FF2B5EF4-FFF2-40B4-BE49-F238E27FC236}">
                  <a16:creationId xmlns:a16="http://schemas.microsoft.com/office/drawing/2014/main" id="{064BB390-AFE9-40C3-A4FC-D536E0CB78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0191" y="6433889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5" name="Line 1609">
              <a:extLst>
                <a:ext uri="{FF2B5EF4-FFF2-40B4-BE49-F238E27FC236}">
                  <a16:creationId xmlns:a16="http://schemas.microsoft.com/office/drawing/2014/main" id="{913B15B5-548F-4822-AF91-3F338406AE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0191" y="6405314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6" name="Line 1610">
              <a:extLst>
                <a:ext uri="{FF2B5EF4-FFF2-40B4-BE49-F238E27FC236}">
                  <a16:creationId xmlns:a16="http://schemas.microsoft.com/office/drawing/2014/main" id="{58329A4D-879F-4211-83C7-123A0E8112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0191" y="6375151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7" name="Line 1611">
              <a:extLst>
                <a:ext uri="{FF2B5EF4-FFF2-40B4-BE49-F238E27FC236}">
                  <a16:creationId xmlns:a16="http://schemas.microsoft.com/office/drawing/2014/main" id="{2B501996-E6F5-40CB-8908-F4F611C47D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0191" y="6310064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Line 1613">
              <a:extLst>
                <a:ext uri="{FF2B5EF4-FFF2-40B4-BE49-F238E27FC236}">
                  <a16:creationId xmlns:a16="http://schemas.microsoft.com/office/drawing/2014/main" id="{41B93760-5B85-44A0-A928-13B6A72666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0191" y="6279901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Line 1614">
              <a:extLst>
                <a:ext uri="{FF2B5EF4-FFF2-40B4-BE49-F238E27FC236}">
                  <a16:creationId xmlns:a16="http://schemas.microsoft.com/office/drawing/2014/main" id="{D6BECA78-15D5-4379-9F10-0865375BAB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0191" y="6249739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Line 1615">
              <a:extLst>
                <a:ext uri="{FF2B5EF4-FFF2-40B4-BE49-F238E27FC236}">
                  <a16:creationId xmlns:a16="http://schemas.microsoft.com/office/drawing/2014/main" id="{AEF8BE74-A6DA-48B8-A41B-0BEF6CD6FF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0191" y="6191001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Line 1616">
              <a:extLst>
                <a:ext uri="{FF2B5EF4-FFF2-40B4-BE49-F238E27FC236}">
                  <a16:creationId xmlns:a16="http://schemas.microsoft.com/office/drawing/2014/main" id="{D30FCF1F-20BF-4DFD-981E-CAEF4D408C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0191" y="6154489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Line 1617">
              <a:extLst>
                <a:ext uri="{FF2B5EF4-FFF2-40B4-BE49-F238E27FC236}">
                  <a16:creationId xmlns:a16="http://schemas.microsoft.com/office/drawing/2014/main" id="{18B8C1A5-7D6A-46B4-856C-EDC609E04C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0191" y="6125914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Line 1618">
              <a:extLst>
                <a:ext uri="{FF2B5EF4-FFF2-40B4-BE49-F238E27FC236}">
                  <a16:creationId xmlns:a16="http://schemas.microsoft.com/office/drawing/2014/main" id="{C44DB099-85C4-4B3C-957B-B6307D3C28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0191" y="6065589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Line 1619">
              <a:extLst>
                <a:ext uri="{FF2B5EF4-FFF2-40B4-BE49-F238E27FC236}">
                  <a16:creationId xmlns:a16="http://schemas.microsoft.com/office/drawing/2014/main" id="{A2D1EA7A-6453-4ECD-BCCF-61EF509CAC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0191" y="6035426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Line 1620">
              <a:extLst>
                <a:ext uri="{FF2B5EF4-FFF2-40B4-BE49-F238E27FC236}">
                  <a16:creationId xmlns:a16="http://schemas.microsoft.com/office/drawing/2014/main" id="{E8213E2D-5AB6-4DA0-8E2A-5A7B709D72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0191" y="6000501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Line 1621">
              <a:extLst>
                <a:ext uri="{FF2B5EF4-FFF2-40B4-BE49-F238E27FC236}">
                  <a16:creationId xmlns:a16="http://schemas.microsoft.com/office/drawing/2014/main" id="{F3FAD53D-8053-454C-A909-C96591BBCB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0191" y="5940176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Line 1622">
              <a:extLst>
                <a:ext uri="{FF2B5EF4-FFF2-40B4-BE49-F238E27FC236}">
                  <a16:creationId xmlns:a16="http://schemas.microsoft.com/office/drawing/2014/main" id="{C13D9ECC-0F80-4815-A50B-670639CB13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0191" y="5911601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Line 1623">
              <a:extLst>
                <a:ext uri="{FF2B5EF4-FFF2-40B4-BE49-F238E27FC236}">
                  <a16:creationId xmlns:a16="http://schemas.microsoft.com/office/drawing/2014/main" id="{44E807A1-30FC-40DD-9028-4F17B054CA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0191" y="5881439"/>
              <a:ext cx="28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Line 1624">
              <a:extLst>
                <a:ext uri="{FF2B5EF4-FFF2-40B4-BE49-F238E27FC236}">
                  <a16:creationId xmlns:a16="http://schemas.microsoft.com/office/drawing/2014/main" id="{0F9E77DA-2A22-4F21-95AD-89A8A1CD1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9079" y="6464051"/>
              <a:ext cx="396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Rectangle 1625">
              <a:extLst>
                <a:ext uri="{FF2B5EF4-FFF2-40B4-BE49-F238E27FC236}">
                  <a16:creationId xmlns:a16="http://schemas.microsoft.com/office/drawing/2014/main" id="{46D3BEE0-4597-45A4-AA42-CC97BBFC3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166" y="6433889"/>
              <a:ext cx="61913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Line 1626">
              <a:extLst>
                <a:ext uri="{FF2B5EF4-FFF2-40B4-BE49-F238E27FC236}">
                  <a16:creationId xmlns:a16="http://schemas.microsoft.com/office/drawing/2014/main" id="{03900054-F6A5-4386-8F2B-390C7D9A5E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9079" y="6344989"/>
              <a:ext cx="396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Rectangle 1627">
              <a:extLst>
                <a:ext uri="{FF2B5EF4-FFF2-40B4-BE49-F238E27FC236}">
                  <a16:creationId xmlns:a16="http://schemas.microsoft.com/office/drawing/2014/main" id="{9512F9BA-BFD6-4908-A21E-2DE9060BA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3829" y="6314826"/>
              <a:ext cx="9525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Line 1628">
              <a:extLst>
                <a:ext uri="{FF2B5EF4-FFF2-40B4-BE49-F238E27FC236}">
                  <a16:creationId xmlns:a16="http://schemas.microsoft.com/office/drawing/2014/main" id="{6B067010-3AD4-44C7-81ED-CA2456E285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9079" y="6219576"/>
              <a:ext cx="396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Rectangle 1629">
              <a:extLst>
                <a:ext uri="{FF2B5EF4-FFF2-40B4-BE49-F238E27FC236}">
                  <a16:creationId xmlns:a16="http://schemas.microsoft.com/office/drawing/2014/main" id="{0FC0B3C1-BCFA-4644-B93E-521605557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3829" y="6189414"/>
              <a:ext cx="9525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Line 1630">
              <a:extLst>
                <a:ext uri="{FF2B5EF4-FFF2-40B4-BE49-F238E27FC236}">
                  <a16:creationId xmlns:a16="http://schemas.microsoft.com/office/drawing/2014/main" id="{23853238-1FF6-4473-BF54-1540E9B3B9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9079" y="6095751"/>
              <a:ext cx="396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Rectangle 1631">
              <a:extLst>
                <a:ext uri="{FF2B5EF4-FFF2-40B4-BE49-F238E27FC236}">
                  <a16:creationId xmlns:a16="http://schemas.microsoft.com/office/drawing/2014/main" id="{673D11E0-69A1-450E-818D-3306CADC2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3829" y="6065589"/>
              <a:ext cx="9525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Line 1632">
              <a:extLst>
                <a:ext uri="{FF2B5EF4-FFF2-40B4-BE49-F238E27FC236}">
                  <a16:creationId xmlns:a16="http://schemas.microsoft.com/office/drawing/2014/main" id="{FA21B55D-A9B5-4179-84A3-054F9EBDA4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9079" y="5970339"/>
              <a:ext cx="396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Rectangle 1633">
              <a:extLst>
                <a:ext uri="{FF2B5EF4-FFF2-40B4-BE49-F238E27FC236}">
                  <a16:creationId xmlns:a16="http://schemas.microsoft.com/office/drawing/2014/main" id="{FE4D6713-5D46-437D-82E7-B5D4572D5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3829" y="5940176"/>
              <a:ext cx="9525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Line 1634">
              <a:extLst>
                <a:ext uri="{FF2B5EF4-FFF2-40B4-BE49-F238E27FC236}">
                  <a16:creationId xmlns:a16="http://schemas.microsoft.com/office/drawing/2014/main" id="{62C5A82A-2608-4CCC-B052-97D98F9C97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9079" y="5844926"/>
              <a:ext cx="396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Rectangle 1635">
              <a:extLst>
                <a:ext uri="{FF2B5EF4-FFF2-40B4-BE49-F238E27FC236}">
                  <a16:creationId xmlns:a16="http://schemas.microsoft.com/office/drawing/2014/main" id="{159F76D4-22B2-4C57-A422-A67863D41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0491" y="5814764"/>
              <a:ext cx="128588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1636">
              <a:extLst>
                <a:ext uri="{FF2B5EF4-FFF2-40B4-BE49-F238E27FC236}">
                  <a16:creationId xmlns:a16="http://schemas.microsoft.com/office/drawing/2014/main" id="{F5ED1448-6BA3-484F-BF15-CF17ECF1A53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983153" y="6106864"/>
              <a:ext cx="5715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Relative Abundance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Freeform 1637">
              <a:extLst>
                <a:ext uri="{FF2B5EF4-FFF2-40B4-BE49-F238E27FC236}">
                  <a16:creationId xmlns:a16="http://schemas.microsoft.com/office/drawing/2014/main" id="{83E7352C-E92E-4B3D-94AB-997387476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766" y="5851276"/>
              <a:ext cx="10347325" cy="612775"/>
            </a:xfrm>
            <a:custGeom>
              <a:avLst/>
              <a:gdLst>
                <a:gd name="T0" fmla="*/ 135 w 1846"/>
                <a:gd name="T1" fmla="*/ 100 h 103"/>
                <a:gd name="T2" fmla="*/ 287 w 1846"/>
                <a:gd name="T3" fmla="*/ 103 h 103"/>
                <a:gd name="T4" fmla="*/ 301 w 1846"/>
                <a:gd name="T5" fmla="*/ 103 h 103"/>
                <a:gd name="T6" fmla="*/ 314 w 1846"/>
                <a:gd name="T7" fmla="*/ 103 h 103"/>
                <a:gd name="T8" fmla="*/ 327 w 1846"/>
                <a:gd name="T9" fmla="*/ 103 h 103"/>
                <a:gd name="T10" fmla="*/ 340 w 1846"/>
                <a:gd name="T11" fmla="*/ 103 h 103"/>
                <a:gd name="T12" fmla="*/ 354 w 1846"/>
                <a:gd name="T13" fmla="*/ 103 h 103"/>
                <a:gd name="T14" fmla="*/ 367 w 1846"/>
                <a:gd name="T15" fmla="*/ 101 h 103"/>
                <a:gd name="T16" fmla="*/ 380 w 1846"/>
                <a:gd name="T17" fmla="*/ 103 h 103"/>
                <a:gd name="T18" fmla="*/ 393 w 1846"/>
                <a:gd name="T19" fmla="*/ 103 h 103"/>
                <a:gd name="T20" fmla="*/ 407 w 1846"/>
                <a:gd name="T21" fmla="*/ 103 h 103"/>
                <a:gd name="T22" fmla="*/ 420 w 1846"/>
                <a:gd name="T23" fmla="*/ 103 h 103"/>
                <a:gd name="T24" fmla="*/ 434 w 1846"/>
                <a:gd name="T25" fmla="*/ 103 h 103"/>
                <a:gd name="T26" fmla="*/ 457 w 1846"/>
                <a:gd name="T27" fmla="*/ 103 h 103"/>
                <a:gd name="T28" fmla="*/ 545 w 1846"/>
                <a:gd name="T29" fmla="*/ 103 h 103"/>
                <a:gd name="T30" fmla="*/ 558 w 1846"/>
                <a:gd name="T31" fmla="*/ 103 h 103"/>
                <a:gd name="T32" fmla="*/ 571 w 1846"/>
                <a:gd name="T33" fmla="*/ 103 h 103"/>
                <a:gd name="T34" fmla="*/ 584 w 1846"/>
                <a:gd name="T35" fmla="*/ 103 h 103"/>
                <a:gd name="T36" fmla="*/ 598 w 1846"/>
                <a:gd name="T37" fmla="*/ 70 h 103"/>
                <a:gd name="T38" fmla="*/ 611 w 1846"/>
                <a:gd name="T39" fmla="*/ 103 h 103"/>
                <a:gd name="T40" fmla="*/ 624 w 1846"/>
                <a:gd name="T41" fmla="*/ 103 h 103"/>
                <a:gd name="T42" fmla="*/ 637 w 1846"/>
                <a:gd name="T43" fmla="*/ 103 h 103"/>
                <a:gd name="T44" fmla="*/ 651 w 1846"/>
                <a:gd name="T45" fmla="*/ 103 h 103"/>
                <a:gd name="T46" fmla="*/ 664 w 1846"/>
                <a:gd name="T47" fmla="*/ 103 h 103"/>
                <a:gd name="T48" fmla="*/ 677 w 1846"/>
                <a:gd name="T49" fmla="*/ 103 h 103"/>
                <a:gd name="T50" fmla="*/ 691 w 1846"/>
                <a:gd name="T51" fmla="*/ 103 h 103"/>
                <a:gd name="T52" fmla="*/ 704 w 1846"/>
                <a:gd name="T53" fmla="*/ 103 h 103"/>
                <a:gd name="T54" fmla="*/ 717 w 1846"/>
                <a:gd name="T55" fmla="*/ 103 h 103"/>
                <a:gd name="T56" fmla="*/ 730 w 1846"/>
                <a:gd name="T57" fmla="*/ 103 h 103"/>
                <a:gd name="T58" fmla="*/ 744 w 1846"/>
                <a:gd name="T59" fmla="*/ 103 h 103"/>
                <a:gd name="T60" fmla="*/ 757 w 1846"/>
                <a:gd name="T61" fmla="*/ 103 h 103"/>
                <a:gd name="T62" fmla="*/ 770 w 1846"/>
                <a:gd name="T63" fmla="*/ 103 h 103"/>
                <a:gd name="T64" fmla="*/ 784 w 1846"/>
                <a:gd name="T65" fmla="*/ 103 h 103"/>
                <a:gd name="T66" fmla="*/ 797 w 1846"/>
                <a:gd name="T67" fmla="*/ 103 h 103"/>
                <a:gd name="T68" fmla="*/ 810 w 1846"/>
                <a:gd name="T69" fmla="*/ 103 h 103"/>
                <a:gd name="T70" fmla="*/ 823 w 1846"/>
                <a:gd name="T71" fmla="*/ 103 h 103"/>
                <a:gd name="T72" fmla="*/ 837 w 1846"/>
                <a:gd name="T73" fmla="*/ 103 h 103"/>
                <a:gd name="T74" fmla="*/ 850 w 1846"/>
                <a:gd name="T75" fmla="*/ 103 h 103"/>
                <a:gd name="T76" fmla="*/ 863 w 1846"/>
                <a:gd name="T77" fmla="*/ 103 h 103"/>
                <a:gd name="T78" fmla="*/ 877 w 1846"/>
                <a:gd name="T79" fmla="*/ 103 h 103"/>
                <a:gd name="T80" fmla="*/ 890 w 1846"/>
                <a:gd name="T81" fmla="*/ 103 h 103"/>
                <a:gd name="T82" fmla="*/ 903 w 1846"/>
                <a:gd name="T83" fmla="*/ 103 h 103"/>
                <a:gd name="T84" fmla="*/ 917 w 1846"/>
                <a:gd name="T85" fmla="*/ 103 h 103"/>
                <a:gd name="T86" fmla="*/ 930 w 1846"/>
                <a:gd name="T87" fmla="*/ 103 h 103"/>
                <a:gd name="T88" fmla="*/ 943 w 1846"/>
                <a:gd name="T89" fmla="*/ 103 h 103"/>
                <a:gd name="T90" fmla="*/ 956 w 1846"/>
                <a:gd name="T91" fmla="*/ 103 h 103"/>
                <a:gd name="T92" fmla="*/ 970 w 1846"/>
                <a:gd name="T93" fmla="*/ 103 h 103"/>
                <a:gd name="T94" fmla="*/ 983 w 1846"/>
                <a:gd name="T95" fmla="*/ 103 h 103"/>
                <a:gd name="T96" fmla="*/ 996 w 1846"/>
                <a:gd name="T97" fmla="*/ 103 h 103"/>
                <a:gd name="T98" fmla="*/ 1010 w 1846"/>
                <a:gd name="T99" fmla="*/ 103 h 103"/>
                <a:gd name="T100" fmla="*/ 1036 w 1846"/>
                <a:gd name="T101" fmla="*/ 103 h 103"/>
                <a:gd name="T102" fmla="*/ 1052 w 1846"/>
                <a:gd name="T103" fmla="*/ 103 h 103"/>
                <a:gd name="T104" fmla="*/ 1066 w 1846"/>
                <a:gd name="T105" fmla="*/ 103 h 103"/>
                <a:gd name="T106" fmla="*/ 1079 w 1846"/>
                <a:gd name="T107" fmla="*/ 103 h 103"/>
                <a:gd name="T108" fmla="*/ 1266 w 1846"/>
                <a:gd name="T109" fmla="*/ 103 h 103"/>
                <a:gd name="T110" fmla="*/ 1286 w 1846"/>
                <a:gd name="T111" fmla="*/ 103 h 103"/>
                <a:gd name="T112" fmla="*/ 1299 w 1846"/>
                <a:gd name="T113" fmla="*/ 103 h 103"/>
                <a:gd name="T114" fmla="*/ 1515 w 1846"/>
                <a:gd name="T115" fmla="*/ 103 h 103"/>
                <a:gd name="T116" fmla="*/ 1528 w 1846"/>
                <a:gd name="T117" fmla="*/ 103 h 103"/>
                <a:gd name="T118" fmla="*/ 1756 w 1846"/>
                <a:gd name="T11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46" h="103">
                  <a:moveTo>
                    <a:pt x="0" y="103"/>
                  </a:moveTo>
                  <a:lnTo>
                    <a:pt x="123" y="103"/>
                  </a:lnTo>
                  <a:lnTo>
                    <a:pt x="124" y="103"/>
                  </a:lnTo>
                  <a:lnTo>
                    <a:pt x="125" y="103"/>
                  </a:lnTo>
                  <a:lnTo>
                    <a:pt x="126" y="103"/>
                  </a:lnTo>
                  <a:lnTo>
                    <a:pt x="127" y="103"/>
                  </a:lnTo>
                  <a:lnTo>
                    <a:pt x="128" y="103"/>
                  </a:lnTo>
                  <a:lnTo>
                    <a:pt x="129" y="103"/>
                  </a:lnTo>
                  <a:lnTo>
                    <a:pt x="130" y="103"/>
                  </a:lnTo>
                  <a:lnTo>
                    <a:pt x="130" y="103"/>
                  </a:lnTo>
                  <a:lnTo>
                    <a:pt x="131" y="100"/>
                  </a:lnTo>
                  <a:lnTo>
                    <a:pt x="132" y="97"/>
                  </a:lnTo>
                  <a:lnTo>
                    <a:pt x="133" y="96"/>
                  </a:lnTo>
                  <a:lnTo>
                    <a:pt x="134" y="97"/>
                  </a:lnTo>
                  <a:lnTo>
                    <a:pt x="135" y="100"/>
                  </a:lnTo>
                  <a:lnTo>
                    <a:pt x="136" y="103"/>
                  </a:lnTo>
                  <a:lnTo>
                    <a:pt x="137" y="103"/>
                  </a:lnTo>
                  <a:lnTo>
                    <a:pt x="138" y="103"/>
                  </a:lnTo>
                  <a:lnTo>
                    <a:pt x="138" y="103"/>
                  </a:lnTo>
                  <a:lnTo>
                    <a:pt x="139" y="103"/>
                  </a:lnTo>
                  <a:lnTo>
                    <a:pt x="140" y="103"/>
                  </a:lnTo>
                  <a:lnTo>
                    <a:pt x="141" y="103"/>
                  </a:lnTo>
                  <a:lnTo>
                    <a:pt x="281" y="103"/>
                  </a:lnTo>
                  <a:lnTo>
                    <a:pt x="282" y="103"/>
                  </a:lnTo>
                  <a:lnTo>
                    <a:pt x="283" y="103"/>
                  </a:lnTo>
                  <a:lnTo>
                    <a:pt x="284" y="103"/>
                  </a:lnTo>
                  <a:lnTo>
                    <a:pt x="285" y="103"/>
                  </a:lnTo>
                  <a:lnTo>
                    <a:pt x="286" y="103"/>
                  </a:lnTo>
                  <a:lnTo>
                    <a:pt x="287" y="103"/>
                  </a:lnTo>
                  <a:lnTo>
                    <a:pt x="287" y="103"/>
                  </a:lnTo>
                  <a:lnTo>
                    <a:pt x="288" y="103"/>
                  </a:lnTo>
                  <a:lnTo>
                    <a:pt x="289" y="103"/>
                  </a:lnTo>
                  <a:lnTo>
                    <a:pt x="290" y="103"/>
                  </a:lnTo>
                  <a:lnTo>
                    <a:pt x="291" y="103"/>
                  </a:lnTo>
                  <a:lnTo>
                    <a:pt x="292" y="103"/>
                  </a:lnTo>
                  <a:lnTo>
                    <a:pt x="293" y="103"/>
                  </a:lnTo>
                  <a:lnTo>
                    <a:pt x="294" y="103"/>
                  </a:lnTo>
                  <a:lnTo>
                    <a:pt x="295" y="103"/>
                  </a:lnTo>
                  <a:lnTo>
                    <a:pt x="295" y="103"/>
                  </a:lnTo>
                  <a:lnTo>
                    <a:pt x="296" y="103"/>
                  </a:lnTo>
                  <a:lnTo>
                    <a:pt x="297" y="103"/>
                  </a:lnTo>
                  <a:lnTo>
                    <a:pt x="298" y="103"/>
                  </a:lnTo>
                  <a:lnTo>
                    <a:pt x="299" y="103"/>
                  </a:lnTo>
                  <a:lnTo>
                    <a:pt x="300" y="103"/>
                  </a:lnTo>
                  <a:lnTo>
                    <a:pt x="301" y="103"/>
                  </a:lnTo>
                  <a:lnTo>
                    <a:pt x="302" y="103"/>
                  </a:lnTo>
                  <a:lnTo>
                    <a:pt x="302" y="103"/>
                  </a:lnTo>
                  <a:lnTo>
                    <a:pt x="303" y="103"/>
                  </a:lnTo>
                  <a:lnTo>
                    <a:pt x="304" y="103"/>
                  </a:lnTo>
                  <a:lnTo>
                    <a:pt x="305" y="103"/>
                  </a:lnTo>
                  <a:lnTo>
                    <a:pt x="306" y="103"/>
                  </a:lnTo>
                  <a:lnTo>
                    <a:pt x="307" y="103"/>
                  </a:lnTo>
                  <a:lnTo>
                    <a:pt x="308" y="103"/>
                  </a:lnTo>
                  <a:lnTo>
                    <a:pt x="309" y="103"/>
                  </a:lnTo>
                  <a:lnTo>
                    <a:pt x="310" y="103"/>
                  </a:lnTo>
                  <a:lnTo>
                    <a:pt x="310" y="103"/>
                  </a:lnTo>
                  <a:lnTo>
                    <a:pt x="311" y="103"/>
                  </a:lnTo>
                  <a:lnTo>
                    <a:pt x="312" y="103"/>
                  </a:lnTo>
                  <a:lnTo>
                    <a:pt x="313" y="103"/>
                  </a:lnTo>
                  <a:lnTo>
                    <a:pt x="314" y="103"/>
                  </a:lnTo>
                  <a:lnTo>
                    <a:pt x="315" y="103"/>
                  </a:lnTo>
                  <a:lnTo>
                    <a:pt x="316" y="103"/>
                  </a:lnTo>
                  <a:lnTo>
                    <a:pt x="317" y="103"/>
                  </a:lnTo>
                  <a:lnTo>
                    <a:pt x="317" y="103"/>
                  </a:lnTo>
                  <a:lnTo>
                    <a:pt x="318" y="103"/>
                  </a:lnTo>
                  <a:lnTo>
                    <a:pt x="319" y="103"/>
                  </a:lnTo>
                  <a:lnTo>
                    <a:pt x="320" y="103"/>
                  </a:lnTo>
                  <a:lnTo>
                    <a:pt x="321" y="103"/>
                  </a:lnTo>
                  <a:lnTo>
                    <a:pt x="322" y="103"/>
                  </a:lnTo>
                  <a:lnTo>
                    <a:pt x="323" y="103"/>
                  </a:lnTo>
                  <a:lnTo>
                    <a:pt x="324" y="103"/>
                  </a:lnTo>
                  <a:lnTo>
                    <a:pt x="325" y="103"/>
                  </a:lnTo>
                  <a:lnTo>
                    <a:pt x="325" y="103"/>
                  </a:lnTo>
                  <a:lnTo>
                    <a:pt x="326" y="103"/>
                  </a:lnTo>
                  <a:lnTo>
                    <a:pt x="327" y="103"/>
                  </a:lnTo>
                  <a:lnTo>
                    <a:pt x="328" y="103"/>
                  </a:lnTo>
                  <a:lnTo>
                    <a:pt x="329" y="103"/>
                  </a:lnTo>
                  <a:lnTo>
                    <a:pt x="330" y="103"/>
                  </a:lnTo>
                  <a:lnTo>
                    <a:pt x="331" y="103"/>
                  </a:lnTo>
                  <a:lnTo>
                    <a:pt x="332" y="103"/>
                  </a:lnTo>
                  <a:lnTo>
                    <a:pt x="332" y="103"/>
                  </a:lnTo>
                  <a:lnTo>
                    <a:pt x="333" y="103"/>
                  </a:lnTo>
                  <a:lnTo>
                    <a:pt x="334" y="103"/>
                  </a:lnTo>
                  <a:lnTo>
                    <a:pt x="335" y="103"/>
                  </a:lnTo>
                  <a:lnTo>
                    <a:pt x="336" y="103"/>
                  </a:lnTo>
                  <a:lnTo>
                    <a:pt x="337" y="103"/>
                  </a:lnTo>
                  <a:lnTo>
                    <a:pt x="338" y="103"/>
                  </a:lnTo>
                  <a:lnTo>
                    <a:pt x="339" y="103"/>
                  </a:lnTo>
                  <a:lnTo>
                    <a:pt x="340" y="103"/>
                  </a:lnTo>
                  <a:lnTo>
                    <a:pt x="340" y="103"/>
                  </a:lnTo>
                  <a:lnTo>
                    <a:pt x="341" y="103"/>
                  </a:lnTo>
                  <a:lnTo>
                    <a:pt x="342" y="103"/>
                  </a:lnTo>
                  <a:lnTo>
                    <a:pt x="343" y="103"/>
                  </a:lnTo>
                  <a:lnTo>
                    <a:pt x="344" y="103"/>
                  </a:lnTo>
                  <a:lnTo>
                    <a:pt x="345" y="103"/>
                  </a:lnTo>
                  <a:lnTo>
                    <a:pt x="346" y="103"/>
                  </a:lnTo>
                  <a:lnTo>
                    <a:pt x="347" y="103"/>
                  </a:lnTo>
                  <a:lnTo>
                    <a:pt x="347" y="103"/>
                  </a:lnTo>
                  <a:lnTo>
                    <a:pt x="348" y="103"/>
                  </a:lnTo>
                  <a:lnTo>
                    <a:pt x="349" y="103"/>
                  </a:lnTo>
                  <a:lnTo>
                    <a:pt x="350" y="103"/>
                  </a:lnTo>
                  <a:lnTo>
                    <a:pt x="351" y="103"/>
                  </a:lnTo>
                  <a:lnTo>
                    <a:pt x="352" y="103"/>
                  </a:lnTo>
                  <a:lnTo>
                    <a:pt x="353" y="103"/>
                  </a:lnTo>
                  <a:lnTo>
                    <a:pt x="354" y="103"/>
                  </a:lnTo>
                  <a:lnTo>
                    <a:pt x="355" y="103"/>
                  </a:lnTo>
                  <a:lnTo>
                    <a:pt x="355" y="103"/>
                  </a:lnTo>
                  <a:lnTo>
                    <a:pt x="356" y="103"/>
                  </a:lnTo>
                  <a:lnTo>
                    <a:pt x="357" y="103"/>
                  </a:lnTo>
                  <a:lnTo>
                    <a:pt x="358" y="103"/>
                  </a:lnTo>
                  <a:lnTo>
                    <a:pt x="359" y="103"/>
                  </a:lnTo>
                  <a:lnTo>
                    <a:pt x="360" y="103"/>
                  </a:lnTo>
                  <a:lnTo>
                    <a:pt x="361" y="101"/>
                  </a:lnTo>
                  <a:lnTo>
                    <a:pt x="362" y="83"/>
                  </a:lnTo>
                  <a:lnTo>
                    <a:pt x="363" y="53"/>
                  </a:lnTo>
                  <a:lnTo>
                    <a:pt x="363" y="28"/>
                  </a:lnTo>
                  <a:lnTo>
                    <a:pt x="364" y="29"/>
                  </a:lnTo>
                  <a:lnTo>
                    <a:pt x="365" y="55"/>
                  </a:lnTo>
                  <a:lnTo>
                    <a:pt x="366" y="85"/>
                  </a:lnTo>
                  <a:lnTo>
                    <a:pt x="367" y="101"/>
                  </a:lnTo>
                  <a:lnTo>
                    <a:pt x="368" y="103"/>
                  </a:lnTo>
                  <a:lnTo>
                    <a:pt x="369" y="103"/>
                  </a:lnTo>
                  <a:lnTo>
                    <a:pt x="370" y="103"/>
                  </a:lnTo>
                  <a:lnTo>
                    <a:pt x="370" y="103"/>
                  </a:lnTo>
                  <a:lnTo>
                    <a:pt x="371" y="103"/>
                  </a:lnTo>
                  <a:lnTo>
                    <a:pt x="372" y="103"/>
                  </a:lnTo>
                  <a:lnTo>
                    <a:pt x="373" y="103"/>
                  </a:lnTo>
                  <a:lnTo>
                    <a:pt x="374" y="103"/>
                  </a:lnTo>
                  <a:lnTo>
                    <a:pt x="375" y="103"/>
                  </a:lnTo>
                  <a:lnTo>
                    <a:pt x="376" y="103"/>
                  </a:lnTo>
                  <a:lnTo>
                    <a:pt x="377" y="103"/>
                  </a:lnTo>
                  <a:lnTo>
                    <a:pt x="378" y="103"/>
                  </a:lnTo>
                  <a:lnTo>
                    <a:pt x="378" y="103"/>
                  </a:lnTo>
                  <a:lnTo>
                    <a:pt x="379" y="103"/>
                  </a:lnTo>
                  <a:lnTo>
                    <a:pt x="380" y="103"/>
                  </a:lnTo>
                  <a:lnTo>
                    <a:pt x="381" y="103"/>
                  </a:lnTo>
                  <a:lnTo>
                    <a:pt x="382" y="103"/>
                  </a:lnTo>
                  <a:lnTo>
                    <a:pt x="383" y="103"/>
                  </a:lnTo>
                  <a:lnTo>
                    <a:pt x="384" y="103"/>
                  </a:lnTo>
                  <a:lnTo>
                    <a:pt x="385" y="103"/>
                  </a:lnTo>
                  <a:lnTo>
                    <a:pt x="385" y="103"/>
                  </a:lnTo>
                  <a:lnTo>
                    <a:pt x="386" y="103"/>
                  </a:lnTo>
                  <a:lnTo>
                    <a:pt x="387" y="103"/>
                  </a:lnTo>
                  <a:lnTo>
                    <a:pt x="388" y="103"/>
                  </a:lnTo>
                  <a:lnTo>
                    <a:pt x="389" y="103"/>
                  </a:lnTo>
                  <a:lnTo>
                    <a:pt x="390" y="103"/>
                  </a:lnTo>
                  <a:lnTo>
                    <a:pt x="391" y="103"/>
                  </a:lnTo>
                  <a:lnTo>
                    <a:pt x="392" y="103"/>
                  </a:lnTo>
                  <a:lnTo>
                    <a:pt x="393" y="103"/>
                  </a:lnTo>
                  <a:lnTo>
                    <a:pt x="393" y="103"/>
                  </a:lnTo>
                  <a:lnTo>
                    <a:pt x="394" y="103"/>
                  </a:lnTo>
                  <a:lnTo>
                    <a:pt x="395" y="103"/>
                  </a:lnTo>
                  <a:lnTo>
                    <a:pt x="396" y="103"/>
                  </a:lnTo>
                  <a:lnTo>
                    <a:pt x="397" y="103"/>
                  </a:lnTo>
                  <a:lnTo>
                    <a:pt x="398" y="103"/>
                  </a:lnTo>
                  <a:lnTo>
                    <a:pt x="399" y="103"/>
                  </a:lnTo>
                  <a:lnTo>
                    <a:pt x="400" y="103"/>
                  </a:lnTo>
                  <a:lnTo>
                    <a:pt x="400" y="103"/>
                  </a:lnTo>
                  <a:lnTo>
                    <a:pt x="401" y="103"/>
                  </a:lnTo>
                  <a:lnTo>
                    <a:pt x="402" y="103"/>
                  </a:lnTo>
                  <a:lnTo>
                    <a:pt x="403" y="103"/>
                  </a:lnTo>
                  <a:lnTo>
                    <a:pt x="404" y="103"/>
                  </a:lnTo>
                  <a:lnTo>
                    <a:pt x="405" y="103"/>
                  </a:lnTo>
                  <a:lnTo>
                    <a:pt x="406" y="103"/>
                  </a:lnTo>
                  <a:lnTo>
                    <a:pt x="407" y="103"/>
                  </a:lnTo>
                  <a:lnTo>
                    <a:pt x="408" y="103"/>
                  </a:lnTo>
                  <a:lnTo>
                    <a:pt x="408" y="103"/>
                  </a:lnTo>
                  <a:lnTo>
                    <a:pt x="409" y="103"/>
                  </a:lnTo>
                  <a:lnTo>
                    <a:pt x="410" y="103"/>
                  </a:lnTo>
                  <a:lnTo>
                    <a:pt x="411" y="103"/>
                  </a:lnTo>
                  <a:lnTo>
                    <a:pt x="412" y="103"/>
                  </a:lnTo>
                  <a:lnTo>
                    <a:pt x="413" y="103"/>
                  </a:lnTo>
                  <a:lnTo>
                    <a:pt x="414" y="103"/>
                  </a:lnTo>
                  <a:lnTo>
                    <a:pt x="415" y="103"/>
                  </a:lnTo>
                  <a:lnTo>
                    <a:pt x="416" y="103"/>
                  </a:lnTo>
                  <a:lnTo>
                    <a:pt x="416" y="103"/>
                  </a:lnTo>
                  <a:lnTo>
                    <a:pt x="417" y="103"/>
                  </a:lnTo>
                  <a:lnTo>
                    <a:pt x="418" y="103"/>
                  </a:lnTo>
                  <a:lnTo>
                    <a:pt x="419" y="103"/>
                  </a:lnTo>
                  <a:lnTo>
                    <a:pt x="420" y="103"/>
                  </a:lnTo>
                  <a:lnTo>
                    <a:pt x="421" y="103"/>
                  </a:lnTo>
                  <a:lnTo>
                    <a:pt x="422" y="103"/>
                  </a:lnTo>
                  <a:lnTo>
                    <a:pt x="423" y="103"/>
                  </a:lnTo>
                  <a:lnTo>
                    <a:pt x="423" y="103"/>
                  </a:lnTo>
                  <a:lnTo>
                    <a:pt x="424" y="103"/>
                  </a:lnTo>
                  <a:lnTo>
                    <a:pt x="425" y="103"/>
                  </a:lnTo>
                  <a:lnTo>
                    <a:pt x="426" y="103"/>
                  </a:lnTo>
                  <a:lnTo>
                    <a:pt x="427" y="103"/>
                  </a:lnTo>
                  <a:lnTo>
                    <a:pt x="429" y="103"/>
                  </a:lnTo>
                  <a:lnTo>
                    <a:pt x="430" y="103"/>
                  </a:lnTo>
                  <a:lnTo>
                    <a:pt x="431" y="103"/>
                  </a:lnTo>
                  <a:lnTo>
                    <a:pt x="431" y="103"/>
                  </a:lnTo>
                  <a:lnTo>
                    <a:pt x="432" y="103"/>
                  </a:lnTo>
                  <a:lnTo>
                    <a:pt x="433" y="103"/>
                  </a:lnTo>
                  <a:lnTo>
                    <a:pt x="434" y="103"/>
                  </a:lnTo>
                  <a:lnTo>
                    <a:pt x="435" y="103"/>
                  </a:lnTo>
                  <a:lnTo>
                    <a:pt x="436" y="103"/>
                  </a:lnTo>
                  <a:lnTo>
                    <a:pt x="437" y="103"/>
                  </a:lnTo>
                  <a:lnTo>
                    <a:pt x="438" y="103"/>
                  </a:lnTo>
                  <a:lnTo>
                    <a:pt x="438" y="103"/>
                  </a:lnTo>
                  <a:lnTo>
                    <a:pt x="439" y="103"/>
                  </a:lnTo>
                  <a:lnTo>
                    <a:pt x="450" y="103"/>
                  </a:lnTo>
                  <a:lnTo>
                    <a:pt x="451" y="103"/>
                  </a:lnTo>
                  <a:lnTo>
                    <a:pt x="452" y="103"/>
                  </a:lnTo>
                  <a:lnTo>
                    <a:pt x="453" y="103"/>
                  </a:lnTo>
                  <a:lnTo>
                    <a:pt x="453" y="103"/>
                  </a:lnTo>
                  <a:lnTo>
                    <a:pt x="454" y="103"/>
                  </a:lnTo>
                  <a:lnTo>
                    <a:pt x="455" y="103"/>
                  </a:lnTo>
                  <a:lnTo>
                    <a:pt x="456" y="103"/>
                  </a:lnTo>
                  <a:lnTo>
                    <a:pt x="457" y="103"/>
                  </a:lnTo>
                  <a:lnTo>
                    <a:pt x="458" y="103"/>
                  </a:lnTo>
                  <a:lnTo>
                    <a:pt x="459" y="103"/>
                  </a:lnTo>
                  <a:lnTo>
                    <a:pt x="460" y="103"/>
                  </a:lnTo>
                  <a:lnTo>
                    <a:pt x="461" y="103"/>
                  </a:lnTo>
                  <a:lnTo>
                    <a:pt x="536" y="103"/>
                  </a:lnTo>
                  <a:lnTo>
                    <a:pt x="537" y="103"/>
                  </a:lnTo>
                  <a:lnTo>
                    <a:pt x="537" y="103"/>
                  </a:lnTo>
                  <a:lnTo>
                    <a:pt x="538" y="103"/>
                  </a:lnTo>
                  <a:lnTo>
                    <a:pt x="539" y="103"/>
                  </a:lnTo>
                  <a:lnTo>
                    <a:pt x="540" y="103"/>
                  </a:lnTo>
                  <a:lnTo>
                    <a:pt x="541" y="103"/>
                  </a:lnTo>
                  <a:lnTo>
                    <a:pt x="542" y="103"/>
                  </a:lnTo>
                  <a:lnTo>
                    <a:pt x="543" y="103"/>
                  </a:lnTo>
                  <a:lnTo>
                    <a:pt x="544" y="103"/>
                  </a:lnTo>
                  <a:lnTo>
                    <a:pt x="545" y="103"/>
                  </a:lnTo>
                  <a:lnTo>
                    <a:pt x="545" y="103"/>
                  </a:lnTo>
                  <a:lnTo>
                    <a:pt x="546" y="103"/>
                  </a:lnTo>
                  <a:lnTo>
                    <a:pt x="547" y="103"/>
                  </a:lnTo>
                  <a:lnTo>
                    <a:pt x="548" y="103"/>
                  </a:lnTo>
                  <a:lnTo>
                    <a:pt x="549" y="103"/>
                  </a:lnTo>
                  <a:lnTo>
                    <a:pt x="550" y="103"/>
                  </a:lnTo>
                  <a:lnTo>
                    <a:pt x="551" y="103"/>
                  </a:lnTo>
                  <a:lnTo>
                    <a:pt x="552" y="103"/>
                  </a:lnTo>
                  <a:lnTo>
                    <a:pt x="553" y="103"/>
                  </a:lnTo>
                  <a:lnTo>
                    <a:pt x="553" y="103"/>
                  </a:lnTo>
                  <a:lnTo>
                    <a:pt x="554" y="103"/>
                  </a:lnTo>
                  <a:lnTo>
                    <a:pt x="555" y="103"/>
                  </a:lnTo>
                  <a:lnTo>
                    <a:pt x="556" y="103"/>
                  </a:lnTo>
                  <a:lnTo>
                    <a:pt x="557" y="103"/>
                  </a:lnTo>
                  <a:lnTo>
                    <a:pt x="558" y="103"/>
                  </a:lnTo>
                  <a:lnTo>
                    <a:pt x="559" y="103"/>
                  </a:lnTo>
                  <a:lnTo>
                    <a:pt x="560" y="103"/>
                  </a:lnTo>
                  <a:lnTo>
                    <a:pt x="560" y="103"/>
                  </a:lnTo>
                  <a:lnTo>
                    <a:pt x="561" y="103"/>
                  </a:lnTo>
                  <a:lnTo>
                    <a:pt x="562" y="103"/>
                  </a:lnTo>
                  <a:lnTo>
                    <a:pt x="563" y="103"/>
                  </a:lnTo>
                  <a:lnTo>
                    <a:pt x="564" y="103"/>
                  </a:lnTo>
                  <a:lnTo>
                    <a:pt x="565" y="103"/>
                  </a:lnTo>
                  <a:lnTo>
                    <a:pt x="566" y="103"/>
                  </a:lnTo>
                  <a:lnTo>
                    <a:pt x="567" y="103"/>
                  </a:lnTo>
                  <a:lnTo>
                    <a:pt x="568" y="103"/>
                  </a:lnTo>
                  <a:lnTo>
                    <a:pt x="568" y="103"/>
                  </a:lnTo>
                  <a:lnTo>
                    <a:pt x="569" y="103"/>
                  </a:lnTo>
                  <a:lnTo>
                    <a:pt x="570" y="103"/>
                  </a:lnTo>
                  <a:lnTo>
                    <a:pt x="571" y="103"/>
                  </a:lnTo>
                  <a:lnTo>
                    <a:pt x="572" y="103"/>
                  </a:lnTo>
                  <a:lnTo>
                    <a:pt x="573" y="103"/>
                  </a:lnTo>
                  <a:lnTo>
                    <a:pt x="574" y="103"/>
                  </a:lnTo>
                  <a:lnTo>
                    <a:pt x="575" y="103"/>
                  </a:lnTo>
                  <a:lnTo>
                    <a:pt x="575" y="103"/>
                  </a:lnTo>
                  <a:lnTo>
                    <a:pt x="576" y="103"/>
                  </a:lnTo>
                  <a:lnTo>
                    <a:pt x="577" y="103"/>
                  </a:lnTo>
                  <a:lnTo>
                    <a:pt x="578" y="103"/>
                  </a:lnTo>
                  <a:lnTo>
                    <a:pt x="579" y="103"/>
                  </a:lnTo>
                  <a:lnTo>
                    <a:pt x="580" y="103"/>
                  </a:lnTo>
                  <a:lnTo>
                    <a:pt x="581" y="103"/>
                  </a:lnTo>
                  <a:lnTo>
                    <a:pt x="582" y="103"/>
                  </a:lnTo>
                  <a:lnTo>
                    <a:pt x="583" y="103"/>
                  </a:lnTo>
                  <a:lnTo>
                    <a:pt x="583" y="103"/>
                  </a:lnTo>
                  <a:lnTo>
                    <a:pt x="584" y="103"/>
                  </a:lnTo>
                  <a:lnTo>
                    <a:pt x="585" y="103"/>
                  </a:lnTo>
                  <a:lnTo>
                    <a:pt x="586" y="103"/>
                  </a:lnTo>
                  <a:lnTo>
                    <a:pt x="587" y="103"/>
                  </a:lnTo>
                  <a:lnTo>
                    <a:pt x="588" y="103"/>
                  </a:lnTo>
                  <a:lnTo>
                    <a:pt x="589" y="103"/>
                  </a:lnTo>
                  <a:lnTo>
                    <a:pt x="590" y="103"/>
                  </a:lnTo>
                  <a:lnTo>
                    <a:pt x="591" y="103"/>
                  </a:lnTo>
                  <a:lnTo>
                    <a:pt x="591" y="103"/>
                  </a:lnTo>
                  <a:lnTo>
                    <a:pt x="592" y="102"/>
                  </a:lnTo>
                  <a:lnTo>
                    <a:pt x="593" y="84"/>
                  </a:lnTo>
                  <a:lnTo>
                    <a:pt x="594" y="46"/>
                  </a:lnTo>
                  <a:lnTo>
                    <a:pt x="595" y="8"/>
                  </a:lnTo>
                  <a:lnTo>
                    <a:pt x="596" y="0"/>
                  </a:lnTo>
                  <a:lnTo>
                    <a:pt x="597" y="28"/>
                  </a:lnTo>
                  <a:lnTo>
                    <a:pt x="598" y="70"/>
                  </a:lnTo>
                  <a:lnTo>
                    <a:pt x="598" y="97"/>
                  </a:lnTo>
                  <a:lnTo>
                    <a:pt x="599" y="103"/>
                  </a:lnTo>
                  <a:lnTo>
                    <a:pt x="600" y="103"/>
                  </a:lnTo>
                  <a:lnTo>
                    <a:pt x="601" y="103"/>
                  </a:lnTo>
                  <a:lnTo>
                    <a:pt x="602" y="103"/>
                  </a:lnTo>
                  <a:lnTo>
                    <a:pt x="603" y="103"/>
                  </a:lnTo>
                  <a:lnTo>
                    <a:pt x="604" y="103"/>
                  </a:lnTo>
                  <a:lnTo>
                    <a:pt x="605" y="103"/>
                  </a:lnTo>
                  <a:lnTo>
                    <a:pt x="606" y="103"/>
                  </a:lnTo>
                  <a:lnTo>
                    <a:pt x="606" y="103"/>
                  </a:lnTo>
                  <a:lnTo>
                    <a:pt x="607" y="103"/>
                  </a:lnTo>
                  <a:lnTo>
                    <a:pt x="608" y="103"/>
                  </a:lnTo>
                  <a:lnTo>
                    <a:pt x="609" y="103"/>
                  </a:lnTo>
                  <a:lnTo>
                    <a:pt x="610" y="103"/>
                  </a:lnTo>
                  <a:lnTo>
                    <a:pt x="611" y="103"/>
                  </a:lnTo>
                  <a:lnTo>
                    <a:pt x="612" y="103"/>
                  </a:lnTo>
                  <a:lnTo>
                    <a:pt x="613" y="103"/>
                  </a:lnTo>
                  <a:lnTo>
                    <a:pt x="614" y="103"/>
                  </a:lnTo>
                  <a:lnTo>
                    <a:pt x="614" y="103"/>
                  </a:lnTo>
                  <a:lnTo>
                    <a:pt x="615" y="103"/>
                  </a:lnTo>
                  <a:lnTo>
                    <a:pt x="616" y="103"/>
                  </a:lnTo>
                  <a:lnTo>
                    <a:pt x="617" y="103"/>
                  </a:lnTo>
                  <a:lnTo>
                    <a:pt x="618" y="103"/>
                  </a:lnTo>
                  <a:lnTo>
                    <a:pt x="619" y="103"/>
                  </a:lnTo>
                  <a:lnTo>
                    <a:pt x="620" y="103"/>
                  </a:lnTo>
                  <a:lnTo>
                    <a:pt x="621" y="103"/>
                  </a:lnTo>
                  <a:lnTo>
                    <a:pt x="622" y="103"/>
                  </a:lnTo>
                  <a:lnTo>
                    <a:pt x="622" y="103"/>
                  </a:lnTo>
                  <a:lnTo>
                    <a:pt x="623" y="103"/>
                  </a:lnTo>
                  <a:lnTo>
                    <a:pt x="624" y="103"/>
                  </a:lnTo>
                  <a:lnTo>
                    <a:pt x="625" y="103"/>
                  </a:lnTo>
                  <a:lnTo>
                    <a:pt x="626" y="103"/>
                  </a:lnTo>
                  <a:lnTo>
                    <a:pt x="627" y="103"/>
                  </a:lnTo>
                  <a:lnTo>
                    <a:pt x="628" y="103"/>
                  </a:lnTo>
                  <a:lnTo>
                    <a:pt x="629" y="103"/>
                  </a:lnTo>
                  <a:lnTo>
                    <a:pt x="629" y="103"/>
                  </a:lnTo>
                  <a:lnTo>
                    <a:pt x="630" y="103"/>
                  </a:lnTo>
                  <a:lnTo>
                    <a:pt x="631" y="103"/>
                  </a:lnTo>
                  <a:lnTo>
                    <a:pt x="632" y="103"/>
                  </a:lnTo>
                  <a:lnTo>
                    <a:pt x="633" y="103"/>
                  </a:lnTo>
                  <a:lnTo>
                    <a:pt x="634" y="103"/>
                  </a:lnTo>
                  <a:lnTo>
                    <a:pt x="635" y="103"/>
                  </a:lnTo>
                  <a:lnTo>
                    <a:pt x="636" y="103"/>
                  </a:lnTo>
                  <a:lnTo>
                    <a:pt x="637" y="103"/>
                  </a:lnTo>
                  <a:lnTo>
                    <a:pt x="637" y="103"/>
                  </a:lnTo>
                  <a:lnTo>
                    <a:pt x="638" y="103"/>
                  </a:lnTo>
                  <a:lnTo>
                    <a:pt x="639" y="103"/>
                  </a:lnTo>
                  <a:lnTo>
                    <a:pt x="640" y="103"/>
                  </a:lnTo>
                  <a:lnTo>
                    <a:pt x="641" y="103"/>
                  </a:lnTo>
                  <a:lnTo>
                    <a:pt x="642" y="103"/>
                  </a:lnTo>
                  <a:lnTo>
                    <a:pt x="643" y="103"/>
                  </a:lnTo>
                  <a:lnTo>
                    <a:pt x="644" y="103"/>
                  </a:lnTo>
                  <a:lnTo>
                    <a:pt x="645" y="103"/>
                  </a:lnTo>
                  <a:lnTo>
                    <a:pt x="645" y="103"/>
                  </a:lnTo>
                  <a:lnTo>
                    <a:pt x="646" y="103"/>
                  </a:lnTo>
                  <a:lnTo>
                    <a:pt x="647" y="103"/>
                  </a:lnTo>
                  <a:lnTo>
                    <a:pt x="648" y="103"/>
                  </a:lnTo>
                  <a:lnTo>
                    <a:pt x="649" y="103"/>
                  </a:lnTo>
                  <a:lnTo>
                    <a:pt x="650" y="103"/>
                  </a:lnTo>
                  <a:lnTo>
                    <a:pt x="651" y="103"/>
                  </a:lnTo>
                  <a:lnTo>
                    <a:pt x="652" y="103"/>
                  </a:lnTo>
                  <a:lnTo>
                    <a:pt x="652" y="103"/>
                  </a:lnTo>
                  <a:lnTo>
                    <a:pt x="653" y="103"/>
                  </a:lnTo>
                  <a:lnTo>
                    <a:pt x="654" y="103"/>
                  </a:lnTo>
                  <a:lnTo>
                    <a:pt x="655" y="103"/>
                  </a:lnTo>
                  <a:lnTo>
                    <a:pt x="656" y="103"/>
                  </a:lnTo>
                  <a:lnTo>
                    <a:pt x="657" y="103"/>
                  </a:lnTo>
                  <a:lnTo>
                    <a:pt x="658" y="103"/>
                  </a:lnTo>
                  <a:lnTo>
                    <a:pt x="659" y="103"/>
                  </a:lnTo>
                  <a:lnTo>
                    <a:pt x="660" y="103"/>
                  </a:lnTo>
                  <a:lnTo>
                    <a:pt x="660" y="103"/>
                  </a:lnTo>
                  <a:lnTo>
                    <a:pt x="661" y="103"/>
                  </a:lnTo>
                  <a:lnTo>
                    <a:pt x="662" y="103"/>
                  </a:lnTo>
                  <a:lnTo>
                    <a:pt x="663" y="103"/>
                  </a:lnTo>
                  <a:lnTo>
                    <a:pt x="664" y="103"/>
                  </a:lnTo>
                  <a:lnTo>
                    <a:pt x="665" y="103"/>
                  </a:lnTo>
                  <a:lnTo>
                    <a:pt x="666" y="103"/>
                  </a:lnTo>
                  <a:lnTo>
                    <a:pt x="667" y="103"/>
                  </a:lnTo>
                  <a:lnTo>
                    <a:pt x="668" y="103"/>
                  </a:lnTo>
                  <a:lnTo>
                    <a:pt x="668" y="103"/>
                  </a:lnTo>
                  <a:lnTo>
                    <a:pt x="669" y="103"/>
                  </a:lnTo>
                  <a:lnTo>
                    <a:pt x="670" y="103"/>
                  </a:lnTo>
                  <a:lnTo>
                    <a:pt x="671" y="103"/>
                  </a:lnTo>
                  <a:lnTo>
                    <a:pt x="672" y="103"/>
                  </a:lnTo>
                  <a:lnTo>
                    <a:pt x="673" y="103"/>
                  </a:lnTo>
                  <a:lnTo>
                    <a:pt x="674" y="103"/>
                  </a:lnTo>
                  <a:lnTo>
                    <a:pt x="675" y="103"/>
                  </a:lnTo>
                  <a:lnTo>
                    <a:pt x="675" y="103"/>
                  </a:lnTo>
                  <a:lnTo>
                    <a:pt x="676" y="103"/>
                  </a:lnTo>
                  <a:lnTo>
                    <a:pt x="677" y="103"/>
                  </a:lnTo>
                  <a:lnTo>
                    <a:pt x="678" y="103"/>
                  </a:lnTo>
                  <a:lnTo>
                    <a:pt x="679" y="103"/>
                  </a:lnTo>
                  <a:lnTo>
                    <a:pt x="680" y="103"/>
                  </a:lnTo>
                  <a:lnTo>
                    <a:pt x="681" y="103"/>
                  </a:lnTo>
                  <a:lnTo>
                    <a:pt x="682" y="103"/>
                  </a:lnTo>
                  <a:lnTo>
                    <a:pt x="683" y="103"/>
                  </a:lnTo>
                  <a:lnTo>
                    <a:pt x="683" y="103"/>
                  </a:lnTo>
                  <a:lnTo>
                    <a:pt x="684" y="103"/>
                  </a:lnTo>
                  <a:lnTo>
                    <a:pt x="685" y="103"/>
                  </a:lnTo>
                  <a:lnTo>
                    <a:pt x="686" y="103"/>
                  </a:lnTo>
                  <a:lnTo>
                    <a:pt x="687" y="103"/>
                  </a:lnTo>
                  <a:lnTo>
                    <a:pt x="688" y="103"/>
                  </a:lnTo>
                  <a:lnTo>
                    <a:pt x="689" y="103"/>
                  </a:lnTo>
                  <a:lnTo>
                    <a:pt x="690" y="103"/>
                  </a:lnTo>
                  <a:lnTo>
                    <a:pt x="691" y="103"/>
                  </a:lnTo>
                  <a:lnTo>
                    <a:pt x="691" y="103"/>
                  </a:lnTo>
                  <a:lnTo>
                    <a:pt x="692" y="103"/>
                  </a:lnTo>
                  <a:lnTo>
                    <a:pt x="693" y="103"/>
                  </a:lnTo>
                  <a:lnTo>
                    <a:pt x="694" y="103"/>
                  </a:lnTo>
                  <a:lnTo>
                    <a:pt x="695" y="103"/>
                  </a:lnTo>
                  <a:lnTo>
                    <a:pt x="696" y="103"/>
                  </a:lnTo>
                  <a:lnTo>
                    <a:pt x="697" y="103"/>
                  </a:lnTo>
                  <a:lnTo>
                    <a:pt x="698" y="103"/>
                  </a:lnTo>
                  <a:lnTo>
                    <a:pt x="699" y="103"/>
                  </a:lnTo>
                  <a:lnTo>
                    <a:pt x="699" y="103"/>
                  </a:lnTo>
                  <a:lnTo>
                    <a:pt x="700" y="103"/>
                  </a:lnTo>
                  <a:lnTo>
                    <a:pt x="701" y="103"/>
                  </a:lnTo>
                  <a:lnTo>
                    <a:pt x="702" y="103"/>
                  </a:lnTo>
                  <a:lnTo>
                    <a:pt x="703" y="103"/>
                  </a:lnTo>
                  <a:lnTo>
                    <a:pt x="704" y="103"/>
                  </a:lnTo>
                  <a:lnTo>
                    <a:pt x="705" y="103"/>
                  </a:lnTo>
                  <a:lnTo>
                    <a:pt x="706" y="103"/>
                  </a:lnTo>
                  <a:lnTo>
                    <a:pt x="706" y="103"/>
                  </a:lnTo>
                  <a:lnTo>
                    <a:pt x="707" y="103"/>
                  </a:lnTo>
                  <a:lnTo>
                    <a:pt x="708" y="103"/>
                  </a:lnTo>
                  <a:lnTo>
                    <a:pt x="709" y="103"/>
                  </a:lnTo>
                  <a:lnTo>
                    <a:pt x="710" y="103"/>
                  </a:lnTo>
                  <a:lnTo>
                    <a:pt x="711" y="103"/>
                  </a:lnTo>
                  <a:lnTo>
                    <a:pt x="712" y="103"/>
                  </a:lnTo>
                  <a:lnTo>
                    <a:pt x="713" y="103"/>
                  </a:lnTo>
                  <a:lnTo>
                    <a:pt x="714" y="103"/>
                  </a:lnTo>
                  <a:lnTo>
                    <a:pt x="714" y="103"/>
                  </a:lnTo>
                  <a:lnTo>
                    <a:pt x="715" y="103"/>
                  </a:lnTo>
                  <a:lnTo>
                    <a:pt x="716" y="103"/>
                  </a:lnTo>
                  <a:lnTo>
                    <a:pt x="717" y="103"/>
                  </a:lnTo>
                  <a:lnTo>
                    <a:pt x="718" y="103"/>
                  </a:lnTo>
                  <a:lnTo>
                    <a:pt x="719" y="103"/>
                  </a:lnTo>
                  <a:lnTo>
                    <a:pt x="720" y="103"/>
                  </a:lnTo>
                  <a:lnTo>
                    <a:pt x="721" y="103"/>
                  </a:lnTo>
                  <a:lnTo>
                    <a:pt x="722" y="103"/>
                  </a:lnTo>
                  <a:lnTo>
                    <a:pt x="722" y="103"/>
                  </a:lnTo>
                  <a:lnTo>
                    <a:pt x="723" y="103"/>
                  </a:lnTo>
                  <a:lnTo>
                    <a:pt x="724" y="103"/>
                  </a:lnTo>
                  <a:lnTo>
                    <a:pt x="725" y="103"/>
                  </a:lnTo>
                  <a:lnTo>
                    <a:pt x="726" y="103"/>
                  </a:lnTo>
                  <a:lnTo>
                    <a:pt x="727" y="103"/>
                  </a:lnTo>
                  <a:lnTo>
                    <a:pt x="728" y="103"/>
                  </a:lnTo>
                  <a:lnTo>
                    <a:pt x="729" y="103"/>
                  </a:lnTo>
                  <a:lnTo>
                    <a:pt x="729" y="103"/>
                  </a:lnTo>
                  <a:lnTo>
                    <a:pt x="730" y="103"/>
                  </a:lnTo>
                  <a:lnTo>
                    <a:pt x="731" y="103"/>
                  </a:lnTo>
                  <a:lnTo>
                    <a:pt x="732" y="103"/>
                  </a:lnTo>
                  <a:lnTo>
                    <a:pt x="733" y="103"/>
                  </a:lnTo>
                  <a:lnTo>
                    <a:pt x="734" y="103"/>
                  </a:lnTo>
                  <a:lnTo>
                    <a:pt x="735" y="103"/>
                  </a:lnTo>
                  <a:lnTo>
                    <a:pt x="736" y="103"/>
                  </a:lnTo>
                  <a:lnTo>
                    <a:pt x="737" y="103"/>
                  </a:lnTo>
                  <a:lnTo>
                    <a:pt x="737" y="103"/>
                  </a:lnTo>
                  <a:lnTo>
                    <a:pt x="738" y="103"/>
                  </a:lnTo>
                  <a:lnTo>
                    <a:pt x="739" y="103"/>
                  </a:lnTo>
                  <a:lnTo>
                    <a:pt x="740" y="103"/>
                  </a:lnTo>
                  <a:lnTo>
                    <a:pt x="741" y="103"/>
                  </a:lnTo>
                  <a:lnTo>
                    <a:pt x="742" y="103"/>
                  </a:lnTo>
                  <a:lnTo>
                    <a:pt x="743" y="103"/>
                  </a:lnTo>
                  <a:lnTo>
                    <a:pt x="744" y="103"/>
                  </a:lnTo>
                  <a:lnTo>
                    <a:pt x="745" y="103"/>
                  </a:lnTo>
                  <a:lnTo>
                    <a:pt x="745" y="103"/>
                  </a:lnTo>
                  <a:lnTo>
                    <a:pt x="746" y="103"/>
                  </a:lnTo>
                  <a:lnTo>
                    <a:pt x="747" y="103"/>
                  </a:lnTo>
                  <a:lnTo>
                    <a:pt x="748" y="103"/>
                  </a:lnTo>
                  <a:lnTo>
                    <a:pt x="749" y="103"/>
                  </a:lnTo>
                  <a:lnTo>
                    <a:pt x="750" y="103"/>
                  </a:lnTo>
                  <a:lnTo>
                    <a:pt x="751" y="103"/>
                  </a:lnTo>
                  <a:lnTo>
                    <a:pt x="752" y="103"/>
                  </a:lnTo>
                  <a:lnTo>
                    <a:pt x="753" y="103"/>
                  </a:lnTo>
                  <a:lnTo>
                    <a:pt x="753" y="103"/>
                  </a:lnTo>
                  <a:lnTo>
                    <a:pt x="754" y="103"/>
                  </a:lnTo>
                  <a:lnTo>
                    <a:pt x="755" y="103"/>
                  </a:lnTo>
                  <a:lnTo>
                    <a:pt x="756" y="103"/>
                  </a:lnTo>
                  <a:lnTo>
                    <a:pt x="757" y="103"/>
                  </a:lnTo>
                  <a:lnTo>
                    <a:pt x="758" y="103"/>
                  </a:lnTo>
                  <a:lnTo>
                    <a:pt x="759" y="103"/>
                  </a:lnTo>
                  <a:lnTo>
                    <a:pt x="760" y="103"/>
                  </a:lnTo>
                  <a:lnTo>
                    <a:pt x="761" y="103"/>
                  </a:lnTo>
                  <a:lnTo>
                    <a:pt x="761" y="103"/>
                  </a:lnTo>
                  <a:lnTo>
                    <a:pt x="762" y="103"/>
                  </a:lnTo>
                  <a:lnTo>
                    <a:pt x="763" y="103"/>
                  </a:lnTo>
                  <a:lnTo>
                    <a:pt x="764" y="103"/>
                  </a:lnTo>
                  <a:lnTo>
                    <a:pt x="765" y="103"/>
                  </a:lnTo>
                  <a:lnTo>
                    <a:pt x="766" y="103"/>
                  </a:lnTo>
                  <a:lnTo>
                    <a:pt x="767" y="103"/>
                  </a:lnTo>
                  <a:lnTo>
                    <a:pt x="768" y="103"/>
                  </a:lnTo>
                  <a:lnTo>
                    <a:pt x="768" y="103"/>
                  </a:lnTo>
                  <a:lnTo>
                    <a:pt x="769" y="103"/>
                  </a:lnTo>
                  <a:lnTo>
                    <a:pt x="770" y="103"/>
                  </a:lnTo>
                  <a:lnTo>
                    <a:pt x="771" y="103"/>
                  </a:lnTo>
                  <a:lnTo>
                    <a:pt x="772" y="103"/>
                  </a:lnTo>
                  <a:lnTo>
                    <a:pt x="773" y="103"/>
                  </a:lnTo>
                  <a:lnTo>
                    <a:pt x="774" y="103"/>
                  </a:lnTo>
                  <a:lnTo>
                    <a:pt x="775" y="103"/>
                  </a:lnTo>
                  <a:lnTo>
                    <a:pt x="776" y="103"/>
                  </a:lnTo>
                  <a:lnTo>
                    <a:pt x="776" y="103"/>
                  </a:lnTo>
                  <a:lnTo>
                    <a:pt x="777" y="103"/>
                  </a:lnTo>
                  <a:lnTo>
                    <a:pt x="778" y="103"/>
                  </a:lnTo>
                  <a:lnTo>
                    <a:pt x="779" y="103"/>
                  </a:lnTo>
                  <a:lnTo>
                    <a:pt x="780" y="103"/>
                  </a:lnTo>
                  <a:lnTo>
                    <a:pt x="781" y="103"/>
                  </a:lnTo>
                  <a:lnTo>
                    <a:pt x="782" y="103"/>
                  </a:lnTo>
                  <a:lnTo>
                    <a:pt x="783" y="103"/>
                  </a:lnTo>
                  <a:lnTo>
                    <a:pt x="784" y="103"/>
                  </a:lnTo>
                  <a:lnTo>
                    <a:pt x="784" y="103"/>
                  </a:lnTo>
                  <a:lnTo>
                    <a:pt x="785" y="103"/>
                  </a:lnTo>
                  <a:lnTo>
                    <a:pt x="786" y="103"/>
                  </a:lnTo>
                  <a:lnTo>
                    <a:pt x="787" y="103"/>
                  </a:lnTo>
                  <a:lnTo>
                    <a:pt x="788" y="103"/>
                  </a:lnTo>
                  <a:lnTo>
                    <a:pt x="789" y="103"/>
                  </a:lnTo>
                  <a:lnTo>
                    <a:pt x="790" y="103"/>
                  </a:lnTo>
                  <a:lnTo>
                    <a:pt x="791" y="103"/>
                  </a:lnTo>
                  <a:lnTo>
                    <a:pt x="792" y="103"/>
                  </a:lnTo>
                  <a:lnTo>
                    <a:pt x="792" y="103"/>
                  </a:lnTo>
                  <a:lnTo>
                    <a:pt x="793" y="103"/>
                  </a:lnTo>
                  <a:lnTo>
                    <a:pt x="794" y="103"/>
                  </a:lnTo>
                  <a:lnTo>
                    <a:pt x="795" y="103"/>
                  </a:lnTo>
                  <a:lnTo>
                    <a:pt x="796" y="103"/>
                  </a:lnTo>
                  <a:lnTo>
                    <a:pt x="797" y="103"/>
                  </a:lnTo>
                  <a:lnTo>
                    <a:pt x="798" y="103"/>
                  </a:lnTo>
                  <a:lnTo>
                    <a:pt x="799" y="103"/>
                  </a:lnTo>
                  <a:lnTo>
                    <a:pt x="799" y="103"/>
                  </a:lnTo>
                  <a:lnTo>
                    <a:pt x="800" y="103"/>
                  </a:lnTo>
                  <a:lnTo>
                    <a:pt x="801" y="103"/>
                  </a:lnTo>
                  <a:lnTo>
                    <a:pt x="802" y="103"/>
                  </a:lnTo>
                  <a:lnTo>
                    <a:pt x="803" y="103"/>
                  </a:lnTo>
                  <a:lnTo>
                    <a:pt x="804" y="103"/>
                  </a:lnTo>
                  <a:lnTo>
                    <a:pt x="805" y="103"/>
                  </a:lnTo>
                  <a:lnTo>
                    <a:pt x="806" y="103"/>
                  </a:lnTo>
                  <a:lnTo>
                    <a:pt x="807" y="103"/>
                  </a:lnTo>
                  <a:lnTo>
                    <a:pt x="807" y="103"/>
                  </a:lnTo>
                  <a:lnTo>
                    <a:pt x="808" y="103"/>
                  </a:lnTo>
                  <a:lnTo>
                    <a:pt x="809" y="103"/>
                  </a:lnTo>
                  <a:lnTo>
                    <a:pt x="810" y="103"/>
                  </a:lnTo>
                  <a:lnTo>
                    <a:pt x="811" y="103"/>
                  </a:lnTo>
                  <a:lnTo>
                    <a:pt x="812" y="103"/>
                  </a:lnTo>
                  <a:lnTo>
                    <a:pt x="813" y="103"/>
                  </a:lnTo>
                  <a:lnTo>
                    <a:pt x="814" y="103"/>
                  </a:lnTo>
                  <a:lnTo>
                    <a:pt x="815" y="103"/>
                  </a:lnTo>
                  <a:lnTo>
                    <a:pt x="815" y="103"/>
                  </a:lnTo>
                  <a:lnTo>
                    <a:pt x="816" y="103"/>
                  </a:lnTo>
                  <a:lnTo>
                    <a:pt x="817" y="103"/>
                  </a:lnTo>
                  <a:lnTo>
                    <a:pt x="818" y="103"/>
                  </a:lnTo>
                  <a:lnTo>
                    <a:pt x="819" y="103"/>
                  </a:lnTo>
                  <a:lnTo>
                    <a:pt x="820" y="103"/>
                  </a:lnTo>
                  <a:lnTo>
                    <a:pt x="821" y="103"/>
                  </a:lnTo>
                  <a:lnTo>
                    <a:pt x="822" y="103"/>
                  </a:lnTo>
                  <a:lnTo>
                    <a:pt x="823" y="103"/>
                  </a:lnTo>
                  <a:lnTo>
                    <a:pt x="823" y="103"/>
                  </a:lnTo>
                  <a:lnTo>
                    <a:pt x="824" y="101"/>
                  </a:lnTo>
                  <a:lnTo>
                    <a:pt x="825" y="85"/>
                  </a:lnTo>
                  <a:lnTo>
                    <a:pt x="826" y="54"/>
                  </a:lnTo>
                  <a:lnTo>
                    <a:pt x="827" y="26"/>
                  </a:lnTo>
                  <a:lnTo>
                    <a:pt x="828" y="23"/>
                  </a:lnTo>
                  <a:lnTo>
                    <a:pt x="829" y="49"/>
                  </a:lnTo>
                  <a:lnTo>
                    <a:pt x="830" y="81"/>
                  </a:lnTo>
                  <a:lnTo>
                    <a:pt x="831" y="100"/>
                  </a:lnTo>
                  <a:lnTo>
                    <a:pt x="831" y="103"/>
                  </a:lnTo>
                  <a:lnTo>
                    <a:pt x="832" y="103"/>
                  </a:lnTo>
                  <a:lnTo>
                    <a:pt x="833" y="103"/>
                  </a:lnTo>
                  <a:lnTo>
                    <a:pt x="834" y="103"/>
                  </a:lnTo>
                  <a:lnTo>
                    <a:pt x="835" y="103"/>
                  </a:lnTo>
                  <a:lnTo>
                    <a:pt x="836" y="103"/>
                  </a:lnTo>
                  <a:lnTo>
                    <a:pt x="837" y="103"/>
                  </a:lnTo>
                  <a:lnTo>
                    <a:pt x="838" y="103"/>
                  </a:lnTo>
                  <a:lnTo>
                    <a:pt x="838" y="103"/>
                  </a:lnTo>
                  <a:lnTo>
                    <a:pt x="839" y="103"/>
                  </a:lnTo>
                  <a:lnTo>
                    <a:pt x="840" y="103"/>
                  </a:lnTo>
                  <a:lnTo>
                    <a:pt x="841" y="103"/>
                  </a:lnTo>
                  <a:lnTo>
                    <a:pt x="842" y="103"/>
                  </a:lnTo>
                  <a:lnTo>
                    <a:pt x="843" y="103"/>
                  </a:lnTo>
                  <a:lnTo>
                    <a:pt x="844" y="103"/>
                  </a:lnTo>
                  <a:lnTo>
                    <a:pt x="845" y="103"/>
                  </a:lnTo>
                  <a:lnTo>
                    <a:pt x="846" y="103"/>
                  </a:lnTo>
                  <a:lnTo>
                    <a:pt x="846" y="103"/>
                  </a:lnTo>
                  <a:lnTo>
                    <a:pt x="847" y="103"/>
                  </a:lnTo>
                  <a:lnTo>
                    <a:pt x="848" y="103"/>
                  </a:lnTo>
                  <a:lnTo>
                    <a:pt x="849" y="103"/>
                  </a:lnTo>
                  <a:lnTo>
                    <a:pt x="850" y="103"/>
                  </a:lnTo>
                  <a:lnTo>
                    <a:pt x="851" y="103"/>
                  </a:lnTo>
                  <a:lnTo>
                    <a:pt x="852" y="103"/>
                  </a:lnTo>
                  <a:lnTo>
                    <a:pt x="853" y="103"/>
                  </a:lnTo>
                  <a:lnTo>
                    <a:pt x="854" y="103"/>
                  </a:lnTo>
                  <a:lnTo>
                    <a:pt x="854" y="103"/>
                  </a:lnTo>
                  <a:lnTo>
                    <a:pt x="855" y="103"/>
                  </a:lnTo>
                  <a:lnTo>
                    <a:pt x="856" y="103"/>
                  </a:lnTo>
                  <a:lnTo>
                    <a:pt x="857" y="103"/>
                  </a:lnTo>
                  <a:lnTo>
                    <a:pt x="858" y="103"/>
                  </a:lnTo>
                  <a:lnTo>
                    <a:pt x="859" y="103"/>
                  </a:lnTo>
                  <a:lnTo>
                    <a:pt x="860" y="103"/>
                  </a:lnTo>
                  <a:lnTo>
                    <a:pt x="861" y="103"/>
                  </a:lnTo>
                  <a:lnTo>
                    <a:pt x="862" y="103"/>
                  </a:lnTo>
                  <a:lnTo>
                    <a:pt x="862" y="103"/>
                  </a:lnTo>
                  <a:lnTo>
                    <a:pt x="863" y="103"/>
                  </a:lnTo>
                  <a:lnTo>
                    <a:pt x="864" y="103"/>
                  </a:lnTo>
                  <a:lnTo>
                    <a:pt x="865" y="103"/>
                  </a:lnTo>
                  <a:lnTo>
                    <a:pt x="866" y="103"/>
                  </a:lnTo>
                  <a:lnTo>
                    <a:pt x="867" y="103"/>
                  </a:lnTo>
                  <a:lnTo>
                    <a:pt x="868" y="103"/>
                  </a:lnTo>
                  <a:lnTo>
                    <a:pt x="869" y="103"/>
                  </a:lnTo>
                  <a:lnTo>
                    <a:pt x="870" y="103"/>
                  </a:lnTo>
                  <a:lnTo>
                    <a:pt x="870" y="103"/>
                  </a:lnTo>
                  <a:lnTo>
                    <a:pt x="871" y="103"/>
                  </a:lnTo>
                  <a:lnTo>
                    <a:pt x="872" y="103"/>
                  </a:lnTo>
                  <a:lnTo>
                    <a:pt x="873" y="103"/>
                  </a:lnTo>
                  <a:lnTo>
                    <a:pt x="874" y="103"/>
                  </a:lnTo>
                  <a:lnTo>
                    <a:pt x="875" y="103"/>
                  </a:lnTo>
                  <a:lnTo>
                    <a:pt x="876" y="103"/>
                  </a:lnTo>
                  <a:lnTo>
                    <a:pt x="877" y="103"/>
                  </a:lnTo>
                  <a:lnTo>
                    <a:pt x="877" y="103"/>
                  </a:lnTo>
                  <a:lnTo>
                    <a:pt x="878" y="103"/>
                  </a:lnTo>
                  <a:lnTo>
                    <a:pt x="879" y="103"/>
                  </a:lnTo>
                  <a:lnTo>
                    <a:pt x="880" y="103"/>
                  </a:lnTo>
                  <a:lnTo>
                    <a:pt x="881" y="103"/>
                  </a:lnTo>
                  <a:lnTo>
                    <a:pt x="882" y="103"/>
                  </a:lnTo>
                  <a:lnTo>
                    <a:pt x="883" y="103"/>
                  </a:lnTo>
                  <a:lnTo>
                    <a:pt x="884" y="103"/>
                  </a:lnTo>
                  <a:lnTo>
                    <a:pt x="885" y="103"/>
                  </a:lnTo>
                  <a:lnTo>
                    <a:pt x="885" y="103"/>
                  </a:lnTo>
                  <a:lnTo>
                    <a:pt x="886" y="103"/>
                  </a:lnTo>
                  <a:lnTo>
                    <a:pt x="887" y="103"/>
                  </a:lnTo>
                  <a:lnTo>
                    <a:pt x="888" y="103"/>
                  </a:lnTo>
                  <a:lnTo>
                    <a:pt x="889" y="103"/>
                  </a:lnTo>
                  <a:lnTo>
                    <a:pt x="890" y="103"/>
                  </a:lnTo>
                  <a:lnTo>
                    <a:pt x="891" y="103"/>
                  </a:lnTo>
                  <a:lnTo>
                    <a:pt x="892" y="103"/>
                  </a:lnTo>
                  <a:lnTo>
                    <a:pt x="893" y="103"/>
                  </a:lnTo>
                  <a:lnTo>
                    <a:pt x="893" y="103"/>
                  </a:lnTo>
                  <a:lnTo>
                    <a:pt x="894" y="103"/>
                  </a:lnTo>
                  <a:lnTo>
                    <a:pt x="895" y="103"/>
                  </a:lnTo>
                  <a:lnTo>
                    <a:pt x="896" y="103"/>
                  </a:lnTo>
                  <a:lnTo>
                    <a:pt x="897" y="103"/>
                  </a:lnTo>
                  <a:lnTo>
                    <a:pt x="898" y="103"/>
                  </a:lnTo>
                  <a:lnTo>
                    <a:pt x="899" y="103"/>
                  </a:lnTo>
                  <a:lnTo>
                    <a:pt x="900" y="103"/>
                  </a:lnTo>
                  <a:lnTo>
                    <a:pt x="901" y="103"/>
                  </a:lnTo>
                  <a:lnTo>
                    <a:pt x="901" y="103"/>
                  </a:lnTo>
                  <a:lnTo>
                    <a:pt x="902" y="103"/>
                  </a:lnTo>
                  <a:lnTo>
                    <a:pt x="903" y="103"/>
                  </a:lnTo>
                  <a:lnTo>
                    <a:pt x="904" y="103"/>
                  </a:lnTo>
                  <a:lnTo>
                    <a:pt x="905" y="103"/>
                  </a:lnTo>
                  <a:lnTo>
                    <a:pt x="906" y="103"/>
                  </a:lnTo>
                  <a:lnTo>
                    <a:pt x="907" y="103"/>
                  </a:lnTo>
                  <a:lnTo>
                    <a:pt x="908" y="103"/>
                  </a:lnTo>
                  <a:lnTo>
                    <a:pt x="909" y="103"/>
                  </a:lnTo>
                  <a:lnTo>
                    <a:pt x="909" y="103"/>
                  </a:lnTo>
                  <a:lnTo>
                    <a:pt x="910" y="103"/>
                  </a:lnTo>
                  <a:lnTo>
                    <a:pt x="911" y="103"/>
                  </a:lnTo>
                  <a:lnTo>
                    <a:pt x="912" y="103"/>
                  </a:lnTo>
                  <a:lnTo>
                    <a:pt x="913" y="103"/>
                  </a:lnTo>
                  <a:lnTo>
                    <a:pt x="914" y="103"/>
                  </a:lnTo>
                  <a:lnTo>
                    <a:pt x="915" y="103"/>
                  </a:lnTo>
                  <a:lnTo>
                    <a:pt x="916" y="103"/>
                  </a:lnTo>
                  <a:lnTo>
                    <a:pt x="917" y="103"/>
                  </a:lnTo>
                  <a:lnTo>
                    <a:pt x="917" y="103"/>
                  </a:lnTo>
                  <a:lnTo>
                    <a:pt x="918" y="103"/>
                  </a:lnTo>
                  <a:lnTo>
                    <a:pt x="919" y="103"/>
                  </a:lnTo>
                  <a:lnTo>
                    <a:pt x="920" y="103"/>
                  </a:lnTo>
                  <a:lnTo>
                    <a:pt x="921" y="103"/>
                  </a:lnTo>
                  <a:lnTo>
                    <a:pt x="922" y="103"/>
                  </a:lnTo>
                  <a:lnTo>
                    <a:pt x="923" y="103"/>
                  </a:lnTo>
                  <a:lnTo>
                    <a:pt x="924" y="103"/>
                  </a:lnTo>
                  <a:lnTo>
                    <a:pt x="924" y="103"/>
                  </a:lnTo>
                  <a:lnTo>
                    <a:pt x="925" y="103"/>
                  </a:lnTo>
                  <a:lnTo>
                    <a:pt x="926" y="103"/>
                  </a:lnTo>
                  <a:lnTo>
                    <a:pt x="927" y="103"/>
                  </a:lnTo>
                  <a:lnTo>
                    <a:pt x="928" y="103"/>
                  </a:lnTo>
                  <a:lnTo>
                    <a:pt x="929" y="103"/>
                  </a:lnTo>
                  <a:lnTo>
                    <a:pt x="930" y="103"/>
                  </a:lnTo>
                  <a:lnTo>
                    <a:pt x="931" y="103"/>
                  </a:lnTo>
                  <a:lnTo>
                    <a:pt x="932" y="103"/>
                  </a:lnTo>
                  <a:lnTo>
                    <a:pt x="932" y="103"/>
                  </a:lnTo>
                  <a:lnTo>
                    <a:pt x="933" y="103"/>
                  </a:lnTo>
                  <a:lnTo>
                    <a:pt x="934" y="103"/>
                  </a:lnTo>
                  <a:lnTo>
                    <a:pt x="935" y="103"/>
                  </a:lnTo>
                  <a:lnTo>
                    <a:pt x="936" y="103"/>
                  </a:lnTo>
                  <a:lnTo>
                    <a:pt x="937" y="103"/>
                  </a:lnTo>
                  <a:lnTo>
                    <a:pt x="938" y="103"/>
                  </a:lnTo>
                  <a:lnTo>
                    <a:pt x="939" y="103"/>
                  </a:lnTo>
                  <a:lnTo>
                    <a:pt x="940" y="103"/>
                  </a:lnTo>
                  <a:lnTo>
                    <a:pt x="940" y="103"/>
                  </a:lnTo>
                  <a:lnTo>
                    <a:pt x="941" y="103"/>
                  </a:lnTo>
                  <a:lnTo>
                    <a:pt x="942" y="103"/>
                  </a:lnTo>
                  <a:lnTo>
                    <a:pt x="943" y="103"/>
                  </a:lnTo>
                  <a:lnTo>
                    <a:pt x="944" y="103"/>
                  </a:lnTo>
                  <a:lnTo>
                    <a:pt x="945" y="103"/>
                  </a:lnTo>
                  <a:lnTo>
                    <a:pt x="946" y="103"/>
                  </a:lnTo>
                  <a:lnTo>
                    <a:pt x="947" y="103"/>
                  </a:lnTo>
                  <a:lnTo>
                    <a:pt x="948" y="103"/>
                  </a:lnTo>
                  <a:lnTo>
                    <a:pt x="948" y="103"/>
                  </a:lnTo>
                  <a:lnTo>
                    <a:pt x="949" y="103"/>
                  </a:lnTo>
                  <a:lnTo>
                    <a:pt x="950" y="103"/>
                  </a:lnTo>
                  <a:lnTo>
                    <a:pt x="951" y="103"/>
                  </a:lnTo>
                  <a:lnTo>
                    <a:pt x="952" y="103"/>
                  </a:lnTo>
                  <a:lnTo>
                    <a:pt x="953" y="103"/>
                  </a:lnTo>
                  <a:lnTo>
                    <a:pt x="954" y="103"/>
                  </a:lnTo>
                  <a:lnTo>
                    <a:pt x="955" y="103"/>
                  </a:lnTo>
                  <a:lnTo>
                    <a:pt x="956" y="103"/>
                  </a:lnTo>
                  <a:lnTo>
                    <a:pt x="956" y="103"/>
                  </a:lnTo>
                  <a:lnTo>
                    <a:pt x="957" y="103"/>
                  </a:lnTo>
                  <a:lnTo>
                    <a:pt x="958" y="103"/>
                  </a:lnTo>
                  <a:lnTo>
                    <a:pt x="959" y="103"/>
                  </a:lnTo>
                  <a:lnTo>
                    <a:pt x="960" y="103"/>
                  </a:lnTo>
                  <a:lnTo>
                    <a:pt x="961" y="103"/>
                  </a:lnTo>
                  <a:lnTo>
                    <a:pt x="962" y="103"/>
                  </a:lnTo>
                  <a:lnTo>
                    <a:pt x="963" y="103"/>
                  </a:lnTo>
                  <a:lnTo>
                    <a:pt x="964" y="103"/>
                  </a:lnTo>
                  <a:lnTo>
                    <a:pt x="964" y="103"/>
                  </a:lnTo>
                  <a:lnTo>
                    <a:pt x="965" y="103"/>
                  </a:lnTo>
                  <a:lnTo>
                    <a:pt x="966" y="103"/>
                  </a:lnTo>
                  <a:lnTo>
                    <a:pt x="967" y="103"/>
                  </a:lnTo>
                  <a:lnTo>
                    <a:pt x="968" y="103"/>
                  </a:lnTo>
                  <a:lnTo>
                    <a:pt x="969" y="103"/>
                  </a:lnTo>
                  <a:lnTo>
                    <a:pt x="970" y="103"/>
                  </a:lnTo>
                  <a:lnTo>
                    <a:pt x="971" y="103"/>
                  </a:lnTo>
                  <a:lnTo>
                    <a:pt x="972" y="103"/>
                  </a:lnTo>
                  <a:lnTo>
                    <a:pt x="972" y="103"/>
                  </a:lnTo>
                  <a:lnTo>
                    <a:pt x="973" y="103"/>
                  </a:lnTo>
                  <a:lnTo>
                    <a:pt x="974" y="103"/>
                  </a:lnTo>
                  <a:lnTo>
                    <a:pt x="975" y="103"/>
                  </a:lnTo>
                  <a:lnTo>
                    <a:pt x="976" y="103"/>
                  </a:lnTo>
                  <a:lnTo>
                    <a:pt x="977" y="103"/>
                  </a:lnTo>
                  <a:lnTo>
                    <a:pt x="978" y="103"/>
                  </a:lnTo>
                  <a:lnTo>
                    <a:pt x="979" y="103"/>
                  </a:lnTo>
                  <a:lnTo>
                    <a:pt x="979" y="103"/>
                  </a:lnTo>
                  <a:lnTo>
                    <a:pt x="980" y="103"/>
                  </a:lnTo>
                  <a:lnTo>
                    <a:pt x="981" y="103"/>
                  </a:lnTo>
                  <a:lnTo>
                    <a:pt x="982" y="103"/>
                  </a:lnTo>
                  <a:lnTo>
                    <a:pt x="983" y="103"/>
                  </a:lnTo>
                  <a:lnTo>
                    <a:pt x="984" y="103"/>
                  </a:lnTo>
                  <a:lnTo>
                    <a:pt x="985" y="103"/>
                  </a:lnTo>
                  <a:lnTo>
                    <a:pt x="986" y="103"/>
                  </a:lnTo>
                  <a:lnTo>
                    <a:pt x="987" y="103"/>
                  </a:lnTo>
                  <a:lnTo>
                    <a:pt x="987" y="103"/>
                  </a:lnTo>
                  <a:lnTo>
                    <a:pt x="988" y="103"/>
                  </a:lnTo>
                  <a:lnTo>
                    <a:pt x="989" y="103"/>
                  </a:lnTo>
                  <a:lnTo>
                    <a:pt x="990" y="103"/>
                  </a:lnTo>
                  <a:lnTo>
                    <a:pt x="991" y="103"/>
                  </a:lnTo>
                  <a:lnTo>
                    <a:pt x="992" y="103"/>
                  </a:lnTo>
                  <a:lnTo>
                    <a:pt x="993" y="103"/>
                  </a:lnTo>
                  <a:lnTo>
                    <a:pt x="994" y="103"/>
                  </a:lnTo>
                  <a:lnTo>
                    <a:pt x="995" y="103"/>
                  </a:lnTo>
                  <a:lnTo>
                    <a:pt x="995" y="103"/>
                  </a:lnTo>
                  <a:lnTo>
                    <a:pt x="996" y="103"/>
                  </a:lnTo>
                  <a:lnTo>
                    <a:pt x="997" y="103"/>
                  </a:lnTo>
                  <a:lnTo>
                    <a:pt x="998" y="103"/>
                  </a:lnTo>
                  <a:lnTo>
                    <a:pt x="999" y="103"/>
                  </a:lnTo>
                  <a:lnTo>
                    <a:pt x="1000" y="103"/>
                  </a:lnTo>
                  <a:lnTo>
                    <a:pt x="1001" y="103"/>
                  </a:lnTo>
                  <a:lnTo>
                    <a:pt x="1002" y="103"/>
                  </a:lnTo>
                  <a:lnTo>
                    <a:pt x="1003" y="103"/>
                  </a:lnTo>
                  <a:lnTo>
                    <a:pt x="1003" y="103"/>
                  </a:lnTo>
                  <a:lnTo>
                    <a:pt x="1004" y="103"/>
                  </a:lnTo>
                  <a:lnTo>
                    <a:pt x="1005" y="103"/>
                  </a:lnTo>
                  <a:lnTo>
                    <a:pt x="1006" y="103"/>
                  </a:lnTo>
                  <a:lnTo>
                    <a:pt x="1007" y="103"/>
                  </a:lnTo>
                  <a:lnTo>
                    <a:pt x="1008" y="103"/>
                  </a:lnTo>
                  <a:lnTo>
                    <a:pt x="1009" y="103"/>
                  </a:lnTo>
                  <a:lnTo>
                    <a:pt x="1010" y="103"/>
                  </a:lnTo>
                  <a:lnTo>
                    <a:pt x="1011" y="103"/>
                  </a:lnTo>
                  <a:lnTo>
                    <a:pt x="1011" y="103"/>
                  </a:lnTo>
                  <a:lnTo>
                    <a:pt x="1012" y="103"/>
                  </a:lnTo>
                  <a:lnTo>
                    <a:pt x="1013" y="103"/>
                  </a:lnTo>
                  <a:lnTo>
                    <a:pt x="1027" y="103"/>
                  </a:lnTo>
                  <a:lnTo>
                    <a:pt x="1028" y="103"/>
                  </a:lnTo>
                  <a:lnTo>
                    <a:pt x="1029" y="103"/>
                  </a:lnTo>
                  <a:lnTo>
                    <a:pt x="1030" y="103"/>
                  </a:lnTo>
                  <a:lnTo>
                    <a:pt x="1031" y="103"/>
                  </a:lnTo>
                  <a:lnTo>
                    <a:pt x="1032" y="103"/>
                  </a:lnTo>
                  <a:lnTo>
                    <a:pt x="1033" y="103"/>
                  </a:lnTo>
                  <a:lnTo>
                    <a:pt x="1034" y="103"/>
                  </a:lnTo>
                  <a:lnTo>
                    <a:pt x="1035" y="103"/>
                  </a:lnTo>
                  <a:lnTo>
                    <a:pt x="1035" y="103"/>
                  </a:lnTo>
                  <a:lnTo>
                    <a:pt x="1036" y="103"/>
                  </a:lnTo>
                  <a:lnTo>
                    <a:pt x="1037" y="103"/>
                  </a:lnTo>
                  <a:lnTo>
                    <a:pt x="1038" y="103"/>
                  </a:lnTo>
                  <a:lnTo>
                    <a:pt x="1039" y="103"/>
                  </a:lnTo>
                  <a:lnTo>
                    <a:pt x="1040" y="103"/>
                  </a:lnTo>
                  <a:lnTo>
                    <a:pt x="1041" y="103"/>
                  </a:lnTo>
                  <a:lnTo>
                    <a:pt x="1042" y="103"/>
                  </a:lnTo>
                  <a:lnTo>
                    <a:pt x="1045" y="103"/>
                  </a:lnTo>
                  <a:lnTo>
                    <a:pt x="1046" y="103"/>
                  </a:lnTo>
                  <a:lnTo>
                    <a:pt x="1047" y="103"/>
                  </a:lnTo>
                  <a:lnTo>
                    <a:pt x="1048" y="103"/>
                  </a:lnTo>
                  <a:lnTo>
                    <a:pt x="1049" y="103"/>
                  </a:lnTo>
                  <a:lnTo>
                    <a:pt x="1050" y="103"/>
                  </a:lnTo>
                  <a:lnTo>
                    <a:pt x="1051" y="103"/>
                  </a:lnTo>
                  <a:lnTo>
                    <a:pt x="1051" y="103"/>
                  </a:lnTo>
                  <a:lnTo>
                    <a:pt x="1052" y="103"/>
                  </a:lnTo>
                  <a:lnTo>
                    <a:pt x="1053" y="103"/>
                  </a:lnTo>
                  <a:lnTo>
                    <a:pt x="1054" y="103"/>
                  </a:lnTo>
                  <a:lnTo>
                    <a:pt x="1055" y="103"/>
                  </a:lnTo>
                  <a:lnTo>
                    <a:pt x="1056" y="103"/>
                  </a:lnTo>
                  <a:lnTo>
                    <a:pt x="1057" y="98"/>
                  </a:lnTo>
                  <a:lnTo>
                    <a:pt x="1058" y="82"/>
                  </a:lnTo>
                  <a:lnTo>
                    <a:pt x="1059" y="63"/>
                  </a:lnTo>
                  <a:lnTo>
                    <a:pt x="1059" y="54"/>
                  </a:lnTo>
                  <a:lnTo>
                    <a:pt x="1060" y="63"/>
                  </a:lnTo>
                  <a:lnTo>
                    <a:pt x="1061" y="82"/>
                  </a:lnTo>
                  <a:lnTo>
                    <a:pt x="1062" y="98"/>
                  </a:lnTo>
                  <a:lnTo>
                    <a:pt x="1063" y="103"/>
                  </a:lnTo>
                  <a:lnTo>
                    <a:pt x="1064" y="103"/>
                  </a:lnTo>
                  <a:lnTo>
                    <a:pt x="1065" y="103"/>
                  </a:lnTo>
                  <a:lnTo>
                    <a:pt x="1066" y="103"/>
                  </a:lnTo>
                  <a:lnTo>
                    <a:pt x="1066" y="103"/>
                  </a:lnTo>
                  <a:lnTo>
                    <a:pt x="1067" y="103"/>
                  </a:lnTo>
                  <a:lnTo>
                    <a:pt x="1068" y="103"/>
                  </a:lnTo>
                  <a:lnTo>
                    <a:pt x="1069" y="103"/>
                  </a:lnTo>
                  <a:lnTo>
                    <a:pt x="1070" y="103"/>
                  </a:lnTo>
                  <a:lnTo>
                    <a:pt x="1071" y="103"/>
                  </a:lnTo>
                  <a:lnTo>
                    <a:pt x="1072" y="103"/>
                  </a:lnTo>
                  <a:lnTo>
                    <a:pt x="1073" y="103"/>
                  </a:lnTo>
                  <a:lnTo>
                    <a:pt x="1074" y="103"/>
                  </a:lnTo>
                  <a:lnTo>
                    <a:pt x="1074" y="103"/>
                  </a:lnTo>
                  <a:lnTo>
                    <a:pt x="1075" y="103"/>
                  </a:lnTo>
                  <a:lnTo>
                    <a:pt x="1076" y="103"/>
                  </a:lnTo>
                  <a:lnTo>
                    <a:pt x="1077" y="103"/>
                  </a:lnTo>
                  <a:lnTo>
                    <a:pt x="1078" y="103"/>
                  </a:lnTo>
                  <a:lnTo>
                    <a:pt x="1079" y="103"/>
                  </a:lnTo>
                  <a:lnTo>
                    <a:pt x="1080" y="103"/>
                  </a:lnTo>
                  <a:lnTo>
                    <a:pt x="1081" y="103"/>
                  </a:lnTo>
                  <a:lnTo>
                    <a:pt x="1082" y="103"/>
                  </a:lnTo>
                  <a:lnTo>
                    <a:pt x="1082" y="103"/>
                  </a:lnTo>
                  <a:lnTo>
                    <a:pt x="1083" y="103"/>
                  </a:lnTo>
                  <a:lnTo>
                    <a:pt x="1084" y="103"/>
                  </a:lnTo>
                  <a:lnTo>
                    <a:pt x="1258" y="103"/>
                  </a:lnTo>
                  <a:lnTo>
                    <a:pt x="1259" y="103"/>
                  </a:lnTo>
                  <a:lnTo>
                    <a:pt x="1260" y="103"/>
                  </a:lnTo>
                  <a:lnTo>
                    <a:pt x="1261" y="103"/>
                  </a:lnTo>
                  <a:lnTo>
                    <a:pt x="1262" y="103"/>
                  </a:lnTo>
                  <a:lnTo>
                    <a:pt x="1263" y="103"/>
                  </a:lnTo>
                  <a:lnTo>
                    <a:pt x="1264" y="103"/>
                  </a:lnTo>
                  <a:lnTo>
                    <a:pt x="1265" y="103"/>
                  </a:lnTo>
                  <a:lnTo>
                    <a:pt x="1266" y="103"/>
                  </a:lnTo>
                  <a:lnTo>
                    <a:pt x="1266" y="103"/>
                  </a:lnTo>
                  <a:lnTo>
                    <a:pt x="1267" y="103"/>
                  </a:lnTo>
                  <a:lnTo>
                    <a:pt x="1268" y="103"/>
                  </a:lnTo>
                  <a:lnTo>
                    <a:pt x="1269" y="103"/>
                  </a:lnTo>
                  <a:lnTo>
                    <a:pt x="1277" y="103"/>
                  </a:lnTo>
                  <a:lnTo>
                    <a:pt x="1278" y="103"/>
                  </a:lnTo>
                  <a:lnTo>
                    <a:pt x="1279" y="103"/>
                  </a:lnTo>
                  <a:lnTo>
                    <a:pt x="1280" y="103"/>
                  </a:lnTo>
                  <a:lnTo>
                    <a:pt x="1281" y="103"/>
                  </a:lnTo>
                  <a:lnTo>
                    <a:pt x="1282" y="103"/>
                  </a:lnTo>
                  <a:lnTo>
                    <a:pt x="1282" y="103"/>
                  </a:lnTo>
                  <a:lnTo>
                    <a:pt x="1283" y="103"/>
                  </a:lnTo>
                  <a:lnTo>
                    <a:pt x="1284" y="103"/>
                  </a:lnTo>
                  <a:lnTo>
                    <a:pt x="1285" y="103"/>
                  </a:lnTo>
                  <a:lnTo>
                    <a:pt x="1286" y="103"/>
                  </a:lnTo>
                  <a:lnTo>
                    <a:pt x="1287" y="103"/>
                  </a:lnTo>
                  <a:lnTo>
                    <a:pt x="1288" y="103"/>
                  </a:lnTo>
                  <a:lnTo>
                    <a:pt x="1289" y="102"/>
                  </a:lnTo>
                  <a:lnTo>
                    <a:pt x="1290" y="96"/>
                  </a:lnTo>
                  <a:lnTo>
                    <a:pt x="1290" y="88"/>
                  </a:lnTo>
                  <a:lnTo>
                    <a:pt x="1291" y="84"/>
                  </a:lnTo>
                  <a:lnTo>
                    <a:pt x="1292" y="88"/>
                  </a:lnTo>
                  <a:lnTo>
                    <a:pt x="1293" y="95"/>
                  </a:lnTo>
                  <a:lnTo>
                    <a:pt x="1294" y="101"/>
                  </a:lnTo>
                  <a:lnTo>
                    <a:pt x="1295" y="103"/>
                  </a:lnTo>
                  <a:lnTo>
                    <a:pt x="1296" y="103"/>
                  </a:lnTo>
                  <a:lnTo>
                    <a:pt x="1297" y="103"/>
                  </a:lnTo>
                  <a:lnTo>
                    <a:pt x="1298" y="103"/>
                  </a:lnTo>
                  <a:lnTo>
                    <a:pt x="1298" y="103"/>
                  </a:lnTo>
                  <a:lnTo>
                    <a:pt x="1299" y="103"/>
                  </a:lnTo>
                  <a:lnTo>
                    <a:pt x="1493" y="103"/>
                  </a:lnTo>
                  <a:lnTo>
                    <a:pt x="1493" y="103"/>
                  </a:lnTo>
                  <a:lnTo>
                    <a:pt x="1493" y="103"/>
                  </a:lnTo>
                  <a:lnTo>
                    <a:pt x="1494" y="103"/>
                  </a:lnTo>
                  <a:lnTo>
                    <a:pt x="1495" y="103"/>
                  </a:lnTo>
                  <a:lnTo>
                    <a:pt x="1496" y="103"/>
                  </a:lnTo>
                  <a:lnTo>
                    <a:pt x="1497" y="103"/>
                  </a:lnTo>
                  <a:lnTo>
                    <a:pt x="1498" y="103"/>
                  </a:lnTo>
                  <a:lnTo>
                    <a:pt x="1499" y="103"/>
                  </a:lnTo>
                  <a:lnTo>
                    <a:pt x="1500" y="103"/>
                  </a:lnTo>
                  <a:lnTo>
                    <a:pt x="1501" y="103"/>
                  </a:lnTo>
                  <a:lnTo>
                    <a:pt x="1502" y="103"/>
                  </a:lnTo>
                  <a:lnTo>
                    <a:pt x="1502" y="103"/>
                  </a:lnTo>
                  <a:lnTo>
                    <a:pt x="1503" y="103"/>
                  </a:lnTo>
                  <a:lnTo>
                    <a:pt x="1515" y="103"/>
                  </a:lnTo>
                  <a:lnTo>
                    <a:pt x="1516" y="103"/>
                  </a:lnTo>
                  <a:lnTo>
                    <a:pt x="1517" y="103"/>
                  </a:lnTo>
                  <a:lnTo>
                    <a:pt x="1518" y="103"/>
                  </a:lnTo>
                  <a:lnTo>
                    <a:pt x="1518" y="103"/>
                  </a:lnTo>
                  <a:lnTo>
                    <a:pt x="1519" y="103"/>
                  </a:lnTo>
                  <a:lnTo>
                    <a:pt x="1520" y="103"/>
                  </a:lnTo>
                  <a:lnTo>
                    <a:pt x="1521" y="103"/>
                  </a:lnTo>
                  <a:lnTo>
                    <a:pt x="1522" y="101"/>
                  </a:lnTo>
                  <a:lnTo>
                    <a:pt x="1523" y="99"/>
                  </a:lnTo>
                  <a:lnTo>
                    <a:pt x="1524" y="99"/>
                  </a:lnTo>
                  <a:lnTo>
                    <a:pt x="1525" y="100"/>
                  </a:lnTo>
                  <a:lnTo>
                    <a:pt x="1526" y="102"/>
                  </a:lnTo>
                  <a:lnTo>
                    <a:pt x="1526" y="103"/>
                  </a:lnTo>
                  <a:lnTo>
                    <a:pt x="1527" y="103"/>
                  </a:lnTo>
                  <a:lnTo>
                    <a:pt x="1528" y="103"/>
                  </a:lnTo>
                  <a:lnTo>
                    <a:pt x="1529" y="103"/>
                  </a:lnTo>
                  <a:lnTo>
                    <a:pt x="1530" y="103"/>
                  </a:lnTo>
                  <a:lnTo>
                    <a:pt x="1531" y="103"/>
                  </a:lnTo>
                  <a:lnTo>
                    <a:pt x="1532" y="103"/>
                  </a:lnTo>
                  <a:lnTo>
                    <a:pt x="1747" y="103"/>
                  </a:lnTo>
                  <a:lnTo>
                    <a:pt x="1748" y="103"/>
                  </a:lnTo>
                  <a:lnTo>
                    <a:pt x="1749" y="103"/>
                  </a:lnTo>
                  <a:lnTo>
                    <a:pt x="1749" y="103"/>
                  </a:lnTo>
                  <a:lnTo>
                    <a:pt x="1750" y="103"/>
                  </a:lnTo>
                  <a:lnTo>
                    <a:pt x="1751" y="103"/>
                  </a:lnTo>
                  <a:lnTo>
                    <a:pt x="1752" y="103"/>
                  </a:lnTo>
                  <a:lnTo>
                    <a:pt x="1753" y="103"/>
                  </a:lnTo>
                  <a:lnTo>
                    <a:pt x="1754" y="103"/>
                  </a:lnTo>
                  <a:lnTo>
                    <a:pt x="1755" y="103"/>
                  </a:lnTo>
                  <a:lnTo>
                    <a:pt x="1756" y="103"/>
                  </a:lnTo>
                  <a:lnTo>
                    <a:pt x="1757" y="103"/>
                  </a:lnTo>
                  <a:lnTo>
                    <a:pt x="1758" y="103"/>
                  </a:lnTo>
                  <a:lnTo>
                    <a:pt x="1758" y="103"/>
                  </a:lnTo>
                  <a:lnTo>
                    <a:pt x="1759" y="103"/>
                  </a:lnTo>
                  <a:lnTo>
                    <a:pt x="1760" y="103"/>
                  </a:lnTo>
                  <a:lnTo>
                    <a:pt x="1761" y="103"/>
                  </a:lnTo>
                  <a:lnTo>
                    <a:pt x="1762" y="103"/>
                  </a:lnTo>
                  <a:lnTo>
                    <a:pt x="1763" y="103"/>
                  </a:lnTo>
                  <a:lnTo>
                    <a:pt x="1764" y="103"/>
                  </a:lnTo>
                  <a:lnTo>
                    <a:pt x="1846" y="10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Rectangle 1638">
              <a:extLst>
                <a:ext uri="{FF2B5EF4-FFF2-40B4-BE49-F238E27FC236}">
                  <a16:creationId xmlns:a16="http://schemas.microsoft.com/office/drawing/2014/main" id="{3A818F13-600B-4107-8C18-02871D498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9166" y="5773489"/>
              <a:ext cx="2794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805.5833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1639">
              <a:extLst>
                <a:ext uri="{FF2B5EF4-FFF2-40B4-BE49-F238E27FC236}">
                  <a16:creationId xmlns:a16="http://schemas.microsoft.com/office/drawing/2014/main" id="{6DAC02B2-22F5-41B4-9823-CAFC14E5F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4566" y="5910014"/>
              <a:ext cx="2794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806.5882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1640">
              <a:extLst>
                <a:ext uri="{FF2B5EF4-FFF2-40B4-BE49-F238E27FC236}">
                  <a16:creationId xmlns:a16="http://schemas.microsoft.com/office/drawing/2014/main" id="{8858291B-D26B-4535-8144-0C691D650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9004" y="5940176"/>
              <a:ext cx="2794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804.5787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1641">
              <a:extLst>
                <a:ext uri="{FF2B5EF4-FFF2-40B4-BE49-F238E27FC236}">
                  <a16:creationId xmlns:a16="http://schemas.microsoft.com/office/drawing/2014/main" id="{7B45AEF2-582A-4090-9A4C-D0F5A6D46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4729" y="6095751"/>
              <a:ext cx="2794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807.5933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1642">
              <a:extLst>
                <a:ext uri="{FF2B5EF4-FFF2-40B4-BE49-F238E27FC236}">
                  <a16:creationId xmlns:a16="http://schemas.microsoft.com/office/drawing/2014/main" id="{82F566F6-B665-40BC-A556-048C74E6A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4891" y="6273551"/>
              <a:ext cx="2794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808.5986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1643">
              <a:extLst>
                <a:ext uri="{FF2B5EF4-FFF2-40B4-BE49-F238E27FC236}">
                  <a16:creationId xmlns:a16="http://schemas.microsoft.com/office/drawing/2014/main" id="{0B32B369-00DA-4015-A5FF-49DBA4263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5191" y="6344989"/>
              <a:ext cx="2794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803.5790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1644">
              <a:extLst>
                <a:ext uri="{FF2B5EF4-FFF2-40B4-BE49-F238E27FC236}">
                  <a16:creationId xmlns:a16="http://schemas.microsoft.com/office/drawing/2014/main" id="{33C52268-2881-4A1C-A7F2-6D7CC8F0F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1404" y="6362451"/>
              <a:ext cx="2794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809.6053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1645">
              <a:extLst>
                <a:ext uri="{FF2B5EF4-FFF2-40B4-BE49-F238E27FC236}">
                  <a16:creationId xmlns:a16="http://schemas.microsoft.com/office/drawing/2014/main" id="{C375F3A7-9087-4384-8D07-DB1A481C5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1566" y="6386264"/>
              <a:ext cx="279400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810.6113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64" name="TextBox 1663">
              <a:extLst>
                <a:ext uri="{FF2B5EF4-FFF2-40B4-BE49-F238E27FC236}">
                  <a16:creationId xmlns:a16="http://schemas.microsoft.com/office/drawing/2014/main" id="{58CDAF85-D3A6-4974-9BC3-A79D56728765}"/>
                </a:ext>
              </a:extLst>
            </p:cNvPr>
            <p:cNvSpPr txBox="1"/>
            <p:nvPr/>
          </p:nvSpPr>
          <p:spPr>
            <a:xfrm>
              <a:off x="2680366" y="1095315"/>
              <a:ext cx="5950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10.49</a:t>
              </a:r>
            </a:p>
          </p:txBody>
        </p:sp>
        <p:sp>
          <p:nvSpPr>
            <p:cNvPr id="1665" name="TextBox 1664">
              <a:extLst>
                <a:ext uri="{FF2B5EF4-FFF2-40B4-BE49-F238E27FC236}">
                  <a16:creationId xmlns:a16="http://schemas.microsoft.com/office/drawing/2014/main" id="{13D10F92-8B99-4FF2-9081-6D49528066A5}"/>
                </a:ext>
              </a:extLst>
            </p:cNvPr>
            <p:cNvSpPr txBox="1"/>
            <p:nvPr/>
          </p:nvSpPr>
          <p:spPr>
            <a:xfrm>
              <a:off x="2746376" y="2271714"/>
              <a:ext cx="597445" cy="30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10.56</a:t>
              </a:r>
            </a:p>
          </p:txBody>
        </p:sp>
        <p:sp>
          <p:nvSpPr>
            <p:cNvPr id="1666" name="TextBox 1665">
              <a:extLst>
                <a:ext uri="{FF2B5EF4-FFF2-40B4-BE49-F238E27FC236}">
                  <a16:creationId xmlns:a16="http://schemas.microsoft.com/office/drawing/2014/main" id="{09CC53F6-78AF-4D66-9397-7ADEC93B652C}"/>
                </a:ext>
              </a:extLst>
            </p:cNvPr>
            <p:cNvSpPr txBox="1"/>
            <p:nvPr/>
          </p:nvSpPr>
          <p:spPr>
            <a:xfrm>
              <a:off x="2763182" y="3795810"/>
              <a:ext cx="597445" cy="30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10.43</a:t>
              </a:r>
            </a:p>
          </p:txBody>
        </p:sp>
        <p:sp>
          <p:nvSpPr>
            <p:cNvPr id="1667" name="TextBox 1666">
              <a:extLst>
                <a:ext uri="{FF2B5EF4-FFF2-40B4-BE49-F238E27FC236}">
                  <a16:creationId xmlns:a16="http://schemas.microsoft.com/office/drawing/2014/main" id="{C3F7A099-78E0-47D9-9F31-BD091A1F6134}"/>
                </a:ext>
              </a:extLst>
            </p:cNvPr>
            <p:cNvSpPr txBox="1"/>
            <p:nvPr/>
          </p:nvSpPr>
          <p:spPr>
            <a:xfrm>
              <a:off x="2763182" y="5610385"/>
              <a:ext cx="597445" cy="30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10.55</a:t>
              </a:r>
            </a:p>
          </p:txBody>
        </p:sp>
      </p:grpSp>
      <p:sp>
        <p:nvSpPr>
          <p:cNvPr id="1669" name="TextBox 1668">
            <a:extLst>
              <a:ext uri="{FF2B5EF4-FFF2-40B4-BE49-F238E27FC236}">
                <a16:creationId xmlns:a16="http://schemas.microsoft.com/office/drawing/2014/main" id="{D73C0A89-FD72-494E-8D9E-ED183777DE3E}"/>
              </a:ext>
            </a:extLst>
          </p:cNvPr>
          <p:cNvSpPr txBox="1"/>
          <p:nvPr/>
        </p:nvSpPr>
        <p:spPr>
          <a:xfrm>
            <a:off x="113504" y="159438"/>
            <a:ext cx="497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Condition 2</a:t>
            </a:r>
          </a:p>
          <a:p>
            <a:r>
              <a:rPr lang="en-GB" dirty="0"/>
              <a:t>Spectra of unlabelled (0H) and labelled (120H) lipid</a:t>
            </a:r>
          </a:p>
        </p:txBody>
      </p:sp>
    </p:spTree>
    <p:extLst>
      <p:ext uri="{BB962C8B-B14F-4D97-AF65-F5344CB8AC3E}">
        <p14:creationId xmlns:p14="http://schemas.microsoft.com/office/powerpoint/2010/main" val="2861655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Research - PowerPoint" ma:contentTypeID="0x0101007C815D7F23708242B4BF12767CC3D5BC00C248567EA06B6642929B99286C33C716" ma:contentTypeVersion="2" ma:contentTypeDescription="" ma:contentTypeScope="" ma:versionID="be9decd6e9f3094103dc33a988da9a6d">
  <xsd:schema xmlns:xsd="http://www.w3.org/2001/XMLSchema" xmlns:xs="http://www.w3.org/2001/XMLSchema" xmlns:p="http://schemas.microsoft.com/office/2006/metadata/properties" xmlns:ns2="f7e23f56-c280-41ab-823e-256753634950" targetNamespace="http://schemas.microsoft.com/office/2006/metadata/properties" ma:root="true" ma:fieldsID="17104a86ef3d236c59888f2bc8addd5f" ns2:_="">
    <xsd:import namespace="f7e23f56-c280-41ab-823e-256753634950"/>
    <xsd:element name="properties">
      <xsd:complexType>
        <xsd:sequence>
          <xsd:element name="documentManagement">
            <xsd:complexType>
              <xsd:all>
                <xsd:element ref="ns2:Research_x0020_Class_x0020_Scheme" minOccurs="0"/>
                <xsd:element ref="ns2:Research_x0020_Retention" minOccurs="0"/>
                <xsd:element ref="ns2: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e23f56-c280-41ab-823e-256753634950" elementFormDefault="qualified">
    <xsd:import namespace="http://schemas.microsoft.com/office/2006/documentManagement/types"/>
    <xsd:import namespace="http://schemas.microsoft.com/office/infopath/2007/PartnerControls"/>
    <xsd:element name="Research_x0020_Class_x0020_Scheme" ma:index="8" nillable="true" ma:displayName="Research Class Scheme" ma:default="Research Working Papers" ma:internalName="Research_x0020_Class_x0020_Scheme">
      <xsd:simpleType>
        <xsd:restriction base="dms:Text">
          <xsd:maxLength value="255"/>
        </xsd:restriction>
      </xsd:simpleType>
    </xsd:element>
    <xsd:element name="Research_x0020_Retention" ma:index="9" nillable="true" ma:displayName="Research Retention" ma:default="UHI funded - Publication/delivery + 6 years" ma:internalName="Research_x0020_Retention">
      <xsd:simpleType>
        <xsd:restriction base="dms:Text">
          <xsd:maxLength value="255"/>
        </xsd:restriction>
      </xsd:simpleType>
    </xsd:element>
    <xsd:element name="Action" ma:index="10" nillable="true" ma:displayName="Research Retention Action" ma:default="Review then archive" ma:internalName="Action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search_x0020_Retention xmlns="f7e23f56-c280-41ab-823e-256753634950">UHI funded - Publication/delivery + 6 years</Research_x0020_Retention>
    <Action xmlns="f7e23f56-c280-41ab-823e-256753634950">Review then archive</Action>
    <Research_x0020_Class_x0020_Scheme xmlns="f7e23f56-c280-41ab-823e-256753634950">Research Working Papers</Research_x0020_Class_x0020_Scheme>
  </documentManagement>
</p:properties>
</file>

<file path=customXml/itemProps1.xml><?xml version="1.0" encoding="utf-8"?>
<ds:datastoreItem xmlns:ds="http://schemas.openxmlformats.org/officeDocument/2006/customXml" ds:itemID="{EB890FCB-98DA-4DD0-A365-982275E54B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e23f56-c280-41ab-823e-2567536349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02FBFF-9633-4113-A512-C4276060218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FA7CC6-1972-4E2F-8D1B-BED3A4098625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f7e23f56-c280-41ab-823e-25675363495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1076</Words>
  <Application>Microsoft Office PowerPoint</Application>
  <PresentationFormat>Widescreen</PresentationFormat>
  <Paragraphs>545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small fonts</vt:lpstr>
      <vt:lpstr>Office Theme</vt:lpstr>
      <vt:lpstr>PC (34:1)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BRACE 16025764</dc:creator>
  <cp:lastModifiedBy>Nicole Brace</cp:lastModifiedBy>
  <cp:revision>23</cp:revision>
  <dcterms:created xsi:type="dcterms:W3CDTF">2020-04-07T10:48:01Z</dcterms:created>
  <dcterms:modified xsi:type="dcterms:W3CDTF">2020-04-22T08:52:24Z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0x0101007C815D7F23708242B4BF12767CC3D5BC00C248567EA06B6642929B99286C33C716</vt:lpwstr>
  </property>
</Properties>
</file>