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2" r:id="rId3"/>
    <p:sldId id="303" r:id="rId4"/>
    <p:sldId id="1358" r:id="rId5"/>
    <p:sldId id="1335" r:id="rId6"/>
    <p:sldId id="13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2AAE-065B-4527-A9D5-D0C93DF89A5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FC97E-1E19-4899-82AD-5EE7D80BF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20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this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916D1-B83F-428A-929E-B23595A88859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68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this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916D1-B83F-428A-929E-B23595A88859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335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29138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 this with less time points?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916D1-B83F-428A-929E-B23595A888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507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29138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 this with less time points?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916D1-B83F-428A-929E-B23595A888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70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4B3F-6F9B-489F-90AB-2AA8D8185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21CA4-4D75-4BC2-8D81-D994324D5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3F1E5-E3BB-445E-8E2F-F93372B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9860-B868-439C-A051-8CEE1FE870E5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7A832-ECD2-47C1-BA97-4B88114B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0832A-BD27-493F-9DC4-1150A23D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F62E-A4FC-496D-9FC0-93D2E05F5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39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AB97-46C8-423F-9EE6-A59E5CBC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3516F-9169-488F-8887-345AC2814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DB7E0-8D9D-4016-8CB7-BBF1E434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9860-B868-439C-A051-8CEE1FE870E5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BB94-FA92-4B10-AC98-7703265B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51E1-E7FB-4EDF-9EFC-713B821E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F62E-A4FC-496D-9FC0-93D2E05F5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60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11728-429C-4639-83A2-C76368170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54610-CB2E-4ABB-9C4D-87D389880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6F3DD-20B5-42F9-9341-1EC59598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9860-B868-439C-A051-8CEE1FE870E5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CFED-8466-4DBC-BF44-376EB92C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2766-D314-48B6-89F0-46CE06B6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F62E-A4FC-496D-9FC0-93D2E05F5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87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495F-0004-43EA-8C62-7F1748E0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12595-4F45-44FA-9B4D-F6965A3E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583BE-66E2-4185-8E9F-2CE6D8E1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9860-B868-439C-A051-8CEE1FE870E5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58B7B-88D6-4ADE-9E70-77911C4A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42237-A5C2-4624-A8E9-A6E24523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F62E-A4FC-496D-9FC0-93D2E05F5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38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DF07-918F-44F8-BEF2-8CDAD508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03C17-1CAE-4862-B42D-2DCF5EF9E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E9FDC-20D1-4595-8705-815C747C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9860-B868-439C-A051-8CEE1FE870E5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3C4A-6D84-49C9-8CBD-316900AB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47FD9-1E53-444B-9953-2678A04C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F62E-A4FC-496D-9FC0-93D2E05F5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9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5E18-A6F6-4E10-932D-CA717BA5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9CA3C-6907-4217-AC79-0EC363547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85312-DF83-47F5-98AD-3E7666239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7D4FC-B666-4302-9C27-F861729D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9860-B868-439C-A051-8CEE1FE870E5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9652-9640-4EAF-96F9-D7C0C59D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6020C-0F35-43B5-B524-41CE5AB6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F62E-A4FC-496D-9FC0-93D2E05F5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31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E99E-CD28-4D61-9A6A-358FA72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6BD9F-2A22-4DB5-A7AD-EE7AD3021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C0F88-7DB5-4A83-9AAB-6214333E6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D2AF-F007-4A9D-84D6-B4640E61D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84618-7EBF-47A7-9D59-D585730A1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BE348-6116-4C10-A318-79932386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9860-B868-439C-A051-8CEE1FE870E5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C671F-F08F-481D-AE89-EDFAB25F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6D8CD-C6B1-43C0-B35C-B3F2C080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F62E-A4FC-496D-9FC0-93D2E05F5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42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E053-77C4-439B-BABA-2F33CDB8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CA702-AEF9-455E-8D0F-1267419B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9860-B868-439C-A051-8CEE1FE870E5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BD03A-47E8-44EA-9DC0-6D8CD4FB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D2A6F-6ECD-4150-89E3-AB2E6F54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F62E-A4FC-496D-9FC0-93D2E05F5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20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9E159-4129-4ECD-B36D-49DBA6D7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9860-B868-439C-A051-8CEE1FE870E5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CF13-4B03-47FE-8F7E-C4606FA9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5EF1E-BD87-463C-832D-A472857D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F62E-A4FC-496D-9FC0-93D2E05F5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51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B11D-2FF5-494E-9522-5E22802B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1A5F3-82DB-426B-96F9-458092291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0D4AA-BC1C-4F71-9CD4-D5BC90BE7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68BD2-F394-48D6-8122-57720D0D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9860-B868-439C-A051-8CEE1FE870E5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47BA7-4B8B-4CD2-9581-450D58C7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19A34-65BD-429F-8649-FCD26F2C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F62E-A4FC-496D-9FC0-93D2E05F5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65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F925-2244-45B1-B424-7A63A235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21408-19A4-4622-AEEE-9CE045CA8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9C6B-56EA-4A03-A982-2342456EB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99B31-C80F-4D7D-A080-46FFECF4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9860-B868-439C-A051-8CEE1FE870E5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DD6C1-C639-4992-85D5-BB97D717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AA519-6CF7-4AF3-928C-7F9EFDDD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F62E-A4FC-496D-9FC0-93D2E05F5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71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16763-A616-45C3-B7A6-3269789E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8D3CD-93E0-432A-AADD-D2772895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C435-513C-4C67-8ECD-C221F17C9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99860-B868-439C-A051-8CEE1FE870E5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38835-8E47-4CAF-BC31-346AB25E2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D392B-E43B-4B29-8B29-D89FE74EC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FF62E-A4FC-496D-9FC0-93D2E05F5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91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04A0FD-9098-4B31-A1C8-EF548D38EDDB}"/>
              </a:ext>
            </a:extLst>
          </p:cNvPr>
          <p:cNvSpPr txBox="1">
            <a:spLocks/>
          </p:cNvSpPr>
          <p:nvPr/>
        </p:nvSpPr>
        <p:spPr>
          <a:xfrm>
            <a:off x="2200425" y="1919410"/>
            <a:ext cx="8020708" cy="474663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>
                <a:solidFill>
                  <a:srgbClr val="540054"/>
                </a:solidFill>
                <a:cs typeface="Arial" charset="0"/>
              </a:rPr>
              <a:t>Deuterium Incorporation into </a:t>
            </a:r>
            <a:r>
              <a:rPr lang="en-GB" sz="2400" dirty="0">
                <a:solidFill>
                  <a:srgbClr val="540054"/>
                </a:solidFill>
              </a:rPr>
              <a:t>Phosphatidylcholine (34:0)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kern="0" dirty="0">
              <a:solidFill>
                <a:srgbClr val="540054"/>
              </a:solidFill>
              <a:cs typeface="Arial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C445DE-5868-406C-8F5E-C31DD41AC8A4}"/>
              </a:ext>
            </a:extLst>
          </p:cNvPr>
          <p:cNvSpPr txBox="1">
            <a:spLocks/>
          </p:cNvSpPr>
          <p:nvPr/>
        </p:nvSpPr>
        <p:spPr>
          <a:xfrm>
            <a:off x="2812609" y="3191670"/>
            <a:ext cx="3936905" cy="474663"/>
          </a:xfrm>
          <a:prstGeom prst="rect">
            <a:avLst/>
          </a:prstGeom>
        </p:spPr>
        <p:txBody>
          <a:bodyPr/>
          <a:lstStyle/>
          <a:p>
            <a:endParaRPr lang="en-GB" sz="2400" dirty="0">
              <a:solidFill>
                <a:srgbClr val="540054"/>
              </a:solidFill>
              <a:latin typeface="Arial"/>
            </a:endParaRPr>
          </a:p>
        </p:txBody>
      </p:sp>
      <p:pic>
        <p:nvPicPr>
          <p:cNvPr id="6" name="Picture 5" descr="UHI Logo_CMYK.jpg">
            <a:extLst>
              <a:ext uri="{FF2B5EF4-FFF2-40B4-BE49-F238E27FC236}">
                <a16:creationId xmlns:a16="http://schemas.microsoft.com/office/drawing/2014/main" id="{4FBE76C6-2AC6-45BF-B64B-970F0A04840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68684" y="5533475"/>
            <a:ext cx="2785892" cy="8343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705FF31-A47E-421F-9D83-0EACF99C76D5}"/>
              </a:ext>
            </a:extLst>
          </p:cNvPr>
          <p:cNvSpPr txBox="1">
            <a:spLocks/>
          </p:cNvSpPr>
          <p:nvPr/>
        </p:nvSpPr>
        <p:spPr>
          <a:xfrm>
            <a:off x="4428288" y="3568101"/>
            <a:ext cx="3335424" cy="474663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>
                <a:solidFill>
                  <a:srgbClr val="540054"/>
                </a:solidFill>
                <a:cs typeface="Arial" charset="0"/>
              </a:rPr>
              <a:t>Nicole Brace</a:t>
            </a:r>
            <a:endParaRPr lang="en-GB" sz="2400" dirty="0">
              <a:solidFill>
                <a:srgbClr val="540054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kern="0" dirty="0">
              <a:solidFill>
                <a:srgbClr val="54005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19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10632" y="999619"/>
            <a:ext cx="4543097" cy="284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26717" y="1471635"/>
            <a:ext cx="747220" cy="1040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4206" y="1253330"/>
            <a:ext cx="6543239" cy="435133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10632" y="933964"/>
            <a:ext cx="4543097" cy="39971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70122" y="1435541"/>
            <a:ext cx="833143" cy="115460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73651" y="3587114"/>
            <a:ext cx="2421549" cy="14099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13701" y="3554287"/>
            <a:ext cx="1897753" cy="6565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91847E-0470-4878-93EC-029DD9CF71D2}"/>
              </a:ext>
            </a:extLst>
          </p:cNvPr>
          <p:cNvSpPr/>
          <p:nvPr/>
        </p:nvSpPr>
        <p:spPr>
          <a:xfrm>
            <a:off x="2484426" y="3596263"/>
            <a:ext cx="1897753" cy="6565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3B239-1AEB-4986-BC6E-1CDB54F5A060}"/>
              </a:ext>
            </a:extLst>
          </p:cNvPr>
          <p:cNvSpPr/>
          <p:nvPr/>
        </p:nvSpPr>
        <p:spPr>
          <a:xfrm>
            <a:off x="2110632" y="1277169"/>
            <a:ext cx="1897753" cy="6565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E1F1C2-1F32-4BDD-AE40-F6A3D66FBF01}"/>
              </a:ext>
            </a:extLst>
          </p:cNvPr>
          <p:cNvSpPr/>
          <p:nvPr/>
        </p:nvSpPr>
        <p:spPr>
          <a:xfrm>
            <a:off x="1875505" y="1458497"/>
            <a:ext cx="1897753" cy="6565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AF0D5CE-B70B-4604-A8E8-87635ECA1940}"/>
              </a:ext>
            </a:extLst>
          </p:cNvPr>
          <p:cNvSpPr txBox="1">
            <a:spLocks/>
          </p:cNvSpPr>
          <p:nvPr/>
        </p:nvSpPr>
        <p:spPr>
          <a:xfrm>
            <a:off x="2487967" y="245095"/>
            <a:ext cx="6435715" cy="474663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E" sz="2400" kern="0" dirty="0">
                <a:solidFill>
                  <a:srgbClr val="540054"/>
                </a:solidFill>
                <a:cs typeface="Arial" charset="0"/>
              </a:rPr>
              <a:t>T = 0 hours </a:t>
            </a:r>
            <a:endParaRPr lang="en-GB" sz="2400" kern="0" dirty="0">
              <a:solidFill>
                <a:srgbClr val="540054"/>
              </a:solidFill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6054D-E741-4008-A7A2-5AC0A0CCF3EC}"/>
              </a:ext>
            </a:extLst>
          </p:cNvPr>
          <p:cNvSpPr/>
          <p:nvPr/>
        </p:nvSpPr>
        <p:spPr>
          <a:xfrm>
            <a:off x="10236445" y="6539525"/>
            <a:ext cx="1851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540054"/>
                </a:solidFill>
              </a:rPr>
              <a:t>Phosphatidylcholine (34:0)</a:t>
            </a:r>
          </a:p>
        </p:txBody>
      </p:sp>
    </p:spTree>
    <p:extLst>
      <p:ext uri="{BB962C8B-B14F-4D97-AF65-F5344CB8AC3E}">
        <p14:creationId xmlns:p14="http://schemas.microsoft.com/office/powerpoint/2010/main" val="421459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>
        <p:cut/>
      </p:transition>
    </mc:Choice>
    <mc:Fallback xmlns="">
      <p:transition advClick="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0806" y="1064506"/>
            <a:ext cx="4543097" cy="44445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66891" y="1614590"/>
            <a:ext cx="747220" cy="1040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536234B-7D8A-49AE-9C93-31BF2569A8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74162" y="1345750"/>
            <a:ext cx="6567488" cy="4351339"/>
            <a:chOff x="1779" y="1150"/>
            <a:chExt cx="4137" cy="2741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83716831-6A15-41FE-8DA0-D06ADDFE395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79" y="1150"/>
              <a:ext cx="4122" cy="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4" name="Group 205">
              <a:extLst>
                <a:ext uri="{FF2B5EF4-FFF2-40B4-BE49-F238E27FC236}">
                  <a16:creationId xmlns:a16="http://schemas.microsoft.com/office/drawing/2014/main" id="{BA1F7736-A5BF-41F5-B33F-BF58AE93B6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" y="1153"/>
              <a:ext cx="4124" cy="1418"/>
              <a:chOff x="1779" y="1153"/>
              <a:chExt cx="4124" cy="1418"/>
            </a:xfrm>
          </p:grpSpPr>
          <p:sp>
            <p:nvSpPr>
              <p:cNvPr id="658" name="Rectangle 5">
                <a:extLst>
                  <a:ext uri="{FF2B5EF4-FFF2-40B4-BE49-F238E27FC236}">
                    <a16:creationId xmlns:a16="http://schemas.microsoft.com/office/drawing/2014/main" id="{58D02965-86C7-44A6-94A3-44B06D588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3" y="1153"/>
                <a:ext cx="663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96"/>
                    </a:solidFill>
                  </a:rPr>
                  <a:t>F:\jan19\...\RAW_D20_T=120_Pos_1</a:t>
                </a:r>
                <a:endParaRPr lang="en-US" altLang="en-US"/>
              </a:p>
            </p:txBody>
          </p:sp>
          <p:sp>
            <p:nvSpPr>
              <p:cNvPr id="659" name="Rectangle 6">
                <a:extLst>
                  <a:ext uri="{FF2B5EF4-FFF2-40B4-BE49-F238E27FC236}">
                    <a16:creationId xmlns:a16="http://schemas.microsoft.com/office/drawing/2014/main" id="{7350A87C-2953-4888-949F-C47F50F42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4" y="1153"/>
                <a:ext cx="3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96"/>
                    </a:solidFill>
                  </a:rPr>
                  <a:t>30/11/2018 01:53:55</a:t>
                </a:r>
                <a:endParaRPr lang="en-US" altLang="en-US"/>
              </a:p>
            </p:txBody>
          </p:sp>
          <p:sp>
            <p:nvSpPr>
              <p:cNvPr id="660" name="Line 7">
                <a:extLst>
                  <a:ext uri="{FF2B5EF4-FFF2-40B4-BE49-F238E27FC236}">
                    <a16:creationId xmlns:a16="http://schemas.microsoft.com/office/drawing/2014/main" id="{861401FE-F027-48AA-8412-12D12F49A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9" y="1251"/>
                <a:ext cx="412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1" name="Line 8">
                <a:extLst>
                  <a:ext uri="{FF2B5EF4-FFF2-40B4-BE49-F238E27FC236}">
                    <a16:creationId xmlns:a16="http://schemas.microsoft.com/office/drawing/2014/main" id="{6877819F-5FA5-48D0-942D-3CB8730227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9" y="2571"/>
                <a:ext cx="41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2" name="Rectangle 9">
                <a:extLst>
                  <a:ext uri="{FF2B5EF4-FFF2-40B4-BE49-F238E27FC236}">
                    <a16:creationId xmlns:a16="http://schemas.microsoft.com/office/drawing/2014/main" id="{74B30751-CA0C-4DA7-8A65-D24E63A6B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" y="1272"/>
                <a:ext cx="65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RT:</a:t>
                </a:r>
                <a:endParaRPr lang="en-US" altLang="en-US"/>
              </a:p>
            </p:txBody>
          </p:sp>
          <p:sp>
            <p:nvSpPr>
              <p:cNvPr id="663" name="Rectangle 10">
                <a:extLst>
                  <a:ext uri="{FF2B5EF4-FFF2-40B4-BE49-F238E27FC236}">
                    <a16:creationId xmlns:a16="http://schemas.microsoft.com/office/drawing/2014/main" id="{0860F297-1A74-4312-B440-313AF5069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9" y="1272"/>
                <a:ext cx="213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96"/>
                    </a:solidFill>
                  </a:rPr>
                  <a:t>0.00 - 27.02</a:t>
                </a:r>
                <a:endParaRPr lang="en-US" altLang="en-US"/>
              </a:p>
            </p:txBody>
          </p:sp>
          <p:sp>
            <p:nvSpPr>
              <p:cNvPr id="664" name="Line 11">
                <a:extLst>
                  <a:ext uri="{FF2B5EF4-FFF2-40B4-BE49-F238E27FC236}">
                    <a16:creationId xmlns:a16="http://schemas.microsoft.com/office/drawing/2014/main" id="{D56DCF00-BFC7-47B6-815E-FB4F66913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5" y="2407"/>
                <a:ext cx="377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5" name="Line 12">
                <a:extLst>
                  <a:ext uri="{FF2B5EF4-FFF2-40B4-BE49-F238E27FC236}">
                    <a16:creationId xmlns:a16="http://schemas.microsoft.com/office/drawing/2014/main" id="{149F2772-084A-46F8-A463-A6FE98D21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1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6" name="Line 13">
                <a:extLst>
                  <a:ext uri="{FF2B5EF4-FFF2-40B4-BE49-F238E27FC236}">
                    <a16:creationId xmlns:a16="http://schemas.microsoft.com/office/drawing/2014/main" id="{12D581B3-B6FB-4EAE-B92B-EEDE3A193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9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7" name="Line 14">
                <a:extLst>
                  <a:ext uri="{FF2B5EF4-FFF2-40B4-BE49-F238E27FC236}">
                    <a16:creationId xmlns:a16="http://schemas.microsoft.com/office/drawing/2014/main" id="{68F5D7AD-FA56-4765-B549-62E6400AD8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7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8" name="Line 15">
                <a:extLst>
                  <a:ext uri="{FF2B5EF4-FFF2-40B4-BE49-F238E27FC236}">
                    <a16:creationId xmlns:a16="http://schemas.microsoft.com/office/drawing/2014/main" id="{217A5CF8-2803-429A-BA78-69506396B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5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9" name="Line 16">
                <a:extLst>
                  <a:ext uri="{FF2B5EF4-FFF2-40B4-BE49-F238E27FC236}">
                    <a16:creationId xmlns:a16="http://schemas.microsoft.com/office/drawing/2014/main" id="{AEC5E43D-2BE1-4DB3-8B9D-E72A25D66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1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0" name="Line 17">
                <a:extLst>
                  <a:ext uri="{FF2B5EF4-FFF2-40B4-BE49-F238E27FC236}">
                    <a16:creationId xmlns:a16="http://schemas.microsoft.com/office/drawing/2014/main" id="{2D344A2F-890C-416C-8153-3B6D1379A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9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1" name="Line 18">
                <a:extLst>
                  <a:ext uri="{FF2B5EF4-FFF2-40B4-BE49-F238E27FC236}">
                    <a16:creationId xmlns:a16="http://schemas.microsoft.com/office/drawing/2014/main" id="{D53A2ABC-7384-43D2-A1B4-738623266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7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2" name="Line 19">
                <a:extLst>
                  <a:ext uri="{FF2B5EF4-FFF2-40B4-BE49-F238E27FC236}">
                    <a16:creationId xmlns:a16="http://schemas.microsoft.com/office/drawing/2014/main" id="{F7C38499-4188-45F1-9ADE-BEE35350B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5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3" name="Line 20">
                <a:extLst>
                  <a:ext uri="{FF2B5EF4-FFF2-40B4-BE49-F238E27FC236}">
                    <a16:creationId xmlns:a16="http://schemas.microsoft.com/office/drawing/2014/main" id="{DEFDBD07-0A2C-4ED6-9A20-6B3A9395AF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1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4" name="Line 21">
                <a:extLst>
                  <a:ext uri="{FF2B5EF4-FFF2-40B4-BE49-F238E27FC236}">
                    <a16:creationId xmlns:a16="http://schemas.microsoft.com/office/drawing/2014/main" id="{D7D1A035-317F-4D80-B2AE-A3F8DDBAE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9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5" name="Line 22">
                <a:extLst>
                  <a:ext uri="{FF2B5EF4-FFF2-40B4-BE49-F238E27FC236}">
                    <a16:creationId xmlns:a16="http://schemas.microsoft.com/office/drawing/2014/main" id="{AA6F654F-283C-4B33-9233-6ACC89DA49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7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6" name="Line 23">
                <a:extLst>
                  <a:ext uri="{FF2B5EF4-FFF2-40B4-BE49-F238E27FC236}">
                    <a16:creationId xmlns:a16="http://schemas.microsoft.com/office/drawing/2014/main" id="{0F4EE804-19DC-41C9-A995-14835F5930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5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7" name="Line 24">
                <a:extLst>
                  <a:ext uri="{FF2B5EF4-FFF2-40B4-BE49-F238E27FC236}">
                    <a16:creationId xmlns:a16="http://schemas.microsoft.com/office/drawing/2014/main" id="{507F041C-CD39-4CC9-89A3-FD7C21138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8" name="Line 25">
                <a:extLst>
                  <a:ext uri="{FF2B5EF4-FFF2-40B4-BE49-F238E27FC236}">
                    <a16:creationId xmlns:a16="http://schemas.microsoft.com/office/drawing/2014/main" id="{6A031530-40E4-4469-AFEA-D131060E83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9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9" name="Line 26">
                <a:extLst>
                  <a:ext uri="{FF2B5EF4-FFF2-40B4-BE49-F238E27FC236}">
                    <a16:creationId xmlns:a16="http://schemas.microsoft.com/office/drawing/2014/main" id="{1D39E29B-BC5C-4768-931E-CC6C8BB36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7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0" name="Line 27">
                <a:extLst>
                  <a:ext uri="{FF2B5EF4-FFF2-40B4-BE49-F238E27FC236}">
                    <a16:creationId xmlns:a16="http://schemas.microsoft.com/office/drawing/2014/main" id="{2A10C5D7-5A02-4B0C-B7A5-2D325A5CBC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5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1" name="Line 28">
                <a:extLst>
                  <a:ext uri="{FF2B5EF4-FFF2-40B4-BE49-F238E27FC236}">
                    <a16:creationId xmlns:a16="http://schemas.microsoft.com/office/drawing/2014/main" id="{AE5CF05A-AB88-4A65-9ACD-EFF9DCEB1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0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2" name="Line 29">
                <a:extLst>
                  <a:ext uri="{FF2B5EF4-FFF2-40B4-BE49-F238E27FC236}">
                    <a16:creationId xmlns:a16="http://schemas.microsoft.com/office/drawing/2014/main" id="{2FADEC88-B9A0-4B12-9355-80C686C9D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8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3" name="Line 30">
                <a:extLst>
                  <a:ext uri="{FF2B5EF4-FFF2-40B4-BE49-F238E27FC236}">
                    <a16:creationId xmlns:a16="http://schemas.microsoft.com/office/drawing/2014/main" id="{655A68CA-BF69-47BC-BA48-C02FD5EAA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6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4" name="Line 31">
                <a:extLst>
                  <a:ext uri="{FF2B5EF4-FFF2-40B4-BE49-F238E27FC236}">
                    <a16:creationId xmlns:a16="http://schemas.microsoft.com/office/drawing/2014/main" id="{A01EA125-DBBB-41E2-BA32-4CA768A18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4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5" name="Line 32">
                <a:extLst>
                  <a:ext uri="{FF2B5EF4-FFF2-40B4-BE49-F238E27FC236}">
                    <a16:creationId xmlns:a16="http://schemas.microsoft.com/office/drawing/2014/main" id="{18E8137E-6D74-46B2-856B-C552976DD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0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6" name="Line 33">
                <a:extLst>
                  <a:ext uri="{FF2B5EF4-FFF2-40B4-BE49-F238E27FC236}">
                    <a16:creationId xmlns:a16="http://schemas.microsoft.com/office/drawing/2014/main" id="{0D9ED695-C11F-4914-BBA8-6E3091185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8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7" name="Line 34">
                <a:extLst>
                  <a:ext uri="{FF2B5EF4-FFF2-40B4-BE49-F238E27FC236}">
                    <a16:creationId xmlns:a16="http://schemas.microsoft.com/office/drawing/2014/main" id="{1FADA56E-B81C-43CD-A84D-601DF0513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6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8" name="Line 35">
                <a:extLst>
                  <a:ext uri="{FF2B5EF4-FFF2-40B4-BE49-F238E27FC236}">
                    <a16:creationId xmlns:a16="http://schemas.microsoft.com/office/drawing/2014/main" id="{9F2665FF-E077-414C-B8C9-8D0AC2AE5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9" name="Line 36">
                <a:extLst>
                  <a:ext uri="{FF2B5EF4-FFF2-40B4-BE49-F238E27FC236}">
                    <a16:creationId xmlns:a16="http://schemas.microsoft.com/office/drawing/2014/main" id="{ECDC3186-D954-4EBF-A49F-D4CCEE9E61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0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0" name="Line 37">
                <a:extLst>
                  <a:ext uri="{FF2B5EF4-FFF2-40B4-BE49-F238E27FC236}">
                    <a16:creationId xmlns:a16="http://schemas.microsoft.com/office/drawing/2014/main" id="{A424B266-577B-4C94-BC7B-D59F1514A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8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1" name="Line 38">
                <a:extLst>
                  <a:ext uri="{FF2B5EF4-FFF2-40B4-BE49-F238E27FC236}">
                    <a16:creationId xmlns:a16="http://schemas.microsoft.com/office/drawing/2014/main" id="{C97B2762-51D8-420A-A4A6-C6B5667BB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6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2" name="Line 39">
                <a:extLst>
                  <a:ext uri="{FF2B5EF4-FFF2-40B4-BE49-F238E27FC236}">
                    <a16:creationId xmlns:a16="http://schemas.microsoft.com/office/drawing/2014/main" id="{48DF367B-29C5-40AB-8D1C-27E7C3A879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4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3" name="Line 40">
                <a:extLst>
                  <a:ext uri="{FF2B5EF4-FFF2-40B4-BE49-F238E27FC236}">
                    <a16:creationId xmlns:a16="http://schemas.microsoft.com/office/drawing/2014/main" id="{5AD3DF88-E980-49FD-8C11-03E4DB8F9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0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4" name="Line 41">
                <a:extLst>
                  <a:ext uri="{FF2B5EF4-FFF2-40B4-BE49-F238E27FC236}">
                    <a16:creationId xmlns:a16="http://schemas.microsoft.com/office/drawing/2014/main" id="{B3ADB346-9D08-47BF-A383-FD29B3CDA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8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5" name="Line 42">
                <a:extLst>
                  <a:ext uri="{FF2B5EF4-FFF2-40B4-BE49-F238E27FC236}">
                    <a16:creationId xmlns:a16="http://schemas.microsoft.com/office/drawing/2014/main" id="{651807D8-D46E-4444-823F-D9F8ED79CF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6" name="Line 43">
                <a:extLst>
                  <a:ext uri="{FF2B5EF4-FFF2-40B4-BE49-F238E27FC236}">
                    <a16:creationId xmlns:a16="http://schemas.microsoft.com/office/drawing/2014/main" id="{B12AFB01-D88F-4217-BB27-94A1BFE51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7" name="Line 44">
                <a:extLst>
                  <a:ext uri="{FF2B5EF4-FFF2-40B4-BE49-F238E27FC236}">
                    <a16:creationId xmlns:a16="http://schemas.microsoft.com/office/drawing/2014/main" id="{7B86058B-B069-475D-8ADF-8B52D4FBC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0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8" name="Line 45">
                <a:extLst>
                  <a:ext uri="{FF2B5EF4-FFF2-40B4-BE49-F238E27FC236}">
                    <a16:creationId xmlns:a16="http://schemas.microsoft.com/office/drawing/2014/main" id="{872FA294-604E-45C0-B7DD-DA00EDB3E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8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9" name="Line 46">
                <a:extLst>
                  <a:ext uri="{FF2B5EF4-FFF2-40B4-BE49-F238E27FC236}">
                    <a16:creationId xmlns:a16="http://schemas.microsoft.com/office/drawing/2014/main" id="{24AA0F32-C853-4E37-965B-1718FCC9B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6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0" name="Line 47">
                <a:extLst>
                  <a:ext uri="{FF2B5EF4-FFF2-40B4-BE49-F238E27FC236}">
                    <a16:creationId xmlns:a16="http://schemas.microsoft.com/office/drawing/2014/main" id="{61752766-379B-40AE-B276-EA1D9DA4C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4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1" name="Line 48">
                <a:extLst>
                  <a:ext uri="{FF2B5EF4-FFF2-40B4-BE49-F238E27FC236}">
                    <a16:creationId xmlns:a16="http://schemas.microsoft.com/office/drawing/2014/main" id="{0F93BB18-4F49-483C-A1D8-CB71CFF23E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0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2" name="Line 49">
                <a:extLst>
                  <a:ext uri="{FF2B5EF4-FFF2-40B4-BE49-F238E27FC236}">
                    <a16:creationId xmlns:a16="http://schemas.microsoft.com/office/drawing/2014/main" id="{5D2F1B5C-760A-44F0-BC70-F18CC5200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8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3" name="Line 50">
                <a:extLst>
                  <a:ext uri="{FF2B5EF4-FFF2-40B4-BE49-F238E27FC236}">
                    <a16:creationId xmlns:a16="http://schemas.microsoft.com/office/drawing/2014/main" id="{F3DA04DA-EC58-443D-B10D-DA50E57CB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6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4" name="Line 51">
                <a:extLst>
                  <a:ext uri="{FF2B5EF4-FFF2-40B4-BE49-F238E27FC236}">
                    <a16:creationId xmlns:a16="http://schemas.microsoft.com/office/drawing/2014/main" id="{8355E41A-D55D-47D8-9202-9828B90AB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5" name="Line 52">
                <a:extLst>
                  <a:ext uri="{FF2B5EF4-FFF2-40B4-BE49-F238E27FC236}">
                    <a16:creationId xmlns:a16="http://schemas.microsoft.com/office/drawing/2014/main" id="{1A54AB46-0F36-4796-94AA-981715274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0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6" name="Line 53">
                <a:extLst>
                  <a:ext uri="{FF2B5EF4-FFF2-40B4-BE49-F238E27FC236}">
                    <a16:creationId xmlns:a16="http://schemas.microsoft.com/office/drawing/2014/main" id="{2305A4C1-2A32-4B0A-A1ED-FB9BFF284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7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7" name="Line 54">
                <a:extLst>
                  <a:ext uri="{FF2B5EF4-FFF2-40B4-BE49-F238E27FC236}">
                    <a16:creationId xmlns:a16="http://schemas.microsoft.com/office/drawing/2014/main" id="{7AC5296B-4267-4543-9500-6169DA805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5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8" name="Line 55">
                <a:extLst>
                  <a:ext uri="{FF2B5EF4-FFF2-40B4-BE49-F238E27FC236}">
                    <a16:creationId xmlns:a16="http://schemas.microsoft.com/office/drawing/2014/main" id="{3ED75EF6-1303-4AFF-8D61-DB7A8A4BD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3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9" name="Line 56">
                <a:extLst>
                  <a:ext uri="{FF2B5EF4-FFF2-40B4-BE49-F238E27FC236}">
                    <a16:creationId xmlns:a16="http://schemas.microsoft.com/office/drawing/2014/main" id="{4824716D-2F99-415C-8A71-D0ABC4387F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9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0" name="Line 57">
                <a:extLst>
                  <a:ext uri="{FF2B5EF4-FFF2-40B4-BE49-F238E27FC236}">
                    <a16:creationId xmlns:a16="http://schemas.microsoft.com/office/drawing/2014/main" id="{51447468-C669-425D-A01D-0E1195B75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7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1" name="Line 58">
                <a:extLst>
                  <a:ext uri="{FF2B5EF4-FFF2-40B4-BE49-F238E27FC236}">
                    <a16:creationId xmlns:a16="http://schemas.microsoft.com/office/drawing/2014/main" id="{49C15C7C-66A9-4228-8FE8-FDBE9A3A8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5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2" name="Line 59">
                <a:extLst>
                  <a:ext uri="{FF2B5EF4-FFF2-40B4-BE49-F238E27FC236}">
                    <a16:creationId xmlns:a16="http://schemas.microsoft.com/office/drawing/2014/main" id="{605F4172-7376-4688-A5AB-7BF82B4F9B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3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3" name="Line 60">
                <a:extLst>
                  <a:ext uri="{FF2B5EF4-FFF2-40B4-BE49-F238E27FC236}">
                    <a16:creationId xmlns:a16="http://schemas.microsoft.com/office/drawing/2014/main" id="{7DEDB70B-41E1-4048-92C5-780D6C60D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9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4" name="Line 61">
                <a:extLst>
                  <a:ext uri="{FF2B5EF4-FFF2-40B4-BE49-F238E27FC236}">
                    <a16:creationId xmlns:a16="http://schemas.microsoft.com/office/drawing/2014/main" id="{4D15572F-C830-464C-9B22-44B96AAF0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5" name="Line 62">
                <a:extLst>
                  <a:ext uri="{FF2B5EF4-FFF2-40B4-BE49-F238E27FC236}">
                    <a16:creationId xmlns:a16="http://schemas.microsoft.com/office/drawing/2014/main" id="{C29510A1-D9D8-4F6B-9341-7C885B7D4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5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6" name="Line 63">
                <a:extLst>
                  <a:ext uri="{FF2B5EF4-FFF2-40B4-BE49-F238E27FC236}">
                    <a16:creationId xmlns:a16="http://schemas.microsoft.com/office/drawing/2014/main" id="{7E5409B7-E5D7-4181-A64A-C88E3F5D97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3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7" name="Line 64">
                <a:extLst>
                  <a:ext uri="{FF2B5EF4-FFF2-40B4-BE49-F238E27FC236}">
                    <a16:creationId xmlns:a16="http://schemas.microsoft.com/office/drawing/2014/main" id="{E2A4D9F7-29CF-4C54-BE7D-442AF2E3F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9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8" name="Line 65">
                <a:extLst>
                  <a:ext uri="{FF2B5EF4-FFF2-40B4-BE49-F238E27FC236}">
                    <a16:creationId xmlns:a16="http://schemas.microsoft.com/office/drawing/2014/main" id="{260365D1-A9BA-4E40-9CB8-E05710C74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7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9" name="Line 66">
                <a:extLst>
                  <a:ext uri="{FF2B5EF4-FFF2-40B4-BE49-F238E27FC236}">
                    <a16:creationId xmlns:a16="http://schemas.microsoft.com/office/drawing/2014/main" id="{201F4853-CB1D-41DF-A4B5-498D9E870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5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0" name="Line 67">
                <a:extLst>
                  <a:ext uri="{FF2B5EF4-FFF2-40B4-BE49-F238E27FC236}">
                    <a16:creationId xmlns:a16="http://schemas.microsoft.com/office/drawing/2014/main" id="{965DB152-616D-4D67-B21B-C563AFACA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3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1" name="Line 68">
                <a:extLst>
                  <a:ext uri="{FF2B5EF4-FFF2-40B4-BE49-F238E27FC236}">
                    <a16:creationId xmlns:a16="http://schemas.microsoft.com/office/drawing/2014/main" id="{482A1C52-ECA2-47FD-8D95-82728C9F3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9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2" name="Line 69">
                <a:extLst>
                  <a:ext uri="{FF2B5EF4-FFF2-40B4-BE49-F238E27FC236}">
                    <a16:creationId xmlns:a16="http://schemas.microsoft.com/office/drawing/2014/main" id="{FCCCD3D8-E3F8-415A-A945-C2E343958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7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3" name="Line 70">
                <a:extLst>
                  <a:ext uri="{FF2B5EF4-FFF2-40B4-BE49-F238E27FC236}">
                    <a16:creationId xmlns:a16="http://schemas.microsoft.com/office/drawing/2014/main" id="{F60D2DEA-F0A6-439F-8EFC-44950B3EA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5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4" name="Line 71">
                <a:extLst>
                  <a:ext uri="{FF2B5EF4-FFF2-40B4-BE49-F238E27FC236}">
                    <a16:creationId xmlns:a16="http://schemas.microsoft.com/office/drawing/2014/main" id="{8619798D-4682-4AA1-95D8-BD0293F2B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3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5" name="Line 72">
                <a:extLst>
                  <a:ext uri="{FF2B5EF4-FFF2-40B4-BE49-F238E27FC236}">
                    <a16:creationId xmlns:a16="http://schemas.microsoft.com/office/drawing/2014/main" id="{A5A0BB91-886B-4B40-A765-75BCE7532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9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6" name="Line 73">
                <a:extLst>
                  <a:ext uri="{FF2B5EF4-FFF2-40B4-BE49-F238E27FC236}">
                    <a16:creationId xmlns:a16="http://schemas.microsoft.com/office/drawing/2014/main" id="{4B4D6DB1-7907-4167-A1D7-3DA004FEE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7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7" name="Line 74">
                <a:extLst>
                  <a:ext uri="{FF2B5EF4-FFF2-40B4-BE49-F238E27FC236}">
                    <a16:creationId xmlns:a16="http://schemas.microsoft.com/office/drawing/2014/main" id="{C666746D-1C37-4013-B471-5C0A6651D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5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8" name="Line 75">
                <a:extLst>
                  <a:ext uri="{FF2B5EF4-FFF2-40B4-BE49-F238E27FC236}">
                    <a16:creationId xmlns:a16="http://schemas.microsoft.com/office/drawing/2014/main" id="{8B2A3F56-5BEB-46B9-8E88-AF3E291E6A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3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9" name="Line 76">
                <a:extLst>
                  <a:ext uri="{FF2B5EF4-FFF2-40B4-BE49-F238E27FC236}">
                    <a16:creationId xmlns:a16="http://schemas.microsoft.com/office/drawing/2014/main" id="{06192F47-CF4E-407D-918E-027C64C74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9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0" name="Line 77">
                <a:extLst>
                  <a:ext uri="{FF2B5EF4-FFF2-40B4-BE49-F238E27FC236}">
                    <a16:creationId xmlns:a16="http://schemas.microsoft.com/office/drawing/2014/main" id="{B196EEBB-BDCD-499E-83A3-4CC52B35B5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7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1" name="Line 78">
                <a:extLst>
                  <a:ext uri="{FF2B5EF4-FFF2-40B4-BE49-F238E27FC236}">
                    <a16:creationId xmlns:a16="http://schemas.microsoft.com/office/drawing/2014/main" id="{5A15AB4B-4C2E-42A0-8AE9-BC26F129A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4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2" name="Line 79">
                <a:extLst>
                  <a:ext uri="{FF2B5EF4-FFF2-40B4-BE49-F238E27FC236}">
                    <a16:creationId xmlns:a16="http://schemas.microsoft.com/office/drawing/2014/main" id="{948D12F6-C0C4-4F55-99D3-873BB5435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3" name="Line 80">
                <a:extLst>
                  <a:ext uri="{FF2B5EF4-FFF2-40B4-BE49-F238E27FC236}">
                    <a16:creationId xmlns:a16="http://schemas.microsoft.com/office/drawing/2014/main" id="{6D32FB80-9663-4268-8DCC-7C51EEBD9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8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4" name="Line 81">
                <a:extLst>
                  <a:ext uri="{FF2B5EF4-FFF2-40B4-BE49-F238E27FC236}">
                    <a16:creationId xmlns:a16="http://schemas.microsoft.com/office/drawing/2014/main" id="{A6374E23-8DF5-4DCE-992D-8A72929F2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5" name="Line 82">
                <a:extLst>
                  <a:ext uri="{FF2B5EF4-FFF2-40B4-BE49-F238E27FC236}">
                    <a16:creationId xmlns:a16="http://schemas.microsoft.com/office/drawing/2014/main" id="{CEB319CD-D844-49CE-81F8-986064D5FE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4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6" name="Line 83">
                <a:extLst>
                  <a:ext uri="{FF2B5EF4-FFF2-40B4-BE49-F238E27FC236}">
                    <a16:creationId xmlns:a16="http://schemas.microsoft.com/office/drawing/2014/main" id="{5EAEE6C3-7406-45B4-9819-7C74C02CE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2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7" name="Line 84">
                <a:extLst>
                  <a:ext uri="{FF2B5EF4-FFF2-40B4-BE49-F238E27FC236}">
                    <a16:creationId xmlns:a16="http://schemas.microsoft.com/office/drawing/2014/main" id="{3339AF4B-6F18-4DD8-9741-F8C6950309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8" name="Line 85">
                <a:extLst>
                  <a:ext uri="{FF2B5EF4-FFF2-40B4-BE49-F238E27FC236}">
                    <a16:creationId xmlns:a16="http://schemas.microsoft.com/office/drawing/2014/main" id="{A14E16C9-ED2E-41ED-8F08-7D4CE20EC1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6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9" name="Line 86">
                <a:extLst>
                  <a:ext uri="{FF2B5EF4-FFF2-40B4-BE49-F238E27FC236}">
                    <a16:creationId xmlns:a16="http://schemas.microsoft.com/office/drawing/2014/main" id="{55B89191-F1CC-4A32-B571-A3E74E1A8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4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0" name="Line 87">
                <a:extLst>
                  <a:ext uri="{FF2B5EF4-FFF2-40B4-BE49-F238E27FC236}">
                    <a16:creationId xmlns:a16="http://schemas.microsoft.com/office/drawing/2014/main" id="{E5909061-B39C-4151-A4EF-5059208F1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1" name="Line 88">
                <a:extLst>
                  <a:ext uri="{FF2B5EF4-FFF2-40B4-BE49-F238E27FC236}">
                    <a16:creationId xmlns:a16="http://schemas.microsoft.com/office/drawing/2014/main" id="{AD68739C-7DA9-4C69-BEA8-725A12DB3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2" name="Line 89">
                <a:extLst>
                  <a:ext uri="{FF2B5EF4-FFF2-40B4-BE49-F238E27FC236}">
                    <a16:creationId xmlns:a16="http://schemas.microsoft.com/office/drawing/2014/main" id="{999A8AEE-5212-4C19-B536-2BFF49D52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3" name="Line 90">
                <a:extLst>
                  <a:ext uri="{FF2B5EF4-FFF2-40B4-BE49-F238E27FC236}">
                    <a16:creationId xmlns:a16="http://schemas.microsoft.com/office/drawing/2014/main" id="{CF21196A-8388-422C-8E5F-B7F23445C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4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4" name="Line 91">
                <a:extLst>
                  <a:ext uri="{FF2B5EF4-FFF2-40B4-BE49-F238E27FC236}">
                    <a16:creationId xmlns:a16="http://schemas.microsoft.com/office/drawing/2014/main" id="{01C97916-AD29-4ECE-B978-EC4DA80CF7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2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5" name="Line 92">
                <a:extLst>
                  <a:ext uri="{FF2B5EF4-FFF2-40B4-BE49-F238E27FC236}">
                    <a16:creationId xmlns:a16="http://schemas.microsoft.com/office/drawing/2014/main" id="{83295436-C77F-4DE3-A850-F0D23C0EA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8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6" name="Line 93">
                <a:extLst>
                  <a:ext uri="{FF2B5EF4-FFF2-40B4-BE49-F238E27FC236}">
                    <a16:creationId xmlns:a16="http://schemas.microsoft.com/office/drawing/2014/main" id="{FCD35BCD-AF34-4974-AD40-4D136D0A0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6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7" name="Line 94">
                <a:extLst>
                  <a:ext uri="{FF2B5EF4-FFF2-40B4-BE49-F238E27FC236}">
                    <a16:creationId xmlns:a16="http://schemas.microsoft.com/office/drawing/2014/main" id="{FA7C6F78-F0CD-42B0-A530-EDF7325EF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4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8" name="Line 95">
                <a:extLst>
                  <a:ext uri="{FF2B5EF4-FFF2-40B4-BE49-F238E27FC236}">
                    <a16:creationId xmlns:a16="http://schemas.microsoft.com/office/drawing/2014/main" id="{86F66569-DFA3-48C8-9D59-FDDE61058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9" name="Line 96">
                <a:extLst>
                  <a:ext uri="{FF2B5EF4-FFF2-40B4-BE49-F238E27FC236}">
                    <a16:creationId xmlns:a16="http://schemas.microsoft.com/office/drawing/2014/main" id="{46E7A954-D2E0-4486-8270-D5E12E549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8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0" name="Line 97">
                <a:extLst>
                  <a:ext uri="{FF2B5EF4-FFF2-40B4-BE49-F238E27FC236}">
                    <a16:creationId xmlns:a16="http://schemas.microsoft.com/office/drawing/2014/main" id="{582B7C27-0ECA-4BEA-BC79-9FD8A7BFA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1" name="Line 98">
                <a:extLst>
                  <a:ext uri="{FF2B5EF4-FFF2-40B4-BE49-F238E27FC236}">
                    <a16:creationId xmlns:a16="http://schemas.microsoft.com/office/drawing/2014/main" id="{D6239D68-A071-46DF-9162-E3543C8D4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2" name="Line 99">
                <a:extLst>
                  <a:ext uri="{FF2B5EF4-FFF2-40B4-BE49-F238E27FC236}">
                    <a16:creationId xmlns:a16="http://schemas.microsoft.com/office/drawing/2014/main" id="{6274A888-080B-4D2C-B1E8-63DE303BF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2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3" name="Line 100">
                <a:extLst>
                  <a:ext uri="{FF2B5EF4-FFF2-40B4-BE49-F238E27FC236}">
                    <a16:creationId xmlns:a16="http://schemas.microsoft.com/office/drawing/2014/main" id="{494AF648-43AC-49DE-BA33-919D83D08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4" name="Line 101">
                <a:extLst>
                  <a:ext uri="{FF2B5EF4-FFF2-40B4-BE49-F238E27FC236}">
                    <a16:creationId xmlns:a16="http://schemas.microsoft.com/office/drawing/2014/main" id="{DFE02F4B-73E3-4E85-8E7A-0DBC70709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6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5" name="Line 102">
                <a:extLst>
                  <a:ext uri="{FF2B5EF4-FFF2-40B4-BE49-F238E27FC236}">
                    <a16:creationId xmlns:a16="http://schemas.microsoft.com/office/drawing/2014/main" id="{A58F3C52-6358-46EA-A64C-60A44B0298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6" name="Line 103">
                <a:extLst>
                  <a:ext uri="{FF2B5EF4-FFF2-40B4-BE49-F238E27FC236}">
                    <a16:creationId xmlns:a16="http://schemas.microsoft.com/office/drawing/2014/main" id="{90A9E0FE-EAE2-46A8-B3CA-0B8E299C6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1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7" name="Line 104">
                <a:extLst>
                  <a:ext uri="{FF2B5EF4-FFF2-40B4-BE49-F238E27FC236}">
                    <a16:creationId xmlns:a16="http://schemas.microsoft.com/office/drawing/2014/main" id="{BD538EB3-47B3-445F-995A-80B252646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7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8" name="Line 105">
                <a:extLst>
                  <a:ext uri="{FF2B5EF4-FFF2-40B4-BE49-F238E27FC236}">
                    <a16:creationId xmlns:a16="http://schemas.microsoft.com/office/drawing/2014/main" id="{23527FE7-8E58-4589-A696-42CE4FCB4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95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9" name="Line 106">
                <a:extLst>
                  <a:ext uri="{FF2B5EF4-FFF2-40B4-BE49-F238E27FC236}">
                    <a16:creationId xmlns:a16="http://schemas.microsoft.com/office/drawing/2014/main" id="{B10F2544-1DB3-4340-9422-02D52FFDC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3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0" name="Line 107">
                <a:extLst>
                  <a:ext uri="{FF2B5EF4-FFF2-40B4-BE49-F238E27FC236}">
                    <a16:creationId xmlns:a16="http://schemas.microsoft.com/office/drawing/2014/main" id="{6719A158-2952-435A-963E-D873A8904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1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1" name="Line 108">
                <a:extLst>
                  <a:ext uri="{FF2B5EF4-FFF2-40B4-BE49-F238E27FC236}">
                    <a16:creationId xmlns:a16="http://schemas.microsoft.com/office/drawing/2014/main" id="{D45D2134-395B-4283-B61F-344743D8A2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7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2" name="Line 109">
                <a:extLst>
                  <a:ext uri="{FF2B5EF4-FFF2-40B4-BE49-F238E27FC236}">
                    <a16:creationId xmlns:a16="http://schemas.microsoft.com/office/drawing/2014/main" id="{27A59CA7-4CB1-4E45-A4A5-899CFA2A2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5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3" name="Line 110">
                <a:extLst>
                  <a:ext uri="{FF2B5EF4-FFF2-40B4-BE49-F238E27FC236}">
                    <a16:creationId xmlns:a16="http://schemas.microsoft.com/office/drawing/2014/main" id="{1B28687A-60A3-4F94-841C-1C00A9CD6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3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4" name="Line 111">
                <a:extLst>
                  <a:ext uri="{FF2B5EF4-FFF2-40B4-BE49-F238E27FC236}">
                    <a16:creationId xmlns:a16="http://schemas.microsoft.com/office/drawing/2014/main" id="{321C0F7D-35EE-4C86-ACD0-34ADA111E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1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5" name="Line 112">
                <a:extLst>
                  <a:ext uri="{FF2B5EF4-FFF2-40B4-BE49-F238E27FC236}">
                    <a16:creationId xmlns:a16="http://schemas.microsoft.com/office/drawing/2014/main" id="{52C7A450-9740-4109-A6DB-A48F468FFD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47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6" name="Line 113">
                <a:extLst>
                  <a:ext uri="{FF2B5EF4-FFF2-40B4-BE49-F238E27FC236}">
                    <a16:creationId xmlns:a16="http://schemas.microsoft.com/office/drawing/2014/main" id="{3B061F07-67C9-4EA8-9569-F2B46E8BF6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5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7" name="Line 114">
                <a:extLst>
                  <a:ext uri="{FF2B5EF4-FFF2-40B4-BE49-F238E27FC236}">
                    <a16:creationId xmlns:a16="http://schemas.microsoft.com/office/drawing/2014/main" id="{163E9280-0820-4F67-B5EB-82151177B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3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8" name="Line 115">
                <a:extLst>
                  <a:ext uri="{FF2B5EF4-FFF2-40B4-BE49-F238E27FC236}">
                    <a16:creationId xmlns:a16="http://schemas.microsoft.com/office/drawing/2014/main" id="{E3A427B7-C3D5-4BB5-A76C-A025C2CA5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31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9" name="Line 116">
                <a:extLst>
                  <a:ext uri="{FF2B5EF4-FFF2-40B4-BE49-F238E27FC236}">
                    <a16:creationId xmlns:a16="http://schemas.microsoft.com/office/drawing/2014/main" id="{2F32C5F1-AF82-4F87-B19D-432689FCE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7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0" name="Line 117">
                <a:extLst>
                  <a:ext uri="{FF2B5EF4-FFF2-40B4-BE49-F238E27FC236}">
                    <a16:creationId xmlns:a16="http://schemas.microsoft.com/office/drawing/2014/main" id="{47D847FA-3DA9-4E9B-B795-0A24F33E5E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15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1" name="Line 118">
                <a:extLst>
                  <a:ext uri="{FF2B5EF4-FFF2-40B4-BE49-F238E27FC236}">
                    <a16:creationId xmlns:a16="http://schemas.microsoft.com/office/drawing/2014/main" id="{10A16F5F-B67C-4CA3-9022-D4C5B4F2C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43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2" name="Line 119">
                <a:extLst>
                  <a:ext uri="{FF2B5EF4-FFF2-40B4-BE49-F238E27FC236}">
                    <a16:creationId xmlns:a16="http://schemas.microsoft.com/office/drawing/2014/main" id="{C3EB365B-3CA9-48EA-8693-C58DDAC8C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1" y="240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3" name="Line 120">
                <a:extLst>
                  <a:ext uri="{FF2B5EF4-FFF2-40B4-BE49-F238E27FC236}">
                    <a16:creationId xmlns:a16="http://schemas.microsoft.com/office/drawing/2014/main" id="{2D511A1C-52BD-4B21-A2F3-CB00CD7244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5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4" name="Rectangle 121">
                <a:extLst>
                  <a:ext uri="{FF2B5EF4-FFF2-40B4-BE49-F238E27FC236}">
                    <a16:creationId xmlns:a16="http://schemas.microsoft.com/office/drawing/2014/main" id="{FF7F85CF-418C-4D24-9ED8-5E3AA6C60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6" y="2433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0</a:t>
                </a:r>
                <a:endParaRPr lang="en-US" altLang="en-US"/>
              </a:p>
            </p:txBody>
          </p:sp>
          <p:sp>
            <p:nvSpPr>
              <p:cNvPr id="775" name="Line 122">
                <a:extLst>
                  <a:ext uri="{FF2B5EF4-FFF2-40B4-BE49-F238E27FC236}">
                    <a16:creationId xmlns:a16="http://schemas.microsoft.com/office/drawing/2014/main" id="{21E308B7-59AD-46FA-AA60-7B3543BBE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6" name="Rectangle 123">
                <a:extLst>
                  <a:ext uri="{FF2B5EF4-FFF2-40B4-BE49-F238E27FC236}">
                    <a16:creationId xmlns:a16="http://schemas.microsoft.com/office/drawing/2014/main" id="{4D897C98-7DE0-4E90-ABA3-36C032138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2433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</a:t>
                </a:r>
                <a:endParaRPr lang="en-US" altLang="en-US"/>
              </a:p>
            </p:txBody>
          </p:sp>
          <p:sp>
            <p:nvSpPr>
              <p:cNvPr id="777" name="Line 124">
                <a:extLst>
                  <a:ext uri="{FF2B5EF4-FFF2-40B4-BE49-F238E27FC236}">
                    <a16:creationId xmlns:a16="http://schemas.microsoft.com/office/drawing/2014/main" id="{934A80F4-1D97-4568-9E0F-EE2D42CC7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3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8" name="Rectangle 125">
                <a:extLst>
                  <a:ext uri="{FF2B5EF4-FFF2-40B4-BE49-F238E27FC236}">
                    <a16:creationId xmlns:a16="http://schemas.microsoft.com/office/drawing/2014/main" id="{8517ED80-B6E0-487D-A39B-C4DA9F4DE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2433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2</a:t>
                </a:r>
                <a:endParaRPr lang="en-US" altLang="en-US"/>
              </a:p>
            </p:txBody>
          </p:sp>
          <p:sp>
            <p:nvSpPr>
              <p:cNvPr id="779" name="Line 126">
                <a:extLst>
                  <a:ext uri="{FF2B5EF4-FFF2-40B4-BE49-F238E27FC236}">
                    <a16:creationId xmlns:a16="http://schemas.microsoft.com/office/drawing/2014/main" id="{B6EF0B4D-D707-457F-8A69-FC1DFA570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3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0" name="Rectangle 127">
                <a:extLst>
                  <a:ext uri="{FF2B5EF4-FFF2-40B4-BE49-F238E27FC236}">
                    <a16:creationId xmlns:a16="http://schemas.microsoft.com/office/drawing/2014/main" id="{08488210-D715-4771-917C-CD1BB3089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4" y="2433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3</a:t>
                </a:r>
                <a:endParaRPr lang="en-US" altLang="en-US"/>
              </a:p>
            </p:txBody>
          </p:sp>
          <p:sp>
            <p:nvSpPr>
              <p:cNvPr id="781" name="Line 128">
                <a:extLst>
                  <a:ext uri="{FF2B5EF4-FFF2-40B4-BE49-F238E27FC236}">
                    <a16:creationId xmlns:a16="http://schemas.microsoft.com/office/drawing/2014/main" id="{07363240-B862-4D66-94AA-82DDB0A6E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3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2" name="Rectangle 129">
                <a:extLst>
                  <a:ext uri="{FF2B5EF4-FFF2-40B4-BE49-F238E27FC236}">
                    <a16:creationId xmlns:a16="http://schemas.microsoft.com/office/drawing/2014/main" id="{FD76376A-ADC3-47FE-B8FC-0D91505EC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4" y="2433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4</a:t>
                </a:r>
                <a:endParaRPr lang="en-US" altLang="en-US"/>
              </a:p>
            </p:txBody>
          </p:sp>
          <p:sp>
            <p:nvSpPr>
              <p:cNvPr id="783" name="Line 130">
                <a:extLst>
                  <a:ext uri="{FF2B5EF4-FFF2-40B4-BE49-F238E27FC236}">
                    <a16:creationId xmlns:a16="http://schemas.microsoft.com/office/drawing/2014/main" id="{A6EBEF0D-54F2-4976-BFC4-79F057555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4" name="Rectangle 131">
                <a:extLst>
                  <a:ext uri="{FF2B5EF4-FFF2-40B4-BE49-F238E27FC236}">
                    <a16:creationId xmlns:a16="http://schemas.microsoft.com/office/drawing/2014/main" id="{35FA9447-341B-4A7B-999B-D0563412E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433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5</a:t>
                </a:r>
                <a:endParaRPr lang="en-US" altLang="en-US"/>
              </a:p>
            </p:txBody>
          </p:sp>
          <p:sp>
            <p:nvSpPr>
              <p:cNvPr id="785" name="Line 132">
                <a:extLst>
                  <a:ext uri="{FF2B5EF4-FFF2-40B4-BE49-F238E27FC236}">
                    <a16:creationId xmlns:a16="http://schemas.microsoft.com/office/drawing/2014/main" id="{694AD848-5AF5-47CB-894D-082883C30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2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6" name="Rectangle 133">
                <a:extLst>
                  <a:ext uri="{FF2B5EF4-FFF2-40B4-BE49-F238E27FC236}">
                    <a16:creationId xmlns:a16="http://schemas.microsoft.com/office/drawing/2014/main" id="{2E551623-739E-4819-8F63-04B0B236E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433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6</a:t>
                </a:r>
                <a:endParaRPr lang="en-US" altLang="en-US"/>
              </a:p>
            </p:txBody>
          </p:sp>
          <p:sp>
            <p:nvSpPr>
              <p:cNvPr id="787" name="Line 134">
                <a:extLst>
                  <a:ext uri="{FF2B5EF4-FFF2-40B4-BE49-F238E27FC236}">
                    <a16:creationId xmlns:a16="http://schemas.microsoft.com/office/drawing/2014/main" id="{25E067A5-1207-4F63-A234-2E23C5CDD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2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8" name="Rectangle 135">
                <a:extLst>
                  <a:ext uri="{FF2B5EF4-FFF2-40B4-BE49-F238E27FC236}">
                    <a16:creationId xmlns:a16="http://schemas.microsoft.com/office/drawing/2014/main" id="{4F306AE7-BC37-4303-B592-761A60629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3" y="2433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</a:t>
                </a:r>
                <a:endParaRPr lang="en-US" altLang="en-US"/>
              </a:p>
            </p:txBody>
          </p:sp>
          <p:sp>
            <p:nvSpPr>
              <p:cNvPr id="789" name="Line 136">
                <a:extLst>
                  <a:ext uri="{FF2B5EF4-FFF2-40B4-BE49-F238E27FC236}">
                    <a16:creationId xmlns:a16="http://schemas.microsoft.com/office/drawing/2014/main" id="{4562B177-CA96-488C-93E6-39051602B7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2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0" name="Rectangle 137">
                <a:extLst>
                  <a:ext uri="{FF2B5EF4-FFF2-40B4-BE49-F238E27FC236}">
                    <a16:creationId xmlns:a16="http://schemas.microsoft.com/office/drawing/2014/main" id="{1C9DA79E-C6C8-4C10-92C9-489AA10F8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" y="2433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8</a:t>
                </a:r>
                <a:endParaRPr lang="en-US" altLang="en-US"/>
              </a:p>
            </p:txBody>
          </p:sp>
          <p:sp>
            <p:nvSpPr>
              <p:cNvPr id="791" name="Line 138">
                <a:extLst>
                  <a:ext uri="{FF2B5EF4-FFF2-40B4-BE49-F238E27FC236}">
                    <a16:creationId xmlns:a16="http://schemas.microsoft.com/office/drawing/2014/main" id="{0BBFF072-8025-49F4-B7D3-E885BD9CE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2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2" name="Rectangle 139">
                <a:extLst>
                  <a:ext uri="{FF2B5EF4-FFF2-40B4-BE49-F238E27FC236}">
                    <a16:creationId xmlns:a16="http://schemas.microsoft.com/office/drawing/2014/main" id="{34A82DFD-51E4-4DD8-B96B-E4364D276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2433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9</a:t>
                </a:r>
                <a:endParaRPr lang="en-US" altLang="en-US"/>
              </a:p>
            </p:txBody>
          </p:sp>
          <p:sp>
            <p:nvSpPr>
              <p:cNvPr id="793" name="Line 140">
                <a:extLst>
                  <a:ext uri="{FF2B5EF4-FFF2-40B4-BE49-F238E27FC236}">
                    <a16:creationId xmlns:a16="http://schemas.microsoft.com/office/drawing/2014/main" id="{1A9C76DF-3243-490D-8F7E-579DFCF82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2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4" name="Rectangle 141">
                <a:extLst>
                  <a:ext uri="{FF2B5EF4-FFF2-40B4-BE49-F238E27FC236}">
                    <a16:creationId xmlns:a16="http://schemas.microsoft.com/office/drawing/2014/main" id="{EDF61CD0-E374-408A-9AC0-C535B185A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2" y="2433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10</a:t>
                </a:r>
                <a:endParaRPr lang="en-US" altLang="en-US"/>
              </a:p>
            </p:txBody>
          </p:sp>
          <p:sp>
            <p:nvSpPr>
              <p:cNvPr id="795" name="Line 142">
                <a:extLst>
                  <a:ext uri="{FF2B5EF4-FFF2-40B4-BE49-F238E27FC236}">
                    <a16:creationId xmlns:a16="http://schemas.microsoft.com/office/drawing/2014/main" id="{3E2F51F0-B5B0-4C5C-B9D7-BFA247CE0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1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6" name="Rectangle 143">
                <a:extLst>
                  <a:ext uri="{FF2B5EF4-FFF2-40B4-BE49-F238E27FC236}">
                    <a16:creationId xmlns:a16="http://schemas.microsoft.com/office/drawing/2014/main" id="{9D7BE44B-1A21-4C19-B947-6D8D7E965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1" y="2433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11</a:t>
                </a:r>
                <a:endParaRPr lang="en-US" altLang="en-US"/>
              </a:p>
            </p:txBody>
          </p:sp>
          <p:sp>
            <p:nvSpPr>
              <p:cNvPr id="797" name="Line 144">
                <a:extLst>
                  <a:ext uri="{FF2B5EF4-FFF2-40B4-BE49-F238E27FC236}">
                    <a16:creationId xmlns:a16="http://schemas.microsoft.com/office/drawing/2014/main" id="{A09E67A0-8096-4BAF-A01B-6CF304FDF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8" name="Rectangle 145">
                <a:extLst>
                  <a:ext uri="{FF2B5EF4-FFF2-40B4-BE49-F238E27FC236}">
                    <a16:creationId xmlns:a16="http://schemas.microsoft.com/office/drawing/2014/main" id="{B21EEBDA-6053-4CA7-A6A4-EC6FD7FC9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2433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12</a:t>
                </a:r>
                <a:endParaRPr lang="en-US" altLang="en-US"/>
              </a:p>
            </p:txBody>
          </p:sp>
          <p:sp>
            <p:nvSpPr>
              <p:cNvPr id="799" name="Line 146">
                <a:extLst>
                  <a:ext uri="{FF2B5EF4-FFF2-40B4-BE49-F238E27FC236}">
                    <a16:creationId xmlns:a16="http://schemas.microsoft.com/office/drawing/2014/main" id="{E45E84B2-73B6-499E-A59B-CCDBB792B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1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0" name="Rectangle 147">
                <a:extLst>
                  <a:ext uri="{FF2B5EF4-FFF2-40B4-BE49-F238E27FC236}">
                    <a16:creationId xmlns:a16="http://schemas.microsoft.com/office/drawing/2014/main" id="{EA3FE45A-CB26-4C3F-9C20-60A34FEB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1" y="2433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13</a:t>
                </a:r>
                <a:endParaRPr lang="en-US" altLang="en-US"/>
              </a:p>
            </p:txBody>
          </p:sp>
          <p:sp>
            <p:nvSpPr>
              <p:cNvPr id="801" name="Line 148">
                <a:extLst>
                  <a:ext uri="{FF2B5EF4-FFF2-40B4-BE49-F238E27FC236}">
                    <a16:creationId xmlns:a16="http://schemas.microsoft.com/office/drawing/2014/main" id="{E7C43782-0F98-409A-B1BD-89A4262AE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1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2" name="Rectangle 149">
                <a:extLst>
                  <a:ext uri="{FF2B5EF4-FFF2-40B4-BE49-F238E27FC236}">
                    <a16:creationId xmlns:a16="http://schemas.microsoft.com/office/drawing/2014/main" id="{C8A00D7A-A365-4CD0-B307-088B83F82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1" y="2433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14</a:t>
                </a:r>
                <a:endParaRPr lang="en-US" altLang="en-US"/>
              </a:p>
            </p:txBody>
          </p:sp>
          <p:sp>
            <p:nvSpPr>
              <p:cNvPr id="803" name="Line 150">
                <a:extLst>
                  <a:ext uri="{FF2B5EF4-FFF2-40B4-BE49-F238E27FC236}">
                    <a16:creationId xmlns:a16="http://schemas.microsoft.com/office/drawing/2014/main" id="{D96897B7-384E-4C59-B966-800836EFB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1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4" name="Rectangle 151">
                <a:extLst>
                  <a:ext uri="{FF2B5EF4-FFF2-40B4-BE49-F238E27FC236}">
                    <a16:creationId xmlns:a16="http://schemas.microsoft.com/office/drawing/2014/main" id="{D0A11789-0A77-4051-AF86-BD89AF47B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2433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15</a:t>
                </a:r>
                <a:endParaRPr lang="en-US" altLang="en-US"/>
              </a:p>
            </p:txBody>
          </p:sp>
          <p:sp>
            <p:nvSpPr>
              <p:cNvPr id="805" name="Line 152">
                <a:extLst>
                  <a:ext uri="{FF2B5EF4-FFF2-40B4-BE49-F238E27FC236}">
                    <a16:creationId xmlns:a16="http://schemas.microsoft.com/office/drawing/2014/main" id="{9BF2D862-9941-4077-9D62-928E8D3115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1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6" name="Rectangle 153">
                <a:extLst>
                  <a:ext uri="{FF2B5EF4-FFF2-40B4-BE49-F238E27FC236}">
                    <a16:creationId xmlns:a16="http://schemas.microsoft.com/office/drawing/2014/main" id="{75F31E1C-FC80-4CE0-B8A6-131369740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1" y="2433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16</a:t>
                </a:r>
                <a:endParaRPr lang="en-US" altLang="en-US"/>
              </a:p>
            </p:txBody>
          </p:sp>
          <p:sp>
            <p:nvSpPr>
              <p:cNvPr id="807" name="Line 154">
                <a:extLst>
                  <a:ext uri="{FF2B5EF4-FFF2-40B4-BE49-F238E27FC236}">
                    <a16:creationId xmlns:a16="http://schemas.microsoft.com/office/drawing/2014/main" id="{45E188CB-1A68-4135-B804-99336BE6A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0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8" name="Rectangle 155">
                <a:extLst>
                  <a:ext uri="{FF2B5EF4-FFF2-40B4-BE49-F238E27FC236}">
                    <a16:creationId xmlns:a16="http://schemas.microsoft.com/office/drawing/2014/main" id="{21251958-1798-4856-B87F-A2F2A18DA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0" y="2433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17</a:t>
                </a:r>
                <a:endParaRPr lang="en-US" altLang="en-US"/>
              </a:p>
            </p:txBody>
          </p:sp>
          <p:sp>
            <p:nvSpPr>
              <p:cNvPr id="809" name="Line 156">
                <a:extLst>
                  <a:ext uri="{FF2B5EF4-FFF2-40B4-BE49-F238E27FC236}">
                    <a16:creationId xmlns:a16="http://schemas.microsoft.com/office/drawing/2014/main" id="{DD790ECA-99C9-4105-8CC6-808BE8457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0" name="Rectangle 157">
                <a:extLst>
                  <a:ext uri="{FF2B5EF4-FFF2-40B4-BE49-F238E27FC236}">
                    <a16:creationId xmlns:a16="http://schemas.microsoft.com/office/drawing/2014/main" id="{B7C05624-9744-41D5-BC60-BB1961237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433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18</a:t>
                </a:r>
                <a:endParaRPr lang="en-US" altLang="en-US"/>
              </a:p>
            </p:txBody>
          </p:sp>
          <p:sp>
            <p:nvSpPr>
              <p:cNvPr id="811" name="Line 158">
                <a:extLst>
                  <a:ext uri="{FF2B5EF4-FFF2-40B4-BE49-F238E27FC236}">
                    <a16:creationId xmlns:a16="http://schemas.microsoft.com/office/drawing/2014/main" id="{65C7C07B-BD23-4362-BE45-C84CD9691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0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2" name="Rectangle 159">
                <a:extLst>
                  <a:ext uri="{FF2B5EF4-FFF2-40B4-BE49-F238E27FC236}">
                    <a16:creationId xmlns:a16="http://schemas.microsoft.com/office/drawing/2014/main" id="{8A892B50-D9FC-4F8F-A8D4-81F643E0F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0" y="2433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19</a:t>
                </a:r>
                <a:endParaRPr lang="en-US" altLang="en-US"/>
              </a:p>
            </p:txBody>
          </p:sp>
          <p:sp>
            <p:nvSpPr>
              <p:cNvPr id="813" name="Line 160">
                <a:extLst>
                  <a:ext uri="{FF2B5EF4-FFF2-40B4-BE49-F238E27FC236}">
                    <a16:creationId xmlns:a16="http://schemas.microsoft.com/office/drawing/2014/main" id="{31CE67E4-2AB2-4146-B657-D00DF05EE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0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4" name="Rectangle 161">
                <a:extLst>
                  <a:ext uri="{FF2B5EF4-FFF2-40B4-BE49-F238E27FC236}">
                    <a16:creationId xmlns:a16="http://schemas.microsoft.com/office/drawing/2014/main" id="{B15F7E0B-1337-4C4D-B147-BCB817B23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2433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20</a:t>
                </a:r>
                <a:endParaRPr lang="en-US" altLang="en-US"/>
              </a:p>
            </p:txBody>
          </p:sp>
          <p:sp>
            <p:nvSpPr>
              <p:cNvPr id="815" name="Line 162">
                <a:extLst>
                  <a:ext uri="{FF2B5EF4-FFF2-40B4-BE49-F238E27FC236}">
                    <a16:creationId xmlns:a16="http://schemas.microsoft.com/office/drawing/2014/main" id="{5DE810B5-7475-452A-AF2E-B228293C2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6" name="Rectangle 163">
                <a:extLst>
                  <a:ext uri="{FF2B5EF4-FFF2-40B4-BE49-F238E27FC236}">
                    <a16:creationId xmlns:a16="http://schemas.microsoft.com/office/drawing/2014/main" id="{89C35B2A-3184-4794-A2C7-0C15C29EE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2433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21</a:t>
                </a:r>
                <a:endParaRPr lang="en-US" altLang="en-US"/>
              </a:p>
            </p:txBody>
          </p:sp>
          <p:sp>
            <p:nvSpPr>
              <p:cNvPr id="817" name="Line 164">
                <a:extLst>
                  <a:ext uri="{FF2B5EF4-FFF2-40B4-BE49-F238E27FC236}">
                    <a16:creationId xmlns:a16="http://schemas.microsoft.com/office/drawing/2014/main" id="{CE8E2720-588F-44D9-9A11-85D130050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0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8" name="Rectangle 165">
                <a:extLst>
                  <a:ext uri="{FF2B5EF4-FFF2-40B4-BE49-F238E27FC236}">
                    <a16:creationId xmlns:a16="http://schemas.microsoft.com/office/drawing/2014/main" id="{3D020FB4-493D-4298-996D-75091667D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0" y="2433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22</a:t>
                </a:r>
                <a:endParaRPr lang="en-US" altLang="en-US"/>
              </a:p>
            </p:txBody>
          </p:sp>
          <p:sp>
            <p:nvSpPr>
              <p:cNvPr id="819" name="Line 166">
                <a:extLst>
                  <a:ext uri="{FF2B5EF4-FFF2-40B4-BE49-F238E27FC236}">
                    <a16:creationId xmlns:a16="http://schemas.microsoft.com/office/drawing/2014/main" id="{3715A0F2-F318-472A-BBA9-07C47E32F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9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0" name="Rectangle 167">
                <a:extLst>
                  <a:ext uri="{FF2B5EF4-FFF2-40B4-BE49-F238E27FC236}">
                    <a16:creationId xmlns:a16="http://schemas.microsoft.com/office/drawing/2014/main" id="{40590792-D29F-4660-917C-1E41156BE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9" y="2433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23</a:t>
                </a:r>
                <a:endParaRPr lang="en-US" altLang="en-US"/>
              </a:p>
            </p:txBody>
          </p:sp>
          <p:sp>
            <p:nvSpPr>
              <p:cNvPr id="821" name="Line 168">
                <a:extLst>
                  <a:ext uri="{FF2B5EF4-FFF2-40B4-BE49-F238E27FC236}">
                    <a16:creationId xmlns:a16="http://schemas.microsoft.com/office/drawing/2014/main" id="{42F15B69-EC91-4A05-93F0-1D034CD79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9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2" name="Rectangle 169">
                <a:extLst>
                  <a:ext uri="{FF2B5EF4-FFF2-40B4-BE49-F238E27FC236}">
                    <a16:creationId xmlns:a16="http://schemas.microsoft.com/office/drawing/2014/main" id="{51808289-A1B8-41FB-9E8A-3F5851056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2433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24</a:t>
                </a:r>
                <a:endParaRPr lang="en-US" altLang="en-US"/>
              </a:p>
            </p:txBody>
          </p:sp>
          <p:sp>
            <p:nvSpPr>
              <p:cNvPr id="823" name="Line 170">
                <a:extLst>
                  <a:ext uri="{FF2B5EF4-FFF2-40B4-BE49-F238E27FC236}">
                    <a16:creationId xmlns:a16="http://schemas.microsoft.com/office/drawing/2014/main" id="{743E2B95-2ACD-4B8F-BD6B-32A3D00E2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19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4" name="Rectangle 171">
                <a:extLst>
                  <a:ext uri="{FF2B5EF4-FFF2-40B4-BE49-F238E27FC236}">
                    <a16:creationId xmlns:a16="http://schemas.microsoft.com/office/drawing/2014/main" id="{4DF1B6D4-51FB-4349-AAEB-A41A42BB9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9" y="2433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25</a:t>
                </a:r>
                <a:endParaRPr lang="en-US" altLang="en-US"/>
              </a:p>
            </p:txBody>
          </p:sp>
          <p:sp>
            <p:nvSpPr>
              <p:cNvPr id="825" name="Line 172">
                <a:extLst>
                  <a:ext uri="{FF2B5EF4-FFF2-40B4-BE49-F238E27FC236}">
                    <a16:creationId xmlns:a16="http://schemas.microsoft.com/office/drawing/2014/main" id="{6B9ED972-443A-4DA2-8999-34E448C12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9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6" name="Rectangle 173">
                <a:extLst>
                  <a:ext uri="{FF2B5EF4-FFF2-40B4-BE49-F238E27FC236}">
                    <a16:creationId xmlns:a16="http://schemas.microsoft.com/office/drawing/2014/main" id="{A313732D-A30C-4EC4-B904-EB7568B53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9" y="2433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26</a:t>
                </a:r>
                <a:endParaRPr lang="en-US" altLang="en-US"/>
              </a:p>
            </p:txBody>
          </p:sp>
          <p:sp>
            <p:nvSpPr>
              <p:cNvPr id="827" name="Line 174">
                <a:extLst>
                  <a:ext uri="{FF2B5EF4-FFF2-40B4-BE49-F238E27FC236}">
                    <a16:creationId xmlns:a16="http://schemas.microsoft.com/office/drawing/2014/main" id="{14F84DA0-7FC9-41E4-8B1E-A737D4E5B8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9" y="240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8" name="Rectangle 175">
                <a:extLst>
                  <a:ext uri="{FF2B5EF4-FFF2-40B4-BE49-F238E27FC236}">
                    <a16:creationId xmlns:a16="http://schemas.microsoft.com/office/drawing/2014/main" id="{A84E464D-F008-4837-B857-7F4C448DD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9" y="2433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27</a:t>
                </a:r>
                <a:endParaRPr lang="en-US" altLang="en-US"/>
              </a:p>
            </p:txBody>
          </p:sp>
          <p:sp>
            <p:nvSpPr>
              <p:cNvPr id="829" name="Rectangle 176">
                <a:extLst>
                  <a:ext uri="{FF2B5EF4-FFF2-40B4-BE49-F238E27FC236}">
                    <a16:creationId xmlns:a16="http://schemas.microsoft.com/office/drawing/2014/main" id="{A9E7C1D8-AFB8-4125-95C0-8391B5CF5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2489"/>
                <a:ext cx="191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Time (min)</a:t>
                </a:r>
                <a:endParaRPr lang="en-US" altLang="en-US"/>
              </a:p>
            </p:txBody>
          </p:sp>
          <p:sp>
            <p:nvSpPr>
              <p:cNvPr id="830" name="Line 177">
                <a:extLst>
                  <a:ext uri="{FF2B5EF4-FFF2-40B4-BE49-F238E27FC236}">
                    <a16:creationId xmlns:a16="http://schemas.microsoft.com/office/drawing/2014/main" id="{F4FC8DA6-E691-448A-8BE7-83ED47024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5" y="1418"/>
                <a:ext cx="0" cy="98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1" name="Line 178">
                <a:extLst>
                  <a:ext uri="{FF2B5EF4-FFF2-40B4-BE49-F238E27FC236}">
                    <a16:creationId xmlns:a16="http://schemas.microsoft.com/office/drawing/2014/main" id="{48B023EF-9034-40B3-9553-1E75EE1691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385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2" name="Line 179">
                <a:extLst>
                  <a:ext uri="{FF2B5EF4-FFF2-40B4-BE49-F238E27FC236}">
                    <a16:creationId xmlns:a16="http://schemas.microsoft.com/office/drawing/2014/main" id="{6B237015-DE58-488B-AA40-52C757314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367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3" name="Line 180">
                <a:extLst>
                  <a:ext uri="{FF2B5EF4-FFF2-40B4-BE49-F238E27FC236}">
                    <a16:creationId xmlns:a16="http://schemas.microsoft.com/office/drawing/2014/main" id="{FE8D9D48-F2F0-4EAE-ABE9-03FB782BD2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346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4" name="Line 181">
                <a:extLst>
                  <a:ext uri="{FF2B5EF4-FFF2-40B4-BE49-F238E27FC236}">
                    <a16:creationId xmlns:a16="http://schemas.microsoft.com/office/drawing/2014/main" id="{2A9E1F17-CC07-47DA-91E7-AADAE26FA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327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5" name="Line 182">
                <a:extLst>
                  <a:ext uri="{FF2B5EF4-FFF2-40B4-BE49-F238E27FC236}">
                    <a16:creationId xmlns:a16="http://schemas.microsoft.com/office/drawing/2014/main" id="{51A987B2-C035-4125-A436-BE7128E94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287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6" name="Line 183">
                <a:extLst>
                  <a:ext uri="{FF2B5EF4-FFF2-40B4-BE49-F238E27FC236}">
                    <a16:creationId xmlns:a16="http://schemas.microsoft.com/office/drawing/2014/main" id="{6B930530-62B9-4D2D-8ACC-706ABDDDB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266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7" name="Line 184">
                <a:extLst>
                  <a:ext uri="{FF2B5EF4-FFF2-40B4-BE49-F238E27FC236}">
                    <a16:creationId xmlns:a16="http://schemas.microsoft.com/office/drawing/2014/main" id="{026AEF14-9965-4B97-ACBF-9F1B47549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247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8" name="Line 185">
                <a:extLst>
                  <a:ext uri="{FF2B5EF4-FFF2-40B4-BE49-F238E27FC236}">
                    <a16:creationId xmlns:a16="http://schemas.microsoft.com/office/drawing/2014/main" id="{DA420D3D-5797-4DCD-B57D-E5AEB2BC7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229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9" name="Line 186">
                <a:extLst>
                  <a:ext uri="{FF2B5EF4-FFF2-40B4-BE49-F238E27FC236}">
                    <a16:creationId xmlns:a16="http://schemas.microsoft.com/office/drawing/2014/main" id="{08CDAA96-6AD5-4BCE-A889-59709A64B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189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0" name="Line 187">
                <a:extLst>
                  <a:ext uri="{FF2B5EF4-FFF2-40B4-BE49-F238E27FC236}">
                    <a16:creationId xmlns:a16="http://schemas.microsoft.com/office/drawing/2014/main" id="{0CFFE16E-2F15-4F15-AE1D-65FF0388A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168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1" name="Line 188">
                <a:extLst>
                  <a:ext uri="{FF2B5EF4-FFF2-40B4-BE49-F238E27FC236}">
                    <a16:creationId xmlns:a16="http://schemas.microsoft.com/office/drawing/2014/main" id="{0A9AFA34-CC30-493A-8ECE-180FAE8CD5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149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2" name="Line 189">
                <a:extLst>
                  <a:ext uri="{FF2B5EF4-FFF2-40B4-BE49-F238E27FC236}">
                    <a16:creationId xmlns:a16="http://schemas.microsoft.com/office/drawing/2014/main" id="{EFA26358-DB65-4195-B56A-4BD2F833D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128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3" name="Line 190">
                <a:extLst>
                  <a:ext uri="{FF2B5EF4-FFF2-40B4-BE49-F238E27FC236}">
                    <a16:creationId xmlns:a16="http://schemas.microsoft.com/office/drawing/2014/main" id="{4A766DF5-CAA7-44EF-B8A3-8B99C5048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088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4" name="Line 191">
                <a:extLst>
                  <a:ext uri="{FF2B5EF4-FFF2-40B4-BE49-F238E27FC236}">
                    <a16:creationId xmlns:a16="http://schemas.microsoft.com/office/drawing/2014/main" id="{98EB5FD7-536F-439F-B0AF-96CBB12CF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070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5" name="Line 192">
                <a:extLst>
                  <a:ext uri="{FF2B5EF4-FFF2-40B4-BE49-F238E27FC236}">
                    <a16:creationId xmlns:a16="http://schemas.microsoft.com/office/drawing/2014/main" id="{0619BBD6-6EAA-4EC9-8136-E2C47731C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051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6" name="Line 193">
                <a:extLst>
                  <a:ext uri="{FF2B5EF4-FFF2-40B4-BE49-F238E27FC236}">
                    <a16:creationId xmlns:a16="http://schemas.microsoft.com/office/drawing/2014/main" id="{A57F5038-D885-42B7-A7E0-B52A223B5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030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7" name="Line 194">
                <a:extLst>
                  <a:ext uri="{FF2B5EF4-FFF2-40B4-BE49-F238E27FC236}">
                    <a16:creationId xmlns:a16="http://schemas.microsoft.com/office/drawing/2014/main" id="{46AF8957-1F3E-45F9-ACD9-A3E569BFD2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1990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8" name="Line 195">
                <a:extLst>
                  <a:ext uri="{FF2B5EF4-FFF2-40B4-BE49-F238E27FC236}">
                    <a16:creationId xmlns:a16="http://schemas.microsoft.com/office/drawing/2014/main" id="{6B0BB760-0E55-44AD-BA80-BE69A9358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1972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9" name="Line 196">
                <a:extLst>
                  <a:ext uri="{FF2B5EF4-FFF2-40B4-BE49-F238E27FC236}">
                    <a16:creationId xmlns:a16="http://schemas.microsoft.com/office/drawing/2014/main" id="{A812FACA-AFE2-4C36-962F-0BD1BE2DB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1951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0" name="Line 197">
                <a:extLst>
                  <a:ext uri="{FF2B5EF4-FFF2-40B4-BE49-F238E27FC236}">
                    <a16:creationId xmlns:a16="http://schemas.microsoft.com/office/drawing/2014/main" id="{B5051857-46F3-4EE7-B30B-BCF228FDEF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1932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1" name="Line 198">
                <a:extLst>
                  <a:ext uri="{FF2B5EF4-FFF2-40B4-BE49-F238E27FC236}">
                    <a16:creationId xmlns:a16="http://schemas.microsoft.com/office/drawing/2014/main" id="{1D3F94BB-3291-4389-A8F4-641486B67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1892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2" name="Line 199">
                <a:extLst>
                  <a:ext uri="{FF2B5EF4-FFF2-40B4-BE49-F238E27FC236}">
                    <a16:creationId xmlns:a16="http://schemas.microsoft.com/office/drawing/2014/main" id="{7B205A6A-43E0-4216-9758-82D31FC79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1874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3" name="Line 200">
                <a:extLst>
                  <a:ext uri="{FF2B5EF4-FFF2-40B4-BE49-F238E27FC236}">
                    <a16:creationId xmlns:a16="http://schemas.microsoft.com/office/drawing/2014/main" id="{1953E891-23F6-449C-BDE7-CC0EF2E7D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1853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4" name="Line 201">
                <a:extLst>
                  <a:ext uri="{FF2B5EF4-FFF2-40B4-BE49-F238E27FC236}">
                    <a16:creationId xmlns:a16="http://schemas.microsoft.com/office/drawing/2014/main" id="{1B929623-C1E5-444B-9771-300EE6C88F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1834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5" name="Line 202">
                <a:extLst>
                  <a:ext uri="{FF2B5EF4-FFF2-40B4-BE49-F238E27FC236}">
                    <a16:creationId xmlns:a16="http://schemas.microsoft.com/office/drawing/2014/main" id="{C265A3F2-6AAF-4CC8-A27E-520DDA26D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1794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6" name="Line 203">
                <a:extLst>
                  <a:ext uri="{FF2B5EF4-FFF2-40B4-BE49-F238E27FC236}">
                    <a16:creationId xmlns:a16="http://schemas.microsoft.com/office/drawing/2014/main" id="{F5D0DFFC-E340-4FF4-B1B9-F4C1224899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1773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7" name="Line 204">
                <a:extLst>
                  <a:ext uri="{FF2B5EF4-FFF2-40B4-BE49-F238E27FC236}">
                    <a16:creationId xmlns:a16="http://schemas.microsoft.com/office/drawing/2014/main" id="{0D8BDF51-DE14-46E8-A758-0528F06261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1754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5" name="Group 406">
              <a:extLst>
                <a:ext uri="{FF2B5EF4-FFF2-40B4-BE49-F238E27FC236}">
                  <a16:creationId xmlns:a16="http://schemas.microsoft.com/office/drawing/2014/main" id="{AFAA0ACB-F14A-48DB-867E-EE7066A8B6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4" y="1317"/>
              <a:ext cx="4122" cy="2428"/>
              <a:chOff x="1794" y="1317"/>
              <a:chExt cx="4122" cy="2428"/>
            </a:xfrm>
          </p:grpSpPr>
          <p:sp>
            <p:nvSpPr>
              <p:cNvPr id="458" name="Line 206">
                <a:extLst>
                  <a:ext uri="{FF2B5EF4-FFF2-40B4-BE49-F238E27FC236}">
                    <a16:creationId xmlns:a16="http://schemas.microsoft.com/office/drawing/2014/main" id="{C8BC3662-A43C-4CB7-81D4-5513DB15D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1736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9" name="Line 207">
                <a:extLst>
                  <a:ext uri="{FF2B5EF4-FFF2-40B4-BE49-F238E27FC236}">
                    <a16:creationId xmlns:a16="http://schemas.microsoft.com/office/drawing/2014/main" id="{D07A9A8A-9525-4E00-85F4-E929AEDF6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1696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0" name="Line 208">
                <a:extLst>
                  <a:ext uri="{FF2B5EF4-FFF2-40B4-BE49-F238E27FC236}">
                    <a16:creationId xmlns:a16="http://schemas.microsoft.com/office/drawing/2014/main" id="{11A61872-7521-43E4-80C5-A4DFDC02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1675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1" name="Line 209">
                <a:extLst>
                  <a:ext uri="{FF2B5EF4-FFF2-40B4-BE49-F238E27FC236}">
                    <a16:creationId xmlns:a16="http://schemas.microsoft.com/office/drawing/2014/main" id="{D1BCCF91-A20F-4926-98B1-661585BDD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1656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2" name="Line 210">
                <a:extLst>
                  <a:ext uri="{FF2B5EF4-FFF2-40B4-BE49-F238E27FC236}">
                    <a16:creationId xmlns:a16="http://schemas.microsoft.com/office/drawing/2014/main" id="{84139C31-D1B4-481E-9428-27B1688DC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1635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3" name="Line 211">
                <a:extLst>
                  <a:ext uri="{FF2B5EF4-FFF2-40B4-BE49-F238E27FC236}">
                    <a16:creationId xmlns:a16="http://schemas.microsoft.com/office/drawing/2014/main" id="{E7F7509B-28B2-452E-840D-241CD3026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1595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4" name="Line 212">
                <a:extLst>
                  <a:ext uri="{FF2B5EF4-FFF2-40B4-BE49-F238E27FC236}">
                    <a16:creationId xmlns:a16="http://schemas.microsoft.com/office/drawing/2014/main" id="{17DBA74B-EBE2-4874-9DAA-16FD37273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1577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5" name="Line 213">
                <a:extLst>
                  <a:ext uri="{FF2B5EF4-FFF2-40B4-BE49-F238E27FC236}">
                    <a16:creationId xmlns:a16="http://schemas.microsoft.com/office/drawing/2014/main" id="{888922F5-88B1-49AD-AB75-9FFF4148A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1558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6" name="Line 214">
                <a:extLst>
                  <a:ext uri="{FF2B5EF4-FFF2-40B4-BE49-F238E27FC236}">
                    <a16:creationId xmlns:a16="http://schemas.microsoft.com/office/drawing/2014/main" id="{46BFB254-23BA-4CAC-8F2E-EC3B03CB1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1537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7" name="Line 215">
                <a:extLst>
                  <a:ext uri="{FF2B5EF4-FFF2-40B4-BE49-F238E27FC236}">
                    <a16:creationId xmlns:a16="http://schemas.microsoft.com/office/drawing/2014/main" id="{2A75EA4B-5191-4E67-A9D9-67A3AB09E8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1497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8" name="Line 216">
                <a:extLst>
                  <a:ext uri="{FF2B5EF4-FFF2-40B4-BE49-F238E27FC236}">
                    <a16:creationId xmlns:a16="http://schemas.microsoft.com/office/drawing/2014/main" id="{65C26D7A-44B4-4F1E-B305-5D62F44DB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1479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9" name="Line 217">
                <a:extLst>
                  <a:ext uri="{FF2B5EF4-FFF2-40B4-BE49-F238E27FC236}">
                    <a16:creationId xmlns:a16="http://schemas.microsoft.com/office/drawing/2014/main" id="{EC426C87-2B85-4AAC-8F64-519F16DE7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1458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0" name="Line 218">
                <a:extLst>
                  <a:ext uri="{FF2B5EF4-FFF2-40B4-BE49-F238E27FC236}">
                    <a16:creationId xmlns:a16="http://schemas.microsoft.com/office/drawing/2014/main" id="{7F377E2E-1907-4B6B-BBA1-96F4B265B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1439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1" name="Line 219">
                <a:extLst>
                  <a:ext uri="{FF2B5EF4-FFF2-40B4-BE49-F238E27FC236}">
                    <a16:creationId xmlns:a16="http://schemas.microsoft.com/office/drawing/2014/main" id="{D005F975-7175-495D-BA9C-BDB2080B6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4" y="2404"/>
                <a:ext cx="2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2" name="Rectangle 220">
                <a:extLst>
                  <a:ext uri="{FF2B5EF4-FFF2-40B4-BE49-F238E27FC236}">
                    <a16:creationId xmlns:a16="http://schemas.microsoft.com/office/drawing/2014/main" id="{96EAF7F3-5201-4C87-8017-6B1FCF4DE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5" y="2383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0</a:t>
                </a:r>
                <a:endParaRPr lang="en-US" altLang="en-US"/>
              </a:p>
            </p:txBody>
          </p:sp>
          <p:sp>
            <p:nvSpPr>
              <p:cNvPr id="473" name="Line 221">
                <a:extLst>
                  <a:ext uri="{FF2B5EF4-FFF2-40B4-BE49-F238E27FC236}">
                    <a16:creationId xmlns:a16="http://schemas.microsoft.com/office/drawing/2014/main" id="{7588C08A-E54F-404B-96C1-38AAA6E51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4" y="2306"/>
                <a:ext cx="2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4" name="Rectangle 222">
                <a:extLst>
                  <a:ext uri="{FF2B5EF4-FFF2-40B4-BE49-F238E27FC236}">
                    <a16:creationId xmlns:a16="http://schemas.microsoft.com/office/drawing/2014/main" id="{6717925C-7615-4BA2-BD58-5BD9D51E6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2285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10</a:t>
                </a:r>
                <a:endParaRPr lang="en-US" altLang="en-US"/>
              </a:p>
            </p:txBody>
          </p:sp>
          <p:sp>
            <p:nvSpPr>
              <p:cNvPr id="475" name="Line 223">
                <a:extLst>
                  <a:ext uri="{FF2B5EF4-FFF2-40B4-BE49-F238E27FC236}">
                    <a16:creationId xmlns:a16="http://schemas.microsoft.com/office/drawing/2014/main" id="{7DD269B1-C57C-4072-ABDD-F3F72C7F5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4" y="2208"/>
                <a:ext cx="2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6" name="Rectangle 224">
                <a:extLst>
                  <a:ext uri="{FF2B5EF4-FFF2-40B4-BE49-F238E27FC236}">
                    <a16:creationId xmlns:a16="http://schemas.microsoft.com/office/drawing/2014/main" id="{EEB9C594-71C0-4A8D-BEE0-98A512E5D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2187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20</a:t>
                </a:r>
                <a:endParaRPr lang="en-US" altLang="en-US"/>
              </a:p>
            </p:txBody>
          </p:sp>
          <p:sp>
            <p:nvSpPr>
              <p:cNvPr id="477" name="Line 225">
                <a:extLst>
                  <a:ext uri="{FF2B5EF4-FFF2-40B4-BE49-F238E27FC236}">
                    <a16:creationId xmlns:a16="http://schemas.microsoft.com/office/drawing/2014/main" id="{2C0F0EBE-4CAC-48A5-9673-66FE781D0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4" y="2110"/>
                <a:ext cx="2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8" name="Rectangle 226">
                <a:extLst>
                  <a:ext uri="{FF2B5EF4-FFF2-40B4-BE49-F238E27FC236}">
                    <a16:creationId xmlns:a16="http://schemas.microsoft.com/office/drawing/2014/main" id="{C044AEAB-D4DF-4078-9BD7-101B977EA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2089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30</a:t>
                </a:r>
                <a:endParaRPr lang="en-US" altLang="en-US"/>
              </a:p>
            </p:txBody>
          </p:sp>
          <p:sp>
            <p:nvSpPr>
              <p:cNvPr id="479" name="Line 227">
                <a:extLst>
                  <a:ext uri="{FF2B5EF4-FFF2-40B4-BE49-F238E27FC236}">
                    <a16:creationId xmlns:a16="http://schemas.microsoft.com/office/drawing/2014/main" id="{CA049622-291D-410C-8785-4755FDA0B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4" y="2012"/>
                <a:ext cx="2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0" name="Rectangle 228">
                <a:extLst>
                  <a:ext uri="{FF2B5EF4-FFF2-40B4-BE49-F238E27FC236}">
                    <a16:creationId xmlns:a16="http://schemas.microsoft.com/office/drawing/2014/main" id="{C7AEBDBE-EE27-4A50-A507-ECE4C542D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1990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40</a:t>
                </a:r>
                <a:endParaRPr lang="en-US" altLang="en-US"/>
              </a:p>
            </p:txBody>
          </p:sp>
          <p:sp>
            <p:nvSpPr>
              <p:cNvPr id="481" name="Line 229">
                <a:extLst>
                  <a:ext uri="{FF2B5EF4-FFF2-40B4-BE49-F238E27FC236}">
                    <a16:creationId xmlns:a16="http://schemas.microsoft.com/office/drawing/2014/main" id="{BE73AF77-4EB0-41D4-97B8-F258304F8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4" y="1911"/>
                <a:ext cx="2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2" name="Rectangle 230">
                <a:extLst>
                  <a:ext uri="{FF2B5EF4-FFF2-40B4-BE49-F238E27FC236}">
                    <a16:creationId xmlns:a16="http://schemas.microsoft.com/office/drawing/2014/main" id="{7A1FE5FA-3210-486C-8166-619E4C1AA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1890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50</a:t>
                </a:r>
                <a:endParaRPr lang="en-US" altLang="en-US"/>
              </a:p>
            </p:txBody>
          </p:sp>
          <p:sp>
            <p:nvSpPr>
              <p:cNvPr id="483" name="Line 231">
                <a:extLst>
                  <a:ext uri="{FF2B5EF4-FFF2-40B4-BE49-F238E27FC236}">
                    <a16:creationId xmlns:a16="http://schemas.microsoft.com/office/drawing/2014/main" id="{DE2AF8EA-EC53-4D5E-B473-C05026D60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4" y="1813"/>
                <a:ext cx="2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4" name="Rectangle 232">
                <a:extLst>
                  <a:ext uri="{FF2B5EF4-FFF2-40B4-BE49-F238E27FC236}">
                    <a16:creationId xmlns:a16="http://schemas.microsoft.com/office/drawing/2014/main" id="{43B76847-B2B5-4233-B62F-79ABD456F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1792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60</a:t>
                </a:r>
                <a:endParaRPr lang="en-US" altLang="en-US"/>
              </a:p>
            </p:txBody>
          </p:sp>
          <p:sp>
            <p:nvSpPr>
              <p:cNvPr id="485" name="Line 233">
                <a:extLst>
                  <a:ext uri="{FF2B5EF4-FFF2-40B4-BE49-F238E27FC236}">
                    <a16:creationId xmlns:a16="http://schemas.microsoft.com/office/drawing/2014/main" id="{40246389-44F8-4CFE-9DCB-79C4A683F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4" y="1715"/>
                <a:ext cx="2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6" name="Rectangle 234">
                <a:extLst>
                  <a:ext uri="{FF2B5EF4-FFF2-40B4-BE49-F238E27FC236}">
                    <a16:creationId xmlns:a16="http://schemas.microsoft.com/office/drawing/2014/main" id="{BE60400D-BB20-4F91-8611-7ABD16B43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1694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70</a:t>
                </a:r>
                <a:endParaRPr lang="en-US" altLang="en-US"/>
              </a:p>
            </p:txBody>
          </p:sp>
          <p:sp>
            <p:nvSpPr>
              <p:cNvPr id="487" name="Line 235">
                <a:extLst>
                  <a:ext uri="{FF2B5EF4-FFF2-40B4-BE49-F238E27FC236}">
                    <a16:creationId xmlns:a16="http://schemas.microsoft.com/office/drawing/2014/main" id="{8419CFFF-8322-4DB2-B43A-E928DDB0F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4" y="1617"/>
                <a:ext cx="2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8" name="Rectangle 236">
                <a:extLst>
                  <a:ext uri="{FF2B5EF4-FFF2-40B4-BE49-F238E27FC236}">
                    <a16:creationId xmlns:a16="http://schemas.microsoft.com/office/drawing/2014/main" id="{1E56B8AD-9752-464F-A9F3-5FDCA8436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1595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80</a:t>
                </a:r>
                <a:endParaRPr lang="en-US" altLang="en-US"/>
              </a:p>
            </p:txBody>
          </p:sp>
          <p:sp>
            <p:nvSpPr>
              <p:cNvPr id="489" name="Line 237">
                <a:extLst>
                  <a:ext uri="{FF2B5EF4-FFF2-40B4-BE49-F238E27FC236}">
                    <a16:creationId xmlns:a16="http://schemas.microsoft.com/office/drawing/2014/main" id="{94002CD0-D556-4AF9-8D18-09B0E024D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4" y="1519"/>
                <a:ext cx="2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0" name="Rectangle 238">
                <a:extLst>
                  <a:ext uri="{FF2B5EF4-FFF2-40B4-BE49-F238E27FC236}">
                    <a16:creationId xmlns:a16="http://schemas.microsoft.com/office/drawing/2014/main" id="{A9A20A82-3A51-4C10-9EDD-03A4D35DA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1497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90</a:t>
                </a:r>
                <a:endParaRPr lang="en-US" altLang="en-US"/>
              </a:p>
            </p:txBody>
          </p:sp>
          <p:sp>
            <p:nvSpPr>
              <p:cNvPr id="491" name="Line 239">
                <a:extLst>
                  <a:ext uri="{FF2B5EF4-FFF2-40B4-BE49-F238E27FC236}">
                    <a16:creationId xmlns:a16="http://schemas.microsoft.com/office/drawing/2014/main" id="{0562DE8E-EAE0-46E0-9095-D8D0930F8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4" y="1418"/>
                <a:ext cx="2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2" name="Rectangle 240">
                <a:extLst>
                  <a:ext uri="{FF2B5EF4-FFF2-40B4-BE49-F238E27FC236}">
                    <a16:creationId xmlns:a16="http://schemas.microsoft.com/office/drawing/2014/main" id="{3A59D4A3-9E01-458E-812E-FC46080BD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0" y="1397"/>
                <a:ext cx="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100</a:t>
                </a:r>
                <a:endParaRPr lang="en-US" altLang="en-US"/>
              </a:p>
            </p:txBody>
          </p:sp>
          <p:sp>
            <p:nvSpPr>
              <p:cNvPr id="493" name="Rectangle 241">
                <a:extLst>
                  <a:ext uri="{FF2B5EF4-FFF2-40B4-BE49-F238E27FC236}">
                    <a16:creationId xmlns:a16="http://schemas.microsoft.com/office/drawing/2014/main" id="{68B93186-2D16-4D76-9208-BD882306D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43" y="1887"/>
                <a:ext cx="35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Relative Abundance</a:t>
                </a:r>
                <a:endParaRPr lang="en-US" altLang="en-US"/>
              </a:p>
            </p:txBody>
          </p:sp>
          <p:sp>
            <p:nvSpPr>
              <p:cNvPr id="494" name="Freeform 242">
                <a:extLst>
                  <a:ext uri="{FF2B5EF4-FFF2-40B4-BE49-F238E27FC236}">
                    <a16:creationId xmlns:a16="http://schemas.microsoft.com/office/drawing/2014/main" id="{C654889C-D33B-4C8A-87A8-72187DBAB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" y="1418"/>
                <a:ext cx="3778" cy="986"/>
              </a:xfrm>
              <a:custGeom>
                <a:avLst/>
                <a:gdLst>
                  <a:gd name="T0" fmla="*/ 26 w 1756"/>
                  <a:gd name="T1" fmla="*/ 372 h 372"/>
                  <a:gd name="T2" fmla="*/ 54 w 1756"/>
                  <a:gd name="T3" fmla="*/ 372 h 372"/>
                  <a:gd name="T4" fmla="*/ 82 w 1756"/>
                  <a:gd name="T5" fmla="*/ 372 h 372"/>
                  <a:gd name="T6" fmla="*/ 110 w 1756"/>
                  <a:gd name="T7" fmla="*/ 372 h 372"/>
                  <a:gd name="T8" fmla="*/ 137 w 1756"/>
                  <a:gd name="T9" fmla="*/ 372 h 372"/>
                  <a:gd name="T10" fmla="*/ 165 w 1756"/>
                  <a:gd name="T11" fmla="*/ 372 h 372"/>
                  <a:gd name="T12" fmla="*/ 193 w 1756"/>
                  <a:gd name="T13" fmla="*/ 372 h 372"/>
                  <a:gd name="T14" fmla="*/ 220 w 1756"/>
                  <a:gd name="T15" fmla="*/ 372 h 372"/>
                  <a:gd name="T16" fmla="*/ 248 w 1756"/>
                  <a:gd name="T17" fmla="*/ 372 h 372"/>
                  <a:gd name="T18" fmla="*/ 276 w 1756"/>
                  <a:gd name="T19" fmla="*/ 372 h 372"/>
                  <a:gd name="T20" fmla="*/ 304 w 1756"/>
                  <a:gd name="T21" fmla="*/ 372 h 372"/>
                  <a:gd name="T22" fmla="*/ 331 w 1756"/>
                  <a:gd name="T23" fmla="*/ 372 h 372"/>
                  <a:gd name="T24" fmla="*/ 359 w 1756"/>
                  <a:gd name="T25" fmla="*/ 372 h 372"/>
                  <a:gd name="T26" fmla="*/ 387 w 1756"/>
                  <a:gd name="T27" fmla="*/ 372 h 372"/>
                  <a:gd name="T28" fmla="*/ 414 w 1756"/>
                  <a:gd name="T29" fmla="*/ 372 h 372"/>
                  <a:gd name="T30" fmla="*/ 442 w 1756"/>
                  <a:gd name="T31" fmla="*/ 372 h 372"/>
                  <a:gd name="T32" fmla="*/ 470 w 1756"/>
                  <a:gd name="T33" fmla="*/ 372 h 372"/>
                  <a:gd name="T34" fmla="*/ 498 w 1756"/>
                  <a:gd name="T35" fmla="*/ 372 h 372"/>
                  <a:gd name="T36" fmla="*/ 525 w 1756"/>
                  <a:gd name="T37" fmla="*/ 372 h 372"/>
                  <a:gd name="T38" fmla="*/ 553 w 1756"/>
                  <a:gd name="T39" fmla="*/ 372 h 372"/>
                  <a:gd name="T40" fmla="*/ 581 w 1756"/>
                  <a:gd name="T41" fmla="*/ 372 h 372"/>
                  <a:gd name="T42" fmla="*/ 608 w 1756"/>
                  <a:gd name="T43" fmla="*/ 372 h 372"/>
                  <a:gd name="T44" fmla="*/ 636 w 1756"/>
                  <a:gd name="T45" fmla="*/ 352 h 372"/>
                  <a:gd name="T46" fmla="*/ 664 w 1756"/>
                  <a:gd name="T47" fmla="*/ 222 h 372"/>
                  <a:gd name="T48" fmla="*/ 691 w 1756"/>
                  <a:gd name="T49" fmla="*/ 368 h 372"/>
                  <a:gd name="T50" fmla="*/ 719 w 1756"/>
                  <a:gd name="T51" fmla="*/ 366 h 372"/>
                  <a:gd name="T52" fmla="*/ 746 w 1756"/>
                  <a:gd name="T53" fmla="*/ 372 h 372"/>
                  <a:gd name="T54" fmla="*/ 774 w 1756"/>
                  <a:gd name="T55" fmla="*/ 372 h 372"/>
                  <a:gd name="T56" fmla="*/ 802 w 1756"/>
                  <a:gd name="T57" fmla="*/ 372 h 372"/>
                  <a:gd name="T58" fmla="*/ 829 w 1756"/>
                  <a:gd name="T59" fmla="*/ 372 h 372"/>
                  <a:gd name="T60" fmla="*/ 857 w 1756"/>
                  <a:gd name="T61" fmla="*/ 372 h 372"/>
                  <a:gd name="T62" fmla="*/ 885 w 1756"/>
                  <a:gd name="T63" fmla="*/ 372 h 372"/>
                  <a:gd name="T64" fmla="*/ 913 w 1756"/>
                  <a:gd name="T65" fmla="*/ 372 h 372"/>
                  <a:gd name="T66" fmla="*/ 940 w 1756"/>
                  <a:gd name="T67" fmla="*/ 372 h 372"/>
                  <a:gd name="T68" fmla="*/ 968 w 1756"/>
                  <a:gd name="T69" fmla="*/ 372 h 372"/>
                  <a:gd name="T70" fmla="*/ 996 w 1756"/>
                  <a:gd name="T71" fmla="*/ 372 h 372"/>
                  <a:gd name="T72" fmla="*/ 1023 w 1756"/>
                  <a:gd name="T73" fmla="*/ 372 h 372"/>
                  <a:gd name="T74" fmla="*/ 1051 w 1756"/>
                  <a:gd name="T75" fmla="*/ 372 h 372"/>
                  <a:gd name="T76" fmla="*/ 1079 w 1756"/>
                  <a:gd name="T77" fmla="*/ 372 h 372"/>
                  <a:gd name="T78" fmla="*/ 1107 w 1756"/>
                  <a:gd name="T79" fmla="*/ 372 h 372"/>
                  <a:gd name="T80" fmla="*/ 1134 w 1756"/>
                  <a:gd name="T81" fmla="*/ 372 h 372"/>
                  <a:gd name="T82" fmla="*/ 1162 w 1756"/>
                  <a:gd name="T83" fmla="*/ 372 h 372"/>
                  <a:gd name="T84" fmla="*/ 1190 w 1756"/>
                  <a:gd name="T85" fmla="*/ 372 h 372"/>
                  <a:gd name="T86" fmla="*/ 1217 w 1756"/>
                  <a:gd name="T87" fmla="*/ 372 h 372"/>
                  <a:gd name="T88" fmla="*/ 1245 w 1756"/>
                  <a:gd name="T89" fmla="*/ 372 h 372"/>
                  <a:gd name="T90" fmla="*/ 1273 w 1756"/>
                  <a:gd name="T91" fmla="*/ 372 h 372"/>
                  <a:gd name="T92" fmla="*/ 1301 w 1756"/>
                  <a:gd name="T93" fmla="*/ 372 h 372"/>
                  <a:gd name="T94" fmla="*/ 1328 w 1756"/>
                  <a:gd name="T95" fmla="*/ 372 h 372"/>
                  <a:gd name="T96" fmla="*/ 1356 w 1756"/>
                  <a:gd name="T97" fmla="*/ 372 h 372"/>
                  <a:gd name="T98" fmla="*/ 1384 w 1756"/>
                  <a:gd name="T99" fmla="*/ 372 h 372"/>
                  <a:gd name="T100" fmla="*/ 1411 w 1756"/>
                  <a:gd name="T101" fmla="*/ 372 h 372"/>
                  <a:gd name="T102" fmla="*/ 1439 w 1756"/>
                  <a:gd name="T103" fmla="*/ 372 h 372"/>
                  <a:gd name="T104" fmla="*/ 1467 w 1756"/>
                  <a:gd name="T105" fmla="*/ 372 h 372"/>
                  <a:gd name="T106" fmla="*/ 1494 w 1756"/>
                  <a:gd name="T107" fmla="*/ 372 h 372"/>
                  <a:gd name="T108" fmla="*/ 1522 w 1756"/>
                  <a:gd name="T109" fmla="*/ 372 h 372"/>
                  <a:gd name="T110" fmla="*/ 1550 w 1756"/>
                  <a:gd name="T111" fmla="*/ 372 h 372"/>
                  <a:gd name="T112" fmla="*/ 1578 w 1756"/>
                  <a:gd name="T113" fmla="*/ 372 h 372"/>
                  <a:gd name="T114" fmla="*/ 1605 w 1756"/>
                  <a:gd name="T115" fmla="*/ 372 h 372"/>
                  <a:gd name="T116" fmla="*/ 1633 w 1756"/>
                  <a:gd name="T117" fmla="*/ 372 h 372"/>
                  <a:gd name="T118" fmla="*/ 1661 w 1756"/>
                  <a:gd name="T119" fmla="*/ 372 h 372"/>
                  <a:gd name="T120" fmla="*/ 1688 w 1756"/>
                  <a:gd name="T121" fmla="*/ 372 h 372"/>
                  <a:gd name="T122" fmla="*/ 1716 w 1756"/>
                  <a:gd name="T123" fmla="*/ 372 h 372"/>
                  <a:gd name="T124" fmla="*/ 1744 w 1756"/>
                  <a:gd name="T125" fmla="*/ 37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6" h="372">
                    <a:moveTo>
                      <a:pt x="0" y="372"/>
                    </a:moveTo>
                    <a:lnTo>
                      <a:pt x="1" y="372"/>
                    </a:lnTo>
                    <a:lnTo>
                      <a:pt x="1" y="372"/>
                    </a:lnTo>
                    <a:lnTo>
                      <a:pt x="2" y="372"/>
                    </a:lnTo>
                    <a:lnTo>
                      <a:pt x="3" y="372"/>
                    </a:lnTo>
                    <a:lnTo>
                      <a:pt x="4" y="372"/>
                    </a:lnTo>
                    <a:lnTo>
                      <a:pt x="5" y="372"/>
                    </a:lnTo>
                    <a:lnTo>
                      <a:pt x="6" y="372"/>
                    </a:lnTo>
                    <a:lnTo>
                      <a:pt x="7" y="372"/>
                    </a:lnTo>
                    <a:lnTo>
                      <a:pt x="8" y="372"/>
                    </a:lnTo>
                    <a:lnTo>
                      <a:pt x="9" y="372"/>
                    </a:lnTo>
                    <a:lnTo>
                      <a:pt x="9" y="372"/>
                    </a:lnTo>
                    <a:lnTo>
                      <a:pt x="10" y="372"/>
                    </a:lnTo>
                    <a:lnTo>
                      <a:pt x="11" y="372"/>
                    </a:lnTo>
                    <a:lnTo>
                      <a:pt x="12" y="372"/>
                    </a:lnTo>
                    <a:lnTo>
                      <a:pt x="13" y="372"/>
                    </a:lnTo>
                    <a:lnTo>
                      <a:pt x="14" y="372"/>
                    </a:lnTo>
                    <a:lnTo>
                      <a:pt x="15" y="372"/>
                    </a:lnTo>
                    <a:lnTo>
                      <a:pt x="16" y="372"/>
                    </a:lnTo>
                    <a:lnTo>
                      <a:pt x="17" y="372"/>
                    </a:lnTo>
                    <a:lnTo>
                      <a:pt x="18" y="372"/>
                    </a:lnTo>
                    <a:lnTo>
                      <a:pt x="18" y="372"/>
                    </a:lnTo>
                    <a:lnTo>
                      <a:pt x="19" y="372"/>
                    </a:lnTo>
                    <a:lnTo>
                      <a:pt x="20" y="372"/>
                    </a:lnTo>
                    <a:lnTo>
                      <a:pt x="21" y="372"/>
                    </a:lnTo>
                    <a:lnTo>
                      <a:pt x="22" y="372"/>
                    </a:lnTo>
                    <a:lnTo>
                      <a:pt x="23" y="372"/>
                    </a:lnTo>
                    <a:lnTo>
                      <a:pt x="24" y="372"/>
                    </a:lnTo>
                    <a:lnTo>
                      <a:pt x="25" y="372"/>
                    </a:lnTo>
                    <a:lnTo>
                      <a:pt x="26" y="372"/>
                    </a:lnTo>
                    <a:lnTo>
                      <a:pt x="26" y="372"/>
                    </a:lnTo>
                    <a:lnTo>
                      <a:pt x="27" y="372"/>
                    </a:lnTo>
                    <a:lnTo>
                      <a:pt x="28" y="372"/>
                    </a:lnTo>
                    <a:lnTo>
                      <a:pt x="29" y="372"/>
                    </a:lnTo>
                    <a:lnTo>
                      <a:pt x="30" y="372"/>
                    </a:lnTo>
                    <a:lnTo>
                      <a:pt x="31" y="372"/>
                    </a:lnTo>
                    <a:lnTo>
                      <a:pt x="32" y="372"/>
                    </a:lnTo>
                    <a:lnTo>
                      <a:pt x="33" y="372"/>
                    </a:lnTo>
                    <a:lnTo>
                      <a:pt x="34" y="372"/>
                    </a:lnTo>
                    <a:lnTo>
                      <a:pt x="34" y="372"/>
                    </a:lnTo>
                    <a:lnTo>
                      <a:pt x="35" y="372"/>
                    </a:lnTo>
                    <a:lnTo>
                      <a:pt x="36" y="372"/>
                    </a:lnTo>
                    <a:lnTo>
                      <a:pt x="37" y="372"/>
                    </a:lnTo>
                    <a:lnTo>
                      <a:pt x="38" y="372"/>
                    </a:lnTo>
                    <a:lnTo>
                      <a:pt x="39" y="372"/>
                    </a:lnTo>
                    <a:lnTo>
                      <a:pt x="40" y="372"/>
                    </a:lnTo>
                    <a:lnTo>
                      <a:pt x="41" y="372"/>
                    </a:lnTo>
                    <a:lnTo>
                      <a:pt x="42" y="372"/>
                    </a:lnTo>
                    <a:lnTo>
                      <a:pt x="43" y="372"/>
                    </a:lnTo>
                    <a:lnTo>
                      <a:pt x="43" y="372"/>
                    </a:lnTo>
                    <a:lnTo>
                      <a:pt x="44" y="372"/>
                    </a:lnTo>
                    <a:lnTo>
                      <a:pt x="45" y="372"/>
                    </a:lnTo>
                    <a:lnTo>
                      <a:pt x="46" y="372"/>
                    </a:lnTo>
                    <a:lnTo>
                      <a:pt x="47" y="372"/>
                    </a:lnTo>
                    <a:lnTo>
                      <a:pt x="48" y="372"/>
                    </a:lnTo>
                    <a:lnTo>
                      <a:pt x="49" y="372"/>
                    </a:lnTo>
                    <a:lnTo>
                      <a:pt x="50" y="372"/>
                    </a:lnTo>
                    <a:lnTo>
                      <a:pt x="51" y="372"/>
                    </a:lnTo>
                    <a:lnTo>
                      <a:pt x="51" y="372"/>
                    </a:lnTo>
                    <a:lnTo>
                      <a:pt x="52" y="372"/>
                    </a:lnTo>
                    <a:lnTo>
                      <a:pt x="53" y="372"/>
                    </a:lnTo>
                    <a:lnTo>
                      <a:pt x="54" y="372"/>
                    </a:lnTo>
                    <a:lnTo>
                      <a:pt x="55" y="372"/>
                    </a:lnTo>
                    <a:lnTo>
                      <a:pt x="56" y="372"/>
                    </a:lnTo>
                    <a:lnTo>
                      <a:pt x="57" y="372"/>
                    </a:lnTo>
                    <a:lnTo>
                      <a:pt x="58" y="372"/>
                    </a:lnTo>
                    <a:lnTo>
                      <a:pt x="59" y="372"/>
                    </a:lnTo>
                    <a:lnTo>
                      <a:pt x="60" y="372"/>
                    </a:lnTo>
                    <a:lnTo>
                      <a:pt x="60" y="372"/>
                    </a:lnTo>
                    <a:lnTo>
                      <a:pt x="61" y="372"/>
                    </a:lnTo>
                    <a:lnTo>
                      <a:pt x="62" y="372"/>
                    </a:lnTo>
                    <a:lnTo>
                      <a:pt x="63" y="372"/>
                    </a:lnTo>
                    <a:lnTo>
                      <a:pt x="64" y="372"/>
                    </a:lnTo>
                    <a:lnTo>
                      <a:pt x="65" y="372"/>
                    </a:lnTo>
                    <a:lnTo>
                      <a:pt x="66" y="372"/>
                    </a:lnTo>
                    <a:lnTo>
                      <a:pt x="67" y="372"/>
                    </a:lnTo>
                    <a:lnTo>
                      <a:pt x="68" y="372"/>
                    </a:lnTo>
                    <a:lnTo>
                      <a:pt x="68" y="372"/>
                    </a:lnTo>
                    <a:lnTo>
                      <a:pt x="69" y="372"/>
                    </a:lnTo>
                    <a:lnTo>
                      <a:pt x="70" y="372"/>
                    </a:lnTo>
                    <a:lnTo>
                      <a:pt x="71" y="372"/>
                    </a:lnTo>
                    <a:lnTo>
                      <a:pt x="72" y="372"/>
                    </a:lnTo>
                    <a:lnTo>
                      <a:pt x="73" y="372"/>
                    </a:lnTo>
                    <a:lnTo>
                      <a:pt x="74" y="372"/>
                    </a:lnTo>
                    <a:lnTo>
                      <a:pt x="75" y="372"/>
                    </a:lnTo>
                    <a:lnTo>
                      <a:pt x="76" y="372"/>
                    </a:lnTo>
                    <a:lnTo>
                      <a:pt x="76" y="372"/>
                    </a:lnTo>
                    <a:lnTo>
                      <a:pt x="77" y="372"/>
                    </a:lnTo>
                    <a:lnTo>
                      <a:pt x="78" y="372"/>
                    </a:lnTo>
                    <a:lnTo>
                      <a:pt x="79" y="372"/>
                    </a:lnTo>
                    <a:lnTo>
                      <a:pt x="80" y="372"/>
                    </a:lnTo>
                    <a:lnTo>
                      <a:pt x="81" y="372"/>
                    </a:lnTo>
                    <a:lnTo>
                      <a:pt x="82" y="372"/>
                    </a:lnTo>
                    <a:lnTo>
                      <a:pt x="83" y="372"/>
                    </a:lnTo>
                    <a:lnTo>
                      <a:pt x="84" y="372"/>
                    </a:lnTo>
                    <a:lnTo>
                      <a:pt x="85" y="372"/>
                    </a:lnTo>
                    <a:lnTo>
                      <a:pt x="85" y="372"/>
                    </a:lnTo>
                    <a:lnTo>
                      <a:pt x="86" y="372"/>
                    </a:lnTo>
                    <a:lnTo>
                      <a:pt x="87" y="372"/>
                    </a:lnTo>
                    <a:lnTo>
                      <a:pt x="88" y="372"/>
                    </a:lnTo>
                    <a:lnTo>
                      <a:pt x="89" y="372"/>
                    </a:lnTo>
                    <a:lnTo>
                      <a:pt x="90" y="372"/>
                    </a:lnTo>
                    <a:lnTo>
                      <a:pt x="91" y="372"/>
                    </a:lnTo>
                    <a:lnTo>
                      <a:pt x="92" y="372"/>
                    </a:lnTo>
                    <a:lnTo>
                      <a:pt x="93" y="372"/>
                    </a:lnTo>
                    <a:lnTo>
                      <a:pt x="93" y="372"/>
                    </a:lnTo>
                    <a:lnTo>
                      <a:pt x="94" y="372"/>
                    </a:lnTo>
                    <a:lnTo>
                      <a:pt x="95" y="372"/>
                    </a:lnTo>
                    <a:lnTo>
                      <a:pt x="96" y="372"/>
                    </a:lnTo>
                    <a:lnTo>
                      <a:pt x="97" y="372"/>
                    </a:lnTo>
                    <a:lnTo>
                      <a:pt x="98" y="372"/>
                    </a:lnTo>
                    <a:lnTo>
                      <a:pt x="99" y="372"/>
                    </a:lnTo>
                    <a:lnTo>
                      <a:pt x="100" y="372"/>
                    </a:lnTo>
                    <a:lnTo>
                      <a:pt x="101" y="372"/>
                    </a:lnTo>
                    <a:lnTo>
                      <a:pt x="102" y="372"/>
                    </a:lnTo>
                    <a:lnTo>
                      <a:pt x="102" y="372"/>
                    </a:lnTo>
                    <a:lnTo>
                      <a:pt x="103" y="372"/>
                    </a:lnTo>
                    <a:lnTo>
                      <a:pt x="104" y="372"/>
                    </a:lnTo>
                    <a:lnTo>
                      <a:pt x="105" y="372"/>
                    </a:lnTo>
                    <a:lnTo>
                      <a:pt x="106" y="372"/>
                    </a:lnTo>
                    <a:lnTo>
                      <a:pt x="107" y="372"/>
                    </a:lnTo>
                    <a:lnTo>
                      <a:pt x="108" y="372"/>
                    </a:lnTo>
                    <a:lnTo>
                      <a:pt x="109" y="372"/>
                    </a:lnTo>
                    <a:lnTo>
                      <a:pt x="110" y="372"/>
                    </a:lnTo>
                    <a:lnTo>
                      <a:pt x="110" y="372"/>
                    </a:lnTo>
                    <a:lnTo>
                      <a:pt x="111" y="372"/>
                    </a:lnTo>
                    <a:lnTo>
                      <a:pt x="112" y="372"/>
                    </a:lnTo>
                    <a:lnTo>
                      <a:pt x="113" y="372"/>
                    </a:lnTo>
                    <a:lnTo>
                      <a:pt x="114" y="372"/>
                    </a:lnTo>
                    <a:lnTo>
                      <a:pt x="115" y="372"/>
                    </a:lnTo>
                    <a:lnTo>
                      <a:pt x="116" y="372"/>
                    </a:lnTo>
                    <a:lnTo>
                      <a:pt x="117" y="372"/>
                    </a:lnTo>
                    <a:lnTo>
                      <a:pt x="118" y="372"/>
                    </a:lnTo>
                    <a:lnTo>
                      <a:pt x="119" y="372"/>
                    </a:lnTo>
                    <a:lnTo>
                      <a:pt x="119" y="372"/>
                    </a:lnTo>
                    <a:lnTo>
                      <a:pt x="120" y="372"/>
                    </a:lnTo>
                    <a:lnTo>
                      <a:pt x="121" y="372"/>
                    </a:lnTo>
                    <a:lnTo>
                      <a:pt x="122" y="372"/>
                    </a:lnTo>
                    <a:lnTo>
                      <a:pt x="123" y="372"/>
                    </a:lnTo>
                    <a:lnTo>
                      <a:pt x="124" y="372"/>
                    </a:lnTo>
                    <a:lnTo>
                      <a:pt x="125" y="372"/>
                    </a:lnTo>
                    <a:lnTo>
                      <a:pt x="126" y="372"/>
                    </a:lnTo>
                    <a:lnTo>
                      <a:pt x="127" y="372"/>
                    </a:lnTo>
                    <a:lnTo>
                      <a:pt x="127" y="372"/>
                    </a:lnTo>
                    <a:lnTo>
                      <a:pt x="128" y="372"/>
                    </a:lnTo>
                    <a:lnTo>
                      <a:pt x="129" y="372"/>
                    </a:lnTo>
                    <a:lnTo>
                      <a:pt x="130" y="372"/>
                    </a:lnTo>
                    <a:lnTo>
                      <a:pt x="131" y="372"/>
                    </a:lnTo>
                    <a:lnTo>
                      <a:pt x="132" y="372"/>
                    </a:lnTo>
                    <a:lnTo>
                      <a:pt x="133" y="372"/>
                    </a:lnTo>
                    <a:lnTo>
                      <a:pt x="134" y="372"/>
                    </a:lnTo>
                    <a:lnTo>
                      <a:pt x="135" y="372"/>
                    </a:lnTo>
                    <a:lnTo>
                      <a:pt x="135" y="372"/>
                    </a:lnTo>
                    <a:lnTo>
                      <a:pt x="136" y="372"/>
                    </a:lnTo>
                    <a:lnTo>
                      <a:pt x="137" y="372"/>
                    </a:lnTo>
                    <a:lnTo>
                      <a:pt x="138" y="372"/>
                    </a:lnTo>
                    <a:lnTo>
                      <a:pt x="139" y="372"/>
                    </a:lnTo>
                    <a:lnTo>
                      <a:pt x="140" y="372"/>
                    </a:lnTo>
                    <a:lnTo>
                      <a:pt x="141" y="372"/>
                    </a:lnTo>
                    <a:lnTo>
                      <a:pt x="142" y="372"/>
                    </a:lnTo>
                    <a:lnTo>
                      <a:pt x="143" y="372"/>
                    </a:lnTo>
                    <a:lnTo>
                      <a:pt x="144" y="372"/>
                    </a:lnTo>
                    <a:lnTo>
                      <a:pt x="144" y="372"/>
                    </a:lnTo>
                    <a:lnTo>
                      <a:pt x="145" y="372"/>
                    </a:lnTo>
                    <a:lnTo>
                      <a:pt x="146" y="372"/>
                    </a:lnTo>
                    <a:lnTo>
                      <a:pt x="147" y="372"/>
                    </a:lnTo>
                    <a:lnTo>
                      <a:pt x="148" y="372"/>
                    </a:lnTo>
                    <a:lnTo>
                      <a:pt x="149" y="372"/>
                    </a:lnTo>
                    <a:lnTo>
                      <a:pt x="150" y="372"/>
                    </a:lnTo>
                    <a:lnTo>
                      <a:pt x="151" y="372"/>
                    </a:lnTo>
                    <a:lnTo>
                      <a:pt x="152" y="372"/>
                    </a:lnTo>
                    <a:lnTo>
                      <a:pt x="152" y="372"/>
                    </a:lnTo>
                    <a:lnTo>
                      <a:pt x="153" y="372"/>
                    </a:lnTo>
                    <a:lnTo>
                      <a:pt x="154" y="372"/>
                    </a:lnTo>
                    <a:lnTo>
                      <a:pt x="155" y="372"/>
                    </a:lnTo>
                    <a:lnTo>
                      <a:pt x="156" y="372"/>
                    </a:lnTo>
                    <a:lnTo>
                      <a:pt x="157" y="372"/>
                    </a:lnTo>
                    <a:lnTo>
                      <a:pt x="158" y="372"/>
                    </a:lnTo>
                    <a:lnTo>
                      <a:pt x="159" y="372"/>
                    </a:lnTo>
                    <a:lnTo>
                      <a:pt x="160" y="372"/>
                    </a:lnTo>
                    <a:lnTo>
                      <a:pt x="161" y="372"/>
                    </a:lnTo>
                    <a:lnTo>
                      <a:pt x="161" y="372"/>
                    </a:lnTo>
                    <a:lnTo>
                      <a:pt x="162" y="372"/>
                    </a:lnTo>
                    <a:lnTo>
                      <a:pt x="163" y="372"/>
                    </a:lnTo>
                    <a:lnTo>
                      <a:pt x="164" y="372"/>
                    </a:lnTo>
                    <a:lnTo>
                      <a:pt x="165" y="372"/>
                    </a:lnTo>
                    <a:lnTo>
                      <a:pt x="166" y="372"/>
                    </a:lnTo>
                    <a:lnTo>
                      <a:pt x="167" y="372"/>
                    </a:lnTo>
                    <a:lnTo>
                      <a:pt x="168" y="372"/>
                    </a:lnTo>
                    <a:lnTo>
                      <a:pt x="169" y="372"/>
                    </a:lnTo>
                    <a:lnTo>
                      <a:pt x="169" y="372"/>
                    </a:lnTo>
                    <a:lnTo>
                      <a:pt x="170" y="372"/>
                    </a:lnTo>
                    <a:lnTo>
                      <a:pt x="171" y="372"/>
                    </a:lnTo>
                    <a:lnTo>
                      <a:pt x="172" y="372"/>
                    </a:lnTo>
                    <a:lnTo>
                      <a:pt x="173" y="372"/>
                    </a:lnTo>
                    <a:lnTo>
                      <a:pt x="174" y="372"/>
                    </a:lnTo>
                    <a:lnTo>
                      <a:pt x="175" y="372"/>
                    </a:lnTo>
                    <a:lnTo>
                      <a:pt x="176" y="372"/>
                    </a:lnTo>
                    <a:lnTo>
                      <a:pt x="177" y="372"/>
                    </a:lnTo>
                    <a:lnTo>
                      <a:pt x="177" y="372"/>
                    </a:lnTo>
                    <a:lnTo>
                      <a:pt x="178" y="372"/>
                    </a:lnTo>
                    <a:lnTo>
                      <a:pt x="179" y="372"/>
                    </a:lnTo>
                    <a:lnTo>
                      <a:pt x="180" y="372"/>
                    </a:lnTo>
                    <a:lnTo>
                      <a:pt x="181" y="372"/>
                    </a:lnTo>
                    <a:lnTo>
                      <a:pt x="182" y="372"/>
                    </a:lnTo>
                    <a:lnTo>
                      <a:pt x="183" y="372"/>
                    </a:lnTo>
                    <a:lnTo>
                      <a:pt x="184" y="372"/>
                    </a:lnTo>
                    <a:lnTo>
                      <a:pt x="185" y="372"/>
                    </a:lnTo>
                    <a:lnTo>
                      <a:pt x="186" y="372"/>
                    </a:lnTo>
                    <a:lnTo>
                      <a:pt x="186" y="372"/>
                    </a:lnTo>
                    <a:lnTo>
                      <a:pt x="187" y="372"/>
                    </a:lnTo>
                    <a:lnTo>
                      <a:pt x="188" y="372"/>
                    </a:lnTo>
                    <a:lnTo>
                      <a:pt x="189" y="372"/>
                    </a:lnTo>
                    <a:lnTo>
                      <a:pt x="190" y="372"/>
                    </a:lnTo>
                    <a:lnTo>
                      <a:pt x="191" y="372"/>
                    </a:lnTo>
                    <a:lnTo>
                      <a:pt x="192" y="372"/>
                    </a:lnTo>
                    <a:lnTo>
                      <a:pt x="193" y="372"/>
                    </a:lnTo>
                    <a:lnTo>
                      <a:pt x="194" y="372"/>
                    </a:lnTo>
                    <a:lnTo>
                      <a:pt x="194" y="372"/>
                    </a:lnTo>
                    <a:lnTo>
                      <a:pt x="195" y="372"/>
                    </a:lnTo>
                    <a:lnTo>
                      <a:pt x="196" y="372"/>
                    </a:lnTo>
                    <a:lnTo>
                      <a:pt x="197" y="372"/>
                    </a:lnTo>
                    <a:lnTo>
                      <a:pt x="198" y="372"/>
                    </a:lnTo>
                    <a:lnTo>
                      <a:pt x="199" y="372"/>
                    </a:lnTo>
                    <a:lnTo>
                      <a:pt x="200" y="372"/>
                    </a:lnTo>
                    <a:lnTo>
                      <a:pt x="201" y="372"/>
                    </a:lnTo>
                    <a:lnTo>
                      <a:pt x="202" y="372"/>
                    </a:lnTo>
                    <a:lnTo>
                      <a:pt x="203" y="372"/>
                    </a:lnTo>
                    <a:lnTo>
                      <a:pt x="203" y="372"/>
                    </a:lnTo>
                    <a:lnTo>
                      <a:pt x="204" y="372"/>
                    </a:lnTo>
                    <a:lnTo>
                      <a:pt x="205" y="372"/>
                    </a:lnTo>
                    <a:lnTo>
                      <a:pt x="206" y="372"/>
                    </a:lnTo>
                    <a:lnTo>
                      <a:pt x="207" y="372"/>
                    </a:lnTo>
                    <a:lnTo>
                      <a:pt x="208" y="372"/>
                    </a:lnTo>
                    <a:lnTo>
                      <a:pt x="209" y="372"/>
                    </a:lnTo>
                    <a:lnTo>
                      <a:pt x="210" y="372"/>
                    </a:lnTo>
                    <a:lnTo>
                      <a:pt x="211" y="372"/>
                    </a:lnTo>
                    <a:lnTo>
                      <a:pt x="211" y="372"/>
                    </a:lnTo>
                    <a:lnTo>
                      <a:pt x="212" y="372"/>
                    </a:lnTo>
                    <a:lnTo>
                      <a:pt x="213" y="372"/>
                    </a:lnTo>
                    <a:lnTo>
                      <a:pt x="214" y="372"/>
                    </a:lnTo>
                    <a:lnTo>
                      <a:pt x="215" y="372"/>
                    </a:lnTo>
                    <a:lnTo>
                      <a:pt x="216" y="372"/>
                    </a:lnTo>
                    <a:lnTo>
                      <a:pt x="217" y="372"/>
                    </a:lnTo>
                    <a:lnTo>
                      <a:pt x="218" y="372"/>
                    </a:lnTo>
                    <a:lnTo>
                      <a:pt x="219" y="372"/>
                    </a:lnTo>
                    <a:lnTo>
                      <a:pt x="220" y="372"/>
                    </a:lnTo>
                    <a:lnTo>
                      <a:pt x="220" y="372"/>
                    </a:lnTo>
                    <a:lnTo>
                      <a:pt x="221" y="372"/>
                    </a:lnTo>
                    <a:lnTo>
                      <a:pt x="222" y="372"/>
                    </a:lnTo>
                    <a:lnTo>
                      <a:pt x="223" y="372"/>
                    </a:lnTo>
                    <a:lnTo>
                      <a:pt x="224" y="372"/>
                    </a:lnTo>
                    <a:lnTo>
                      <a:pt x="225" y="372"/>
                    </a:lnTo>
                    <a:lnTo>
                      <a:pt x="226" y="372"/>
                    </a:lnTo>
                    <a:lnTo>
                      <a:pt x="227" y="372"/>
                    </a:lnTo>
                    <a:lnTo>
                      <a:pt x="228" y="372"/>
                    </a:lnTo>
                    <a:lnTo>
                      <a:pt x="228" y="372"/>
                    </a:lnTo>
                    <a:lnTo>
                      <a:pt x="229" y="372"/>
                    </a:lnTo>
                    <a:lnTo>
                      <a:pt x="230" y="372"/>
                    </a:lnTo>
                    <a:lnTo>
                      <a:pt x="231" y="372"/>
                    </a:lnTo>
                    <a:lnTo>
                      <a:pt x="232" y="372"/>
                    </a:lnTo>
                    <a:lnTo>
                      <a:pt x="233" y="372"/>
                    </a:lnTo>
                    <a:lnTo>
                      <a:pt x="234" y="372"/>
                    </a:lnTo>
                    <a:lnTo>
                      <a:pt x="235" y="372"/>
                    </a:lnTo>
                    <a:lnTo>
                      <a:pt x="236" y="372"/>
                    </a:lnTo>
                    <a:lnTo>
                      <a:pt x="236" y="372"/>
                    </a:lnTo>
                    <a:lnTo>
                      <a:pt x="237" y="372"/>
                    </a:lnTo>
                    <a:lnTo>
                      <a:pt x="238" y="372"/>
                    </a:lnTo>
                    <a:lnTo>
                      <a:pt x="239" y="372"/>
                    </a:lnTo>
                    <a:lnTo>
                      <a:pt x="240" y="372"/>
                    </a:lnTo>
                    <a:lnTo>
                      <a:pt x="241" y="372"/>
                    </a:lnTo>
                    <a:lnTo>
                      <a:pt x="242" y="372"/>
                    </a:lnTo>
                    <a:lnTo>
                      <a:pt x="243" y="372"/>
                    </a:lnTo>
                    <a:lnTo>
                      <a:pt x="244" y="372"/>
                    </a:lnTo>
                    <a:lnTo>
                      <a:pt x="245" y="372"/>
                    </a:lnTo>
                    <a:lnTo>
                      <a:pt x="245" y="372"/>
                    </a:lnTo>
                    <a:lnTo>
                      <a:pt x="246" y="372"/>
                    </a:lnTo>
                    <a:lnTo>
                      <a:pt x="247" y="372"/>
                    </a:lnTo>
                    <a:lnTo>
                      <a:pt x="248" y="372"/>
                    </a:lnTo>
                    <a:lnTo>
                      <a:pt x="249" y="372"/>
                    </a:lnTo>
                    <a:lnTo>
                      <a:pt x="250" y="372"/>
                    </a:lnTo>
                    <a:lnTo>
                      <a:pt x="251" y="372"/>
                    </a:lnTo>
                    <a:lnTo>
                      <a:pt x="252" y="372"/>
                    </a:lnTo>
                    <a:lnTo>
                      <a:pt x="253" y="372"/>
                    </a:lnTo>
                    <a:lnTo>
                      <a:pt x="253" y="372"/>
                    </a:lnTo>
                    <a:lnTo>
                      <a:pt x="254" y="372"/>
                    </a:lnTo>
                    <a:lnTo>
                      <a:pt x="255" y="372"/>
                    </a:lnTo>
                    <a:lnTo>
                      <a:pt x="256" y="372"/>
                    </a:lnTo>
                    <a:lnTo>
                      <a:pt x="257" y="372"/>
                    </a:lnTo>
                    <a:lnTo>
                      <a:pt x="258" y="372"/>
                    </a:lnTo>
                    <a:lnTo>
                      <a:pt x="259" y="372"/>
                    </a:lnTo>
                    <a:lnTo>
                      <a:pt x="260" y="372"/>
                    </a:lnTo>
                    <a:lnTo>
                      <a:pt x="261" y="372"/>
                    </a:lnTo>
                    <a:lnTo>
                      <a:pt x="262" y="372"/>
                    </a:lnTo>
                    <a:lnTo>
                      <a:pt x="262" y="372"/>
                    </a:lnTo>
                    <a:lnTo>
                      <a:pt x="263" y="372"/>
                    </a:lnTo>
                    <a:lnTo>
                      <a:pt x="264" y="372"/>
                    </a:lnTo>
                    <a:lnTo>
                      <a:pt x="265" y="372"/>
                    </a:lnTo>
                    <a:lnTo>
                      <a:pt x="266" y="372"/>
                    </a:lnTo>
                    <a:lnTo>
                      <a:pt x="267" y="372"/>
                    </a:lnTo>
                    <a:lnTo>
                      <a:pt x="268" y="372"/>
                    </a:lnTo>
                    <a:lnTo>
                      <a:pt x="269" y="372"/>
                    </a:lnTo>
                    <a:lnTo>
                      <a:pt x="270" y="372"/>
                    </a:lnTo>
                    <a:lnTo>
                      <a:pt x="270" y="372"/>
                    </a:lnTo>
                    <a:lnTo>
                      <a:pt x="271" y="372"/>
                    </a:lnTo>
                    <a:lnTo>
                      <a:pt x="272" y="372"/>
                    </a:lnTo>
                    <a:lnTo>
                      <a:pt x="273" y="372"/>
                    </a:lnTo>
                    <a:lnTo>
                      <a:pt x="274" y="372"/>
                    </a:lnTo>
                    <a:lnTo>
                      <a:pt x="275" y="372"/>
                    </a:lnTo>
                    <a:lnTo>
                      <a:pt x="276" y="372"/>
                    </a:lnTo>
                    <a:lnTo>
                      <a:pt x="277" y="372"/>
                    </a:lnTo>
                    <a:lnTo>
                      <a:pt x="278" y="372"/>
                    </a:lnTo>
                    <a:lnTo>
                      <a:pt x="279" y="372"/>
                    </a:lnTo>
                    <a:lnTo>
                      <a:pt x="279" y="372"/>
                    </a:lnTo>
                    <a:lnTo>
                      <a:pt x="280" y="372"/>
                    </a:lnTo>
                    <a:lnTo>
                      <a:pt x="281" y="372"/>
                    </a:lnTo>
                    <a:lnTo>
                      <a:pt x="282" y="372"/>
                    </a:lnTo>
                    <a:lnTo>
                      <a:pt x="283" y="372"/>
                    </a:lnTo>
                    <a:lnTo>
                      <a:pt x="284" y="372"/>
                    </a:lnTo>
                    <a:lnTo>
                      <a:pt x="285" y="372"/>
                    </a:lnTo>
                    <a:lnTo>
                      <a:pt x="286" y="372"/>
                    </a:lnTo>
                    <a:lnTo>
                      <a:pt x="287" y="372"/>
                    </a:lnTo>
                    <a:lnTo>
                      <a:pt x="287" y="372"/>
                    </a:lnTo>
                    <a:lnTo>
                      <a:pt x="288" y="372"/>
                    </a:lnTo>
                    <a:lnTo>
                      <a:pt x="289" y="372"/>
                    </a:lnTo>
                    <a:lnTo>
                      <a:pt x="290" y="372"/>
                    </a:lnTo>
                    <a:lnTo>
                      <a:pt x="291" y="372"/>
                    </a:lnTo>
                    <a:lnTo>
                      <a:pt x="292" y="372"/>
                    </a:lnTo>
                    <a:lnTo>
                      <a:pt x="293" y="372"/>
                    </a:lnTo>
                    <a:lnTo>
                      <a:pt x="294" y="372"/>
                    </a:lnTo>
                    <a:lnTo>
                      <a:pt x="295" y="372"/>
                    </a:lnTo>
                    <a:lnTo>
                      <a:pt x="295" y="372"/>
                    </a:lnTo>
                    <a:lnTo>
                      <a:pt x="296" y="372"/>
                    </a:lnTo>
                    <a:lnTo>
                      <a:pt x="297" y="372"/>
                    </a:lnTo>
                    <a:lnTo>
                      <a:pt x="298" y="372"/>
                    </a:lnTo>
                    <a:lnTo>
                      <a:pt x="299" y="372"/>
                    </a:lnTo>
                    <a:lnTo>
                      <a:pt x="300" y="372"/>
                    </a:lnTo>
                    <a:lnTo>
                      <a:pt x="301" y="372"/>
                    </a:lnTo>
                    <a:lnTo>
                      <a:pt x="302" y="372"/>
                    </a:lnTo>
                    <a:lnTo>
                      <a:pt x="303" y="372"/>
                    </a:lnTo>
                    <a:lnTo>
                      <a:pt x="304" y="372"/>
                    </a:lnTo>
                    <a:lnTo>
                      <a:pt x="304" y="372"/>
                    </a:lnTo>
                    <a:lnTo>
                      <a:pt x="305" y="372"/>
                    </a:lnTo>
                    <a:lnTo>
                      <a:pt x="306" y="372"/>
                    </a:lnTo>
                    <a:lnTo>
                      <a:pt x="307" y="372"/>
                    </a:lnTo>
                    <a:lnTo>
                      <a:pt x="308" y="372"/>
                    </a:lnTo>
                    <a:lnTo>
                      <a:pt x="309" y="372"/>
                    </a:lnTo>
                    <a:lnTo>
                      <a:pt x="310" y="372"/>
                    </a:lnTo>
                    <a:lnTo>
                      <a:pt x="311" y="372"/>
                    </a:lnTo>
                    <a:lnTo>
                      <a:pt x="312" y="372"/>
                    </a:lnTo>
                    <a:lnTo>
                      <a:pt x="312" y="372"/>
                    </a:lnTo>
                    <a:lnTo>
                      <a:pt x="313" y="372"/>
                    </a:lnTo>
                    <a:lnTo>
                      <a:pt x="314" y="372"/>
                    </a:lnTo>
                    <a:lnTo>
                      <a:pt x="315" y="372"/>
                    </a:lnTo>
                    <a:lnTo>
                      <a:pt x="316" y="372"/>
                    </a:lnTo>
                    <a:lnTo>
                      <a:pt x="317" y="372"/>
                    </a:lnTo>
                    <a:lnTo>
                      <a:pt x="318" y="372"/>
                    </a:lnTo>
                    <a:lnTo>
                      <a:pt x="319" y="372"/>
                    </a:lnTo>
                    <a:lnTo>
                      <a:pt x="320" y="372"/>
                    </a:lnTo>
                    <a:lnTo>
                      <a:pt x="321" y="372"/>
                    </a:lnTo>
                    <a:lnTo>
                      <a:pt x="321" y="372"/>
                    </a:lnTo>
                    <a:lnTo>
                      <a:pt x="322" y="372"/>
                    </a:lnTo>
                    <a:lnTo>
                      <a:pt x="323" y="372"/>
                    </a:lnTo>
                    <a:lnTo>
                      <a:pt x="324" y="372"/>
                    </a:lnTo>
                    <a:lnTo>
                      <a:pt x="325" y="372"/>
                    </a:lnTo>
                    <a:lnTo>
                      <a:pt x="326" y="372"/>
                    </a:lnTo>
                    <a:lnTo>
                      <a:pt x="327" y="372"/>
                    </a:lnTo>
                    <a:lnTo>
                      <a:pt x="328" y="372"/>
                    </a:lnTo>
                    <a:lnTo>
                      <a:pt x="329" y="372"/>
                    </a:lnTo>
                    <a:lnTo>
                      <a:pt x="329" y="372"/>
                    </a:lnTo>
                    <a:lnTo>
                      <a:pt x="330" y="372"/>
                    </a:lnTo>
                    <a:lnTo>
                      <a:pt x="331" y="372"/>
                    </a:lnTo>
                    <a:lnTo>
                      <a:pt x="332" y="372"/>
                    </a:lnTo>
                    <a:lnTo>
                      <a:pt x="333" y="372"/>
                    </a:lnTo>
                    <a:lnTo>
                      <a:pt x="334" y="372"/>
                    </a:lnTo>
                    <a:lnTo>
                      <a:pt x="335" y="372"/>
                    </a:lnTo>
                    <a:lnTo>
                      <a:pt x="336" y="372"/>
                    </a:lnTo>
                    <a:lnTo>
                      <a:pt x="337" y="372"/>
                    </a:lnTo>
                    <a:lnTo>
                      <a:pt x="338" y="372"/>
                    </a:lnTo>
                    <a:lnTo>
                      <a:pt x="338" y="372"/>
                    </a:lnTo>
                    <a:lnTo>
                      <a:pt x="339" y="372"/>
                    </a:lnTo>
                    <a:lnTo>
                      <a:pt x="340" y="372"/>
                    </a:lnTo>
                    <a:lnTo>
                      <a:pt x="341" y="372"/>
                    </a:lnTo>
                    <a:lnTo>
                      <a:pt x="342" y="372"/>
                    </a:lnTo>
                    <a:lnTo>
                      <a:pt x="343" y="372"/>
                    </a:lnTo>
                    <a:lnTo>
                      <a:pt x="344" y="372"/>
                    </a:lnTo>
                    <a:lnTo>
                      <a:pt x="345" y="372"/>
                    </a:lnTo>
                    <a:lnTo>
                      <a:pt x="346" y="372"/>
                    </a:lnTo>
                    <a:lnTo>
                      <a:pt x="346" y="372"/>
                    </a:lnTo>
                    <a:lnTo>
                      <a:pt x="347" y="372"/>
                    </a:lnTo>
                    <a:lnTo>
                      <a:pt x="348" y="372"/>
                    </a:lnTo>
                    <a:lnTo>
                      <a:pt x="349" y="372"/>
                    </a:lnTo>
                    <a:lnTo>
                      <a:pt x="350" y="372"/>
                    </a:lnTo>
                    <a:lnTo>
                      <a:pt x="351" y="372"/>
                    </a:lnTo>
                    <a:lnTo>
                      <a:pt x="352" y="372"/>
                    </a:lnTo>
                    <a:lnTo>
                      <a:pt x="353" y="372"/>
                    </a:lnTo>
                    <a:lnTo>
                      <a:pt x="354" y="372"/>
                    </a:lnTo>
                    <a:lnTo>
                      <a:pt x="354" y="372"/>
                    </a:lnTo>
                    <a:lnTo>
                      <a:pt x="355" y="372"/>
                    </a:lnTo>
                    <a:lnTo>
                      <a:pt x="356" y="372"/>
                    </a:lnTo>
                    <a:lnTo>
                      <a:pt x="357" y="372"/>
                    </a:lnTo>
                    <a:lnTo>
                      <a:pt x="358" y="372"/>
                    </a:lnTo>
                    <a:lnTo>
                      <a:pt x="359" y="372"/>
                    </a:lnTo>
                    <a:lnTo>
                      <a:pt x="360" y="372"/>
                    </a:lnTo>
                    <a:lnTo>
                      <a:pt x="361" y="372"/>
                    </a:lnTo>
                    <a:lnTo>
                      <a:pt x="362" y="372"/>
                    </a:lnTo>
                    <a:lnTo>
                      <a:pt x="363" y="372"/>
                    </a:lnTo>
                    <a:lnTo>
                      <a:pt x="363" y="372"/>
                    </a:lnTo>
                    <a:lnTo>
                      <a:pt x="364" y="372"/>
                    </a:lnTo>
                    <a:lnTo>
                      <a:pt x="365" y="372"/>
                    </a:lnTo>
                    <a:lnTo>
                      <a:pt x="366" y="372"/>
                    </a:lnTo>
                    <a:lnTo>
                      <a:pt x="367" y="372"/>
                    </a:lnTo>
                    <a:lnTo>
                      <a:pt x="368" y="372"/>
                    </a:lnTo>
                    <a:lnTo>
                      <a:pt x="369" y="372"/>
                    </a:lnTo>
                    <a:lnTo>
                      <a:pt x="370" y="372"/>
                    </a:lnTo>
                    <a:lnTo>
                      <a:pt x="371" y="372"/>
                    </a:lnTo>
                    <a:lnTo>
                      <a:pt x="371" y="372"/>
                    </a:lnTo>
                    <a:lnTo>
                      <a:pt x="372" y="372"/>
                    </a:lnTo>
                    <a:lnTo>
                      <a:pt x="373" y="372"/>
                    </a:lnTo>
                    <a:lnTo>
                      <a:pt x="374" y="372"/>
                    </a:lnTo>
                    <a:lnTo>
                      <a:pt x="375" y="372"/>
                    </a:lnTo>
                    <a:lnTo>
                      <a:pt x="376" y="372"/>
                    </a:lnTo>
                    <a:lnTo>
                      <a:pt x="377" y="372"/>
                    </a:lnTo>
                    <a:lnTo>
                      <a:pt x="378" y="372"/>
                    </a:lnTo>
                    <a:lnTo>
                      <a:pt x="379" y="372"/>
                    </a:lnTo>
                    <a:lnTo>
                      <a:pt x="380" y="372"/>
                    </a:lnTo>
                    <a:lnTo>
                      <a:pt x="380" y="372"/>
                    </a:lnTo>
                    <a:lnTo>
                      <a:pt x="381" y="372"/>
                    </a:lnTo>
                    <a:lnTo>
                      <a:pt x="382" y="372"/>
                    </a:lnTo>
                    <a:lnTo>
                      <a:pt x="383" y="372"/>
                    </a:lnTo>
                    <a:lnTo>
                      <a:pt x="384" y="372"/>
                    </a:lnTo>
                    <a:lnTo>
                      <a:pt x="385" y="372"/>
                    </a:lnTo>
                    <a:lnTo>
                      <a:pt x="386" y="372"/>
                    </a:lnTo>
                    <a:lnTo>
                      <a:pt x="387" y="372"/>
                    </a:lnTo>
                    <a:lnTo>
                      <a:pt x="388" y="372"/>
                    </a:lnTo>
                    <a:lnTo>
                      <a:pt x="388" y="372"/>
                    </a:lnTo>
                    <a:lnTo>
                      <a:pt x="389" y="372"/>
                    </a:lnTo>
                    <a:lnTo>
                      <a:pt x="390" y="372"/>
                    </a:lnTo>
                    <a:lnTo>
                      <a:pt x="391" y="372"/>
                    </a:lnTo>
                    <a:lnTo>
                      <a:pt x="392" y="372"/>
                    </a:lnTo>
                    <a:lnTo>
                      <a:pt x="393" y="372"/>
                    </a:lnTo>
                    <a:lnTo>
                      <a:pt x="394" y="372"/>
                    </a:lnTo>
                    <a:lnTo>
                      <a:pt x="395" y="372"/>
                    </a:lnTo>
                    <a:lnTo>
                      <a:pt x="396" y="372"/>
                    </a:lnTo>
                    <a:lnTo>
                      <a:pt x="396" y="372"/>
                    </a:lnTo>
                    <a:lnTo>
                      <a:pt x="397" y="372"/>
                    </a:lnTo>
                    <a:lnTo>
                      <a:pt x="398" y="372"/>
                    </a:lnTo>
                    <a:lnTo>
                      <a:pt x="399" y="372"/>
                    </a:lnTo>
                    <a:lnTo>
                      <a:pt x="400" y="372"/>
                    </a:lnTo>
                    <a:lnTo>
                      <a:pt x="401" y="372"/>
                    </a:lnTo>
                    <a:lnTo>
                      <a:pt x="402" y="372"/>
                    </a:lnTo>
                    <a:lnTo>
                      <a:pt x="403" y="372"/>
                    </a:lnTo>
                    <a:lnTo>
                      <a:pt x="404" y="372"/>
                    </a:lnTo>
                    <a:lnTo>
                      <a:pt x="405" y="372"/>
                    </a:lnTo>
                    <a:lnTo>
                      <a:pt x="405" y="372"/>
                    </a:lnTo>
                    <a:lnTo>
                      <a:pt x="406" y="372"/>
                    </a:lnTo>
                    <a:lnTo>
                      <a:pt x="407" y="372"/>
                    </a:lnTo>
                    <a:lnTo>
                      <a:pt x="408" y="372"/>
                    </a:lnTo>
                    <a:lnTo>
                      <a:pt x="409" y="372"/>
                    </a:lnTo>
                    <a:lnTo>
                      <a:pt x="410" y="372"/>
                    </a:lnTo>
                    <a:lnTo>
                      <a:pt x="411" y="372"/>
                    </a:lnTo>
                    <a:lnTo>
                      <a:pt x="412" y="372"/>
                    </a:lnTo>
                    <a:lnTo>
                      <a:pt x="413" y="372"/>
                    </a:lnTo>
                    <a:lnTo>
                      <a:pt x="413" y="372"/>
                    </a:lnTo>
                    <a:lnTo>
                      <a:pt x="414" y="372"/>
                    </a:lnTo>
                    <a:lnTo>
                      <a:pt x="415" y="372"/>
                    </a:lnTo>
                    <a:lnTo>
                      <a:pt x="416" y="372"/>
                    </a:lnTo>
                    <a:lnTo>
                      <a:pt x="417" y="372"/>
                    </a:lnTo>
                    <a:lnTo>
                      <a:pt x="418" y="372"/>
                    </a:lnTo>
                    <a:lnTo>
                      <a:pt x="419" y="372"/>
                    </a:lnTo>
                    <a:lnTo>
                      <a:pt x="420" y="372"/>
                    </a:lnTo>
                    <a:lnTo>
                      <a:pt x="421" y="372"/>
                    </a:lnTo>
                    <a:lnTo>
                      <a:pt x="422" y="372"/>
                    </a:lnTo>
                    <a:lnTo>
                      <a:pt x="422" y="372"/>
                    </a:lnTo>
                    <a:lnTo>
                      <a:pt x="423" y="372"/>
                    </a:lnTo>
                    <a:lnTo>
                      <a:pt x="424" y="372"/>
                    </a:lnTo>
                    <a:lnTo>
                      <a:pt x="425" y="372"/>
                    </a:lnTo>
                    <a:lnTo>
                      <a:pt x="426" y="372"/>
                    </a:lnTo>
                    <a:lnTo>
                      <a:pt x="427" y="372"/>
                    </a:lnTo>
                    <a:lnTo>
                      <a:pt x="428" y="372"/>
                    </a:lnTo>
                    <a:lnTo>
                      <a:pt x="429" y="372"/>
                    </a:lnTo>
                    <a:lnTo>
                      <a:pt x="430" y="372"/>
                    </a:lnTo>
                    <a:lnTo>
                      <a:pt x="430" y="372"/>
                    </a:lnTo>
                    <a:lnTo>
                      <a:pt x="431" y="372"/>
                    </a:lnTo>
                    <a:lnTo>
                      <a:pt x="432" y="372"/>
                    </a:lnTo>
                    <a:lnTo>
                      <a:pt x="433" y="372"/>
                    </a:lnTo>
                    <a:lnTo>
                      <a:pt x="434" y="372"/>
                    </a:lnTo>
                    <a:lnTo>
                      <a:pt x="435" y="372"/>
                    </a:lnTo>
                    <a:lnTo>
                      <a:pt x="436" y="372"/>
                    </a:lnTo>
                    <a:lnTo>
                      <a:pt x="437" y="372"/>
                    </a:lnTo>
                    <a:lnTo>
                      <a:pt x="438" y="372"/>
                    </a:lnTo>
                    <a:lnTo>
                      <a:pt x="439" y="372"/>
                    </a:lnTo>
                    <a:lnTo>
                      <a:pt x="439" y="372"/>
                    </a:lnTo>
                    <a:lnTo>
                      <a:pt x="440" y="372"/>
                    </a:lnTo>
                    <a:lnTo>
                      <a:pt x="441" y="372"/>
                    </a:lnTo>
                    <a:lnTo>
                      <a:pt x="442" y="372"/>
                    </a:lnTo>
                    <a:lnTo>
                      <a:pt x="443" y="372"/>
                    </a:lnTo>
                    <a:lnTo>
                      <a:pt x="444" y="372"/>
                    </a:lnTo>
                    <a:lnTo>
                      <a:pt x="445" y="372"/>
                    </a:lnTo>
                    <a:lnTo>
                      <a:pt x="446" y="372"/>
                    </a:lnTo>
                    <a:lnTo>
                      <a:pt x="447" y="372"/>
                    </a:lnTo>
                    <a:lnTo>
                      <a:pt x="447" y="372"/>
                    </a:lnTo>
                    <a:lnTo>
                      <a:pt x="448" y="372"/>
                    </a:lnTo>
                    <a:lnTo>
                      <a:pt x="449" y="372"/>
                    </a:lnTo>
                    <a:lnTo>
                      <a:pt x="450" y="372"/>
                    </a:lnTo>
                    <a:lnTo>
                      <a:pt x="451" y="372"/>
                    </a:lnTo>
                    <a:lnTo>
                      <a:pt x="452" y="372"/>
                    </a:lnTo>
                    <a:lnTo>
                      <a:pt x="453" y="372"/>
                    </a:lnTo>
                    <a:lnTo>
                      <a:pt x="454" y="372"/>
                    </a:lnTo>
                    <a:lnTo>
                      <a:pt x="455" y="372"/>
                    </a:lnTo>
                    <a:lnTo>
                      <a:pt x="455" y="372"/>
                    </a:lnTo>
                    <a:lnTo>
                      <a:pt x="456" y="372"/>
                    </a:lnTo>
                    <a:lnTo>
                      <a:pt x="457" y="372"/>
                    </a:lnTo>
                    <a:lnTo>
                      <a:pt x="458" y="372"/>
                    </a:lnTo>
                    <a:lnTo>
                      <a:pt x="459" y="372"/>
                    </a:lnTo>
                    <a:lnTo>
                      <a:pt x="460" y="372"/>
                    </a:lnTo>
                    <a:lnTo>
                      <a:pt x="461" y="372"/>
                    </a:lnTo>
                    <a:lnTo>
                      <a:pt x="462" y="372"/>
                    </a:lnTo>
                    <a:lnTo>
                      <a:pt x="463" y="372"/>
                    </a:lnTo>
                    <a:lnTo>
                      <a:pt x="464" y="372"/>
                    </a:lnTo>
                    <a:lnTo>
                      <a:pt x="464" y="372"/>
                    </a:lnTo>
                    <a:lnTo>
                      <a:pt x="465" y="372"/>
                    </a:lnTo>
                    <a:lnTo>
                      <a:pt x="466" y="372"/>
                    </a:lnTo>
                    <a:lnTo>
                      <a:pt x="467" y="372"/>
                    </a:lnTo>
                    <a:lnTo>
                      <a:pt x="468" y="372"/>
                    </a:lnTo>
                    <a:lnTo>
                      <a:pt x="469" y="372"/>
                    </a:lnTo>
                    <a:lnTo>
                      <a:pt x="470" y="372"/>
                    </a:lnTo>
                    <a:lnTo>
                      <a:pt x="471" y="372"/>
                    </a:lnTo>
                    <a:lnTo>
                      <a:pt x="472" y="372"/>
                    </a:lnTo>
                    <a:lnTo>
                      <a:pt x="472" y="372"/>
                    </a:lnTo>
                    <a:lnTo>
                      <a:pt x="473" y="372"/>
                    </a:lnTo>
                    <a:lnTo>
                      <a:pt x="474" y="372"/>
                    </a:lnTo>
                    <a:lnTo>
                      <a:pt x="475" y="372"/>
                    </a:lnTo>
                    <a:lnTo>
                      <a:pt x="476" y="372"/>
                    </a:lnTo>
                    <a:lnTo>
                      <a:pt x="477" y="372"/>
                    </a:lnTo>
                    <a:lnTo>
                      <a:pt x="478" y="372"/>
                    </a:lnTo>
                    <a:lnTo>
                      <a:pt x="479" y="372"/>
                    </a:lnTo>
                    <a:lnTo>
                      <a:pt x="480" y="372"/>
                    </a:lnTo>
                    <a:lnTo>
                      <a:pt x="481" y="372"/>
                    </a:lnTo>
                    <a:lnTo>
                      <a:pt x="481" y="372"/>
                    </a:lnTo>
                    <a:lnTo>
                      <a:pt x="482" y="372"/>
                    </a:lnTo>
                    <a:lnTo>
                      <a:pt x="483" y="372"/>
                    </a:lnTo>
                    <a:lnTo>
                      <a:pt x="484" y="372"/>
                    </a:lnTo>
                    <a:lnTo>
                      <a:pt x="485" y="372"/>
                    </a:lnTo>
                    <a:lnTo>
                      <a:pt x="486" y="372"/>
                    </a:lnTo>
                    <a:lnTo>
                      <a:pt x="487" y="372"/>
                    </a:lnTo>
                    <a:lnTo>
                      <a:pt x="488" y="372"/>
                    </a:lnTo>
                    <a:lnTo>
                      <a:pt x="489" y="372"/>
                    </a:lnTo>
                    <a:lnTo>
                      <a:pt x="489" y="372"/>
                    </a:lnTo>
                    <a:lnTo>
                      <a:pt x="490" y="372"/>
                    </a:lnTo>
                    <a:lnTo>
                      <a:pt x="491" y="372"/>
                    </a:lnTo>
                    <a:lnTo>
                      <a:pt x="492" y="372"/>
                    </a:lnTo>
                    <a:lnTo>
                      <a:pt x="493" y="372"/>
                    </a:lnTo>
                    <a:lnTo>
                      <a:pt x="494" y="372"/>
                    </a:lnTo>
                    <a:lnTo>
                      <a:pt x="495" y="372"/>
                    </a:lnTo>
                    <a:lnTo>
                      <a:pt x="496" y="372"/>
                    </a:lnTo>
                    <a:lnTo>
                      <a:pt x="497" y="372"/>
                    </a:lnTo>
                    <a:lnTo>
                      <a:pt x="498" y="372"/>
                    </a:lnTo>
                    <a:lnTo>
                      <a:pt x="498" y="372"/>
                    </a:lnTo>
                    <a:lnTo>
                      <a:pt x="499" y="372"/>
                    </a:lnTo>
                    <a:lnTo>
                      <a:pt x="500" y="372"/>
                    </a:lnTo>
                    <a:lnTo>
                      <a:pt x="501" y="372"/>
                    </a:lnTo>
                    <a:lnTo>
                      <a:pt x="502" y="372"/>
                    </a:lnTo>
                    <a:lnTo>
                      <a:pt x="503" y="372"/>
                    </a:lnTo>
                    <a:lnTo>
                      <a:pt x="504" y="372"/>
                    </a:lnTo>
                    <a:lnTo>
                      <a:pt x="505" y="372"/>
                    </a:lnTo>
                    <a:lnTo>
                      <a:pt x="506" y="372"/>
                    </a:lnTo>
                    <a:lnTo>
                      <a:pt x="506" y="372"/>
                    </a:lnTo>
                    <a:lnTo>
                      <a:pt x="507" y="372"/>
                    </a:lnTo>
                    <a:lnTo>
                      <a:pt x="508" y="372"/>
                    </a:lnTo>
                    <a:lnTo>
                      <a:pt x="509" y="372"/>
                    </a:lnTo>
                    <a:lnTo>
                      <a:pt x="510" y="372"/>
                    </a:lnTo>
                    <a:lnTo>
                      <a:pt x="511" y="372"/>
                    </a:lnTo>
                    <a:lnTo>
                      <a:pt x="512" y="372"/>
                    </a:lnTo>
                    <a:lnTo>
                      <a:pt x="513" y="372"/>
                    </a:lnTo>
                    <a:lnTo>
                      <a:pt x="514" y="372"/>
                    </a:lnTo>
                    <a:lnTo>
                      <a:pt x="514" y="372"/>
                    </a:lnTo>
                    <a:lnTo>
                      <a:pt x="515" y="372"/>
                    </a:lnTo>
                    <a:lnTo>
                      <a:pt x="516" y="372"/>
                    </a:lnTo>
                    <a:lnTo>
                      <a:pt x="517" y="372"/>
                    </a:lnTo>
                    <a:lnTo>
                      <a:pt x="518" y="372"/>
                    </a:lnTo>
                    <a:lnTo>
                      <a:pt x="519" y="372"/>
                    </a:lnTo>
                    <a:lnTo>
                      <a:pt x="520" y="372"/>
                    </a:lnTo>
                    <a:lnTo>
                      <a:pt x="521" y="372"/>
                    </a:lnTo>
                    <a:lnTo>
                      <a:pt x="522" y="372"/>
                    </a:lnTo>
                    <a:lnTo>
                      <a:pt x="523" y="372"/>
                    </a:lnTo>
                    <a:lnTo>
                      <a:pt x="523" y="372"/>
                    </a:lnTo>
                    <a:lnTo>
                      <a:pt x="524" y="372"/>
                    </a:lnTo>
                    <a:lnTo>
                      <a:pt x="525" y="372"/>
                    </a:lnTo>
                    <a:lnTo>
                      <a:pt x="526" y="372"/>
                    </a:lnTo>
                    <a:lnTo>
                      <a:pt x="527" y="372"/>
                    </a:lnTo>
                    <a:lnTo>
                      <a:pt x="528" y="372"/>
                    </a:lnTo>
                    <a:lnTo>
                      <a:pt x="529" y="372"/>
                    </a:lnTo>
                    <a:lnTo>
                      <a:pt x="530" y="372"/>
                    </a:lnTo>
                    <a:lnTo>
                      <a:pt x="531" y="372"/>
                    </a:lnTo>
                    <a:lnTo>
                      <a:pt x="531" y="372"/>
                    </a:lnTo>
                    <a:lnTo>
                      <a:pt x="532" y="372"/>
                    </a:lnTo>
                    <a:lnTo>
                      <a:pt x="533" y="372"/>
                    </a:lnTo>
                    <a:lnTo>
                      <a:pt x="534" y="372"/>
                    </a:lnTo>
                    <a:lnTo>
                      <a:pt x="535" y="372"/>
                    </a:lnTo>
                    <a:lnTo>
                      <a:pt x="536" y="372"/>
                    </a:lnTo>
                    <a:lnTo>
                      <a:pt x="537" y="372"/>
                    </a:lnTo>
                    <a:lnTo>
                      <a:pt x="538" y="372"/>
                    </a:lnTo>
                    <a:lnTo>
                      <a:pt x="539" y="372"/>
                    </a:lnTo>
                    <a:lnTo>
                      <a:pt x="540" y="372"/>
                    </a:lnTo>
                    <a:lnTo>
                      <a:pt x="540" y="372"/>
                    </a:lnTo>
                    <a:lnTo>
                      <a:pt x="541" y="372"/>
                    </a:lnTo>
                    <a:lnTo>
                      <a:pt x="542" y="372"/>
                    </a:lnTo>
                    <a:lnTo>
                      <a:pt x="543" y="372"/>
                    </a:lnTo>
                    <a:lnTo>
                      <a:pt x="544" y="372"/>
                    </a:lnTo>
                    <a:lnTo>
                      <a:pt x="545" y="372"/>
                    </a:lnTo>
                    <a:lnTo>
                      <a:pt x="546" y="372"/>
                    </a:lnTo>
                    <a:lnTo>
                      <a:pt x="547" y="372"/>
                    </a:lnTo>
                    <a:lnTo>
                      <a:pt x="548" y="372"/>
                    </a:lnTo>
                    <a:lnTo>
                      <a:pt x="548" y="372"/>
                    </a:lnTo>
                    <a:lnTo>
                      <a:pt x="549" y="372"/>
                    </a:lnTo>
                    <a:lnTo>
                      <a:pt x="550" y="372"/>
                    </a:lnTo>
                    <a:lnTo>
                      <a:pt x="551" y="372"/>
                    </a:lnTo>
                    <a:lnTo>
                      <a:pt x="552" y="372"/>
                    </a:lnTo>
                    <a:lnTo>
                      <a:pt x="553" y="372"/>
                    </a:lnTo>
                    <a:lnTo>
                      <a:pt x="554" y="372"/>
                    </a:lnTo>
                    <a:lnTo>
                      <a:pt x="555" y="372"/>
                    </a:lnTo>
                    <a:lnTo>
                      <a:pt x="556" y="372"/>
                    </a:lnTo>
                    <a:lnTo>
                      <a:pt x="557" y="372"/>
                    </a:lnTo>
                    <a:lnTo>
                      <a:pt x="557" y="372"/>
                    </a:lnTo>
                    <a:lnTo>
                      <a:pt x="558" y="372"/>
                    </a:lnTo>
                    <a:lnTo>
                      <a:pt x="559" y="372"/>
                    </a:lnTo>
                    <a:lnTo>
                      <a:pt x="560" y="372"/>
                    </a:lnTo>
                    <a:lnTo>
                      <a:pt x="561" y="372"/>
                    </a:lnTo>
                    <a:lnTo>
                      <a:pt x="562" y="372"/>
                    </a:lnTo>
                    <a:lnTo>
                      <a:pt x="563" y="372"/>
                    </a:lnTo>
                    <a:lnTo>
                      <a:pt x="564" y="372"/>
                    </a:lnTo>
                    <a:lnTo>
                      <a:pt x="565" y="372"/>
                    </a:lnTo>
                    <a:lnTo>
                      <a:pt x="565" y="372"/>
                    </a:lnTo>
                    <a:lnTo>
                      <a:pt x="566" y="372"/>
                    </a:lnTo>
                    <a:lnTo>
                      <a:pt x="567" y="372"/>
                    </a:lnTo>
                    <a:lnTo>
                      <a:pt x="568" y="372"/>
                    </a:lnTo>
                    <a:lnTo>
                      <a:pt x="569" y="372"/>
                    </a:lnTo>
                    <a:lnTo>
                      <a:pt x="570" y="372"/>
                    </a:lnTo>
                    <a:lnTo>
                      <a:pt x="571" y="372"/>
                    </a:lnTo>
                    <a:lnTo>
                      <a:pt x="572" y="372"/>
                    </a:lnTo>
                    <a:lnTo>
                      <a:pt x="573" y="372"/>
                    </a:lnTo>
                    <a:lnTo>
                      <a:pt x="573" y="372"/>
                    </a:lnTo>
                    <a:lnTo>
                      <a:pt x="574" y="372"/>
                    </a:lnTo>
                    <a:lnTo>
                      <a:pt x="575" y="372"/>
                    </a:lnTo>
                    <a:lnTo>
                      <a:pt x="576" y="372"/>
                    </a:lnTo>
                    <a:lnTo>
                      <a:pt x="577" y="372"/>
                    </a:lnTo>
                    <a:lnTo>
                      <a:pt x="578" y="372"/>
                    </a:lnTo>
                    <a:lnTo>
                      <a:pt x="579" y="372"/>
                    </a:lnTo>
                    <a:lnTo>
                      <a:pt x="580" y="372"/>
                    </a:lnTo>
                    <a:lnTo>
                      <a:pt x="581" y="372"/>
                    </a:lnTo>
                    <a:lnTo>
                      <a:pt x="582" y="372"/>
                    </a:lnTo>
                    <a:lnTo>
                      <a:pt x="582" y="372"/>
                    </a:lnTo>
                    <a:lnTo>
                      <a:pt x="583" y="372"/>
                    </a:lnTo>
                    <a:lnTo>
                      <a:pt x="584" y="372"/>
                    </a:lnTo>
                    <a:lnTo>
                      <a:pt x="585" y="372"/>
                    </a:lnTo>
                    <a:lnTo>
                      <a:pt x="586" y="372"/>
                    </a:lnTo>
                    <a:lnTo>
                      <a:pt x="587" y="372"/>
                    </a:lnTo>
                    <a:lnTo>
                      <a:pt x="588" y="372"/>
                    </a:lnTo>
                    <a:lnTo>
                      <a:pt x="589" y="372"/>
                    </a:lnTo>
                    <a:lnTo>
                      <a:pt x="590" y="372"/>
                    </a:lnTo>
                    <a:lnTo>
                      <a:pt x="590" y="372"/>
                    </a:lnTo>
                    <a:lnTo>
                      <a:pt x="591" y="372"/>
                    </a:lnTo>
                    <a:lnTo>
                      <a:pt x="592" y="372"/>
                    </a:lnTo>
                    <a:lnTo>
                      <a:pt x="593" y="372"/>
                    </a:lnTo>
                    <a:lnTo>
                      <a:pt x="594" y="372"/>
                    </a:lnTo>
                    <a:lnTo>
                      <a:pt x="595" y="372"/>
                    </a:lnTo>
                    <a:lnTo>
                      <a:pt x="596" y="372"/>
                    </a:lnTo>
                    <a:lnTo>
                      <a:pt x="597" y="372"/>
                    </a:lnTo>
                    <a:lnTo>
                      <a:pt x="598" y="372"/>
                    </a:lnTo>
                    <a:lnTo>
                      <a:pt x="598" y="372"/>
                    </a:lnTo>
                    <a:lnTo>
                      <a:pt x="599" y="372"/>
                    </a:lnTo>
                    <a:lnTo>
                      <a:pt x="600" y="372"/>
                    </a:lnTo>
                    <a:lnTo>
                      <a:pt x="601" y="372"/>
                    </a:lnTo>
                    <a:lnTo>
                      <a:pt x="602" y="372"/>
                    </a:lnTo>
                    <a:lnTo>
                      <a:pt x="603" y="372"/>
                    </a:lnTo>
                    <a:lnTo>
                      <a:pt x="604" y="372"/>
                    </a:lnTo>
                    <a:lnTo>
                      <a:pt x="605" y="372"/>
                    </a:lnTo>
                    <a:lnTo>
                      <a:pt x="606" y="372"/>
                    </a:lnTo>
                    <a:lnTo>
                      <a:pt x="607" y="372"/>
                    </a:lnTo>
                    <a:lnTo>
                      <a:pt x="607" y="372"/>
                    </a:lnTo>
                    <a:lnTo>
                      <a:pt x="608" y="372"/>
                    </a:lnTo>
                    <a:lnTo>
                      <a:pt x="609" y="372"/>
                    </a:lnTo>
                    <a:lnTo>
                      <a:pt x="610" y="372"/>
                    </a:lnTo>
                    <a:lnTo>
                      <a:pt x="611" y="372"/>
                    </a:lnTo>
                    <a:lnTo>
                      <a:pt x="612" y="372"/>
                    </a:lnTo>
                    <a:lnTo>
                      <a:pt x="613" y="372"/>
                    </a:lnTo>
                    <a:lnTo>
                      <a:pt x="614" y="371"/>
                    </a:lnTo>
                    <a:lnTo>
                      <a:pt x="615" y="367"/>
                    </a:lnTo>
                    <a:lnTo>
                      <a:pt x="615" y="361"/>
                    </a:lnTo>
                    <a:lnTo>
                      <a:pt x="616" y="345"/>
                    </a:lnTo>
                    <a:lnTo>
                      <a:pt x="617" y="327"/>
                    </a:lnTo>
                    <a:lnTo>
                      <a:pt x="618" y="306"/>
                    </a:lnTo>
                    <a:lnTo>
                      <a:pt x="619" y="284"/>
                    </a:lnTo>
                    <a:lnTo>
                      <a:pt x="620" y="270"/>
                    </a:lnTo>
                    <a:lnTo>
                      <a:pt x="621" y="266"/>
                    </a:lnTo>
                    <a:lnTo>
                      <a:pt x="622" y="256"/>
                    </a:lnTo>
                    <a:lnTo>
                      <a:pt x="623" y="271"/>
                    </a:lnTo>
                    <a:lnTo>
                      <a:pt x="623" y="275"/>
                    </a:lnTo>
                    <a:lnTo>
                      <a:pt x="624" y="282"/>
                    </a:lnTo>
                    <a:lnTo>
                      <a:pt x="625" y="294"/>
                    </a:lnTo>
                    <a:lnTo>
                      <a:pt x="626" y="300"/>
                    </a:lnTo>
                    <a:lnTo>
                      <a:pt x="627" y="305"/>
                    </a:lnTo>
                    <a:lnTo>
                      <a:pt x="628" y="303"/>
                    </a:lnTo>
                    <a:lnTo>
                      <a:pt x="629" y="310"/>
                    </a:lnTo>
                    <a:lnTo>
                      <a:pt x="630" y="306"/>
                    </a:lnTo>
                    <a:lnTo>
                      <a:pt x="631" y="320"/>
                    </a:lnTo>
                    <a:lnTo>
                      <a:pt x="631" y="329"/>
                    </a:lnTo>
                    <a:lnTo>
                      <a:pt x="632" y="330"/>
                    </a:lnTo>
                    <a:lnTo>
                      <a:pt x="633" y="337"/>
                    </a:lnTo>
                    <a:lnTo>
                      <a:pt x="634" y="345"/>
                    </a:lnTo>
                    <a:lnTo>
                      <a:pt x="635" y="349"/>
                    </a:lnTo>
                    <a:lnTo>
                      <a:pt x="636" y="352"/>
                    </a:lnTo>
                    <a:lnTo>
                      <a:pt x="637" y="357"/>
                    </a:lnTo>
                    <a:lnTo>
                      <a:pt x="638" y="360"/>
                    </a:lnTo>
                    <a:lnTo>
                      <a:pt x="639" y="362"/>
                    </a:lnTo>
                    <a:lnTo>
                      <a:pt x="640" y="364"/>
                    </a:lnTo>
                    <a:lnTo>
                      <a:pt x="640" y="365"/>
                    </a:lnTo>
                    <a:lnTo>
                      <a:pt x="641" y="367"/>
                    </a:lnTo>
                    <a:lnTo>
                      <a:pt x="642" y="368"/>
                    </a:lnTo>
                    <a:lnTo>
                      <a:pt x="643" y="368"/>
                    </a:lnTo>
                    <a:lnTo>
                      <a:pt x="644" y="369"/>
                    </a:lnTo>
                    <a:lnTo>
                      <a:pt x="645" y="369"/>
                    </a:lnTo>
                    <a:lnTo>
                      <a:pt x="646" y="368"/>
                    </a:lnTo>
                    <a:lnTo>
                      <a:pt x="647" y="368"/>
                    </a:lnTo>
                    <a:lnTo>
                      <a:pt x="648" y="369"/>
                    </a:lnTo>
                    <a:lnTo>
                      <a:pt x="648" y="370"/>
                    </a:lnTo>
                    <a:lnTo>
                      <a:pt x="649" y="370"/>
                    </a:lnTo>
                    <a:lnTo>
                      <a:pt x="650" y="371"/>
                    </a:lnTo>
                    <a:lnTo>
                      <a:pt x="651" y="371"/>
                    </a:lnTo>
                    <a:lnTo>
                      <a:pt x="652" y="371"/>
                    </a:lnTo>
                    <a:lnTo>
                      <a:pt x="653" y="371"/>
                    </a:lnTo>
                    <a:lnTo>
                      <a:pt x="654" y="371"/>
                    </a:lnTo>
                    <a:lnTo>
                      <a:pt x="655" y="370"/>
                    </a:lnTo>
                    <a:lnTo>
                      <a:pt x="656" y="371"/>
                    </a:lnTo>
                    <a:lnTo>
                      <a:pt x="656" y="370"/>
                    </a:lnTo>
                    <a:lnTo>
                      <a:pt x="657" y="369"/>
                    </a:lnTo>
                    <a:lnTo>
                      <a:pt x="658" y="369"/>
                    </a:lnTo>
                    <a:lnTo>
                      <a:pt x="659" y="369"/>
                    </a:lnTo>
                    <a:lnTo>
                      <a:pt x="660" y="364"/>
                    </a:lnTo>
                    <a:lnTo>
                      <a:pt x="661" y="350"/>
                    </a:lnTo>
                    <a:lnTo>
                      <a:pt x="662" y="324"/>
                    </a:lnTo>
                    <a:lnTo>
                      <a:pt x="663" y="287"/>
                    </a:lnTo>
                    <a:lnTo>
                      <a:pt x="664" y="222"/>
                    </a:lnTo>
                    <a:lnTo>
                      <a:pt x="664" y="160"/>
                    </a:lnTo>
                    <a:lnTo>
                      <a:pt x="665" y="130"/>
                    </a:lnTo>
                    <a:lnTo>
                      <a:pt x="666" y="59"/>
                    </a:lnTo>
                    <a:lnTo>
                      <a:pt x="667" y="39"/>
                    </a:lnTo>
                    <a:lnTo>
                      <a:pt x="668" y="7"/>
                    </a:lnTo>
                    <a:lnTo>
                      <a:pt x="669" y="0"/>
                    </a:lnTo>
                    <a:lnTo>
                      <a:pt x="670" y="45"/>
                    </a:lnTo>
                    <a:lnTo>
                      <a:pt x="671" y="88"/>
                    </a:lnTo>
                    <a:lnTo>
                      <a:pt x="672" y="119"/>
                    </a:lnTo>
                    <a:lnTo>
                      <a:pt x="672" y="165"/>
                    </a:lnTo>
                    <a:lnTo>
                      <a:pt x="673" y="214"/>
                    </a:lnTo>
                    <a:lnTo>
                      <a:pt x="674" y="240"/>
                    </a:lnTo>
                    <a:lnTo>
                      <a:pt x="675" y="265"/>
                    </a:lnTo>
                    <a:lnTo>
                      <a:pt x="676" y="293"/>
                    </a:lnTo>
                    <a:lnTo>
                      <a:pt x="677" y="306"/>
                    </a:lnTo>
                    <a:lnTo>
                      <a:pt x="678" y="323"/>
                    </a:lnTo>
                    <a:lnTo>
                      <a:pt x="679" y="330"/>
                    </a:lnTo>
                    <a:lnTo>
                      <a:pt x="679" y="342"/>
                    </a:lnTo>
                    <a:lnTo>
                      <a:pt x="680" y="348"/>
                    </a:lnTo>
                    <a:lnTo>
                      <a:pt x="681" y="352"/>
                    </a:lnTo>
                    <a:lnTo>
                      <a:pt x="682" y="354"/>
                    </a:lnTo>
                    <a:lnTo>
                      <a:pt x="683" y="356"/>
                    </a:lnTo>
                    <a:lnTo>
                      <a:pt x="684" y="359"/>
                    </a:lnTo>
                    <a:lnTo>
                      <a:pt x="685" y="361"/>
                    </a:lnTo>
                    <a:lnTo>
                      <a:pt x="686" y="362"/>
                    </a:lnTo>
                    <a:lnTo>
                      <a:pt x="687" y="363"/>
                    </a:lnTo>
                    <a:lnTo>
                      <a:pt x="687" y="366"/>
                    </a:lnTo>
                    <a:lnTo>
                      <a:pt x="688" y="367"/>
                    </a:lnTo>
                    <a:lnTo>
                      <a:pt x="689" y="367"/>
                    </a:lnTo>
                    <a:lnTo>
                      <a:pt x="690" y="368"/>
                    </a:lnTo>
                    <a:lnTo>
                      <a:pt x="691" y="368"/>
                    </a:lnTo>
                    <a:lnTo>
                      <a:pt x="692" y="369"/>
                    </a:lnTo>
                    <a:lnTo>
                      <a:pt x="693" y="369"/>
                    </a:lnTo>
                    <a:lnTo>
                      <a:pt x="694" y="369"/>
                    </a:lnTo>
                    <a:lnTo>
                      <a:pt x="695" y="369"/>
                    </a:lnTo>
                    <a:lnTo>
                      <a:pt x="695" y="370"/>
                    </a:lnTo>
                    <a:lnTo>
                      <a:pt x="696" y="370"/>
                    </a:lnTo>
                    <a:lnTo>
                      <a:pt x="697" y="370"/>
                    </a:lnTo>
                    <a:lnTo>
                      <a:pt x="698" y="371"/>
                    </a:lnTo>
                    <a:lnTo>
                      <a:pt x="699" y="371"/>
                    </a:lnTo>
                    <a:lnTo>
                      <a:pt x="700" y="371"/>
                    </a:lnTo>
                    <a:lnTo>
                      <a:pt x="701" y="371"/>
                    </a:lnTo>
                    <a:lnTo>
                      <a:pt x="702" y="371"/>
                    </a:lnTo>
                    <a:lnTo>
                      <a:pt x="703" y="371"/>
                    </a:lnTo>
                    <a:lnTo>
                      <a:pt x="703" y="371"/>
                    </a:lnTo>
                    <a:lnTo>
                      <a:pt x="704" y="371"/>
                    </a:lnTo>
                    <a:lnTo>
                      <a:pt x="705" y="371"/>
                    </a:lnTo>
                    <a:lnTo>
                      <a:pt x="706" y="371"/>
                    </a:lnTo>
                    <a:lnTo>
                      <a:pt x="707" y="371"/>
                    </a:lnTo>
                    <a:lnTo>
                      <a:pt x="708" y="371"/>
                    </a:lnTo>
                    <a:lnTo>
                      <a:pt x="709" y="372"/>
                    </a:lnTo>
                    <a:lnTo>
                      <a:pt x="710" y="371"/>
                    </a:lnTo>
                    <a:lnTo>
                      <a:pt x="711" y="371"/>
                    </a:lnTo>
                    <a:lnTo>
                      <a:pt x="711" y="370"/>
                    </a:lnTo>
                    <a:lnTo>
                      <a:pt x="712" y="368"/>
                    </a:lnTo>
                    <a:lnTo>
                      <a:pt x="713" y="366"/>
                    </a:lnTo>
                    <a:lnTo>
                      <a:pt x="714" y="365"/>
                    </a:lnTo>
                    <a:lnTo>
                      <a:pt x="715" y="363"/>
                    </a:lnTo>
                    <a:lnTo>
                      <a:pt x="716" y="363"/>
                    </a:lnTo>
                    <a:lnTo>
                      <a:pt x="717" y="364"/>
                    </a:lnTo>
                    <a:lnTo>
                      <a:pt x="718" y="366"/>
                    </a:lnTo>
                    <a:lnTo>
                      <a:pt x="719" y="366"/>
                    </a:lnTo>
                    <a:lnTo>
                      <a:pt x="720" y="367"/>
                    </a:lnTo>
                    <a:lnTo>
                      <a:pt x="720" y="367"/>
                    </a:lnTo>
                    <a:lnTo>
                      <a:pt x="721" y="368"/>
                    </a:lnTo>
                    <a:lnTo>
                      <a:pt x="722" y="368"/>
                    </a:lnTo>
                    <a:lnTo>
                      <a:pt x="723" y="368"/>
                    </a:lnTo>
                    <a:lnTo>
                      <a:pt x="724" y="368"/>
                    </a:lnTo>
                    <a:lnTo>
                      <a:pt x="725" y="368"/>
                    </a:lnTo>
                    <a:lnTo>
                      <a:pt x="726" y="368"/>
                    </a:lnTo>
                    <a:lnTo>
                      <a:pt x="727" y="368"/>
                    </a:lnTo>
                    <a:lnTo>
                      <a:pt x="728" y="368"/>
                    </a:lnTo>
                    <a:lnTo>
                      <a:pt x="728" y="368"/>
                    </a:lnTo>
                    <a:lnTo>
                      <a:pt x="729" y="367"/>
                    </a:lnTo>
                    <a:lnTo>
                      <a:pt x="730" y="366"/>
                    </a:lnTo>
                    <a:lnTo>
                      <a:pt x="731" y="365"/>
                    </a:lnTo>
                    <a:lnTo>
                      <a:pt x="732" y="365"/>
                    </a:lnTo>
                    <a:lnTo>
                      <a:pt x="733" y="365"/>
                    </a:lnTo>
                    <a:lnTo>
                      <a:pt x="734" y="365"/>
                    </a:lnTo>
                    <a:lnTo>
                      <a:pt x="735" y="366"/>
                    </a:lnTo>
                    <a:lnTo>
                      <a:pt x="736" y="366"/>
                    </a:lnTo>
                    <a:lnTo>
                      <a:pt x="737" y="367"/>
                    </a:lnTo>
                    <a:lnTo>
                      <a:pt x="737" y="367"/>
                    </a:lnTo>
                    <a:lnTo>
                      <a:pt x="738" y="369"/>
                    </a:lnTo>
                    <a:lnTo>
                      <a:pt x="739" y="369"/>
                    </a:lnTo>
                    <a:lnTo>
                      <a:pt x="740" y="370"/>
                    </a:lnTo>
                    <a:lnTo>
                      <a:pt x="741" y="370"/>
                    </a:lnTo>
                    <a:lnTo>
                      <a:pt x="742" y="371"/>
                    </a:lnTo>
                    <a:lnTo>
                      <a:pt x="743" y="371"/>
                    </a:lnTo>
                    <a:lnTo>
                      <a:pt x="744" y="371"/>
                    </a:lnTo>
                    <a:lnTo>
                      <a:pt x="745" y="371"/>
                    </a:lnTo>
                    <a:lnTo>
                      <a:pt x="745" y="371"/>
                    </a:lnTo>
                    <a:lnTo>
                      <a:pt x="746" y="372"/>
                    </a:lnTo>
                    <a:lnTo>
                      <a:pt x="747" y="372"/>
                    </a:lnTo>
                    <a:lnTo>
                      <a:pt x="748" y="372"/>
                    </a:lnTo>
                    <a:lnTo>
                      <a:pt x="749" y="372"/>
                    </a:lnTo>
                    <a:lnTo>
                      <a:pt x="750" y="372"/>
                    </a:lnTo>
                    <a:lnTo>
                      <a:pt x="751" y="372"/>
                    </a:lnTo>
                    <a:lnTo>
                      <a:pt x="752" y="372"/>
                    </a:lnTo>
                    <a:lnTo>
                      <a:pt x="753" y="372"/>
                    </a:lnTo>
                    <a:lnTo>
                      <a:pt x="753" y="372"/>
                    </a:lnTo>
                    <a:lnTo>
                      <a:pt x="754" y="372"/>
                    </a:lnTo>
                    <a:lnTo>
                      <a:pt x="755" y="372"/>
                    </a:lnTo>
                    <a:lnTo>
                      <a:pt x="756" y="372"/>
                    </a:lnTo>
                    <a:lnTo>
                      <a:pt x="757" y="372"/>
                    </a:lnTo>
                    <a:lnTo>
                      <a:pt x="758" y="372"/>
                    </a:lnTo>
                    <a:lnTo>
                      <a:pt x="759" y="372"/>
                    </a:lnTo>
                    <a:lnTo>
                      <a:pt x="760" y="372"/>
                    </a:lnTo>
                    <a:lnTo>
                      <a:pt x="761" y="372"/>
                    </a:lnTo>
                    <a:lnTo>
                      <a:pt x="762" y="372"/>
                    </a:lnTo>
                    <a:lnTo>
                      <a:pt x="762" y="372"/>
                    </a:lnTo>
                    <a:lnTo>
                      <a:pt x="763" y="372"/>
                    </a:lnTo>
                    <a:lnTo>
                      <a:pt x="764" y="372"/>
                    </a:lnTo>
                    <a:lnTo>
                      <a:pt x="765" y="372"/>
                    </a:lnTo>
                    <a:lnTo>
                      <a:pt x="766" y="372"/>
                    </a:lnTo>
                    <a:lnTo>
                      <a:pt x="767" y="372"/>
                    </a:lnTo>
                    <a:lnTo>
                      <a:pt x="768" y="372"/>
                    </a:lnTo>
                    <a:lnTo>
                      <a:pt x="769" y="372"/>
                    </a:lnTo>
                    <a:lnTo>
                      <a:pt x="770" y="372"/>
                    </a:lnTo>
                    <a:lnTo>
                      <a:pt x="770" y="372"/>
                    </a:lnTo>
                    <a:lnTo>
                      <a:pt x="771" y="372"/>
                    </a:lnTo>
                    <a:lnTo>
                      <a:pt x="772" y="372"/>
                    </a:lnTo>
                    <a:lnTo>
                      <a:pt x="773" y="372"/>
                    </a:lnTo>
                    <a:lnTo>
                      <a:pt x="774" y="372"/>
                    </a:lnTo>
                    <a:lnTo>
                      <a:pt x="775" y="372"/>
                    </a:lnTo>
                    <a:lnTo>
                      <a:pt x="776" y="372"/>
                    </a:lnTo>
                    <a:lnTo>
                      <a:pt x="777" y="372"/>
                    </a:lnTo>
                    <a:lnTo>
                      <a:pt x="778" y="372"/>
                    </a:lnTo>
                    <a:lnTo>
                      <a:pt x="779" y="372"/>
                    </a:lnTo>
                    <a:lnTo>
                      <a:pt x="779" y="372"/>
                    </a:lnTo>
                    <a:lnTo>
                      <a:pt x="780" y="372"/>
                    </a:lnTo>
                    <a:lnTo>
                      <a:pt x="781" y="372"/>
                    </a:lnTo>
                    <a:lnTo>
                      <a:pt x="782" y="372"/>
                    </a:lnTo>
                    <a:lnTo>
                      <a:pt x="783" y="372"/>
                    </a:lnTo>
                    <a:lnTo>
                      <a:pt x="784" y="372"/>
                    </a:lnTo>
                    <a:lnTo>
                      <a:pt x="785" y="372"/>
                    </a:lnTo>
                    <a:lnTo>
                      <a:pt x="786" y="372"/>
                    </a:lnTo>
                    <a:lnTo>
                      <a:pt x="787" y="372"/>
                    </a:lnTo>
                    <a:lnTo>
                      <a:pt x="787" y="372"/>
                    </a:lnTo>
                    <a:lnTo>
                      <a:pt x="788" y="372"/>
                    </a:lnTo>
                    <a:lnTo>
                      <a:pt x="789" y="372"/>
                    </a:lnTo>
                    <a:lnTo>
                      <a:pt x="790" y="372"/>
                    </a:lnTo>
                    <a:lnTo>
                      <a:pt x="791" y="372"/>
                    </a:lnTo>
                    <a:lnTo>
                      <a:pt x="792" y="372"/>
                    </a:lnTo>
                    <a:lnTo>
                      <a:pt x="793" y="372"/>
                    </a:lnTo>
                    <a:lnTo>
                      <a:pt x="794" y="372"/>
                    </a:lnTo>
                    <a:lnTo>
                      <a:pt x="795" y="372"/>
                    </a:lnTo>
                    <a:lnTo>
                      <a:pt x="795" y="372"/>
                    </a:lnTo>
                    <a:lnTo>
                      <a:pt x="796" y="372"/>
                    </a:lnTo>
                    <a:lnTo>
                      <a:pt x="797" y="372"/>
                    </a:lnTo>
                    <a:lnTo>
                      <a:pt x="798" y="372"/>
                    </a:lnTo>
                    <a:lnTo>
                      <a:pt x="799" y="372"/>
                    </a:lnTo>
                    <a:lnTo>
                      <a:pt x="800" y="372"/>
                    </a:lnTo>
                    <a:lnTo>
                      <a:pt x="801" y="372"/>
                    </a:lnTo>
                    <a:lnTo>
                      <a:pt x="802" y="372"/>
                    </a:lnTo>
                    <a:lnTo>
                      <a:pt x="803" y="372"/>
                    </a:lnTo>
                    <a:lnTo>
                      <a:pt x="804" y="372"/>
                    </a:lnTo>
                    <a:lnTo>
                      <a:pt x="804" y="372"/>
                    </a:lnTo>
                    <a:lnTo>
                      <a:pt x="805" y="372"/>
                    </a:lnTo>
                    <a:lnTo>
                      <a:pt x="806" y="372"/>
                    </a:lnTo>
                    <a:lnTo>
                      <a:pt x="807" y="372"/>
                    </a:lnTo>
                    <a:lnTo>
                      <a:pt x="808" y="372"/>
                    </a:lnTo>
                    <a:lnTo>
                      <a:pt x="809" y="372"/>
                    </a:lnTo>
                    <a:lnTo>
                      <a:pt x="810" y="372"/>
                    </a:lnTo>
                    <a:lnTo>
                      <a:pt x="811" y="372"/>
                    </a:lnTo>
                    <a:lnTo>
                      <a:pt x="812" y="372"/>
                    </a:lnTo>
                    <a:lnTo>
                      <a:pt x="812" y="372"/>
                    </a:lnTo>
                    <a:lnTo>
                      <a:pt x="813" y="372"/>
                    </a:lnTo>
                    <a:lnTo>
                      <a:pt x="814" y="372"/>
                    </a:lnTo>
                    <a:lnTo>
                      <a:pt x="815" y="372"/>
                    </a:lnTo>
                    <a:lnTo>
                      <a:pt x="816" y="372"/>
                    </a:lnTo>
                    <a:lnTo>
                      <a:pt x="817" y="372"/>
                    </a:lnTo>
                    <a:lnTo>
                      <a:pt x="818" y="372"/>
                    </a:lnTo>
                    <a:lnTo>
                      <a:pt x="819" y="372"/>
                    </a:lnTo>
                    <a:lnTo>
                      <a:pt x="820" y="372"/>
                    </a:lnTo>
                    <a:lnTo>
                      <a:pt x="821" y="372"/>
                    </a:lnTo>
                    <a:lnTo>
                      <a:pt x="821" y="372"/>
                    </a:lnTo>
                    <a:lnTo>
                      <a:pt x="822" y="372"/>
                    </a:lnTo>
                    <a:lnTo>
                      <a:pt x="823" y="372"/>
                    </a:lnTo>
                    <a:lnTo>
                      <a:pt x="824" y="372"/>
                    </a:lnTo>
                    <a:lnTo>
                      <a:pt x="825" y="372"/>
                    </a:lnTo>
                    <a:lnTo>
                      <a:pt x="826" y="372"/>
                    </a:lnTo>
                    <a:lnTo>
                      <a:pt x="827" y="372"/>
                    </a:lnTo>
                    <a:lnTo>
                      <a:pt x="828" y="372"/>
                    </a:lnTo>
                    <a:lnTo>
                      <a:pt x="829" y="372"/>
                    </a:lnTo>
                    <a:lnTo>
                      <a:pt x="829" y="372"/>
                    </a:lnTo>
                    <a:lnTo>
                      <a:pt x="830" y="372"/>
                    </a:lnTo>
                    <a:lnTo>
                      <a:pt x="831" y="372"/>
                    </a:lnTo>
                    <a:lnTo>
                      <a:pt x="832" y="372"/>
                    </a:lnTo>
                    <a:lnTo>
                      <a:pt x="833" y="372"/>
                    </a:lnTo>
                    <a:lnTo>
                      <a:pt x="834" y="372"/>
                    </a:lnTo>
                    <a:lnTo>
                      <a:pt x="835" y="372"/>
                    </a:lnTo>
                    <a:lnTo>
                      <a:pt x="836" y="372"/>
                    </a:lnTo>
                    <a:lnTo>
                      <a:pt x="837" y="372"/>
                    </a:lnTo>
                    <a:lnTo>
                      <a:pt x="838" y="372"/>
                    </a:lnTo>
                    <a:lnTo>
                      <a:pt x="838" y="372"/>
                    </a:lnTo>
                    <a:lnTo>
                      <a:pt x="839" y="372"/>
                    </a:lnTo>
                    <a:lnTo>
                      <a:pt x="840" y="372"/>
                    </a:lnTo>
                    <a:lnTo>
                      <a:pt x="841" y="372"/>
                    </a:lnTo>
                    <a:lnTo>
                      <a:pt x="842" y="372"/>
                    </a:lnTo>
                    <a:lnTo>
                      <a:pt x="843" y="372"/>
                    </a:lnTo>
                    <a:lnTo>
                      <a:pt x="844" y="372"/>
                    </a:lnTo>
                    <a:lnTo>
                      <a:pt x="845" y="372"/>
                    </a:lnTo>
                    <a:lnTo>
                      <a:pt x="846" y="372"/>
                    </a:lnTo>
                    <a:lnTo>
                      <a:pt x="846" y="372"/>
                    </a:lnTo>
                    <a:lnTo>
                      <a:pt x="847" y="372"/>
                    </a:lnTo>
                    <a:lnTo>
                      <a:pt x="848" y="372"/>
                    </a:lnTo>
                    <a:lnTo>
                      <a:pt x="849" y="372"/>
                    </a:lnTo>
                    <a:lnTo>
                      <a:pt x="850" y="372"/>
                    </a:lnTo>
                    <a:lnTo>
                      <a:pt x="851" y="372"/>
                    </a:lnTo>
                    <a:lnTo>
                      <a:pt x="852" y="372"/>
                    </a:lnTo>
                    <a:lnTo>
                      <a:pt x="853" y="372"/>
                    </a:lnTo>
                    <a:lnTo>
                      <a:pt x="854" y="372"/>
                    </a:lnTo>
                    <a:lnTo>
                      <a:pt x="854" y="372"/>
                    </a:lnTo>
                    <a:lnTo>
                      <a:pt x="855" y="372"/>
                    </a:lnTo>
                    <a:lnTo>
                      <a:pt x="856" y="372"/>
                    </a:lnTo>
                    <a:lnTo>
                      <a:pt x="857" y="372"/>
                    </a:lnTo>
                    <a:lnTo>
                      <a:pt x="858" y="372"/>
                    </a:lnTo>
                    <a:lnTo>
                      <a:pt x="859" y="372"/>
                    </a:lnTo>
                    <a:lnTo>
                      <a:pt x="860" y="372"/>
                    </a:lnTo>
                    <a:lnTo>
                      <a:pt x="861" y="372"/>
                    </a:lnTo>
                    <a:lnTo>
                      <a:pt x="862" y="372"/>
                    </a:lnTo>
                    <a:lnTo>
                      <a:pt x="863" y="372"/>
                    </a:lnTo>
                    <a:lnTo>
                      <a:pt x="863" y="372"/>
                    </a:lnTo>
                    <a:lnTo>
                      <a:pt x="864" y="372"/>
                    </a:lnTo>
                    <a:lnTo>
                      <a:pt x="865" y="372"/>
                    </a:lnTo>
                    <a:lnTo>
                      <a:pt x="866" y="372"/>
                    </a:lnTo>
                    <a:lnTo>
                      <a:pt x="867" y="372"/>
                    </a:lnTo>
                    <a:lnTo>
                      <a:pt x="868" y="372"/>
                    </a:lnTo>
                    <a:lnTo>
                      <a:pt x="869" y="372"/>
                    </a:lnTo>
                    <a:lnTo>
                      <a:pt x="870" y="372"/>
                    </a:lnTo>
                    <a:lnTo>
                      <a:pt x="871" y="372"/>
                    </a:lnTo>
                    <a:lnTo>
                      <a:pt x="871" y="372"/>
                    </a:lnTo>
                    <a:lnTo>
                      <a:pt x="872" y="372"/>
                    </a:lnTo>
                    <a:lnTo>
                      <a:pt x="873" y="372"/>
                    </a:lnTo>
                    <a:lnTo>
                      <a:pt x="874" y="372"/>
                    </a:lnTo>
                    <a:lnTo>
                      <a:pt x="875" y="372"/>
                    </a:lnTo>
                    <a:lnTo>
                      <a:pt x="876" y="372"/>
                    </a:lnTo>
                    <a:lnTo>
                      <a:pt x="877" y="372"/>
                    </a:lnTo>
                    <a:lnTo>
                      <a:pt x="878" y="372"/>
                    </a:lnTo>
                    <a:lnTo>
                      <a:pt x="879" y="372"/>
                    </a:lnTo>
                    <a:lnTo>
                      <a:pt x="880" y="372"/>
                    </a:lnTo>
                    <a:lnTo>
                      <a:pt x="880" y="372"/>
                    </a:lnTo>
                    <a:lnTo>
                      <a:pt x="881" y="372"/>
                    </a:lnTo>
                    <a:lnTo>
                      <a:pt x="882" y="372"/>
                    </a:lnTo>
                    <a:lnTo>
                      <a:pt x="883" y="372"/>
                    </a:lnTo>
                    <a:lnTo>
                      <a:pt x="884" y="372"/>
                    </a:lnTo>
                    <a:lnTo>
                      <a:pt x="885" y="372"/>
                    </a:lnTo>
                    <a:lnTo>
                      <a:pt x="886" y="372"/>
                    </a:lnTo>
                    <a:lnTo>
                      <a:pt x="887" y="372"/>
                    </a:lnTo>
                    <a:lnTo>
                      <a:pt x="888" y="372"/>
                    </a:lnTo>
                    <a:lnTo>
                      <a:pt x="888" y="372"/>
                    </a:lnTo>
                    <a:lnTo>
                      <a:pt x="889" y="372"/>
                    </a:lnTo>
                    <a:lnTo>
                      <a:pt x="890" y="372"/>
                    </a:lnTo>
                    <a:lnTo>
                      <a:pt x="891" y="372"/>
                    </a:lnTo>
                    <a:lnTo>
                      <a:pt x="892" y="372"/>
                    </a:lnTo>
                    <a:lnTo>
                      <a:pt x="893" y="372"/>
                    </a:lnTo>
                    <a:lnTo>
                      <a:pt x="894" y="372"/>
                    </a:lnTo>
                    <a:lnTo>
                      <a:pt x="895" y="372"/>
                    </a:lnTo>
                    <a:lnTo>
                      <a:pt x="896" y="372"/>
                    </a:lnTo>
                    <a:lnTo>
                      <a:pt x="897" y="372"/>
                    </a:lnTo>
                    <a:lnTo>
                      <a:pt x="897" y="372"/>
                    </a:lnTo>
                    <a:lnTo>
                      <a:pt x="898" y="372"/>
                    </a:lnTo>
                    <a:lnTo>
                      <a:pt x="899" y="372"/>
                    </a:lnTo>
                    <a:lnTo>
                      <a:pt x="900" y="372"/>
                    </a:lnTo>
                    <a:lnTo>
                      <a:pt x="901" y="372"/>
                    </a:lnTo>
                    <a:lnTo>
                      <a:pt x="902" y="372"/>
                    </a:lnTo>
                    <a:lnTo>
                      <a:pt x="903" y="372"/>
                    </a:lnTo>
                    <a:lnTo>
                      <a:pt x="904" y="372"/>
                    </a:lnTo>
                    <a:lnTo>
                      <a:pt x="905" y="372"/>
                    </a:lnTo>
                    <a:lnTo>
                      <a:pt x="905" y="372"/>
                    </a:lnTo>
                    <a:lnTo>
                      <a:pt x="906" y="372"/>
                    </a:lnTo>
                    <a:lnTo>
                      <a:pt x="907" y="372"/>
                    </a:lnTo>
                    <a:lnTo>
                      <a:pt x="908" y="372"/>
                    </a:lnTo>
                    <a:lnTo>
                      <a:pt x="909" y="372"/>
                    </a:lnTo>
                    <a:lnTo>
                      <a:pt x="910" y="372"/>
                    </a:lnTo>
                    <a:lnTo>
                      <a:pt x="911" y="372"/>
                    </a:lnTo>
                    <a:lnTo>
                      <a:pt x="912" y="372"/>
                    </a:lnTo>
                    <a:lnTo>
                      <a:pt x="913" y="372"/>
                    </a:lnTo>
                    <a:lnTo>
                      <a:pt x="913" y="372"/>
                    </a:lnTo>
                    <a:lnTo>
                      <a:pt x="914" y="372"/>
                    </a:lnTo>
                    <a:lnTo>
                      <a:pt x="915" y="372"/>
                    </a:lnTo>
                    <a:lnTo>
                      <a:pt x="916" y="372"/>
                    </a:lnTo>
                    <a:lnTo>
                      <a:pt x="917" y="372"/>
                    </a:lnTo>
                    <a:lnTo>
                      <a:pt x="918" y="372"/>
                    </a:lnTo>
                    <a:lnTo>
                      <a:pt x="919" y="372"/>
                    </a:lnTo>
                    <a:lnTo>
                      <a:pt x="920" y="372"/>
                    </a:lnTo>
                    <a:lnTo>
                      <a:pt x="921" y="372"/>
                    </a:lnTo>
                    <a:lnTo>
                      <a:pt x="922" y="372"/>
                    </a:lnTo>
                    <a:lnTo>
                      <a:pt x="922" y="372"/>
                    </a:lnTo>
                    <a:lnTo>
                      <a:pt x="923" y="372"/>
                    </a:lnTo>
                    <a:lnTo>
                      <a:pt x="924" y="372"/>
                    </a:lnTo>
                    <a:lnTo>
                      <a:pt x="925" y="372"/>
                    </a:lnTo>
                    <a:lnTo>
                      <a:pt x="926" y="372"/>
                    </a:lnTo>
                    <a:lnTo>
                      <a:pt x="927" y="372"/>
                    </a:lnTo>
                    <a:lnTo>
                      <a:pt x="928" y="372"/>
                    </a:lnTo>
                    <a:lnTo>
                      <a:pt x="929" y="372"/>
                    </a:lnTo>
                    <a:lnTo>
                      <a:pt x="930" y="372"/>
                    </a:lnTo>
                    <a:lnTo>
                      <a:pt x="930" y="372"/>
                    </a:lnTo>
                    <a:lnTo>
                      <a:pt x="931" y="372"/>
                    </a:lnTo>
                    <a:lnTo>
                      <a:pt x="932" y="372"/>
                    </a:lnTo>
                    <a:lnTo>
                      <a:pt x="933" y="372"/>
                    </a:lnTo>
                    <a:lnTo>
                      <a:pt x="934" y="372"/>
                    </a:lnTo>
                    <a:lnTo>
                      <a:pt x="935" y="372"/>
                    </a:lnTo>
                    <a:lnTo>
                      <a:pt x="936" y="372"/>
                    </a:lnTo>
                    <a:lnTo>
                      <a:pt x="937" y="372"/>
                    </a:lnTo>
                    <a:lnTo>
                      <a:pt x="938" y="372"/>
                    </a:lnTo>
                    <a:lnTo>
                      <a:pt x="939" y="372"/>
                    </a:lnTo>
                    <a:lnTo>
                      <a:pt x="939" y="372"/>
                    </a:lnTo>
                    <a:lnTo>
                      <a:pt x="940" y="372"/>
                    </a:lnTo>
                    <a:lnTo>
                      <a:pt x="941" y="372"/>
                    </a:lnTo>
                    <a:lnTo>
                      <a:pt x="942" y="372"/>
                    </a:lnTo>
                    <a:lnTo>
                      <a:pt x="943" y="372"/>
                    </a:lnTo>
                    <a:lnTo>
                      <a:pt x="944" y="372"/>
                    </a:lnTo>
                    <a:lnTo>
                      <a:pt x="945" y="372"/>
                    </a:lnTo>
                    <a:lnTo>
                      <a:pt x="946" y="372"/>
                    </a:lnTo>
                    <a:lnTo>
                      <a:pt x="947" y="372"/>
                    </a:lnTo>
                    <a:lnTo>
                      <a:pt x="947" y="372"/>
                    </a:lnTo>
                    <a:lnTo>
                      <a:pt x="948" y="372"/>
                    </a:lnTo>
                    <a:lnTo>
                      <a:pt x="949" y="372"/>
                    </a:lnTo>
                    <a:lnTo>
                      <a:pt x="950" y="372"/>
                    </a:lnTo>
                    <a:lnTo>
                      <a:pt x="951" y="372"/>
                    </a:lnTo>
                    <a:lnTo>
                      <a:pt x="952" y="372"/>
                    </a:lnTo>
                    <a:lnTo>
                      <a:pt x="953" y="372"/>
                    </a:lnTo>
                    <a:lnTo>
                      <a:pt x="954" y="372"/>
                    </a:lnTo>
                    <a:lnTo>
                      <a:pt x="955" y="372"/>
                    </a:lnTo>
                    <a:lnTo>
                      <a:pt x="955" y="372"/>
                    </a:lnTo>
                    <a:lnTo>
                      <a:pt x="956" y="372"/>
                    </a:lnTo>
                    <a:lnTo>
                      <a:pt x="957" y="372"/>
                    </a:lnTo>
                    <a:lnTo>
                      <a:pt x="958" y="372"/>
                    </a:lnTo>
                    <a:lnTo>
                      <a:pt x="959" y="372"/>
                    </a:lnTo>
                    <a:lnTo>
                      <a:pt x="960" y="372"/>
                    </a:lnTo>
                    <a:lnTo>
                      <a:pt x="961" y="372"/>
                    </a:lnTo>
                    <a:lnTo>
                      <a:pt x="962" y="372"/>
                    </a:lnTo>
                    <a:lnTo>
                      <a:pt x="963" y="372"/>
                    </a:lnTo>
                    <a:lnTo>
                      <a:pt x="964" y="372"/>
                    </a:lnTo>
                    <a:lnTo>
                      <a:pt x="964" y="372"/>
                    </a:lnTo>
                    <a:lnTo>
                      <a:pt x="965" y="372"/>
                    </a:lnTo>
                    <a:lnTo>
                      <a:pt x="966" y="372"/>
                    </a:lnTo>
                    <a:lnTo>
                      <a:pt x="967" y="372"/>
                    </a:lnTo>
                    <a:lnTo>
                      <a:pt x="968" y="372"/>
                    </a:lnTo>
                    <a:lnTo>
                      <a:pt x="969" y="372"/>
                    </a:lnTo>
                    <a:lnTo>
                      <a:pt x="970" y="372"/>
                    </a:lnTo>
                    <a:lnTo>
                      <a:pt x="971" y="372"/>
                    </a:lnTo>
                    <a:lnTo>
                      <a:pt x="972" y="372"/>
                    </a:lnTo>
                    <a:lnTo>
                      <a:pt x="972" y="372"/>
                    </a:lnTo>
                    <a:lnTo>
                      <a:pt x="973" y="372"/>
                    </a:lnTo>
                    <a:lnTo>
                      <a:pt x="974" y="372"/>
                    </a:lnTo>
                    <a:lnTo>
                      <a:pt x="975" y="372"/>
                    </a:lnTo>
                    <a:lnTo>
                      <a:pt x="976" y="372"/>
                    </a:lnTo>
                    <a:lnTo>
                      <a:pt x="977" y="372"/>
                    </a:lnTo>
                    <a:lnTo>
                      <a:pt x="978" y="372"/>
                    </a:lnTo>
                    <a:lnTo>
                      <a:pt x="979" y="372"/>
                    </a:lnTo>
                    <a:lnTo>
                      <a:pt x="980" y="372"/>
                    </a:lnTo>
                    <a:lnTo>
                      <a:pt x="981" y="372"/>
                    </a:lnTo>
                    <a:lnTo>
                      <a:pt x="981" y="372"/>
                    </a:lnTo>
                    <a:lnTo>
                      <a:pt x="982" y="372"/>
                    </a:lnTo>
                    <a:lnTo>
                      <a:pt x="983" y="372"/>
                    </a:lnTo>
                    <a:lnTo>
                      <a:pt x="984" y="372"/>
                    </a:lnTo>
                    <a:lnTo>
                      <a:pt x="985" y="372"/>
                    </a:lnTo>
                    <a:lnTo>
                      <a:pt x="986" y="372"/>
                    </a:lnTo>
                    <a:lnTo>
                      <a:pt x="987" y="372"/>
                    </a:lnTo>
                    <a:lnTo>
                      <a:pt x="988" y="372"/>
                    </a:lnTo>
                    <a:lnTo>
                      <a:pt x="989" y="372"/>
                    </a:lnTo>
                    <a:lnTo>
                      <a:pt x="989" y="372"/>
                    </a:lnTo>
                    <a:lnTo>
                      <a:pt x="990" y="372"/>
                    </a:lnTo>
                    <a:lnTo>
                      <a:pt x="991" y="372"/>
                    </a:lnTo>
                    <a:lnTo>
                      <a:pt x="992" y="372"/>
                    </a:lnTo>
                    <a:lnTo>
                      <a:pt x="993" y="372"/>
                    </a:lnTo>
                    <a:lnTo>
                      <a:pt x="994" y="372"/>
                    </a:lnTo>
                    <a:lnTo>
                      <a:pt x="995" y="372"/>
                    </a:lnTo>
                    <a:lnTo>
                      <a:pt x="996" y="372"/>
                    </a:lnTo>
                    <a:lnTo>
                      <a:pt x="997" y="372"/>
                    </a:lnTo>
                    <a:lnTo>
                      <a:pt x="998" y="372"/>
                    </a:lnTo>
                    <a:lnTo>
                      <a:pt x="998" y="372"/>
                    </a:lnTo>
                    <a:lnTo>
                      <a:pt x="999" y="372"/>
                    </a:lnTo>
                    <a:lnTo>
                      <a:pt x="1000" y="372"/>
                    </a:lnTo>
                    <a:lnTo>
                      <a:pt x="1001" y="372"/>
                    </a:lnTo>
                    <a:lnTo>
                      <a:pt x="1002" y="372"/>
                    </a:lnTo>
                    <a:lnTo>
                      <a:pt x="1003" y="372"/>
                    </a:lnTo>
                    <a:lnTo>
                      <a:pt x="1004" y="372"/>
                    </a:lnTo>
                    <a:lnTo>
                      <a:pt x="1005" y="372"/>
                    </a:lnTo>
                    <a:lnTo>
                      <a:pt x="1006" y="372"/>
                    </a:lnTo>
                    <a:lnTo>
                      <a:pt x="1006" y="372"/>
                    </a:lnTo>
                    <a:lnTo>
                      <a:pt x="1007" y="372"/>
                    </a:lnTo>
                    <a:lnTo>
                      <a:pt x="1008" y="372"/>
                    </a:lnTo>
                    <a:lnTo>
                      <a:pt x="1009" y="372"/>
                    </a:lnTo>
                    <a:lnTo>
                      <a:pt x="1010" y="372"/>
                    </a:lnTo>
                    <a:lnTo>
                      <a:pt x="1011" y="372"/>
                    </a:lnTo>
                    <a:lnTo>
                      <a:pt x="1012" y="372"/>
                    </a:lnTo>
                    <a:lnTo>
                      <a:pt x="1013" y="372"/>
                    </a:lnTo>
                    <a:lnTo>
                      <a:pt x="1014" y="372"/>
                    </a:lnTo>
                    <a:lnTo>
                      <a:pt x="1014" y="372"/>
                    </a:lnTo>
                    <a:lnTo>
                      <a:pt x="1015" y="372"/>
                    </a:lnTo>
                    <a:lnTo>
                      <a:pt x="1016" y="372"/>
                    </a:lnTo>
                    <a:lnTo>
                      <a:pt x="1017" y="372"/>
                    </a:lnTo>
                    <a:lnTo>
                      <a:pt x="1018" y="372"/>
                    </a:lnTo>
                    <a:lnTo>
                      <a:pt x="1019" y="372"/>
                    </a:lnTo>
                    <a:lnTo>
                      <a:pt x="1020" y="372"/>
                    </a:lnTo>
                    <a:lnTo>
                      <a:pt x="1021" y="372"/>
                    </a:lnTo>
                    <a:lnTo>
                      <a:pt x="1022" y="372"/>
                    </a:lnTo>
                    <a:lnTo>
                      <a:pt x="1023" y="372"/>
                    </a:lnTo>
                    <a:lnTo>
                      <a:pt x="1023" y="372"/>
                    </a:lnTo>
                    <a:lnTo>
                      <a:pt x="1024" y="372"/>
                    </a:lnTo>
                    <a:lnTo>
                      <a:pt x="1025" y="372"/>
                    </a:lnTo>
                    <a:lnTo>
                      <a:pt x="1026" y="372"/>
                    </a:lnTo>
                    <a:lnTo>
                      <a:pt x="1027" y="372"/>
                    </a:lnTo>
                    <a:lnTo>
                      <a:pt x="1028" y="372"/>
                    </a:lnTo>
                    <a:lnTo>
                      <a:pt x="1029" y="372"/>
                    </a:lnTo>
                    <a:lnTo>
                      <a:pt x="1030" y="372"/>
                    </a:lnTo>
                    <a:lnTo>
                      <a:pt x="1031" y="372"/>
                    </a:lnTo>
                    <a:lnTo>
                      <a:pt x="1031" y="372"/>
                    </a:lnTo>
                    <a:lnTo>
                      <a:pt x="1032" y="372"/>
                    </a:lnTo>
                    <a:lnTo>
                      <a:pt x="1033" y="372"/>
                    </a:lnTo>
                    <a:lnTo>
                      <a:pt x="1034" y="372"/>
                    </a:lnTo>
                    <a:lnTo>
                      <a:pt x="1035" y="372"/>
                    </a:lnTo>
                    <a:lnTo>
                      <a:pt x="1036" y="372"/>
                    </a:lnTo>
                    <a:lnTo>
                      <a:pt x="1037" y="372"/>
                    </a:lnTo>
                    <a:lnTo>
                      <a:pt x="1038" y="372"/>
                    </a:lnTo>
                    <a:lnTo>
                      <a:pt x="1039" y="372"/>
                    </a:lnTo>
                    <a:lnTo>
                      <a:pt x="1040" y="372"/>
                    </a:lnTo>
                    <a:lnTo>
                      <a:pt x="1040" y="372"/>
                    </a:lnTo>
                    <a:lnTo>
                      <a:pt x="1041" y="372"/>
                    </a:lnTo>
                    <a:lnTo>
                      <a:pt x="1042" y="372"/>
                    </a:lnTo>
                    <a:lnTo>
                      <a:pt x="1043" y="372"/>
                    </a:lnTo>
                    <a:lnTo>
                      <a:pt x="1044" y="372"/>
                    </a:lnTo>
                    <a:lnTo>
                      <a:pt x="1045" y="372"/>
                    </a:lnTo>
                    <a:lnTo>
                      <a:pt x="1046" y="372"/>
                    </a:lnTo>
                    <a:lnTo>
                      <a:pt x="1047" y="372"/>
                    </a:lnTo>
                    <a:lnTo>
                      <a:pt x="1048" y="372"/>
                    </a:lnTo>
                    <a:lnTo>
                      <a:pt x="1048" y="372"/>
                    </a:lnTo>
                    <a:lnTo>
                      <a:pt x="1049" y="372"/>
                    </a:lnTo>
                    <a:lnTo>
                      <a:pt x="1050" y="372"/>
                    </a:lnTo>
                    <a:lnTo>
                      <a:pt x="1051" y="372"/>
                    </a:lnTo>
                    <a:lnTo>
                      <a:pt x="1052" y="372"/>
                    </a:lnTo>
                    <a:lnTo>
                      <a:pt x="1053" y="372"/>
                    </a:lnTo>
                    <a:lnTo>
                      <a:pt x="1054" y="372"/>
                    </a:lnTo>
                    <a:lnTo>
                      <a:pt x="1055" y="372"/>
                    </a:lnTo>
                    <a:lnTo>
                      <a:pt x="1056" y="372"/>
                    </a:lnTo>
                    <a:lnTo>
                      <a:pt x="1057" y="372"/>
                    </a:lnTo>
                    <a:lnTo>
                      <a:pt x="1057" y="372"/>
                    </a:lnTo>
                    <a:lnTo>
                      <a:pt x="1058" y="372"/>
                    </a:lnTo>
                    <a:lnTo>
                      <a:pt x="1059" y="372"/>
                    </a:lnTo>
                    <a:lnTo>
                      <a:pt x="1060" y="372"/>
                    </a:lnTo>
                    <a:lnTo>
                      <a:pt x="1061" y="372"/>
                    </a:lnTo>
                    <a:lnTo>
                      <a:pt x="1062" y="372"/>
                    </a:lnTo>
                    <a:lnTo>
                      <a:pt x="1063" y="372"/>
                    </a:lnTo>
                    <a:lnTo>
                      <a:pt x="1064" y="372"/>
                    </a:lnTo>
                    <a:lnTo>
                      <a:pt x="1065" y="372"/>
                    </a:lnTo>
                    <a:lnTo>
                      <a:pt x="1065" y="372"/>
                    </a:lnTo>
                    <a:lnTo>
                      <a:pt x="1066" y="372"/>
                    </a:lnTo>
                    <a:lnTo>
                      <a:pt x="1067" y="372"/>
                    </a:lnTo>
                    <a:lnTo>
                      <a:pt x="1068" y="372"/>
                    </a:lnTo>
                    <a:lnTo>
                      <a:pt x="1069" y="372"/>
                    </a:lnTo>
                    <a:lnTo>
                      <a:pt x="1070" y="372"/>
                    </a:lnTo>
                    <a:lnTo>
                      <a:pt x="1071" y="372"/>
                    </a:lnTo>
                    <a:lnTo>
                      <a:pt x="1072" y="372"/>
                    </a:lnTo>
                    <a:lnTo>
                      <a:pt x="1073" y="372"/>
                    </a:lnTo>
                    <a:lnTo>
                      <a:pt x="1073" y="372"/>
                    </a:lnTo>
                    <a:lnTo>
                      <a:pt x="1074" y="372"/>
                    </a:lnTo>
                    <a:lnTo>
                      <a:pt x="1075" y="372"/>
                    </a:lnTo>
                    <a:lnTo>
                      <a:pt x="1076" y="372"/>
                    </a:lnTo>
                    <a:lnTo>
                      <a:pt x="1077" y="372"/>
                    </a:lnTo>
                    <a:lnTo>
                      <a:pt x="1078" y="372"/>
                    </a:lnTo>
                    <a:lnTo>
                      <a:pt x="1079" y="372"/>
                    </a:lnTo>
                    <a:lnTo>
                      <a:pt x="1080" y="372"/>
                    </a:lnTo>
                    <a:lnTo>
                      <a:pt x="1081" y="372"/>
                    </a:lnTo>
                    <a:lnTo>
                      <a:pt x="1082" y="372"/>
                    </a:lnTo>
                    <a:lnTo>
                      <a:pt x="1082" y="372"/>
                    </a:lnTo>
                    <a:lnTo>
                      <a:pt x="1083" y="372"/>
                    </a:lnTo>
                    <a:lnTo>
                      <a:pt x="1084" y="372"/>
                    </a:lnTo>
                    <a:lnTo>
                      <a:pt x="1085" y="372"/>
                    </a:lnTo>
                    <a:lnTo>
                      <a:pt x="1086" y="372"/>
                    </a:lnTo>
                    <a:lnTo>
                      <a:pt x="1087" y="372"/>
                    </a:lnTo>
                    <a:lnTo>
                      <a:pt x="1088" y="372"/>
                    </a:lnTo>
                    <a:lnTo>
                      <a:pt x="1089" y="372"/>
                    </a:lnTo>
                    <a:lnTo>
                      <a:pt x="1090" y="372"/>
                    </a:lnTo>
                    <a:lnTo>
                      <a:pt x="1090" y="372"/>
                    </a:lnTo>
                    <a:lnTo>
                      <a:pt x="1091" y="372"/>
                    </a:lnTo>
                    <a:lnTo>
                      <a:pt x="1092" y="372"/>
                    </a:lnTo>
                    <a:lnTo>
                      <a:pt x="1093" y="372"/>
                    </a:lnTo>
                    <a:lnTo>
                      <a:pt x="1094" y="372"/>
                    </a:lnTo>
                    <a:lnTo>
                      <a:pt x="1095" y="372"/>
                    </a:lnTo>
                    <a:lnTo>
                      <a:pt x="1096" y="372"/>
                    </a:lnTo>
                    <a:lnTo>
                      <a:pt x="1097" y="372"/>
                    </a:lnTo>
                    <a:lnTo>
                      <a:pt x="1098" y="372"/>
                    </a:lnTo>
                    <a:lnTo>
                      <a:pt x="1099" y="372"/>
                    </a:lnTo>
                    <a:lnTo>
                      <a:pt x="1099" y="372"/>
                    </a:lnTo>
                    <a:lnTo>
                      <a:pt x="1100" y="372"/>
                    </a:lnTo>
                    <a:lnTo>
                      <a:pt x="1101" y="372"/>
                    </a:lnTo>
                    <a:lnTo>
                      <a:pt x="1102" y="372"/>
                    </a:lnTo>
                    <a:lnTo>
                      <a:pt x="1103" y="372"/>
                    </a:lnTo>
                    <a:lnTo>
                      <a:pt x="1104" y="372"/>
                    </a:lnTo>
                    <a:lnTo>
                      <a:pt x="1105" y="372"/>
                    </a:lnTo>
                    <a:lnTo>
                      <a:pt x="1106" y="372"/>
                    </a:lnTo>
                    <a:lnTo>
                      <a:pt x="1107" y="372"/>
                    </a:lnTo>
                    <a:lnTo>
                      <a:pt x="1107" y="372"/>
                    </a:lnTo>
                    <a:lnTo>
                      <a:pt x="1108" y="372"/>
                    </a:lnTo>
                    <a:lnTo>
                      <a:pt x="1109" y="372"/>
                    </a:lnTo>
                    <a:lnTo>
                      <a:pt x="1110" y="372"/>
                    </a:lnTo>
                    <a:lnTo>
                      <a:pt x="1111" y="372"/>
                    </a:lnTo>
                    <a:lnTo>
                      <a:pt x="1112" y="372"/>
                    </a:lnTo>
                    <a:lnTo>
                      <a:pt x="1113" y="372"/>
                    </a:lnTo>
                    <a:lnTo>
                      <a:pt x="1114" y="372"/>
                    </a:lnTo>
                    <a:lnTo>
                      <a:pt x="1115" y="372"/>
                    </a:lnTo>
                    <a:lnTo>
                      <a:pt x="1116" y="372"/>
                    </a:lnTo>
                    <a:lnTo>
                      <a:pt x="1116" y="372"/>
                    </a:lnTo>
                    <a:lnTo>
                      <a:pt x="1117" y="372"/>
                    </a:lnTo>
                    <a:lnTo>
                      <a:pt x="1118" y="372"/>
                    </a:lnTo>
                    <a:lnTo>
                      <a:pt x="1119" y="372"/>
                    </a:lnTo>
                    <a:lnTo>
                      <a:pt x="1120" y="372"/>
                    </a:lnTo>
                    <a:lnTo>
                      <a:pt x="1121" y="372"/>
                    </a:lnTo>
                    <a:lnTo>
                      <a:pt x="1122" y="372"/>
                    </a:lnTo>
                    <a:lnTo>
                      <a:pt x="1123" y="372"/>
                    </a:lnTo>
                    <a:lnTo>
                      <a:pt x="1124" y="372"/>
                    </a:lnTo>
                    <a:lnTo>
                      <a:pt x="1124" y="372"/>
                    </a:lnTo>
                    <a:lnTo>
                      <a:pt x="1125" y="372"/>
                    </a:lnTo>
                    <a:lnTo>
                      <a:pt x="1126" y="372"/>
                    </a:lnTo>
                    <a:lnTo>
                      <a:pt x="1127" y="372"/>
                    </a:lnTo>
                    <a:lnTo>
                      <a:pt x="1128" y="372"/>
                    </a:lnTo>
                    <a:lnTo>
                      <a:pt x="1129" y="372"/>
                    </a:lnTo>
                    <a:lnTo>
                      <a:pt x="1130" y="372"/>
                    </a:lnTo>
                    <a:lnTo>
                      <a:pt x="1131" y="372"/>
                    </a:lnTo>
                    <a:lnTo>
                      <a:pt x="1132" y="372"/>
                    </a:lnTo>
                    <a:lnTo>
                      <a:pt x="1132" y="372"/>
                    </a:lnTo>
                    <a:lnTo>
                      <a:pt x="1133" y="372"/>
                    </a:lnTo>
                    <a:lnTo>
                      <a:pt x="1134" y="372"/>
                    </a:lnTo>
                    <a:lnTo>
                      <a:pt x="1135" y="372"/>
                    </a:lnTo>
                    <a:lnTo>
                      <a:pt x="1136" y="372"/>
                    </a:lnTo>
                    <a:lnTo>
                      <a:pt x="1137" y="372"/>
                    </a:lnTo>
                    <a:lnTo>
                      <a:pt x="1138" y="372"/>
                    </a:lnTo>
                    <a:lnTo>
                      <a:pt x="1139" y="372"/>
                    </a:lnTo>
                    <a:lnTo>
                      <a:pt x="1140" y="372"/>
                    </a:lnTo>
                    <a:lnTo>
                      <a:pt x="1141" y="372"/>
                    </a:lnTo>
                    <a:lnTo>
                      <a:pt x="1141" y="372"/>
                    </a:lnTo>
                    <a:lnTo>
                      <a:pt x="1142" y="372"/>
                    </a:lnTo>
                    <a:lnTo>
                      <a:pt x="1143" y="372"/>
                    </a:lnTo>
                    <a:lnTo>
                      <a:pt x="1144" y="372"/>
                    </a:lnTo>
                    <a:lnTo>
                      <a:pt x="1145" y="372"/>
                    </a:lnTo>
                    <a:lnTo>
                      <a:pt x="1146" y="372"/>
                    </a:lnTo>
                    <a:lnTo>
                      <a:pt x="1147" y="372"/>
                    </a:lnTo>
                    <a:lnTo>
                      <a:pt x="1148" y="372"/>
                    </a:lnTo>
                    <a:lnTo>
                      <a:pt x="1149" y="372"/>
                    </a:lnTo>
                    <a:lnTo>
                      <a:pt x="1149" y="372"/>
                    </a:lnTo>
                    <a:lnTo>
                      <a:pt x="1150" y="372"/>
                    </a:lnTo>
                    <a:lnTo>
                      <a:pt x="1151" y="372"/>
                    </a:lnTo>
                    <a:lnTo>
                      <a:pt x="1152" y="372"/>
                    </a:lnTo>
                    <a:lnTo>
                      <a:pt x="1153" y="372"/>
                    </a:lnTo>
                    <a:lnTo>
                      <a:pt x="1154" y="372"/>
                    </a:lnTo>
                    <a:lnTo>
                      <a:pt x="1155" y="372"/>
                    </a:lnTo>
                    <a:lnTo>
                      <a:pt x="1156" y="372"/>
                    </a:lnTo>
                    <a:lnTo>
                      <a:pt x="1157" y="372"/>
                    </a:lnTo>
                    <a:lnTo>
                      <a:pt x="1158" y="372"/>
                    </a:lnTo>
                    <a:lnTo>
                      <a:pt x="1158" y="372"/>
                    </a:lnTo>
                    <a:lnTo>
                      <a:pt x="1159" y="372"/>
                    </a:lnTo>
                    <a:lnTo>
                      <a:pt x="1160" y="372"/>
                    </a:lnTo>
                    <a:lnTo>
                      <a:pt x="1161" y="372"/>
                    </a:lnTo>
                    <a:lnTo>
                      <a:pt x="1162" y="372"/>
                    </a:lnTo>
                    <a:lnTo>
                      <a:pt x="1163" y="372"/>
                    </a:lnTo>
                    <a:lnTo>
                      <a:pt x="1164" y="372"/>
                    </a:lnTo>
                    <a:lnTo>
                      <a:pt x="1165" y="372"/>
                    </a:lnTo>
                    <a:lnTo>
                      <a:pt x="1166" y="372"/>
                    </a:lnTo>
                    <a:lnTo>
                      <a:pt x="1166" y="372"/>
                    </a:lnTo>
                    <a:lnTo>
                      <a:pt x="1167" y="372"/>
                    </a:lnTo>
                    <a:lnTo>
                      <a:pt x="1168" y="372"/>
                    </a:lnTo>
                    <a:lnTo>
                      <a:pt x="1169" y="372"/>
                    </a:lnTo>
                    <a:lnTo>
                      <a:pt x="1170" y="372"/>
                    </a:lnTo>
                    <a:lnTo>
                      <a:pt x="1171" y="372"/>
                    </a:lnTo>
                    <a:lnTo>
                      <a:pt x="1172" y="372"/>
                    </a:lnTo>
                    <a:lnTo>
                      <a:pt x="1173" y="372"/>
                    </a:lnTo>
                    <a:lnTo>
                      <a:pt x="1174" y="372"/>
                    </a:lnTo>
                    <a:lnTo>
                      <a:pt x="1174" y="372"/>
                    </a:lnTo>
                    <a:lnTo>
                      <a:pt x="1175" y="372"/>
                    </a:lnTo>
                    <a:lnTo>
                      <a:pt x="1176" y="372"/>
                    </a:lnTo>
                    <a:lnTo>
                      <a:pt x="1177" y="372"/>
                    </a:lnTo>
                    <a:lnTo>
                      <a:pt x="1178" y="372"/>
                    </a:lnTo>
                    <a:lnTo>
                      <a:pt x="1179" y="372"/>
                    </a:lnTo>
                    <a:lnTo>
                      <a:pt x="1180" y="372"/>
                    </a:lnTo>
                    <a:lnTo>
                      <a:pt x="1181" y="372"/>
                    </a:lnTo>
                    <a:lnTo>
                      <a:pt x="1182" y="372"/>
                    </a:lnTo>
                    <a:lnTo>
                      <a:pt x="1183" y="372"/>
                    </a:lnTo>
                    <a:lnTo>
                      <a:pt x="1183" y="372"/>
                    </a:lnTo>
                    <a:lnTo>
                      <a:pt x="1184" y="372"/>
                    </a:lnTo>
                    <a:lnTo>
                      <a:pt x="1185" y="372"/>
                    </a:lnTo>
                    <a:lnTo>
                      <a:pt x="1186" y="372"/>
                    </a:lnTo>
                    <a:lnTo>
                      <a:pt x="1187" y="372"/>
                    </a:lnTo>
                    <a:lnTo>
                      <a:pt x="1188" y="372"/>
                    </a:lnTo>
                    <a:lnTo>
                      <a:pt x="1189" y="372"/>
                    </a:lnTo>
                    <a:lnTo>
                      <a:pt x="1190" y="372"/>
                    </a:lnTo>
                    <a:lnTo>
                      <a:pt x="1191" y="372"/>
                    </a:lnTo>
                    <a:lnTo>
                      <a:pt x="1191" y="372"/>
                    </a:lnTo>
                    <a:lnTo>
                      <a:pt x="1192" y="372"/>
                    </a:lnTo>
                    <a:lnTo>
                      <a:pt x="1193" y="372"/>
                    </a:lnTo>
                    <a:lnTo>
                      <a:pt x="1194" y="372"/>
                    </a:lnTo>
                    <a:lnTo>
                      <a:pt x="1195" y="372"/>
                    </a:lnTo>
                    <a:lnTo>
                      <a:pt x="1196" y="372"/>
                    </a:lnTo>
                    <a:lnTo>
                      <a:pt x="1197" y="372"/>
                    </a:lnTo>
                    <a:lnTo>
                      <a:pt x="1198" y="372"/>
                    </a:lnTo>
                    <a:lnTo>
                      <a:pt x="1199" y="372"/>
                    </a:lnTo>
                    <a:lnTo>
                      <a:pt x="1200" y="372"/>
                    </a:lnTo>
                    <a:lnTo>
                      <a:pt x="1200" y="372"/>
                    </a:lnTo>
                    <a:lnTo>
                      <a:pt x="1201" y="372"/>
                    </a:lnTo>
                    <a:lnTo>
                      <a:pt x="1202" y="372"/>
                    </a:lnTo>
                    <a:lnTo>
                      <a:pt x="1203" y="372"/>
                    </a:lnTo>
                    <a:lnTo>
                      <a:pt x="1204" y="372"/>
                    </a:lnTo>
                    <a:lnTo>
                      <a:pt x="1205" y="372"/>
                    </a:lnTo>
                    <a:lnTo>
                      <a:pt x="1206" y="372"/>
                    </a:lnTo>
                    <a:lnTo>
                      <a:pt x="1207" y="372"/>
                    </a:lnTo>
                    <a:lnTo>
                      <a:pt x="1208" y="372"/>
                    </a:lnTo>
                    <a:lnTo>
                      <a:pt x="1208" y="372"/>
                    </a:lnTo>
                    <a:lnTo>
                      <a:pt x="1209" y="372"/>
                    </a:lnTo>
                    <a:lnTo>
                      <a:pt x="1210" y="372"/>
                    </a:lnTo>
                    <a:lnTo>
                      <a:pt x="1211" y="372"/>
                    </a:lnTo>
                    <a:lnTo>
                      <a:pt x="1212" y="372"/>
                    </a:lnTo>
                    <a:lnTo>
                      <a:pt x="1213" y="372"/>
                    </a:lnTo>
                    <a:lnTo>
                      <a:pt x="1214" y="372"/>
                    </a:lnTo>
                    <a:lnTo>
                      <a:pt x="1215" y="372"/>
                    </a:lnTo>
                    <a:lnTo>
                      <a:pt x="1216" y="372"/>
                    </a:lnTo>
                    <a:lnTo>
                      <a:pt x="1217" y="372"/>
                    </a:lnTo>
                    <a:lnTo>
                      <a:pt x="1217" y="372"/>
                    </a:lnTo>
                    <a:lnTo>
                      <a:pt x="1218" y="372"/>
                    </a:lnTo>
                    <a:lnTo>
                      <a:pt x="1219" y="372"/>
                    </a:lnTo>
                    <a:lnTo>
                      <a:pt x="1220" y="372"/>
                    </a:lnTo>
                    <a:lnTo>
                      <a:pt x="1221" y="372"/>
                    </a:lnTo>
                    <a:lnTo>
                      <a:pt x="1222" y="372"/>
                    </a:lnTo>
                    <a:lnTo>
                      <a:pt x="1223" y="372"/>
                    </a:lnTo>
                    <a:lnTo>
                      <a:pt x="1224" y="372"/>
                    </a:lnTo>
                    <a:lnTo>
                      <a:pt x="1225" y="372"/>
                    </a:lnTo>
                    <a:lnTo>
                      <a:pt x="1225" y="372"/>
                    </a:lnTo>
                    <a:lnTo>
                      <a:pt x="1226" y="372"/>
                    </a:lnTo>
                    <a:lnTo>
                      <a:pt x="1227" y="372"/>
                    </a:lnTo>
                    <a:lnTo>
                      <a:pt x="1228" y="372"/>
                    </a:lnTo>
                    <a:lnTo>
                      <a:pt x="1229" y="372"/>
                    </a:lnTo>
                    <a:lnTo>
                      <a:pt x="1230" y="372"/>
                    </a:lnTo>
                    <a:lnTo>
                      <a:pt x="1231" y="372"/>
                    </a:lnTo>
                    <a:lnTo>
                      <a:pt x="1232" y="372"/>
                    </a:lnTo>
                    <a:lnTo>
                      <a:pt x="1233" y="372"/>
                    </a:lnTo>
                    <a:lnTo>
                      <a:pt x="1233" y="372"/>
                    </a:lnTo>
                    <a:lnTo>
                      <a:pt x="1234" y="372"/>
                    </a:lnTo>
                    <a:lnTo>
                      <a:pt x="1235" y="372"/>
                    </a:lnTo>
                    <a:lnTo>
                      <a:pt x="1236" y="372"/>
                    </a:lnTo>
                    <a:lnTo>
                      <a:pt x="1237" y="372"/>
                    </a:lnTo>
                    <a:lnTo>
                      <a:pt x="1238" y="372"/>
                    </a:lnTo>
                    <a:lnTo>
                      <a:pt x="1239" y="372"/>
                    </a:lnTo>
                    <a:lnTo>
                      <a:pt x="1240" y="372"/>
                    </a:lnTo>
                    <a:lnTo>
                      <a:pt x="1241" y="372"/>
                    </a:lnTo>
                    <a:lnTo>
                      <a:pt x="1242" y="372"/>
                    </a:lnTo>
                    <a:lnTo>
                      <a:pt x="1242" y="372"/>
                    </a:lnTo>
                    <a:lnTo>
                      <a:pt x="1243" y="372"/>
                    </a:lnTo>
                    <a:lnTo>
                      <a:pt x="1244" y="372"/>
                    </a:lnTo>
                    <a:lnTo>
                      <a:pt x="1245" y="372"/>
                    </a:lnTo>
                    <a:lnTo>
                      <a:pt x="1246" y="372"/>
                    </a:lnTo>
                    <a:lnTo>
                      <a:pt x="1247" y="372"/>
                    </a:lnTo>
                    <a:lnTo>
                      <a:pt x="1248" y="372"/>
                    </a:lnTo>
                    <a:lnTo>
                      <a:pt x="1249" y="372"/>
                    </a:lnTo>
                    <a:lnTo>
                      <a:pt x="1250" y="372"/>
                    </a:lnTo>
                    <a:lnTo>
                      <a:pt x="1250" y="372"/>
                    </a:lnTo>
                    <a:lnTo>
                      <a:pt x="1251" y="372"/>
                    </a:lnTo>
                    <a:lnTo>
                      <a:pt x="1252" y="372"/>
                    </a:lnTo>
                    <a:lnTo>
                      <a:pt x="1253" y="372"/>
                    </a:lnTo>
                    <a:lnTo>
                      <a:pt x="1254" y="372"/>
                    </a:lnTo>
                    <a:lnTo>
                      <a:pt x="1255" y="372"/>
                    </a:lnTo>
                    <a:lnTo>
                      <a:pt x="1256" y="372"/>
                    </a:lnTo>
                    <a:lnTo>
                      <a:pt x="1257" y="372"/>
                    </a:lnTo>
                    <a:lnTo>
                      <a:pt x="1258" y="372"/>
                    </a:lnTo>
                    <a:lnTo>
                      <a:pt x="1259" y="372"/>
                    </a:lnTo>
                    <a:lnTo>
                      <a:pt x="1259" y="372"/>
                    </a:lnTo>
                    <a:lnTo>
                      <a:pt x="1260" y="372"/>
                    </a:lnTo>
                    <a:lnTo>
                      <a:pt x="1261" y="372"/>
                    </a:lnTo>
                    <a:lnTo>
                      <a:pt x="1262" y="372"/>
                    </a:lnTo>
                    <a:lnTo>
                      <a:pt x="1263" y="372"/>
                    </a:lnTo>
                    <a:lnTo>
                      <a:pt x="1264" y="372"/>
                    </a:lnTo>
                    <a:lnTo>
                      <a:pt x="1265" y="372"/>
                    </a:lnTo>
                    <a:lnTo>
                      <a:pt x="1266" y="372"/>
                    </a:lnTo>
                    <a:lnTo>
                      <a:pt x="1267" y="372"/>
                    </a:lnTo>
                    <a:lnTo>
                      <a:pt x="1267" y="372"/>
                    </a:lnTo>
                    <a:lnTo>
                      <a:pt x="1268" y="372"/>
                    </a:lnTo>
                    <a:lnTo>
                      <a:pt x="1269" y="372"/>
                    </a:lnTo>
                    <a:lnTo>
                      <a:pt x="1270" y="372"/>
                    </a:lnTo>
                    <a:lnTo>
                      <a:pt x="1271" y="372"/>
                    </a:lnTo>
                    <a:lnTo>
                      <a:pt x="1272" y="372"/>
                    </a:lnTo>
                    <a:lnTo>
                      <a:pt x="1273" y="372"/>
                    </a:lnTo>
                    <a:lnTo>
                      <a:pt x="1274" y="372"/>
                    </a:lnTo>
                    <a:lnTo>
                      <a:pt x="1275" y="372"/>
                    </a:lnTo>
                    <a:lnTo>
                      <a:pt x="1276" y="372"/>
                    </a:lnTo>
                    <a:lnTo>
                      <a:pt x="1276" y="372"/>
                    </a:lnTo>
                    <a:lnTo>
                      <a:pt x="1277" y="372"/>
                    </a:lnTo>
                    <a:lnTo>
                      <a:pt x="1278" y="372"/>
                    </a:lnTo>
                    <a:lnTo>
                      <a:pt x="1279" y="372"/>
                    </a:lnTo>
                    <a:lnTo>
                      <a:pt x="1280" y="372"/>
                    </a:lnTo>
                    <a:lnTo>
                      <a:pt x="1281" y="372"/>
                    </a:lnTo>
                    <a:lnTo>
                      <a:pt x="1282" y="372"/>
                    </a:lnTo>
                    <a:lnTo>
                      <a:pt x="1283" y="372"/>
                    </a:lnTo>
                    <a:lnTo>
                      <a:pt x="1284" y="372"/>
                    </a:lnTo>
                    <a:lnTo>
                      <a:pt x="1284" y="372"/>
                    </a:lnTo>
                    <a:lnTo>
                      <a:pt x="1285" y="372"/>
                    </a:lnTo>
                    <a:lnTo>
                      <a:pt x="1286" y="372"/>
                    </a:lnTo>
                    <a:lnTo>
                      <a:pt x="1287" y="372"/>
                    </a:lnTo>
                    <a:lnTo>
                      <a:pt x="1288" y="372"/>
                    </a:lnTo>
                    <a:lnTo>
                      <a:pt x="1289" y="372"/>
                    </a:lnTo>
                    <a:lnTo>
                      <a:pt x="1290" y="372"/>
                    </a:lnTo>
                    <a:lnTo>
                      <a:pt x="1291" y="372"/>
                    </a:lnTo>
                    <a:lnTo>
                      <a:pt x="1292" y="372"/>
                    </a:lnTo>
                    <a:lnTo>
                      <a:pt x="1292" y="372"/>
                    </a:lnTo>
                    <a:lnTo>
                      <a:pt x="1293" y="372"/>
                    </a:lnTo>
                    <a:lnTo>
                      <a:pt x="1294" y="372"/>
                    </a:lnTo>
                    <a:lnTo>
                      <a:pt x="1295" y="372"/>
                    </a:lnTo>
                    <a:lnTo>
                      <a:pt x="1296" y="372"/>
                    </a:lnTo>
                    <a:lnTo>
                      <a:pt x="1297" y="372"/>
                    </a:lnTo>
                    <a:lnTo>
                      <a:pt x="1298" y="372"/>
                    </a:lnTo>
                    <a:lnTo>
                      <a:pt x="1299" y="372"/>
                    </a:lnTo>
                    <a:lnTo>
                      <a:pt x="1300" y="372"/>
                    </a:lnTo>
                    <a:lnTo>
                      <a:pt x="1301" y="372"/>
                    </a:lnTo>
                    <a:lnTo>
                      <a:pt x="1301" y="372"/>
                    </a:lnTo>
                    <a:lnTo>
                      <a:pt x="1302" y="372"/>
                    </a:lnTo>
                    <a:lnTo>
                      <a:pt x="1303" y="372"/>
                    </a:lnTo>
                    <a:lnTo>
                      <a:pt x="1304" y="372"/>
                    </a:lnTo>
                    <a:lnTo>
                      <a:pt x="1305" y="372"/>
                    </a:lnTo>
                    <a:lnTo>
                      <a:pt x="1306" y="372"/>
                    </a:lnTo>
                    <a:lnTo>
                      <a:pt x="1307" y="372"/>
                    </a:lnTo>
                    <a:lnTo>
                      <a:pt x="1308" y="372"/>
                    </a:lnTo>
                    <a:lnTo>
                      <a:pt x="1309" y="372"/>
                    </a:lnTo>
                    <a:lnTo>
                      <a:pt x="1309" y="372"/>
                    </a:lnTo>
                    <a:lnTo>
                      <a:pt x="1310" y="372"/>
                    </a:lnTo>
                    <a:lnTo>
                      <a:pt x="1311" y="372"/>
                    </a:lnTo>
                    <a:lnTo>
                      <a:pt x="1312" y="372"/>
                    </a:lnTo>
                    <a:lnTo>
                      <a:pt x="1313" y="372"/>
                    </a:lnTo>
                    <a:lnTo>
                      <a:pt x="1314" y="372"/>
                    </a:lnTo>
                    <a:lnTo>
                      <a:pt x="1315" y="372"/>
                    </a:lnTo>
                    <a:lnTo>
                      <a:pt x="1316" y="372"/>
                    </a:lnTo>
                    <a:lnTo>
                      <a:pt x="1317" y="372"/>
                    </a:lnTo>
                    <a:lnTo>
                      <a:pt x="1318" y="372"/>
                    </a:lnTo>
                    <a:lnTo>
                      <a:pt x="1318" y="372"/>
                    </a:lnTo>
                    <a:lnTo>
                      <a:pt x="1319" y="372"/>
                    </a:lnTo>
                    <a:lnTo>
                      <a:pt x="1320" y="372"/>
                    </a:lnTo>
                    <a:lnTo>
                      <a:pt x="1321" y="372"/>
                    </a:lnTo>
                    <a:lnTo>
                      <a:pt x="1322" y="372"/>
                    </a:lnTo>
                    <a:lnTo>
                      <a:pt x="1323" y="372"/>
                    </a:lnTo>
                    <a:lnTo>
                      <a:pt x="1324" y="372"/>
                    </a:lnTo>
                    <a:lnTo>
                      <a:pt x="1325" y="372"/>
                    </a:lnTo>
                    <a:lnTo>
                      <a:pt x="1326" y="372"/>
                    </a:lnTo>
                    <a:lnTo>
                      <a:pt x="1326" y="372"/>
                    </a:lnTo>
                    <a:lnTo>
                      <a:pt x="1327" y="372"/>
                    </a:lnTo>
                    <a:lnTo>
                      <a:pt x="1328" y="372"/>
                    </a:lnTo>
                    <a:lnTo>
                      <a:pt x="1329" y="372"/>
                    </a:lnTo>
                    <a:lnTo>
                      <a:pt x="1330" y="372"/>
                    </a:lnTo>
                    <a:lnTo>
                      <a:pt x="1331" y="372"/>
                    </a:lnTo>
                    <a:lnTo>
                      <a:pt x="1332" y="372"/>
                    </a:lnTo>
                    <a:lnTo>
                      <a:pt x="1333" y="372"/>
                    </a:lnTo>
                    <a:lnTo>
                      <a:pt x="1334" y="372"/>
                    </a:lnTo>
                    <a:lnTo>
                      <a:pt x="1335" y="372"/>
                    </a:lnTo>
                    <a:lnTo>
                      <a:pt x="1335" y="372"/>
                    </a:lnTo>
                    <a:lnTo>
                      <a:pt x="1336" y="372"/>
                    </a:lnTo>
                    <a:lnTo>
                      <a:pt x="1337" y="372"/>
                    </a:lnTo>
                    <a:lnTo>
                      <a:pt x="1338" y="372"/>
                    </a:lnTo>
                    <a:lnTo>
                      <a:pt x="1339" y="372"/>
                    </a:lnTo>
                    <a:lnTo>
                      <a:pt x="1340" y="372"/>
                    </a:lnTo>
                    <a:lnTo>
                      <a:pt x="1341" y="372"/>
                    </a:lnTo>
                    <a:lnTo>
                      <a:pt x="1342" y="372"/>
                    </a:lnTo>
                    <a:lnTo>
                      <a:pt x="1343" y="372"/>
                    </a:lnTo>
                    <a:lnTo>
                      <a:pt x="1343" y="372"/>
                    </a:lnTo>
                    <a:lnTo>
                      <a:pt x="1344" y="372"/>
                    </a:lnTo>
                    <a:lnTo>
                      <a:pt x="1345" y="372"/>
                    </a:lnTo>
                    <a:lnTo>
                      <a:pt x="1346" y="372"/>
                    </a:lnTo>
                    <a:lnTo>
                      <a:pt x="1347" y="372"/>
                    </a:lnTo>
                    <a:lnTo>
                      <a:pt x="1348" y="372"/>
                    </a:lnTo>
                    <a:lnTo>
                      <a:pt x="1349" y="372"/>
                    </a:lnTo>
                    <a:lnTo>
                      <a:pt x="1350" y="372"/>
                    </a:lnTo>
                    <a:lnTo>
                      <a:pt x="1351" y="372"/>
                    </a:lnTo>
                    <a:lnTo>
                      <a:pt x="1351" y="372"/>
                    </a:lnTo>
                    <a:lnTo>
                      <a:pt x="1352" y="372"/>
                    </a:lnTo>
                    <a:lnTo>
                      <a:pt x="1353" y="372"/>
                    </a:lnTo>
                    <a:lnTo>
                      <a:pt x="1354" y="372"/>
                    </a:lnTo>
                    <a:lnTo>
                      <a:pt x="1355" y="372"/>
                    </a:lnTo>
                    <a:lnTo>
                      <a:pt x="1356" y="372"/>
                    </a:lnTo>
                    <a:lnTo>
                      <a:pt x="1357" y="372"/>
                    </a:lnTo>
                    <a:lnTo>
                      <a:pt x="1358" y="372"/>
                    </a:lnTo>
                    <a:lnTo>
                      <a:pt x="1359" y="372"/>
                    </a:lnTo>
                    <a:lnTo>
                      <a:pt x="1360" y="372"/>
                    </a:lnTo>
                    <a:lnTo>
                      <a:pt x="1360" y="372"/>
                    </a:lnTo>
                    <a:lnTo>
                      <a:pt x="1361" y="372"/>
                    </a:lnTo>
                    <a:lnTo>
                      <a:pt x="1362" y="372"/>
                    </a:lnTo>
                    <a:lnTo>
                      <a:pt x="1363" y="372"/>
                    </a:lnTo>
                    <a:lnTo>
                      <a:pt x="1364" y="372"/>
                    </a:lnTo>
                    <a:lnTo>
                      <a:pt x="1365" y="372"/>
                    </a:lnTo>
                    <a:lnTo>
                      <a:pt x="1366" y="372"/>
                    </a:lnTo>
                    <a:lnTo>
                      <a:pt x="1367" y="372"/>
                    </a:lnTo>
                    <a:lnTo>
                      <a:pt x="1368" y="372"/>
                    </a:lnTo>
                    <a:lnTo>
                      <a:pt x="1368" y="372"/>
                    </a:lnTo>
                    <a:lnTo>
                      <a:pt x="1369" y="372"/>
                    </a:lnTo>
                    <a:lnTo>
                      <a:pt x="1370" y="372"/>
                    </a:lnTo>
                    <a:lnTo>
                      <a:pt x="1371" y="372"/>
                    </a:lnTo>
                    <a:lnTo>
                      <a:pt x="1372" y="372"/>
                    </a:lnTo>
                    <a:lnTo>
                      <a:pt x="1373" y="372"/>
                    </a:lnTo>
                    <a:lnTo>
                      <a:pt x="1374" y="372"/>
                    </a:lnTo>
                    <a:lnTo>
                      <a:pt x="1375" y="372"/>
                    </a:lnTo>
                    <a:lnTo>
                      <a:pt x="1376" y="372"/>
                    </a:lnTo>
                    <a:lnTo>
                      <a:pt x="1377" y="372"/>
                    </a:lnTo>
                    <a:lnTo>
                      <a:pt x="1377" y="372"/>
                    </a:lnTo>
                    <a:lnTo>
                      <a:pt x="1378" y="372"/>
                    </a:lnTo>
                    <a:lnTo>
                      <a:pt x="1379" y="372"/>
                    </a:lnTo>
                    <a:lnTo>
                      <a:pt x="1380" y="372"/>
                    </a:lnTo>
                    <a:lnTo>
                      <a:pt x="1381" y="372"/>
                    </a:lnTo>
                    <a:lnTo>
                      <a:pt x="1382" y="372"/>
                    </a:lnTo>
                    <a:lnTo>
                      <a:pt x="1383" y="372"/>
                    </a:lnTo>
                    <a:lnTo>
                      <a:pt x="1384" y="372"/>
                    </a:lnTo>
                    <a:lnTo>
                      <a:pt x="1385" y="372"/>
                    </a:lnTo>
                    <a:lnTo>
                      <a:pt x="1385" y="372"/>
                    </a:lnTo>
                    <a:lnTo>
                      <a:pt x="1386" y="372"/>
                    </a:lnTo>
                    <a:lnTo>
                      <a:pt x="1387" y="372"/>
                    </a:lnTo>
                    <a:lnTo>
                      <a:pt x="1388" y="372"/>
                    </a:lnTo>
                    <a:lnTo>
                      <a:pt x="1389" y="372"/>
                    </a:lnTo>
                    <a:lnTo>
                      <a:pt x="1390" y="372"/>
                    </a:lnTo>
                    <a:lnTo>
                      <a:pt x="1391" y="372"/>
                    </a:lnTo>
                    <a:lnTo>
                      <a:pt x="1392" y="372"/>
                    </a:lnTo>
                    <a:lnTo>
                      <a:pt x="1393" y="372"/>
                    </a:lnTo>
                    <a:lnTo>
                      <a:pt x="1393" y="372"/>
                    </a:lnTo>
                    <a:lnTo>
                      <a:pt x="1394" y="372"/>
                    </a:lnTo>
                    <a:lnTo>
                      <a:pt x="1395" y="372"/>
                    </a:lnTo>
                    <a:lnTo>
                      <a:pt x="1396" y="372"/>
                    </a:lnTo>
                    <a:lnTo>
                      <a:pt x="1397" y="372"/>
                    </a:lnTo>
                    <a:lnTo>
                      <a:pt x="1398" y="372"/>
                    </a:lnTo>
                    <a:lnTo>
                      <a:pt x="1399" y="372"/>
                    </a:lnTo>
                    <a:lnTo>
                      <a:pt x="1400" y="372"/>
                    </a:lnTo>
                    <a:lnTo>
                      <a:pt x="1401" y="372"/>
                    </a:lnTo>
                    <a:lnTo>
                      <a:pt x="1402" y="372"/>
                    </a:lnTo>
                    <a:lnTo>
                      <a:pt x="1402" y="372"/>
                    </a:lnTo>
                    <a:lnTo>
                      <a:pt x="1403" y="372"/>
                    </a:lnTo>
                    <a:lnTo>
                      <a:pt x="1404" y="372"/>
                    </a:lnTo>
                    <a:lnTo>
                      <a:pt x="1405" y="372"/>
                    </a:lnTo>
                    <a:lnTo>
                      <a:pt x="1406" y="372"/>
                    </a:lnTo>
                    <a:lnTo>
                      <a:pt x="1407" y="372"/>
                    </a:lnTo>
                    <a:lnTo>
                      <a:pt x="1408" y="372"/>
                    </a:lnTo>
                    <a:lnTo>
                      <a:pt x="1409" y="372"/>
                    </a:lnTo>
                    <a:lnTo>
                      <a:pt x="1410" y="372"/>
                    </a:lnTo>
                    <a:lnTo>
                      <a:pt x="1410" y="372"/>
                    </a:lnTo>
                    <a:lnTo>
                      <a:pt x="1411" y="372"/>
                    </a:lnTo>
                    <a:lnTo>
                      <a:pt x="1412" y="372"/>
                    </a:lnTo>
                    <a:lnTo>
                      <a:pt x="1413" y="372"/>
                    </a:lnTo>
                    <a:lnTo>
                      <a:pt x="1414" y="372"/>
                    </a:lnTo>
                    <a:lnTo>
                      <a:pt x="1415" y="372"/>
                    </a:lnTo>
                    <a:lnTo>
                      <a:pt x="1416" y="372"/>
                    </a:lnTo>
                    <a:lnTo>
                      <a:pt x="1417" y="372"/>
                    </a:lnTo>
                    <a:lnTo>
                      <a:pt x="1418" y="372"/>
                    </a:lnTo>
                    <a:lnTo>
                      <a:pt x="1419" y="372"/>
                    </a:lnTo>
                    <a:lnTo>
                      <a:pt x="1419" y="372"/>
                    </a:lnTo>
                    <a:lnTo>
                      <a:pt x="1420" y="372"/>
                    </a:lnTo>
                    <a:lnTo>
                      <a:pt x="1421" y="372"/>
                    </a:lnTo>
                    <a:lnTo>
                      <a:pt x="1422" y="372"/>
                    </a:lnTo>
                    <a:lnTo>
                      <a:pt x="1423" y="372"/>
                    </a:lnTo>
                    <a:lnTo>
                      <a:pt x="1424" y="372"/>
                    </a:lnTo>
                    <a:lnTo>
                      <a:pt x="1425" y="372"/>
                    </a:lnTo>
                    <a:lnTo>
                      <a:pt x="1426" y="372"/>
                    </a:lnTo>
                    <a:lnTo>
                      <a:pt x="1427" y="372"/>
                    </a:lnTo>
                    <a:lnTo>
                      <a:pt x="1427" y="372"/>
                    </a:lnTo>
                    <a:lnTo>
                      <a:pt x="1428" y="372"/>
                    </a:lnTo>
                    <a:lnTo>
                      <a:pt x="1429" y="372"/>
                    </a:lnTo>
                    <a:lnTo>
                      <a:pt x="1430" y="372"/>
                    </a:lnTo>
                    <a:lnTo>
                      <a:pt x="1431" y="372"/>
                    </a:lnTo>
                    <a:lnTo>
                      <a:pt x="1432" y="372"/>
                    </a:lnTo>
                    <a:lnTo>
                      <a:pt x="1433" y="372"/>
                    </a:lnTo>
                    <a:lnTo>
                      <a:pt x="1434" y="372"/>
                    </a:lnTo>
                    <a:lnTo>
                      <a:pt x="1435" y="372"/>
                    </a:lnTo>
                    <a:lnTo>
                      <a:pt x="1436" y="372"/>
                    </a:lnTo>
                    <a:lnTo>
                      <a:pt x="1436" y="372"/>
                    </a:lnTo>
                    <a:lnTo>
                      <a:pt x="1437" y="372"/>
                    </a:lnTo>
                    <a:lnTo>
                      <a:pt x="1438" y="372"/>
                    </a:lnTo>
                    <a:lnTo>
                      <a:pt x="1439" y="372"/>
                    </a:lnTo>
                    <a:lnTo>
                      <a:pt x="1440" y="372"/>
                    </a:lnTo>
                    <a:lnTo>
                      <a:pt x="1441" y="372"/>
                    </a:lnTo>
                    <a:lnTo>
                      <a:pt x="1442" y="372"/>
                    </a:lnTo>
                    <a:lnTo>
                      <a:pt x="1443" y="372"/>
                    </a:lnTo>
                    <a:lnTo>
                      <a:pt x="1444" y="372"/>
                    </a:lnTo>
                    <a:lnTo>
                      <a:pt x="1444" y="372"/>
                    </a:lnTo>
                    <a:lnTo>
                      <a:pt x="1445" y="372"/>
                    </a:lnTo>
                    <a:lnTo>
                      <a:pt x="1446" y="372"/>
                    </a:lnTo>
                    <a:lnTo>
                      <a:pt x="1447" y="372"/>
                    </a:lnTo>
                    <a:lnTo>
                      <a:pt x="1448" y="372"/>
                    </a:lnTo>
                    <a:lnTo>
                      <a:pt x="1449" y="372"/>
                    </a:lnTo>
                    <a:lnTo>
                      <a:pt x="1450" y="372"/>
                    </a:lnTo>
                    <a:lnTo>
                      <a:pt x="1451" y="372"/>
                    </a:lnTo>
                    <a:lnTo>
                      <a:pt x="1452" y="372"/>
                    </a:lnTo>
                    <a:lnTo>
                      <a:pt x="1452" y="372"/>
                    </a:lnTo>
                    <a:lnTo>
                      <a:pt x="1453" y="372"/>
                    </a:lnTo>
                    <a:lnTo>
                      <a:pt x="1454" y="372"/>
                    </a:lnTo>
                    <a:lnTo>
                      <a:pt x="1455" y="372"/>
                    </a:lnTo>
                    <a:lnTo>
                      <a:pt x="1456" y="372"/>
                    </a:lnTo>
                    <a:lnTo>
                      <a:pt x="1457" y="372"/>
                    </a:lnTo>
                    <a:lnTo>
                      <a:pt x="1458" y="372"/>
                    </a:lnTo>
                    <a:lnTo>
                      <a:pt x="1459" y="372"/>
                    </a:lnTo>
                    <a:lnTo>
                      <a:pt x="1460" y="372"/>
                    </a:lnTo>
                    <a:lnTo>
                      <a:pt x="1461" y="372"/>
                    </a:lnTo>
                    <a:lnTo>
                      <a:pt x="1461" y="372"/>
                    </a:lnTo>
                    <a:lnTo>
                      <a:pt x="1462" y="372"/>
                    </a:lnTo>
                    <a:lnTo>
                      <a:pt x="1463" y="372"/>
                    </a:lnTo>
                    <a:lnTo>
                      <a:pt x="1464" y="372"/>
                    </a:lnTo>
                    <a:lnTo>
                      <a:pt x="1465" y="372"/>
                    </a:lnTo>
                    <a:lnTo>
                      <a:pt x="1466" y="372"/>
                    </a:lnTo>
                    <a:lnTo>
                      <a:pt x="1467" y="372"/>
                    </a:lnTo>
                    <a:lnTo>
                      <a:pt x="1468" y="372"/>
                    </a:lnTo>
                    <a:lnTo>
                      <a:pt x="1469" y="372"/>
                    </a:lnTo>
                    <a:lnTo>
                      <a:pt x="1469" y="372"/>
                    </a:lnTo>
                    <a:lnTo>
                      <a:pt x="1470" y="372"/>
                    </a:lnTo>
                    <a:lnTo>
                      <a:pt x="1471" y="372"/>
                    </a:lnTo>
                    <a:lnTo>
                      <a:pt x="1472" y="372"/>
                    </a:lnTo>
                    <a:lnTo>
                      <a:pt x="1473" y="372"/>
                    </a:lnTo>
                    <a:lnTo>
                      <a:pt x="1474" y="372"/>
                    </a:lnTo>
                    <a:lnTo>
                      <a:pt x="1475" y="372"/>
                    </a:lnTo>
                    <a:lnTo>
                      <a:pt x="1476" y="372"/>
                    </a:lnTo>
                    <a:lnTo>
                      <a:pt x="1477" y="372"/>
                    </a:lnTo>
                    <a:lnTo>
                      <a:pt x="1478" y="372"/>
                    </a:lnTo>
                    <a:lnTo>
                      <a:pt x="1478" y="372"/>
                    </a:lnTo>
                    <a:lnTo>
                      <a:pt x="1479" y="372"/>
                    </a:lnTo>
                    <a:lnTo>
                      <a:pt x="1480" y="372"/>
                    </a:lnTo>
                    <a:lnTo>
                      <a:pt x="1481" y="372"/>
                    </a:lnTo>
                    <a:lnTo>
                      <a:pt x="1482" y="372"/>
                    </a:lnTo>
                    <a:lnTo>
                      <a:pt x="1483" y="372"/>
                    </a:lnTo>
                    <a:lnTo>
                      <a:pt x="1484" y="372"/>
                    </a:lnTo>
                    <a:lnTo>
                      <a:pt x="1485" y="372"/>
                    </a:lnTo>
                    <a:lnTo>
                      <a:pt x="1486" y="372"/>
                    </a:lnTo>
                    <a:lnTo>
                      <a:pt x="1486" y="372"/>
                    </a:lnTo>
                    <a:lnTo>
                      <a:pt x="1487" y="372"/>
                    </a:lnTo>
                    <a:lnTo>
                      <a:pt x="1488" y="372"/>
                    </a:lnTo>
                    <a:lnTo>
                      <a:pt x="1489" y="372"/>
                    </a:lnTo>
                    <a:lnTo>
                      <a:pt x="1490" y="372"/>
                    </a:lnTo>
                    <a:lnTo>
                      <a:pt x="1491" y="372"/>
                    </a:lnTo>
                    <a:lnTo>
                      <a:pt x="1492" y="372"/>
                    </a:lnTo>
                    <a:lnTo>
                      <a:pt x="1493" y="372"/>
                    </a:lnTo>
                    <a:lnTo>
                      <a:pt x="1494" y="372"/>
                    </a:lnTo>
                    <a:lnTo>
                      <a:pt x="1494" y="372"/>
                    </a:lnTo>
                    <a:lnTo>
                      <a:pt x="1495" y="372"/>
                    </a:lnTo>
                    <a:lnTo>
                      <a:pt x="1496" y="372"/>
                    </a:lnTo>
                    <a:lnTo>
                      <a:pt x="1497" y="372"/>
                    </a:lnTo>
                    <a:lnTo>
                      <a:pt x="1498" y="372"/>
                    </a:lnTo>
                    <a:lnTo>
                      <a:pt x="1499" y="372"/>
                    </a:lnTo>
                    <a:lnTo>
                      <a:pt x="1500" y="372"/>
                    </a:lnTo>
                    <a:lnTo>
                      <a:pt x="1501" y="372"/>
                    </a:lnTo>
                    <a:lnTo>
                      <a:pt x="1502" y="372"/>
                    </a:lnTo>
                    <a:lnTo>
                      <a:pt x="1503" y="372"/>
                    </a:lnTo>
                    <a:lnTo>
                      <a:pt x="1503" y="372"/>
                    </a:lnTo>
                    <a:lnTo>
                      <a:pt x="1504" y="372"/>
                    </a:lnTo>
                    <a:lnTo>
                      <a:pt x="1505" y="372"/>
                    </a:lnTo>
                    <a:lnTo>
                      <a:pt x="1506" y="372"/>
                    </a:lnTo>
                    <a:lnTo>
                      <a:pt x="1507" y="372"/>
                    </a:lnTo>
                    <a:lnTo>
                      <a:pt x="1508" y="372"/>
                    </a:lnTo>
                    <a:lnTo>
                      <a:pt x="1509" y="372"/>
                    </a:lnTo>
                    <a:lnTo>
                      <a:pt x="1510" y="372"/>
                    </a:lnTo>
                    <a:lnTo>
                      <a:pt x="1511" y="372"/>
                    </a:lnTo>
                    <a:lnTo>
                      <a:pt x="1511" y="372"/>
                    </a:lnTo>
                    <a:lnTo>
                      <a:pt x="1512" y="372"/>
                    </a:lnTo>
                    <a:lnTo>
                      <a:pt x="1513" y="372"/>
                    </a:lnTo>
                    <a:lnTo>
                      <a:pt x="1514" y="372"/>
                    </a:lnTo>
                    <a:lnTo>
                      <a:pt x="1515" y="372"/>
                    </a:lnTo>
                    <a:lnTo>
                      <a:pt x="1516" y="372"/>
                    </a:lnTo>
                    <a:lnTo>
                      <a:pt x="1517" y="372"/>
                    </a:lnTo>
                    <a:lnTo>
                      <a:pt x="1518" y="372"/>
                    </a:lnTo>
                    <a:lnTo>
                      <a:pt x="1519" y="372"/>
                    </a:lnTo>
                    <a:lnTo>
                      <a:pt x="1520" y="372"/>
                    </a:lnTo>
                    <a:lnTo>
                      <a:pt x="1520" y="372"/>
                    </a:lnTo>
                    <a:lnTo>
                      <a:pt x="1521" y="372"/>
                    </a:lnTo>
                    <a:lnTo>
                      <a:pt x="1522" y="372"/>
                    </a:lnTo>
                    <a:lnTo>
                      <a:pt x="1523" y="372"/>
                    </a:lnTo>
                    <a:lnTo>
                      <a:pt x="1524" y="372"/>
                    </a:lnTo>
                    <a:lnTo>
                      <a:pt x="1525" y="372"/>
                    </a:lnTo>
                    <a:lnTo>
                      <a:pt x="1526" y="372"/>
                    </a:lnTo>
                    <a:lnTo>
                      <a:pt x="1527" y="372"/>
                    </a:lnTo>
                    <a:lnTo>
                      <a:pt x="1528" y="372"/>
                    </a:lnTo>
                    <a:lnTo>
                      <a:pt x="1528" y="372"/>
                    </a:lnTo>
                    <a:lnTo>
                      <a:pt x="1529" y="372"/>
                    </a:lnTo>
                    <a:lnTo>
                      <a:pt x="1530" y="372"/>
                    </a:lnTo>
                    <a:lnTo>
                      <a:pt x="1531" y="372"/>
                    </a:lnTo>
                    <a:lnTo>
                      <a:pt x="1532" y="372"/>
                    </a:lnTo>
                    <a:lnTo>
                      <a:pt x="1533" y="372"/>
                    </a:lnTo>
                    <a:lnTo>
                      <a:pt x="1534" y="372"/>
                    </a:lnTo>
                    <a:lnTo>
                      <a:pt x="1535" y="372"/>
                    </a:lnTo>
                    <a:lnTo>
                      <a:pt x="1536" y="372"/>
                    </a:lnTo>
                    <a:lnTo>
                      <a:pt x="1537" y="372"/>
                    </a:lnTo>
                    <a:lnTo>
                      <a:pt x="1537" y="372"/>
                    </a:lnTo>
                    <a:lnTo>
                      <a:pt x="1538" y="372"/>
                    </a:lnTo>
                    <a:lnTo>
                      <a:pt x="1539" y="372"/>
                    </a:lnTo>
                    <a:lnTo>
                      <a:pt x="1540" y="372"/>
                    </a:lnTo>
                    <a:lnTo>
                      <a:pt x="1541" y="372"/>
                    </a:lnTo>
                    <a:lnTo>
                      <a:pt x="1542" y="372"/>
                    </a:lnTo>
                    <a:lnTo>
                      <a:pt x="1543" y="372"/>
                    </a:lnTo>
                    <a:lnTo>
                      <a:pt x="1544" y="372"/>
                    </a:lnTo>
                    <a:lnTo>
                      <a:pt x="1545" y="372"/>
                    </a:lnTo>
                    <a:lnTo>
                      <a:pt x="1545" y="372"/>
                    </a:lnTo>
                    <a:lnTo>
                      <a:pt x="1546" y="372"/>
                    </a:lnTo>
                    <a:lnTo>
                      <a:pt x="1547" y="372"/>
                    </a:lnTo>
                    <a:lnTo>
                      <a:pt x="1548" y="372"/>
                    </a:lnTo>
                    <a:lnTo>
                      <a:pt x="1549" y="372"/>
                    </a:lnTo>
                    <a:lnTo>
                      <a:pt x="1550" y="372"/>
                    </a:lnTo>
                    <a:lnTo>
                      <a:pt x="1551" y="372"/>
                    </a:lnTo>
                    <a:lnTo>
                      <a:pt x="1552" y="372"/>
                    </a:lnTo>
                    <a:lnTo>
                      <a:pt x="1553" y="372"/>
                    </a:lnTo>
                    <a:lnTo>
                      <a:pt x="1553" y="372"/>
                    </a:lnTo>
                    <a:lnTo>
                      <a:pt x="1554" y="372"/>
                    </a:lnTo>
                    <a:lnTo>
                      <a:pt x="1555" y="372"/>
                    </a:lnTo>
                    <a:lnTo>
                      <a:pt x="1556" y="372"/>
                    </a:lnTo>
                    <a:lnTo>
                      <a:pt x="1557" y="372"/>
                    </a:lnTo>
                    <a:lnTo>
                      <a:pt x="1558" y="372"/>
                    </a:lnTo>
                    <a:lnTo>
                      <a:pt x="1559" y="372"/>
                    </a:lnTo>
                    <a:lnTo>
                      <a:pt x="1560" y="372"/>
                    </a:lnTo>
                    <a:lnTo>
                      <a:pt x="1561" y="372"/>
                    </a:lnTo>
                    <a:lnTo>
                      <a:pt x="1562" y="372"/>
                    </a:lnTo>
                    <a:lnTo>
                      <a:pt x="1562" y="372"/>
                    </a:lnTo>
                    <a:lnTo>
                      <a:pt x="1563" y="372"/>
                    </a:lnTo>
                    <a:lnTo>
                      <a:pt x="1564" y="372"/>
                    </a:lnTo>
                    <a:lnTo>
                      <a:pt x="1565" y="372"/>
                    </a:lnTo>
                    <a:lnTo>
                      <a:pt x="1566" y="372"/>
                    </a:lnTo>
                    <a:lnTo>
                      <a:pt x="1567" y="372"/>
                    </a:lnTo>
                    <a:lnTo>
                      <a:pt x="1568" y="372"/>
                    </a:lnTo>
                    <a:lnTo>
                      <a:pt x="1569" y="372"/>
                    </a:lnTo>
                    <a:lnTo>
                      <a:pt x="1570" y="372"/>
                    </a:lnTo>
                    <a:lnTo>
                      <a:pt x="1570" y="372"/>
                    </a:lnTo>
                    <a:lnTo>
                      <a:pt x="1571" y="372"/>
                    </a:lnTo>
                    <a:lnTo>
                      <a:pt x="1572" y="372"/>
                    </a:lnTo>
                    <a:lnTo>
                      <a:pt x="1573" y="372"/>
                    </a:lnTo>
                    <a:lnTo>
                      <a:pt x="1574" y="372"/>
                    </a:lnTo>
                    <a:lnTo>
                      <a:pt x="1575" y="372"/>
                    </a:lnTo>
                    <a:lnTo>
                      <a:pt x="1576" y="372"/>
                    </a:lnTo>
                    <a:lnTo>
                      <a:pt x="1577" y="372"/>
                    </a:lnTo>
                    <a:lnTo>
                      <a:pt x="1578" y="372"/>
                    </a:lnTo>
                    <a:lnTo>
                      <a:pt x="1579" y="372"/>
                    </a:lnTo>
                    <a:lnTo>
                      <a:pt x="1579" y="372"/>
                    </a:lnTo>
                    <a:lnTo>
                      <a:pt x="1580" y="372"/>
                    </a:lnTo>
                    <a:lnTo>
                      <a:pt x="1581" y="372"/>
                    </a:lnTo>
                    <a:lnTo>
                      <a:pt x="1582" y="372"/>
                    </a:lnTo>
                    <a:lnTo>
                      <a:pt x="1583" y="372"/>
                    </a:lnTo>
                    <a:lnTo>
                      <a:pt x="1584" y="372"/>
                    </a:lnTo>
                    <a:lnTo>
                      <a:pt x="1585" y="372"/>
                    </a:lnTo>
                    <a:lnTo>
                      <a:pt x="1586" y="372"/>
                    </a:lnTo>
                    <a:lnTo>
                      <a:pt x="1587" y="372"/>
                    </a:lnTo>
                    <a:lnTo>
                      <a:pt x="1587" y="372"/>
                    </a:lnTo>
                    <a:lnTo>
                      <a:pt x="1588" y="372"/>
                    </a:lnTo>
                    <a:lnTo>
                      <a:pt x="1589" y="372"/>
                    </a:lnTo>
                    <a:lnTo>
                      <a:pt x="1590" y="372"/>
                    </a:lnTo>
                    <a:lnTo>
                      <a:pt x="1591" y="372"/>
                    </a:lnTo>
                    <a:lnTo>
                      <a:pt x="1592" y="372"/>
                    </a:lnTo>
                    <a:lnTo>
                      <a:pt x="1593" y="372"/>
                    </a:lnTo>
                    <a:lnTo>
                      <a:pt x="1594" y="372"/>
                    </a:lnTo>
                    <a:lnTo>
                      <a:pt x="1595" y="372"/>
                    </a:lnTo>
                    <a:lnTo>
                      <a:pt x="1596" y="372"/>
                    </a:lnTo>
                    <a:lnTo>
                      <a:pt x="1596" y="372"/>
                    </a:lnTo>
                    <a:lnTo>
                      <a:pt x="1597" y="372"/>
                    </a:lnTo>
                    <a:lnTo>
                      <a:pt x="1598" y="372"/>
                    </a:lnTo>
                    <a:lnTo>
                      <a:pt x="1599" y="372"/>
                    </a:lnTo>
                    <a:lnTo>
                      <a:pt x="1600" y="372"/>
                    </a:lnTo>
                    <a:lnTo>
                      <a:pt x="1601" y="372"/>
                    </a:lnTo>
                    <a:lnTo>
                      <a:pt x="1602" y="372"/>
                    </a:lnTo>
                    <a:lnTo>
                      <a:pt x="1603" y="372"/>
                    </a:lnTo>
                    <a:lnTo>
                      <a:pt x="1604" y="372"/>
                    </a:lnTo>
                    <a:lnTo>
                      <a:pt x="1604" y="372"/>
                    </a:lnTo>
                    <a:lnTo>
                      <a:pt x="1605" y="372"/>
                    </a:lnTo>
                    <a:lnTo>
                      <a:pt x="1606" y="372"/>
                    </a:lnTo>
                    <a:lnTo>
                      <a:pt x="1607" y="372"/>
                    </a:lnTo>
                    <a:lnTo>
                      <a:pt x="1608" y="372"/>
                    </a:lnTo>
                    <a:lnTo>
                      <a:pt x="1609" y="372"/>
                    </a:lnTo>
                    <a:lnTo>
                      <a:pt x="1610" y="372"/>
                    </a:lnTo>
                    <a:lnTo>
                      <a:pt x="1611" y="372"/>
                    </a:lnTo>
                    <a:lnTo>
                      <a:pt x="1612" y="372"/>
                    </a:lnTo>
                    <a:lnTo>
                      <a:pt x="1612" y="372"/>
                    </a:lnTo>
                    <a:lnTo>
                      <a:pt x="1613" y="372"/>
                    </a:lnTo>
                    <a:lnTo>
                      <a:pt x="1614" y="372"/>
                    </a:lnTo>
                    <a:lnTo>
                      <a:pt x="1615" y="372"/>
                    </a:lnTo>
                    <a:lnTo>
                      <a:pt x="1616" y="372"/>
                    </a:lnTo>
                    <a:lnTo>
                      <a:pt x="1617" y="372"/>
                    </a:lnTo>
                    <a:lnTo>
                      <a:pt x="1618" y="372"/>
                    </a:lnTo>
                    <a:lnTo>
                      <a:pt x="1619" y="372"/>
                    </a:lnTo>
                    <a:lnTo>
                      <a:pt x="1620" y="372"/>
                    </a:lnTo>
                    <a:lnTo>
                      <a:pt x="1621" y="372"/>
                    </a:lnTo>
                    <a:lnTo>
                      <a:pt x="1621" y="372"/>
                    </a:lnTo>
                    <a:lnTo>
                      <a:pt x="1622" y="372"/>
                    </a:lnTo>
                    <a:lnTo>
                      <a:pt x="1623" y="372"/>
                    </a:lnTo>
                    <a:lnTo>
                      <a:pt x="1624" y="372"/>
                    </a:lnTo>
                    <a:lnTo>
                      <a:pt x="1625" y="372"/>
                    </a:lnTo>
                    <a:lnTo>
                      <a:pt x="1626" y="372"/>
                    </a:lnTo>
                    <a:lnTo>
                      <a:pt x="1627" y="372"/>
                    </a:lnTo>
                    <a:lnTo>
                      <a:pt x="1628" y="372"/>
                    </a:lnTo>
                    <a:lnTo>
                      <a:pt x="1629" y="372"/>
                    </a:lnTo>
                    <a:lnTo>
                      <a:pt x="1629" y="372"/>
                    </a:lnTo>
                    <a:lnTo>
                      <a:pt x="1630" y="372"/>
                    </a:lnTo>
                    <a:lnTo>
                      <a:pt x="1631" y="372"/>
                    </a:lnTo>
                    <a:lnTo>
                      <a:pt x="1632" y="372"/>
                    </a:lnTo>
                    <a:lnTo>
                      <a:pt x="1633" y="372"/>
                    </a:lnTo>
                    <a:lnTo>
                      <a:pt x="1634" y="372"/>
                    </a:lnTo>
                    <a:lnTo>
                      <a:pt x="1635" y="372"/>
                    </a:lnTo>
                    <a:lnTo>
                      <a:pt x="1636" y="372"/>
                    </a:lnTo>
                    <a:lnTo>
                      <a:pt x="1637" y="372"/>
                    </a:lnTo>
                    <a:lnTo>
                      <a:pt x="1638" y="372"/>
                    </a:lnTo>
                    <a:lnTo>
                      <a:pt x="1638" y="372"/>
                    </a:lnTo>
                    <a:lnTo>
                      <a:pt x="1639" y="372"/>
                    </a:lnTo>
                    <a:lnTo>
                      <a:pt x="1640" y="372"/>
                    </a:lnTo>
                    <a:lnTo>
                      <a:pt x="1641" y="372"/>
                    </a:lnTo>
                    <a:lnTo>
                      <a:pt x="1642" y="372"/>
                    </a:lnTo>
                    <a:lnTo>
                      <a:pt x="1643" y="372"/>
                    </a:lnTo>
                    <a:lnTo>
                      <a:pt x="1644" y="372"/>
                    </a:lnTo>
                    <a:lnTo>
                      <a:pt x="1645" y="372"/>
                    </a:lnTo>
                    <a:lnTo>
                      <a:pt x="1646" y="372"/>
                    </a:lnTo>
                    <a:lnTo>
                      <a:pt x="1646" y="372"/>
                    </a:lnTo>
                    <a:lnTo>
                      <a:pt x="1647" y="372"/>
                    </a:lnTo>
                    <a:lnTo>
                      <a:pt x="1648" y="372"/>
                    </a:lnTo>
                    <a:lnTo>
                      <a:pt x="1649" y="372"/>
                    </a:lnTo>
                    <a:lnTo>
                      <a:pt x="1650" y="372"/>
                    </a:lnTo>
                    <a:lnTo>
                      <a:pt x="1651" y="372"/>
                    </a:lnTo>
                    <a:lnTo>
                      <a:pt x="1652" y="372"/>
                    </a:lnTo>
                    <a:lnTo>
                      <a:pt x="1653" y="372"/>
                    </a:lnTo>
                    <a:lnTo>
                      <a:pt x="1654" y="372"/>
                    </a:lnTo>
                    <a:lnTo>
                      <a:pt x="1654" y="372"/>
                    </a:lnTo>
                    <a:lnTo>
                      <a:pt x="1655" y="372"/>
                    </a:lnTo>
                    <a:lnTo>
                      <a:pt x="1656" y="372"/>
                    </a:lnTo>
                    <a:lnTo>
                      <a:pt x="1657" y="372"/>
                    </a:lnTo>
                    <a:lnTo>
                      <a:pt x="1658" y="372"/>
                    </a:lnTo>
                    <a:lnTo>
                      <a:pt x="1659" y="372"/>
                    </a:lnTo>
                    <a:lnTo>
                      <a:pt x="1660" y="372"/>
                    </a:lnTo>
                    <a:lnTo>
                      <a:pt x="1661" y="372"/>
                    </a:lnTo>
                    <a:lnTo>
                      <a:pt x="1662" y="372"/>
                    </a:lnTo>
                    <a:lnTo>
                      <a:pt x="1663" y="372"/>
                    </a:lnTo>
                    <a:lnTo>
                      <a:pt x="1663" y="372"/>
                    </a:lnTo>
                    <a:lnTo>
                      <a:pt x="1664" y="372"/>
                    </a:lnTo>
                    <a:lnTo>
                      <a:pt x="1665" y="372"/>
                    </a:lnTo>
                    <a:lnTo>
                      <a:pt x="1666" y="372"/>
                    </a:lnTo>
                    <a:lnTo>
                      <a:pt x="1667" y="372"/>
                    </a:lnTo>
                    <a:lnTo>
                      <a:pt x="1668" y="372"/>
                    </a:lnTo>
                    <a:lnTo>
                      <a:pt x="1669" y="372"/>
                    </a:lnTo>
                    <a:lnTo>
                      <a:pt x="1670" y="372"/>
                    </a:lnTo>
                    <a:lnTo>
                      <a:pt x="1671" y="372"/>
                    </a:lnTo>
                    <a:lnTo>
                      <a:pt x="1671" y="372"/>
                    </a:lnTo>
                    <a:lnTo>
                      <a:pt x="1672" y="372"/>
                    </a:lnTo>
                    <a:lnTo>
                      <a:pt x="1673" y="372"/>
                    </a:lnTo>
                    <a:lnTo>
                      <a:pt x="1674" y="372"/>
                    </a:lnTo>
                    <a:lnTo>
                      <a:pt x="1675" y="372"/>
                    </a:lnTo>
                    <a:lnTo>
                      <a:pt x="1676" y="372"/>
                    </a:lnTo>
                    <a:lnTo>
                      <a:pt x="1677" y="372"/>
                    </a:lnTo>
                    <a:lnTo>
                      <a:pt x="1678" y="372"/>
                    </a:lnTo>
                    <a:lnTo>
                      <a:pt x="1679" y="372"/>
                    </a:lnTo>
                    <a:lnTo>
                      <a:pt x="1680" y="372"/>
                    </a:lnTo>
                    <a:lnTo>
                      <a:pt x="1680" y="372"/>
                    </a:lnTo>
                    <a:lnTo>
                      <a:pt x="1681" y="372"/>
                    </a:lnTo>
                    <a:lnTo>
                      <a:pt x="1682" y="372"/>
                    </a:lnTo>
                    <a:lnTo>
                      <a:pt x="1683" y="372"/>
                    </a:lnTo>
                    <a:lnTo>
                      <a:pt x="1684" y="372"/>
                    </a:lnTo>
                    <a:lnTo>
                      <a:pt x="1685" y="372"/>
                    </a:lnTo>
                    <a:lnTo>
                      <a:pt x="1686" y="372"/>
                    </a:lnTo>
                    <a:lnTo>
                      <a:pt x="1687" y="372"/>
                    </a:lnTo>
                    <a:lnTo>
                      <a:pt x="1688" y="372"/>
                    </a:lnTo>
                    <a:lnTo>
                      <a:pt x="1688" y="372"/>
                    </a:lnTo>
                    <a:lnTo>
                      <a:pt x="1689" y="372"/>
                    </a:lnTo>
                    <a:lnTo>
                      <a:pt x="1690" y="372"/>
                    </a:lnTo>
                    <a:lnTo>
                      <a:pt x="1691" y="372"/>
                    </a:lnTo>
                    <a:lnTo>
                      <a:pt x="1692" y="372"/>
                    </a:lnTo>
                    <a:lnTo>
                      <a:pt x="1693" y="372"/>
                    </a:lnTo>
                    <a:lnTo>
                      <a:pt x="1694" y="372"/>
                    </a:lnTo>
                    <a:lnTo>
                      <a:pt x="1695" y="372"/>
                    </a:lnTo>
                    <a:lnTo>
                      <a:pt x="1696" y="372"/>
                    </a:lnTo>
                    <a:lnTo>
                      <a:pt x="1697" y="372"/>
                    </a:lnTo>
                    <a:lnTo>
                      <a:pt x="1697" y="372"/>
                    </a:lnTo>
                    <a:lnTo>
                      <a:pt x="1698" y="372"/>
                    </a:lnTo>
                    <a:lnTo>
                      <a:pt x="1699" y="372"/>
                    </a:lnTo>
                    <a:lnTo>
                      <a:pt x="1700" y="372"/>
                    </a:lnTo>
                    <a:lnTo>
                      <a:pt x="1701" y="372"/>
                    </a:lnTo>
                    <a:lnTo>
                      <a:pt x="1702" y="372"/>
                    </a:lnTo>
                    <a:lnTo>
                      <a:pt x="1703" y="372"/>
                    </a:lnTo>
                    <a:lnTo>
                      <a:pt x="1704" y="372"/>
                    </a:lnTo>
                    <a:lnTo>
                      <a:pt x="1705" y="372"/>
                    </a:lnTo>
                    <a:lnTo>
                      <a:pt x="1705" y="372"/>
                    </a:lnTo>
                    <a:lnTo>
                      <a:pt x="1706" y="372"/>
                    </a:lnTo>
                    <a:lnTo>
                      <a:pt x="1707" y="372"/>
                    </a:lnTo>
                    <a:lnTo>
                      <a:pt x="1708" y="372"/>
                    </a:lnTo>
                    <a:lnTo>
                      <a:pt x="1709" y="372"/>
                    </a:lnTo>
                    <a:lnTo>
                      <a:pt x="1710" y="372"/>
                    </a:lnTo>
                    <a:lnTo>
                      <a:pt x="1711" y="372"/>
                    </a:lnTo>
                    <a:lnTo>
                      <a:pt x="1712" y="372"/>
                    </a:lnTo>
                    <a:lnTo>
                      <a:pt x="1713" y="372"/>
                    </a:lnTo>
                    <a:lnTo>
                      <a:pt x="1713" y="372"/>
                    </a:lnTo>
                    <a:lnTo>
                      <a:pt x="1714" y="372"/>
                    </a:lnTo>
                    <a:lnTo>
                      <a:pt x="1715" y="372"/>
                    </a:lnTo>
                    <a:lnTo>
                      <a:pt x="1716" y="372"/>
                    </a:lnTo>
                    <a:lnTo>
                      <a:pt x="1717" y="372"/>
                    </a:lnTo>
                    <a:lnTo>
                      <a:pt x="1718" y="372"/>
                    </a:lnTo>
                    <a:lnTo>
                      <a:pt x="1719" y="372"/>
                    </a:lnTo>
                    <a:lnTo>
                      <a:pt x="1720" y="372"/>
                    </a:lnTo>
                    <a:lnTo>
                      <a:pt x="1721" y="372"/>
                    </a:lnTo>
                    <a:lnTo>
                      <a:pt x="1722" y="372"/>
                    </a:lnTo>
                    <a:lnTo>
                      <a:pt x="1722" y="372"/>
                    </a:lnTo>
                    <a:lnTo>
                      <a:pt x="1723" y="372"/>
                    </a:lnTo>
                    <a:lnTo>
                      <a:pt x="1724" y="372"/>
                    </a:lnTo>
                    <a:lnTo>
                      <a:pt x="1725" y="372"/>
                    </a:lnTo>
                    <a:lnTo>
                      <a:pt x="1726" y="372"/>
                    </a:lnTo>
                    <a:lnTo>
                      <a:pt x="1727" y="372"/>
                    </a:lnTo>
                    <a:lnTo>
                      <a:pt x="1728" y="372"/>
                    </a:lnTo>
                    <a:lnTo>
                      <a:pt x="1729" y="372"/>
                    </a:lnTo>
                    <a:lnTo>
                      <a:pt x="1730" y="372"/>
                    </a:lnTo>
                    <a:lnTo>
                      <a:pt x="1730" y="372"/>
                    </a:lnTo>
                    <a:lnTo>
                      <a:pt x="1731" y="372"/>
                    </a:lnTo>
                    <a:lnTo>
                      <a:pt x="1732" y="372"/>
                    </a:lnTo>
                    <a:lnTo>
                      <a:pt x="1733" y="372"/>
                    </a:lnTo>
                    <a:lnTo>
                      <a:pt x="1734" y="372"/>
                    </a:lnTo>
                    <a:lnTo>
                      <a:pt x="1735" y="372"/>
                    </a:lnTo>
                    <a:lnTo>
                      <a:pt x="1736" y="372"/>
                    </a:lnTo>
                    <a:lnTo>
                      <a:pt x="1737" y="372"/>
                    </a:lnTo>
                    <a:lnTo>
                      <a:pt x="1738" y="372"/>
                    </a:lnTo>
                    <a:lnTo>
                      <a:pt x="1739" y="372"/>
                    </a:lnTo>
                    <a:lnTo>
                      <a:pt x="1739" y="372"/>
                    </a:lnTo>
                    <a:lnTo>
                      <a:pt x="1740" y="372"/>
                    </a:lnTo>
                    <a:lnTo>
                      <a:pt x="1741" y="372"/>
                    </a:lnTo>
                    <a:lnTo>
                      <a:pt x="1742" y="372"/>
                    </a:lnTo>
                    <a:lnTo>
                      <a:pt x="1743" y="372"/>
                    </a:lnTo>
                    <a:lnTo>
                      <a:pt x="1744" y="372"/>
                    </a:lnTo>
                    <a:lnTo>
                      <a:pt x="1745" y="372"/>
                    </a:lnTo>
                    <a:lnTo>
                      <a:pt x="1746" y="372"/>
                    </a:lnTo>
                    <a:lnTo>
                      <a:pt x="1747" y="372"/>
                    </a:lnTo>
                    <a:lnTo>
                      <a:pt x="1747" y="372"/>
                    </a:lnTo>
                    <a:lnTo>
                      <a:pt x="1748" y="372"/>
                    </a:lnTo>
                    <a:lnTo>
                      <a:pt x="1749" y="372"/>
                    </a:lnTo>
                    <a:lnTo>
                      <a:pt x="1750" y="372"/>
                    </a:lnTo>
                    <a:lnTo>
                      <a:pt x="1751" y="372"/>
                    </a:lnTo>
                    <a:lnTo>
                      <a:pt x="1752" y="372"/>
                    </a:lnTo>
                    <a:lnTo>
                      <a:pt x="1753" y="372"/>
                    </a:lnTo>
                    <a:lnTo>
                      <a:pt x="1754" y="372"/>
                    </a:lnTo>
                    <a:lnTo>
                      <a:pt x="1755" y="372"/>
                    </a:lnTo>
                    <a:lnTo>
                      <a:pt x="1756" y="37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5" name="Rectangle 243">
                <a:extLst>
                  <a:ext uri="{FF2B5EF4-FFF2-40B4-BE49-F238E27FC236}">
                    <a16:creationId xmlns:a16="http://schemas.microsoft.com/office/drawing/2014/main" id="{8B016DD4-14E2-4E4D-B6EE-8211F85AD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320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10.30</a:t>
                </a:r>
                <a:endParaRPr lang="en-US" altLang="en-US"/>
              </a:p>
            </p:txBody>
          </p:sp>
          <p:sp>
            <p:nvSpPr>
              <p:cNvPr id="496" name="Rectangle 244">
                <a:extLst>
                  <a:ext uri="{FF2B5EF4-FFF2-40B4-BE49-F238E27FC236}">
                    <a16:creationId xmlns:a16="http://schemas.microsoft.com/office/drawing/2014/main" id="{9A70487E-DE85-4C8B-8BF8-B789E4391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4" y="1368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760.5844</a:t>
                </a:r>
                <a:endParaRPr lang="en-US" altLang="en-US"/>
              </a:p>
            </p:txBody>
          </p:sp>
          <p:sp>
            <p:nvSpPr>
              <p:cNvPr id="497" name="Rectangle 245">
                <a:extLst>
                  <a:ext uri="{FF2B5EF4-FFF2-40B4-BE49-F238E27FC236}">
                    <a16:creationId xmlns:a16="http://schemas.microsoft.com/office/drawing/2014/main" id="{C0932FA8-B8FC-44C0-B26A-00E747C10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998"/>
                <a:ext cx="78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9.57</a:t>
                </a:r>
                <a:endParaRPr lang="en-US" altLang="en-US"/>
              </a:p>
            </p:txBody>
          </p:sp>
          <p:sp>
            <p:nvSpPr>
              <p:cNvPr id="498" name="Rectangle 246">
                <a:extLst>
                  <a:ext uri="{FF2B5EF4-FFF2-40B4-BE49-F238E27FC236}">
                    <a16:creationId xmlns:a16="http://schemas.microsoft.com/office/drawing/2014/main" id="{69ECF668-5837-465B-945D-A2192E8C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2046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760.5789</a:t>
                </a:r>
                <a:endParaRPr lang="en-US" altLang="en-US"/>
              </a:p>
            </p:txBody>
          </p:sp>
          <p:sp>
            <p:nvSpPr>
              <p:cNvPr id="499" name="Rectangle 247">
                <a:extLst>
                  <a:ext uri="{FF2B5EF4-FFF2-40B4-BE49-F238E27FC236}">
                    <a16:creationId xmlns:a16="http://schemas.microsoft.com/office/drawing/2014/main" id="{3FFF9920-C5CC-4BD1-A8C0-E54ADF654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4" y="2282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11.02</a:t>
                </a:r>
                <a:endParaRPr lang="en-US" altLang="en-US"/>
              </a:p>
            </p:txBody>
          </p:sp>
          <p:sp>
            <p:nvSpPr>
              <p:cNvPr id="500" name="Rectangle 248">
                <a:extLst>
                  <a:ext uri="{FF2B5EF4-FFF2-40B4-BE49-F238E27FC236}">
                    <a16:creationId xmlns:a16="http://schemas.microsoft.com/office/drawing/2014/main" id="{BAF1F0DB-3737-4B2A-BC89-5AF00C5FE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1" y="2330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760.6422</a:t>
                </a:r>
                <a:endParaRPr lang="en-US" altLang="en-US"/>
              </a:p>
            </p:txBody>
          </p:sp>
          <p:sp>
            <p:nvSpPr>
              <p:cNvPr id="501" name="Line 249">
                <a:extLst>
                  <a:ext uri="{FF2B5EF4-FFF2-40B4-BE49-F238E27FC236}">
                    <a16:creationId xmlns:a16="http://schemas.microsoft.com/office/drawing/2014/main" id="{40946158-6495-454C-BE08-66955D2C3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6" y="2369"/>
                <a:ext cx="26" cy="6"/>
              </a:xfrm>
              <a:prstGeom prst="line">
                <a:avLst/>
              </a:prstGeom>
              <a:noFill/>
              <a:ln w="0">
                <a:solidFill>
                  <a:srgbClr val="46B4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2" name="Rectangle 250">
                <a:extLst>
                  <a:ext uri="{FF2B5EF4-FFF2-40B4-BE49-F238E27FC236}">
                    <a16:creationId xmlns:a16="http://schemas.microsoft.com/office/drawing/2014/main" id="{276B8113-3627-4267-83B4-1FC705E1A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2306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12.45</a:t>
                </a:r>
                <a:endParaRPr lang="en-US" altLang="en-US"/>
              </a:p>
            </p:txBody>
          </p:sp>
          <p:sp>
            <p:nvSpPr>
              <p:cNvPr id="503" name="Rectangle 251">
                <a:extLst>
                  <a:ext uri="{FF2B5EF4-FFF2-40B4-BE49-F238E27FC236}">
                    <a16:creationId xmlns:a16="http://schemas.microsoft.com/office/drawing/2014/main" id="{A366CE4F-7FE1-48B4-9F86-3C46A4D14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5" y="2354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760.6162</a:t>
                </a:r>
                <a:endParaRPr lang="en-US" altLang="en-US"/>
              </a:p>
            </p:txBody>
          </p:sp>
          <p:sp>
            <p:nvSpPr>
              <p:cNvPr id="504" name="Rectangle 252">
                <a:extLst>
                  <a:ext uri="{FF2B5EF4-FFF2-40B4-BE49-F238E27FC236}">
                    <a16:creationId xmlns:a16="http://schemas.microsoft.com/office/drawing/2014/main" id="{67FF9A8E-7A77-4877-84BA-26F6E5249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2306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13.54</a:t>
                </a:r>
                <a:endParaRPr lang="en-US" altLang="en-US"/>
              </a:p>
            </p:txBody>
          </p:sp>
          <p:sp>
            <p:nvSpPr>
              <p:cNvPr id="505" name="Rectangle 253">
                <a:extLst>
                  <a:ext uri="{FF2B5EF4-FFF2-40B4-BE49-F238E27FC236}">
                    <a16:creationId xmlns:a16="http://schemas.microsoft.com/office/drawing/2014/main" id="{AFEDE664-41A2-45D0-9183-6F2BC150D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5" y="2354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760.6307</a:t>
                </a:r>
                <a:endParaRPr lang="en-US" altLang="en-US"/>
              </a:p>
            </p:txBody>
          </p:sp>
          <p:sp>
            <p:nvSpPr>
              <p:cNvPr id="506" name="Line 254">
                <a:extLst>
                  <a:ext uri="{FF2B5EF4-FFF2-40B4-BE49-F238E27FC236}">
                    <a16:creationId xmlns:a16="http://schemas.microsoft.com/office/drawing/2014/main" id="{5FB78415-DDD5-4713-9DFE-0FE25F44E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9" y="2393"/>
                <a:ext cx="17" cy="6"/>
              </a:xfrm>
              <a:prstGeom prst="line">
                <a:avLst/>
              </a:prstGeom>
              <a:noFill/>
              <a:ln w="0">
                <a:solidFill>
                  <a:srgbClr val="46B4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7" name="Rectangle 255">
                <a:extLst>
                  <a:ext uri="{FF2B5EF4-FFF2-40B4-BE49-F238E27FC236}">
                    <a16:creationId xmlns:a16="http://schemas.microsoft.com/office/drawing/2014/main" id="{F2A1FFEE-5961-49ED-91BB-648DB195B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306"/>
                <a:ext cx="78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4.83</a:t>
                </a:r>
                <a:endParaRPr lang="en-US" altLang="en-US"/>
              </a:p>
            </p:txBody>
          </p:sp>
          <p:sp>
            <p:nvSpPr>
              <p:cNvPr id="508" name="Rectangle 256">
                <a:extLst>
                  <a:ext uri="{FF2B5EF4-FFF2-40B4-BE49-F238E27FC236}">
                    <a16:creationId xmlns:a16="http://schemas.microsoft.com/office/drawing/2014/main" id="{BCE5C1BF-A1E8-436F-9879-27913AF97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354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760.5773</a:t>
                </a:r>
                <a:endParaRPr lang="en-US" altLang="en-US"/>
              </a:p>
            </p:txBody>
          </p:sp>
          <p:sp>
            <p:nvSpPr>
              <p:cNvPr id="509" name="Rectangle 257">
                <a:extLst>
                  <a:ext uri="{FF2B5EF4-FFF2-40B4-BE49-F238E27FC236}">
                    <a16:creationId xmlns:a16="http://schemas.microsoft.com/office/drawing/2014/main" id="{1693FC02-4064-4E40-9B8A-4C4725772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2306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15.19</a:t>
                </a:r>
                <a:endParaRPr lang="en-US" altLang="en-US"/>
              </a:p>
            </p:txBody>
          </p:sp>
          <p:sp>
            <p:nvSpPr>
              <p:cNvPr id="510" name="Rectangle 258">
                <a:extLst>
                  <a:ext uri="{FF2B5EF4-FFF2-40B4-BE49-F238E27FC236}">
                    <a16:creationId xmlns:a16="http://schemas.microsoft.com/office/drawing/2014/main" id="{23224498-9B3A-4D5E-AC4B-AB638D888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8" y="2354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760.6299</a:t>
                </a:r>
                <a:endParaRPr lang="en-US" altLang="en-US"/>
              </a:p>
            </p:txBody>
          </p:sp>
          <p:sp>
            <p:nvSpPr>
              <p:cNvPr id="511" name="Rectangle 259">
                <a:extLst>
                  <a:ext uri="{FF2B5EF4-FFF2-40B4-BE49-F238E27FC236}">
                    <a16:creationId xmlns:a16="http://schemas.microsoft.com/office/drawing/2014/main" id="{60C0B2F4-08F6-4387-A658-E96A0988F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3" y="2306"/>
                <a:ext cx="78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8.97</a:t>
                </a:r>
                <a:endParaRPr lang="en-US" altLang="en-US"/>
              </a:p>
            </p:txBody>
          </p:sp>
          <p:sp>
            <p:nvSpPr>
              <p:cNvPr id="512" name="Rectangle 260">
                <a:extLst>
                  <a:ext uri="{FF2B5EF4-FFF2-40B4-BE49-F238E27FC236}">
                    <a16:creationId xmlns:a16="http://schemas.microsoft.com/office/drawing/2014/main" id="{9E0EC2DD-45BB-41A1-84D1-18819BE0F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9" y="2354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760.5114</a:t>
                </a:r>
                <a:endParaRPr lang="en-US" altLang="en-US"/>
              </a:p>
            </p:txBody>
          </p:sp>
          <p:sp>
            <p:nvSpPr>
              <p:cNvPr id="513" name="Line 261">
                <a:extLst>
                  <a:ext uri="{FF2B5EF4-FFF2-40B4-BE49-F238E27FC236}">
                    <a16:creationId xmlns:a16="http://schemas.microsoft.com/office/drawing/2014/main" id="{823A5556-93FE-45A8-AD76-3B2A68834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60" y="2393"/>
                <a:ext cx="17" cy="6"/>
              </a:xfrm>
              <a:prstGeom prst="line">
                <a:avLst/>
              </a:prstGeom>
              <a:noFill/>
              <a:ln w="0">
                <a:solidFill>
                  <a:srgbClr val="46B4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4" name="Rectangle 262">
                <a:extLst>
                  <a:ext uri="{FF2B5EF4-FFF2-40B4-BE49-F238E27FC236}">
                    <a16:creationId xmlns:a16="http://schemas.microsoft.com/office/drawing/2014/main" id="{7E6429F1-B027-4A8D-A848-B003015C3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0" y="2306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22.27</a:t>
                </a:r>
                <a:endParaRPr lang="en-US" altLang="en-US"/>
              </a:p>
            </p:txBody>
          </p:sp>
          <p:sp>
            <p:nvSpPr>
              <p:cNvPr id="515" name="Rectangle 263">
                <a:extLst>
                  <a:ext uri="{FF2B5EF4-FFF2-40B4-BE49-F238E27FC236}">
                    <a16:creationId xmlns:a16="http://schemas.microsoft.com/office/drawing/2014/main" id="{65EF5419-B776-4E07-8045-AC333C89B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7" y="2354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760.6436</a:t>
                </a:r>
                <a:endParaRPr lang="en-US" altLang="en-US"/>
              </a:p>
            </p:txBody>
          </p:sp>
          <p:sp>
            <p:nvSpPr>
              <p:cNvPr id="516" name="Rectangle 264">
                <a:extLst>
                  <a:ext uri="{FF2B5EF4-FFF2-40B4-BE49-F238E27FC236}">
                    <a16:creationId xmlns:a16="http://schemas.microsoft.com/office/drawing/2014/main" id="{E91AEB7B-0729-4A89-91AF-C36B0A982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2306"/>
                <a:ext cx="78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8.23</a:t>
                </a:r>
                <a:endParaRPr lang="en-US" altLang="en-US"/>
              </a:p>
            </p:txBody>
          </p:sp>
          <p:sp>
            <p:nvSpPr>
              <p:cNvPr id="517" name="Rectangle 265">
                <a:extLst>
                  <a:ext uri="{FF2B5EF4-FFF2-40B4-BE49-F238E27FC236}">
                    <a16:creationId xmlns:a16="http://schemas.microsoft.com/office/drawing/2014/main" id="{CD7B21AC-581C-44F4-89BC-5C5235C8E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354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760.9348</a:t>
                </a:r>
                <a:endParaRPr lang="en-US" altLang="en-US"/>
              </a:p>
            </p:txBody>
          </p:sp>
          <p:sp>
            <p:nvSpPr>
              <p:cNvPr id="518" name="Line 266">
                <a:extLst>
                  <a:ext uri="{FF2B5EF4-FFF2-40B4-BE49-F238E27FC236}">
                    <a16:creationId xmlns:a16="http://schemas.microsoft.com/office/drawing/2014/main" id="{7967F4B1-DB8F-4557-92B3-CDAFBB8B8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97" y="2393"/>
                <a:ext cx="77" cy="6"/>
              </a:xfrm>
              <a:prstGeom prst="line">
                <a:avLst/>
              </a:prstGeom>
              <a:noFill/>
              <a:ln w="0">
                <a:solidFill>
                  <a:srgbClr val="46B4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9" name="Rectangle 267">
                <a:extLst>
                  <a:ext uri="{FF2B5EF4-FFF2-40B4-BE49-F238E27FC236}">
                    <a16:creationId xmlns:a16="http://schemas.microsoft.com/office/drawing/2014/main" id="{995024D2-E043-4F17-9DB5-8F3D24DB1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3" y="2306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21.44</a:t>
                </a:r>
                <a:endParaRPr lang="en-US" altLang="en-US"/>
              </a:p>
            </p:txBody>
          </p:sp>
          <p:sp>
            <p:nvSpPr>
              <p:cNvPr id="520" name="Rectangle 268">
                <a:extLst>
                  <a:ext uri="{FF2B5EF4-FFF2-40B4-BE49-F238E27FC236}">
                    <a16:creationId xmlns:a16="http://schemas.microsoft.com/office/drawing/2014/main" id="{5FD9B5C6-0CE0-42E4-A27C-5160CBF83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0" y="2354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760.5851</a:t>
                </a:r>
                <a:endParaRPr lang="en-US" altLang="en-US"/>
              </a:p>
            </p:txBody>
          </p:sp>
          <p:sp>
            <p:nvSpPr>
              <p:cNvPr id="521" name="Line 269">
                <a:extLst>
                  <a:ext uri="{FF2B5EF4-FFF2-40B4-BE49-F238E27FC236}">
                    <a16:creationId xmlns:a16="http://schemas.microsoft.com/office/drawing/2014/main" id="{0EAEACCE-FB29-4865-AC49-24C5FD502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71" y="2393"/>
                <a:ext cx="51" cy="6"/>
              </a:xfrm>
              <a:prstGeom prst="line">
                <a:avLst/>
              </a:prstGeom>
              <a:noFill/>
              <a:ln w="0">
                <a:solidFill>
                  <a:srgbClr val="46B4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2" name="Rectangle 270">
                <a:extLst>
                  <a:ext uri="{FF2B5EF4-FFF2-40B4-BE49-F238E27FC236}">
                    <a16:creationId xmlns:a16="http://schemas.microsoft.com/office/drawing/2014/main" id="{A580E434-7872-4491-81B3-FEB14529F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" y="2306"/>
                <a:ext cx="78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6.40</a:t>
                </a:r>
                <a:endParaRPr lang="en-US" altLang="en-US"/>
              </a:p>
            </p:txBody>
          </p:sp>
          <p:sp>
            <p:nvSpPr>
              <p:cNvPr id="523" name="Rectangle 271">
                <a:extLst>
                  <a:ext uri="{FF2B5EF4-FFF2-40B4-BE49-F238E27FC236}">
                    <a16:creationId xmlns:a16="http://schemas.microsoft.com/office/drawing/2014/main" id="{809BE983-5E5E-4150-B8B6-1952F1456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7" y="2354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760.5929</a:t>
                </a:r>
                <a:endParaRPr lang="en-US" altLang="en-US"/>
              </a:p>
            </p:txBody>
          </p:sp>
          <p:sp>
            <p:nvSpPr>
              <p:cNvPr id="524" name="Rectangle 272">
                <a:extLst>
                  <a:ext uri="{FF2B5EF4-FFF2-40B4-BE49-F238E27FC236}">
                    <a16:creationId xmlns:a16="http://schemas.microsoft.com/office/drawing/2014/main" id="{A44C67AD-9EF1-4B61-A0BA-4FC85C3AD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2306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16.88</a:t>
                </a:r>
                <a:endParaRPr lang="en-US" altLang="en-US"/>
              </a:p>
            </p:txBody>
          </p:sp>
          <p:sp>
            <p:nvSpPr>
              <p:cNvPr id="525" name="Rectangle 273">
                <a:extLst>
                  <a:ext uri="{FF2B5EF4-FFF2-40B4-BE49-F238E27FC236}">
                    <a16:creationId xmlns:a16="http://schemas.microsoft.com/office/drawing/2014/main" id="{96DADF36-2118-493B-A3F4-5B9FD355B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4" y="2354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760.5844</a:t>
                </a:r>
                <a:endParaRPr lang="en-US" altLang="en-US"/>
              </a:p>
            </p:txBody>
          </p:sp>
          <p:sp>
            <p:nvSpPr>
              <p:cNvPr id="526" name="Rectangle 274">
                <a:extLst>
                  <a:ext uri="{FF2B5EF4-FFF2-40B4-BE49-F238E27FC236}">
                    <a16:creationId xmlns:a16="http://schemas.microsoft.com/office/drawing/2014/main" id="{8B919446-A6EE-46CF-AFEC-A963C74E7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306"/>
                <a:ext cx="78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0.62</a:t>
                </a:r>
                <a:endParaRPr lang="en-US" altLang="en-US"/>
              </a:p>
            </p:txBody>
          </p:sp>
          <p:sp>
            <p:nvSpPr>
              <p:cNvPr id="527" name="Rectangle 275">
                <a:extLst>
                  <a:ext uri="{FF2B5EF4-FFF2-40B4-BE49-F238E27FC236}">
                    <a16:creationId xmlns:a16="http://schemas.microsoft.com/office/drawing/2014/main" id="{88926942-AAE5-468B-ADAD-751562D44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354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760.6333</a:t>
                </a:r>
                <a:endParaRPr lang="en-US" altLang="en-US"/>
              </a:p>
            </p:txBody>
          </p:sp>
          <p:sp>
            <p:nvSpPr>
              <p:cNvPr id="528" name="Rectangle 276">
                <a:extLst>
                  <a:ext uri="{FF2B5EF4-FFF2-40B4-BE49-F238E27FC236}">
                    <a16:creationId xmlns:a16="http://schemas.microsoft.com/office/drawing/2014/main" id="{148DD9DB-F0F4-4EDE-8544-332E2377D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7" y="2306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18.11</a:t>
                </a:r>
                <a:endParaRPr lang="en-US" altLang="en-US"/>
              </a:p>
            </p:txBody>
          </p:sp>
          <p:sp>
            <p:nvSpPr>
              <p:cNvPr id="529" name="Rectangle 277">
                <a:extLst>
                  <a:ext uri="{FF2B5EF4-FFF2-40B4-BE49-F238E27FC236}">
                    <a16:creationId xmlns:a16="http://schemas.microsoft.com/office/drawing/2014/main" id="{D68A4400-03B7-4E7E-9295-E00B07F56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4" y="2354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760.5836</a:t>
                </a:r>
                <a:endParaRPr lang="en-US" altLang="en-US"/>
              </a:p>
            </p:txBody>
          </p:sp>
          <p:sp>
            <p:nvSpPr>
              <p:cNvPr id="530" name="Rectangle 278">
                <a:extLst>
                  <a:ext uri="{FF2B5EF4-FFF2-40B4-BE49-F238E27FC236}">
                    <a16:creationId xmlns:a16="http://schemas.microsoft.com/office/drawing/2014/main" id="{D4D3B031-36BC-4FBD-8CEB-E1F87CC50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5" y="2306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19.11</a:t>
                </a:r>
                <a:endParaRPr lang="en-US" altLang="en-US"/>
              </a:p>
            </p:txBody>
          </p:sp>
          <p:sp>
            <p:nvSpPr>
              <p:cNvPr id="531" name="Rectangle 279">
                <a:extLst>
                  <a:ext uri="{FF2B5EF4-FFF2-40B4-BE49-F238E27FC236}">
                    <a16:creationId xmlns:a16="http://schemas.microsoft.com/office/drawing/2014/main" id="{66ED8A15-9694-4633-9247-DB2F18616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2" y="2354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760.5837</a:t>
                </a:r>
                <a:endParaRPr lang="en-US" altLang="en-US"/>
              </a:p>
            </p:txBody>
          </p:sp>
          <p:sp>
            <p:nvSpPr>
              <p:cNvPr id="532" name="Line 280">
                <a:extLst>
                  <a:ext uri="{FF2B5EF4-FFF2-40B4-BE49-F238E27FC236}">
                    <a16:creationId xmlns:a16="http://schemas.microsoft.com/office/drawing/2014/main" id="{89D2EF00-A4C2-4D47-B81B-CA861C3B0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97" y="2393"/>
                <a:ext cx="26" cy="6"/>
              </a:xfrm>
              <a:prstGeom prst="line">
                <a:avLst/>
              </a:prstGeom>
              <a:noFill/>
              <a:ln w="0">
                <a:solidFill>
                  <a:srgbClr val="46B4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3" name="Rectangle 281">
                <a:extLst>
                  <a:ext uri="{FF2B5EF4-FFF2-40B4-BE49-F238E27FC236}">
                    <a16:creationId xmlns:a16="http://schemas.microsoft.com/office/drawing/2014/main" id="{9CE2476C-76D3-41A1-B045-8C5DD5E74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0" y="2306"/>
                <a:ext cx="78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1.75</a:t>
                </a:r>
                <a:endParaRPr lang="en-US" altLang="en-US"/>
              </a:p>
            </p:txBody>
          </p:sp>
          <p:sp>
            <p:nvSpPr>
              <p:cNvPr id="534" name="Rectangle 282">
                <a:extLst>
                  <a:ext uri="{FF2B5EF4-FFF2-40B4-BE49-F238E27FC236}">
                    <a16:creationId xmlns:a16="http://schemas.microsoft.com/office/drawing/2014/main" id="{F2AF95D0-373E-4F55-8EF6-4053C3492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2354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760.6375</a:t>
                </a:r>
                <a:endParaRPr lang="en-US" altLang="en-US"/>
              </a:p>
            </p:txBody>
          </p:sp>
          <p:sp>
            <p:nvSpPr>
              <p:cNvPr id="535" name="Line 283">
                <a:extLst>
                  <a:ext uri="{FF2B5EF4-FFF2-40B4-BE49-F238E27FC236}">
                    <a16:creationId xmlns:a16="http://schemas.microsoft.com/office/drawing/2014/main" id="{7DFBD68F-8D6D-47F5-BB2D-5510EBC28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8" y="2393"/>
                <a:ext cx="9" cy="6"/>
              </a:xfrm>
              <a:prstGeom prst="line">
                <a:avLst/>
              </a:prstGeom>
              <a:noFill/>
              <a:ln w="0">
                <a:solidFill>
                  <a:srgbClr val="46B4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6" name="Rectangle 284">
                <a:extLst>
                  <a:ext uri="{FF2B5EF4-FFF2-40B4-BE49-F238E27FC236}">
                    <a16:creationId xmlns:a16="http://schemas.microsoft.com/office/drawing/2014/main" id="{A34586AF-23D9-428E-9D71-9535ED921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9" y="2306"/>
                <a:ext cx="78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3.17</a:t>
                </a:r>
                <a:endParaRPr lang="en-US" altLang="en-US"/>
              </a:p>
            </p:txBody>
          </p:sp>
          <p:sp>
            <p:nvSpPr>
              <p:cNvPr id="537" name="Rectangle 285">
                <a:extLst>
                  <a:ext uri="{FF2B5EF4-FFF2-40B4-BE49-F238E27FC236}">
                    <a16:creationId xmlns:a16="http://schemas.microsoft.com/office/drawing/2014/main" id="{B4E25E30-25A8-428F-A715-AC7EDDB63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2354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760.7197</a:t>
                </a:r>
                <a:endParaRPr lang="en-US" altLang="en-US"/>
              </a:p>
            </p:txBody>
          </p:sp>
          <p:sp>
            <p:nvSpPr>
              <p:cNvPr id="538" name="Rectangle 286">
                <a:extLst>
                  <a:ext uri="{FF2B5EF4-FFF2-40B4-BE49-F238E27FC236}">
                    <a16:creationId xmlns:a16="http://schemas.microsoft.com/office/drawing/2014/main" id="{DA6E9E4E-FB91-4D33-B2B1-D9108CD60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4" y="2306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23.20</a:t>
                </a:r>
                <a:endParaRPr lang="en-US" altLang="en-US"/>
              </a:p>
            </p:txBody>
          </p:sp>
          <p:sp>
            <p:nvSpPr>
              <p:cNvPr id="539" name="Rectangle 287">
                <a:extLst>
                  <a:ext uri="{FF2B5EF4-FFF2-40B4-BE49-F238E27FC236}">
                    <a16:creationId xmlns:a16="http://schemas.microsoft.com/office/drawing/2014/main" id="{3F9CE30E-AE94-4AE1-89DB-03B917A7D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354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760.4476</a:t>
                </a:r>
                <a:endParaRPr lang="en-US" altLang="en-US"/>
              </a:p>
            </p:txBody>
          </p:sp>
          <p:sp>
            <p:nvSpPr>
              <p:cNvPr id="540" name="Line 288">
                <a:extLst>
                  <a:ext uri="{FF2B5EF4-FFF2-40B4-BE49-F238E27FC236}">
                    <a16:creationId xmlns:a16="http://schemas.microsoft.com/office/drawing/2014/main" id="{B47BE462-DE99-42DD-B0DA-0406798FB2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67" y="2393"/>
                <a:ext cx="35" cy="6"/>
              </a:xfrm>
              <a:prstGeom prst="line">
                <a:avLst/>
              </a:prstGeom>
              <a:noFill/>
              <a:ln w="0">
                <a:solidFill>
                  <a:srgbClr val="46B4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1" name="Rectangle 289">
                <a:extLst>
                  <a:ext uri="{FF2B5EF4-FFF2-40B4-BE49-F238E27FC236}">
                    <a16:creationId xmlns:a16="http://schemas.microsoft.com/office/drawing/2014/main" id="{22257DB5-DE49-438F-BE96-A61FDB600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0" y="2306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24.85</a:t>
                </a:r>
                <a:endParaRPr lang="en-US" altLang="en-US"/>
              </a:p>
            </p:txBody>
          </p:sp>
          <p:sp>
            <p:nvSpPr>
              <p:cNvPr id="542" name="Rectangle 290">
                <a:extLst>
                  <a:ext uri="{FF2B5EF4-FFF2-40B4-BE49-F238E27FC236}">
                    <a16:creationId xmlns:a16="http://schemas.microsoft.com/office/drawing/2014/main" id="{199E757B-0606-4682-A0C2-C97D482BE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7" y="2354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760.6509</a:t>
                </a:r>
                <a:endParaRPr lang="en-US" altLang="en-US"/>
              </a:p>
            </p:txBody>
          </p:sp>
          <p:sp>
            <p:nvSpPr>
              <p:cNvPr id="543" name="Rectangle 291">
                <a:extLst>
                  <a:ext uri="{FF2B5EF4-FFF2-40B4-BE49-F238E27FC236}">
                    <a16:creationId xmlns:a16="http://schemas.microsoft.com/office/drawing/2014/main" id="{30A6DF51-03EC-459F-8720-0861968BA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2306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26.52</a:t>
                </a:r>
                <a:endParaRPr lang="en-US" altLang="en-US"/>
              </a:p>
            </p:txBody>
          </p:sp>
          <p:sp>
            <p:nvSpPr>
              <p:cNvPr id="544" name="Rectangle 292">
                <a:extLst>
                  <a:ext uri="{FF2B5EF4-FFF2-40B4-BE49-F238E27FC236}">
                    <a16:creationId xmlns:a16="http://schemas.microsoft.com/office/drawing/2014/main" id="{3A2E12C8-603C-49BA-883A-B5A507C12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354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760.2637</a:t>
                </a:r>
                <a:endParaRPr lang="en-US" altLang="en-US"/>
              </a:p>
            </p:txBody>
          </p:sp>
          <p:sp>
            <p:nvSpPr>
              <p:cNvPr id="545" name="Line 293">
                <a:extLst>
                  <a:ext uri="{FF2B5EF4-FFF2-40B4-BE49-F238E27FC236}">
                    <a16:creationId xmlns:a16="http://schemas.microsoft.com/office/drawing/2014/main" id="{05B48EDA-6C8A-41DB-ABEA-6B86CE118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624" y="2393"/>
                <a:ext cx="8" cy="6"/>
              </a:xfrm>
              <a:prstGeom prst="line">
                <a:avLst/>
              </a:prstGeom>
              <a:noFill/>
              <a:ln w="0">
                <a:solidFill>
                  <a:srgbClr val="46B4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6" name="Rectangle 294">
                <a:extLst>
                  <a:ext uri="{FF2B5EF4-FFF2-40B4-BE49-F238E27FC236}">
                    <a16:creationId xmlns:a16="http://schemas.microsoft.com/office/drawing/2014/main" id="{C7944BCA-128C-402D-AA72-5A3CC3F00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3" y="1317"/>
                <a:ext cx="63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NL:</a:t>
                </a:r>
                <a:endParaRPr lang="en-US" altLang="en-US"/>
              </a:p>
            </p:txBody>
          </p:sp>
          <p:sp>
            <p:nvSpPr>
              <p:cNvPr id="547" name="Rectangle 295">
                <a:extLst>
                  <a:ext uri="{FF2B5EF4-FFF2-40B4-BE49-F238E27FC236}">
                    <a16:creationId xmlns:a16="http://schemas.microsoft.com/office/drawing/2014/main" id="{64545828-2DB6-495F-8DE9-10EB42FE7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3" y="1365"/>
                <a:ext cx="12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1.35E7</a:t>
                </a:r>
                <a:endParaRPr lang="en-US" altLang="en-US"/>
              </a:p>
            </p:txBody>
          </p:sp>
          <p:sp>
            <p:nvSpPr>
              <p:cNvPr id="548" name="Rectangle 296">
                <a:extLst>
                  <a:ext uri="{FF2B5EF4-FFF2-40B4-BE49-F238E27FC236}">
                    <a16:creationId xmlns:a16="http://schemas.microsoft.com/office/drawing/2014/main" id="{4D546B0B-ED19-40BD-8051-BAF1645CF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3" y="1420"/>
                <a:ext cx="9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m/z= </a:t>
                </a:r>
                <a:endParaRPr lang="en-US" altLang="en-US"/>
              </a:p>
            </p:txBody>
          </p:sp>
          <p:sp>
            <p:nvSpPr>
              <p:cNvPr id="549" name="Rectangle 297">
                <a:extLst>
                  <a:ext uri="{FF2B5EF4-FFF2-40B4-BE49-F238E27FC236}">
                    <a16:creationId xmlns:a16="http://schemas.microsoft.com/office/drawing/2014/main" id="{221FBAF2-B535-40C0-BA3A-56E53982B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3" y="1468"/>
                <a:ext cx="18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760.0840-</a:t>
                </a:r>
                <a:endParaRPr lang="en-US" altLang="en-US"/>
              </a:p>
            </p:txBody>
          </p:sp>
          <p:sp>
            <p:nvSpPr>
              <p:cNvPr id="550" name="Rectangle 298">
                <a:extLst>
                  <a:ext uri="{FF2B5EF4-FFF2-40B4-BE49-F238E27FC236}">
                    <a16:creationId xmlns:a16="http://schemas.microsoft.com/office/drawing/2014/main" id="{3305D9B1-053E-47A2-BFAB-DA80F1072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3" y="1516"/>
                <a:ext cx="18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761.0840  </a:t>
                </a:r>
                <a:endParaRPr lang="en-US" altLang="en-US"/>
              </a:p>
            </p:txBody>
          </p:sp>
          <p:sp>
            <p:nvSpPr>
              <p:cNvPr id="551" name="Rectangle 299">
                <a:extLst>
                  <a:ext uri="{FF2B5EF4-FFF2-40B4-BE49-F238E27FC236}">
                    <a16:creationId xmlns:a16="http://schemas.microsoft.com/office/drawing/2014/main" id="{F15AEAA2-C21F-4091-B39B-6DC858405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3" y="1564"/>
                <a:ext cx="7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MS </a:t>
                </a:r>
                <a:endParaRPr lang="en-US" altLang="en-US"/>
              </a:p>
            </p:txBody>
          </p:sp>
          <p:sp>
            <p:nvSpPr>
              <p:cNvPr id="552" name="Rectangle 300">
                <a:extLst>
                  <a:ext uri="{FF2B5EF4-FFF2-40B4-BE49-F238E27FC236}">
                    <a16:creationId xmlns:a16="http://schemas.microsoft.com/office/drawing/2014/main" id="{21DF9C2D-7785-41BD-99B8-870F39018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3" y="1611"/>
                <a:ext cx="213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RAW_D20_</a:t>
                </a:r>
                <a:endParaRPr lang="en-US" altLang="en-US"/>
              </a:p>
            </p:txBody>
          </p:sp>
          <p:sp>
            <p:nvSpPr>
              <p:cNvPr id="553" name="Rectangle 301">
                <a:extLst>
                  <a:ext uri="{FF2B5EF4-FFF2-40B4-BE49-F238E27FC236}">
                    <a16:creationId xmlns:a16="http://schemas.microsoft.com/office/drawing/2014/main" id="{B7DBC59D-AC6F-4D20-8E3F-56222B0EB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3" y="1659"/>
                <a:ext cx="206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T=120_Pos</a:t>
                </a:r>
                <a:endParaRPr lang="en-US" altLang="en-US"/>
              </a:p>
            </p:txBody>
          </p:sp>
          <p:sp>
            <p:nvSpPr>
              <p:cNvPr id="554" name="Rectangle 302">
                <a:extLst>
                  <a:ext uri="{FF2B5EF4-FFF2-40B4-BE49-F238E27FC236}">
                    <a16:creationId xmlns:a16="http://schemas.microsoft.com/office/drawing/2014/main" id="{9610C01C-7274-4F13-AC79-8A9A864F2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3" y="1707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_1</a:t>
                </a:r>
                <a:endParaRPr lang="en-US" altLang="en-US"/>
              </a:p>
            </p:txBody>
          </p:sp>
          <p:sp>
            <p:nvSpPr>
              <p:cNvPr id="555" name="Rectangle 303">
                <a:extLst>
                  <a:ext uri="{FF2B5EF4-FFF2-40B4-BE49-F238E27FC236}">
                    <a16:creationId xmlns:a16="http://schemas.microsoft.com/office/drawing/2014/main" id="{70584C3A-5A27-4E13-B1F5-4A4B25751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" y="2592"/>
                <a:ext cx="463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96"/>
                    </a:solidFill>
                  </a:rPr>
                  <a:t>RAW_D20_T=120_Pos_1</a:t>
                </a:r>
                <a:endParaRPr lang="en-US" altLang="en-US"/>
              </a:p>
            </p:txBody>
          </p:sp>
          <p:sp>
            <p:nvSpPr>
              <p:cNvPr id="556" name="Rectangle 304">
                <a:extLst>
                  <a:ext uri="{FF2B5EF4-FFF2-40B4-BE49-F238E27FC236}">
                    <a16:creationId xmlns:a16="http://schemas.microsoft.com/office/drawing/2014/main" id="{5D1469DE-CDEB-4EE7-96C7-39D29E9D8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2" y="2592"/>
                <a:ext cx="11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557" name="Rectangle 305">
                <a:extLst>
                  <a:ext uri="{FF2B5EF4-FFF2-40B4-BE49-F238E27FC236}">
                    <a16:creationId xmlns:a16="http://schemas.microsoft.com/office/drawing/2014/main" id="{AB6A55E5-2621-4A17-B75F-4A8A5C822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1" y="2592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#</a:t>
                </a:r>
                <a:endParaRPr lang="en-US" altLang="en-US"/>
              </a:p>
            </p:txBody>
          </p:sp>
          <p:sp>
            <p:nvSpPr>
              <p:cNvPr id="558" name="Rectangle 306">
                <a:extLst>
                  <a:ext uri="{FF2B5EF4-FFF2-40B4-BE49-F238E27FC236}">
                    <a16:creationId xmlns:a16="http://schemas.microsoft.com/office/drawing/2014/main" id="{49FFC837-A1BF-4459-94F1-3FBA3E364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592"/>
                <a:ext cx="146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96"/>
                    </a:solidFill>
                  </a:rPr>
                  <a:t>727-794</a:t>
                </a:r>
                <a:endParaRPr lang="en-US" altLang="en-US"/>
              </a:p>
            </p:txBody>
          </p:sp>
          <p:sp>
            <p:nvSpPr>
              <p:cNvPr id="559" name="Rectangle 307">
                <a:extLst>
                  <a:ext uri="{FF2B5EF4-FFF2-40B4-BE49-F238E27FC236}">
                    <a16:creationId xmlns:a16="http://schemas.microsoft.com/office/drawing/2014/main" id="{64928B82-63B0-4A3C-A13F-91A8DCB99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2592"/>
                <a:ext cx="65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RT:</a:t>
                </a:r>
                <a:endParaRPr lang="en-US" altLang="en-US"/>
              </a:p>
            </p:txBody>
          </p:sp>
          <p:sp>
            <p:nvSpPr>
              <p:cNvPr id="560" name="Rectangle 308">
                <a:extLst>
                  <a:ext uri="{FF2B5EF4-FFF2-40B4-BE49-F238E27FC236}">
                    <a16:creationId xmlns:a16="http://schemas.microsoft.com/office/drawing/2014/main" id="{80D51E8A-058E-4449-BFEA-D7A052CBD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7" y="2592"/>
                <a:ext cx="191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96"/>
                    </a:solidFill>
                  </a:rPr>
                  <a:t>9.99-10.90</a:t>
                </a:r>
                <a:endParaRPr lang="en-US" altLang="en-US"/>
              </a:p>
            </p:txBody>
          </p:sp>
          <p:sp>
            <p:nvSpPr>
              <p:cNvPr id="561" name="Rectangle 309">
                <a:extLst>
                  <a:ext uri="{FF2B5EF4-FFF2-40B4-BE49-F238E27FC236}">
                    <a16:creationId xmlns:a16="http://schemas.microsoft.com/office/drawing/2014/main" id="{3106817D-0456-4B9E-84DD-835CCC86E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92"/>
                <a:ext cx="66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AV:</a:t>
                </a:r>
                <a:endParaRPr lang="en-US" altLang="en-US"/>
              </a:p>
            </p:txBody>
          </p:sp>
          <p:sp>
            <p:nvSpPr>
              <p:cNvPr id="562" name="Rectangle 310">
                <a:extLst>
                  <a:ext uri="{FF2B5EF4-FFF2-40B4-BE49-F238E27FC236}">
                    <a16:creationId xmlns:a16="http://schemas.microsoft.com/office/drawing/2014/main" id="{AD091210-AF92-4660-98DB-027BC2384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6" y="2592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96"/>
                    </a:solidFill>
                  </a:rPr>
                  <a:t>68</a:t>
                </a:r>
                <a:endParaRPr lang="en-US" altLang="en-US"/>
              </a:p>
            </p:txBody>
          </p:sp>
          <p:sp>
            <p:nvSpPr>
              <p:cNvPr id="563" name="Rectangle 311">
                <a:extLst>
                  <a:ext uri="{FF2B5EF4-FFF2-40B4-BE49-F238E27FC236}">
                    <a16:creationId xmlns:a16="http://schemas.microsoft.com/office/drawing/2014/main" id="{32D5D75D-7187-4BF9-8087-CFB3B2600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" y="2592"/>
                <a:ext cx="63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NL:</a:t>
                </a:r>
                <a:endParaRPr lang="en-US" altLang="en-US"/>
              </a:p>
            </p:txBody>
          </p:sp>
          <p:sp>
            <p:nvSpPr>
              <p:cNvPr id="564" name="Rectangle 312">
                <a:extLst>
                  <a:ext uri="{FF2B5EF4-FFF2-40B4-BE49-F238E27FC236}">
                    <a16:creationId xmlns:a16="http://schemas.microsoft.com/office/drawing/2014/main" id="{B2A93BBC-A824-4CD6-9F40-F39D48F1E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2592"/>
                <a:ext cx="12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96"/>
                    </a:solidFill>
                  </a:rPr>
                  <a:t>2.79E6</a:t>
                </a:r>
                <a:endParaRPr lang="en-US" altLang="en-US"/>
              </a:p>
            </p:txBody>
          </p:sp>
          <p:sp>
            <p:nvSpPr>
              <p:cNvPr id="565" name="Rectangle 313">
                <a:extLst>
                  <a:ext uri="{FF2B5EF4-FFF2-40B4-BE49-F238E27FC236}">
                    <a16:creationId xmlns:a16="http://schemas.microsoft.com/office/drawing/2014/main" id="{961D211B-560D-4270-8262-40D8CC858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" y="2640"/>
                <a:ext cx="35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T:</a:t>
                </a:r>
                <a:endParaRPr lang="en-US" altLang="en-US"/>
              </a:p>
            </p:txBody>
          </p:sp>
          <p:sp>
            <p:nvSpPr>
              <p:cNvPr id="566" name="Rectangle 314">
                <a:extLst>
                  <a:ext uri="{FF2B5EF4-FFF2-40B4-BE49-F238E27FC236}">
                    <a16:creationId xmlns:a16="http://schemas.microsoft.com/office/drawing/2014/main" id="{0CD01ABC-E080-46FC-8D57-A30FBA3EF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" y="2640"/>
                <a:ext cx="811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96"/>
                    </a:solidFill>
                  </a:rPr>
                  <a:t>FTMS {1,1}  + p ESI Full ms [250.00-2000.00]</a:t>
                </a:r>
                <a:endParaRPr lang="en-US" altLang="en-US"/>
              </a:p>
            </p:txBody>
          </p:sp>
          <p:sp>
            <p:nvSpPr>
              <p:cNvPr id="567" name="Line 315">
                <a:extLst>
                  <a:ext uri="{FF2B5EF4-FFF2-40B4-BE49-F238E27FC236}">
                    <a16:creationId xmlns:a16="http://schemas.microsoft.com/office/drawing/2014/main" id="{140EB50C-1955-4C1E-995E-49106A3A7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5" y="3727"/>
                <a:ext cx="390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8" name="Line 316">
                <a:extLst>
                  <a:ext uri="{FF2B5EF4-FFF2-40B4-BE49-F238E27FC236}">
                    <a16:creationId xmlns:a16="http://schemas.microsoft.com/office/drawing/2014/main" id="{AE41F771-1E64-4DDF-9763-DDF9EBA69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9" name="Line 317">
                <a:extLst>
                  <a:ext uri="{FF2B5EF4-FFF2-40B4-BE49-F238E27FC236}">
                    <a16:creationId xmlns:a16="http://schemas.microsoft.com/office/drawing/2014/main" id="{846DFDFD-0BAE-43DB-A44D-A6991D60C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0" name="Line 318">
                <a:extLst>
                  <a:ext uri="{FF2B5EF4-FFF2-40B4-BE49-F238E27FC236}">
                    <a16:creationId xmlns:a16="http://schemas.microsoft.com/office/drawing/2014/main" id="{7F10EABD-9C1A-4359-80E9-D26A4544A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2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1" name="Line 319">
                <a:extLst>
                  <a:ext uri="{FF2B5EF4-FFF2-40B4-BE49-F238E27FC236}">
                    <a16:creationId xmlns:a16="http://schemas.microsoft.com/office/drawing/2014/main" id="{E130C1AF-0BC5-4A59-996B-8D3417AAB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9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2" name="Line 320">
                <a:extLst>
                  <a:ext uri="{FF2B5EF4-FFF2-40B4-BE49-F238E27FC236}">
                    <a16:creationId xmlns:a16="http://schemas.microsoft.com/office/drawing/2014/main" id="{A87D9662-7F54-4549-85CE-E2B5080808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8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3" name="Line 321">
                <a:extLst>
                  <a:ext uri="{FF2B5EF4-FFF2-40B4-BE49-F238E27FC236}">
                    <a16:creationId xmlns:a16="http://schemas.microsoft.com/office/drawing/2014/main" id="{2E87B55C-631B-403A-82C2-A973359F0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5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4" name="Line 322">
                <a:extLst>
                  <a:ext uri="{FF2B5EF4-FFF2-40B4-BE49-F238E27FC236}">
                    <a16:creationId xmlns:a16="http://schemas.microsoft.com/office/drawing/2014/main" id="{43532E53-777E-46B1-B821-E11EB8DF3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5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5" name="Line 323">
                <a:extLst>
                  <a:ext uri="{FF2B5EF4-FFF2-40B4-BE49-F238E27FC236}">
                    <a16:creationId xmlns:a16="http://schemas.microsoft.com/office/drawing/2014/main" id="{83F337F3-94CC-46C2-9A4B-0DAF927C5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6" name="Line 324">
                <a:extLst>
                  <a:ext uri="{FF2B5EF4-FFF2-40B4-BE49-F238E27FC236}">
                    <a16:creationId xmlns:a16="http://schemas.microsoft.com/office/drawing/2014/main" id="{246A65F7-D270-44F6-9BA6-198568F3FF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1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7" name="Line 325">
                <a:extLst>
                  <a:ext uri="{FF2B5EF4-FFF2-40B4-BE49-F238E27FC236}">
                    <a16:creationId xmlns:a16="http://schemas.microsoft.com/office/drawing/2014/main" id="{FEFACFA4-9A88-49CE-9E52-C257EBF9E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0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8" name="Line 326">
                <a:extLst>
                  <a:ext uri="{FF2B5EF4-FFF2-40B4-BE49-F238E27FC236}">
                    <a16:creationId xmlns:a16="http://schemas.microsoft.com/office/drawing/2014/main" id="{F25C9A28-0C11-4EFE-B458-452A73E022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0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9" name="Line 327">
                <a:extLst>
                  <a:ext uri="{FF2B5EF4-FFF2-40B4-BE49-F238E27FC236}">
                    <a16:creationId xmlns:a16="http://schemas.microsoft.com/office/drawing/2014/main" id="{BF4E8500-86C2-412F-B489-82C3EE694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7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0" name="Line 328">
                <a:extLst>
                  <a:ext uri="{FF2B5EF4-FFF2-40B4-BE49-F238E27FC236}">
                    <a16:creationId xmlns:a16="http://schemas.microsoft.com/office/drawing/2014/main" id="{F8ED227A-9782-4ABB-BD88-34A6133DD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6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1" name="Line 329">
                <a:extLst>
                  <a:ext uri="{FF2B5EF4-FFF2-40B4-BE49-F238E27FC236}">
                    <a16:creationId xmlns:a16="http://schemas.microsoft.com/office/drawing/2014/main" id="{35C31A58-F8FC-44E4-AD1E-0DF479FF4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6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2" name="Line 330">
                <a:extLst>
                  <a:ext uri="{FF2B5EF4-FFF2-40B4-BE49-F238E27FC236}">
                    <a16:creationId xmlns:a16="http://schemas.microsoft.com/office/drawing/2014/main" id="{706C3CBC-0AF4-4FC8-9F55-FF51F7E79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3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3" name="Line 331">
                <a:extLst>
                  <a:ext uri="{FF2B5EF4-FFF2-40B4-BE49-F238E27FC236}">
                    <a16:creationId xmlns:a16="http://schemas.microsoft.com/office/drawing/2014/main" id="{300753B7-8455-42B0-AA6E-3DD1502CE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3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4" name="Line 332">
                <a:extLst>
                  <a:ext uri="{FF2B5EF4-FFF2-40B4-BE49-F238E27FC236}">
                    <a16:creationId xmlns:a16="http://schemas.microsoft.com/office/drawing/2014/main" id="{6EC1AA32-22B6-42B5-AE55-928FE0180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9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5" name="Line 333">
                <a:extLst>
                  <a:ext uri="{FF2B5EF4-FFF2-40B4-BE49-F238E27FC236}">
                    <a16:creationId xmlns:a16="http://schemas.microsoft.com/office/drawing/2014/main" id="{795CA7D9-E2AD-410C-9559-500552CAE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9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6" name="Line 334">
                <a:extLst>
                  <a:ext uri="{FF2B5EF4-FFF2-40B4-BE49-F238E27FC236}">
                    <a16:creationId xmlns:a16="http://schemas.microsoft.com/office/drawing/2014/main" id="{37ECB03D-36B9-4D3A-A533-0FED51ECB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8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7" name="Line 335">
                <a:extLst>
                  <a:ext uri="{FF2B5EF4-FFF2-40B4-BE49-F238E27FC236}">
                    <a16:creationId xmlns:a16="http://schemas.microsoft.com/office/drawing/2014/main" id="{E6D1AA41-9FA3-4D9C-982A-988521F75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8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8" name="Line 336">
                <a:extLst>
                  <a:ext uri="{FF2B5EF4-FFF2-40B4-BE49-F238E27FC236}">
                    <a16:creationId xmlns:a16="http://schemas.microsoft.com/office/drawing/2014/main" id="{2AAB7263-F840-4825-9582-D31A839E6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5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9" name="Line 337">
                <a:extLst>
                  <a:ext uri="{FF2B5EF4-FFF2-40B4-BE49-F238E27FC236}">
                    <a16:creationId xmlns:a16="http://schemas.microsoft.com/office/drawing/2014/main" id="{EE912C09-AF99-4DEC-B112-488F1841F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0" name="Line 338">
                <a:extLst>
                  <a:ext uri="{FF2B5EF4-FFF2-40B4-BE49-F238E27FC236}">
                    <a16:creationId xmlns:a16="http://schemas.microsoft.com/office/drawing/2014/main" id="{F11DBDAA-189B-4404-8175-83886D13F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1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1" name="Line 339">
                <a:extLst>
                  <a:ext uri="{FF2B5EF4-FFF2-40B4-BE49-F238E27FC236}">
                    <a16:creationId xmlns:a16="http://schemas.microsoft.com/office/drawing/2014/main" id="{20E3BE5D-70E7-4EAE-B997-7191A3411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1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2" name="Line 340">
                <a:extLst>
                  <a:ext uri="{FF2B5EF4-FFF2-40B4-BE49-F238E27FC236}">
                    <a16:creationId xmlns:a16="http://schemas.microsoft.com/office/drawing/2014/main" id="{D8E1DABE-1B6A-4F86-896C-88AF929F0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0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3" name="Line 341">
                <a:extLst>
                  <a:ext uri="{FF2B5EF4-FFF2-40B4-BE49-F238E27FC236}">
                    <a16:creationId xmlns:a16="http://schemas.microsoft.com/office/drawing/2014/main" id="{0EFA12D0-82DC-4661-A943-7BB10D4B6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7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4" name="Line 342">
                <a:extLst>
                  <a:ext uri="{FF2B5EF4-FFF2-40B4-BE49-F238E27FC236}">
                    <a16:creationId xmlns:a16="http://schemas.microsoft.com/office/drawing/2014/main" id="{70BCA46C-D61B-4349-8D0A-19FEB9286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7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5" name="Line 343">
                <a:extLst>
                  <a:ext uri="{FF2B5EF4-FFF2-40B4-BE49-F238E27FC236}">
                    <a16:creationId xmlns:a16="http://schemas.microsoft.com/office/drawing/2014/main" id="{50E5A012-227A-46D2-A1F0-2120DD21E3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6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6" name="Line 344">
                <a:extLst>
                  <a:ext uri="{FF2B5EF4-FFF2-40B4-BE49-F238E27FC236}">
                    <a16:creationId xmlns:a16="http://schemas.microsoft.com/office/drawing/2014/main" id="{69B87F54-BF1B-42FD-8F30-D357B5299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3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7" name="Line 345">
                <a:extLst>
                  <a:ext uri="{FF2B5EF4-FFF2-40B4-BE49-F238E27FC236}">
                    <a16:creationId xmlns:a16="http://schemas.microsoft.com/office/drawing/2014/main" id="{B19C02EE-6409-4EBE-81EF-7B0E3862A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2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8" name="Line 346">
                <a:extLst>
                  <a:ext uri="{FF2B5EF4-FFF2-40B4-BE49-F238E27FC236}">
                    <a16:creationId xmlns:a16="http://schemas.microsoft.com/office/drawing/2014/main" id="{5C65058F-1A57-4491-AFD3-762178EED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2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9" name="Line 347">
                <a:extLst>
                  <a:ext uri="{FF2B5EF4-FFF2-40B4-BE49-F238E27FC236}">
                    <a16:creationId xmlns:a16="http://schemas.microsoft.com/office/drawing/2014/main" id="{9C1D4B93-33A7-41A3-A19D-D5D5C291F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9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0" name="Line 348">
                <a:extLst>
                  <a:ext uri="{FF2B5EF4-FFF2-40B4-BE49-F238E27FC236}">
                    <a16:creationId xmlns:a16="http://schemas.microsoft.com/office/drawing/2014/main" id="{B62B17CF-CB9D-4D3B-9863-A153F158D2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8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1" name="Line 349">
                <a:extLst>
                  <a:ext uri="{FF2B5EF4-FFF2-40B4-BE49-F238E27FC236}">
                    <a16:creationId xmlns:a16="http://schemas.microsoft.com/office/drawing/2014/main" id="{B07C89A9-A089-43CB-BED1-C51746949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2" name="Line 350">
                <a:extLst>
                  <a:ext uri="{FF2B5EF4-FFF2-40B4-BE49-F238E27FC236}">
                    <a16:creationId xmlns:a16="http://schemas.microsoft.com/office/drawing/2014/main" id="{AFA2DD5A-776D-4452-907D-D48EBE90E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5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3" name="Line 351">
                <a:extLst>
                  <a:ext uri="{FF2B5EF4-FFF2-40B4-BE49-F238E27FC236}">
                    <a16:creationId xmlns:a16="http://schemas.microsoft.com/office/drawing/2014/main" id="{61204697-4CD8-4E6A-ADBC-954D3360D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4" name="Line 352">
                <a:extLst>
                  <a:ext uri="{FF2B5EF4-FFF2-40B4-BE49-F238E27FC236}">
                    <a16:creationId xmlns:a16="http://schemas.microsoft.com/office/drawing/2014/main" id="{4FA4E631-4DCB-4CC5-A5C7-3F90796E2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1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5" name="Line 353">
                <a:extLst>
                  <a:ext uri="{FF2B5EF4-FFF2-40B4-BE49-F238E27FC236}">
                    <a16:creationId xmlns:a16="http://schemas.microsoft.com/office/drawing/2014/main" id="{64B8F1AF-8C0D-439C-9AF6-025057465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6" name="Line 354">
                <a:extLst>
                  <a:ext uri="{FF2B5EF4-FFF2-40B4-BE49-F238E27FC236}">
                    <a16:creationId xmlns:a16="http://schemas.microsoft.com/office/drawing/2014/main" id="{7EE3C26D-041C-40E5-AE1C-ED7E8128C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0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7" name="Line 355">
                <a:extLst>
                  <a:ext uri="{FF2B5EF4-FFF2-40B4-BE49-F238E27FC236}">
                    <a16:creationId xmlns:a16="http://schemas.microsoft.com/office/drawing/2014/main" id="{F3DBDB5A-728D-4B91-839D-5FC79624E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8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8" name="Line 356">
                <a:extLst>
                  <a:ext uri="{FF2B5EF4-FFF2-40B4-BE49-F238E27FC236}">
                    <a16:creationId xmlns:a16="http://schemas.microsoft.com/office/drawing/2014/main" id="{0257E9CB-9BE9-4F40-A4C7-D711B9036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7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9" name="Line 357">
                <a:extLst>
                  <a:ext uri="{FF2B5EF4-FFF2-40B4-BE49-F238E27FC236}">
                    <a16:creationId xmlns:a16="http://schemas.microsoft.com/office/drawing/2014/main" id="{2FD5AA37-2215-487C-83DF-4DE5AB7D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6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0" name="Line 358">
                <a:extLst>
                  <a:ext uri="{FF2B5EF4-FFF2-40B4-BE49-F238E27FC236}">
                    <a16:creationId xmlns:a16="http://schemas.microsoft.com/office/drawing/2014/main" id="{94BBA5E5-42C5-47EC-8072-239021009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3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1" name="Line 359">
                <a:extLst>
                  <a:ext uri="{FF2B5EF4-FFF2-40B4-BE49-F238E27FC236}">
                    <a16:creationId xmlns:a16="http://schemas.microsoft.com/office/drawing/2014/main" id="{16EB376D-0E52-42F6-AD8F-7F334E028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3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2" name="Line 360">
                <a:extLst>
                  <a:ext uri="{FF2B5EF4-FFF2-40B4-BE49-F238E27FC236}">
                    <a16:creationId xmlns:a16="http://schemas.microsoft.com/office/drawing/2014/main" id="{09E7DF44-7057-4C6F-8E5A-70591B86EB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0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3" name="Line 361">
                <a:extLst>
                  <a:ext uri="{FF2B5EF4-FFF2-40B4-BE49-F238E27FC236}">
                    <a16:creationId xmlns:a16="http://schemas.microsoft.com/office/drawing/2014/main" id="{A209C588-E603-41E0-B509-8E8CA84BB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9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4" name="Line 362">
                <a:extLst>
                  <a:ext uri="{FF2B5EF4-FFF2-40B4-BE49-F238E27FC236}">
                    <a16:creationId xmlns:a16="http://schemas.microsoft.com/office/drawing/2014/main" id="{C0BE26CE-28C3-4958-AE84-3B17BE274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9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5" name="Line 363">
                <a:extLst>
                  <a:ext uri="{FF2B5EF4-FFF2-40B4-BE49-F238E27FC236}">
                    <a16:creationId xmlns:a16="http://schemas.microsoft.com/office/drawing/2014/main" id="{3E17D860-F8D0-4319-8B27-11E9CE349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8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6" name="Line 364">
                <a:extLst>
                  <a:ext uri="{FF2B5EF4-FFF2-40B4-BE49-F238E27FC236}">
                    <a16:creationId xmlns:a16="http://schemas.microsoft.com/office/drawing/2014/main" id="{FBE2C814-C6F8-45B6-86C6-D933849DC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5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7" name="Line 365">
                <a:extLst>
                  <a:ext uri="{FF2B5EF4-FFF2-40B4-BE49-F238E27FC236}">
                    <a16:creationId xmlns:a16="http://schemas.microsoft.com/office/drawing/2014/main" id="{90442700-C109-4520-82A3-E99AD74DF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4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8" name="Line 366">
                <a:extLst>
                  <a:ext uri="{FF2B5EF4-FFF2-40B4-BE49-F238E27FC236}">
                    <a16:creationId xmlns:a16="http://schemas.microsoft.com/office/drawing/2014/main" id="{E725053C-A482-4681-97CE-6A4B0976C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2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9" name="Line 367">
                <a:extLst>
                  <a:ext uri="{FF2B5EF4-FFF2-40B4-BE49-F238E27FC236}">
                    <a16:creationId xmlns:a16="http://schemas.microsoft.com/office/drawing/2014/main" id="{C91362A7-2928-4B14-864E-712A225CB6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1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0" name="Line 368">
                <a:extLst>
                  <a:ext uri="{FF2B5EF4-FFF2-40B4-BE49-F238E27FC236}">
                    <a16:creationId xmlns:a16="http://schemas.microsoft.com/office/drawing/2014/main" id="{BF7C1A86-490E-4FCD-844C-47B629AF5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0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1" name="Line 369">
                <a:extLst>
                  <a:ext uri="{FF2B5EF4-FFF2-40B4-BE49-F238E27FC236}">
                    <a16:creationId xmlns:a16="http://schemas.microsoft.com/office/drawing/2014/main" id="{8D5CF09D-C4A3-4F04-9147-24AAEF591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98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2" name="Line 370">
                <a:extLst>
                  <a:ext uri="{FF2B5EF4-FFF2-40B4-BE49-F238E27FC236}">
                    <a16:creationId xmlns:a16="http://schemas.microsoft.com/office/drawing/2014/main" id="{0E8C4C14-52FB-4CE6-BDD5-150EEEE98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7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3" name="Line 371">
                <a:extLst>
                  <a:ext uri="{FF2B5EF4-FFF2-40B4-BE49-F238E27FC236}">
                    <a16:creationId xmlns:a16="http://schemas.microsoft.com/office/drawing/2014/main" id="{03E691BB-BB35-41EB-8AF1-171505833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7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4" name="Line 372">
                <a:extLst>
                  <a:ext uri="{FF2B5EF4-FFF2-40B4-BE49-F238E27FC236}">
                    <a16:creationId xmlns:a16="http://schemas.microsoft.com/office/drawing/2014/main" id="{1216B659-55DE-49C1-899E-605F7BA0C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3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5" name="Line 373">
                <a:extLst>
                  <a:ext uri="{FF2B5EF4-FFF2-40B4-BE49-F238E27FC236}">
                    <a16:creationId xmlns:a16="http://schemas.microsoft.com/office/drawing/2014/main" id="{8BF0D3D7-1F52-4CF1-B094-6697D64DB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43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6" name="Line 374">
                <a:extLst>
                  <a:ext uri="{FF2B5EF4-FFF2-40B4-BE49-F238E27FC236}">
                    <a16:creationId xmlns:a16="http://schemas.microsoft.com/office/drawing/2014/main" id="{E7376392-EC21-48FD-9E72-EE4DAABB18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2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7" name="Line 375">
                <a:extLst>
                  <a:ext uri="{FF2B5EF4-FFF2-40B4-BE49-F238E27FC236}">
                    <a16:creationId xmlns:a16="http://schemas.microsoft.com/office/drawing/2014/main" id="{133369F3-8B45-4D7C-A9ED-E30AD74BE1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40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8" name="Line 376">
                <a:extLst>
                  <a:ext uri="{FF2B5EF4-FFF2-40B4-BE49-F238E27FC236}">
                    <a16:creationId xmlns:a16="http://schemas.microsoft.com/office/drawing/2014/main" id="{75BDFE08-7558-4C57-B830-8E865AB46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9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9" name="Line 377">
                <a:extLst>
                  <a:ext uri="{FF2B5EF4-FFF2-40B4-BE49-F238E27FC236}">
                    <a16:creationId xmlns:a16="http://schemas.microsoft.com/office/drawing/2014/main" id="{4B206D20-FE36-4D77-9114-906E5DE44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86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0" name="Line 378">
                <a:extLst>
                  <a:ext uri="{FF2B5EF4-FFF2-40B4-BE49-F238E27FC236}">
                    <a16:creationId xmlns:a16="http://schemas.microsoft.com/office/drawing/2014/main" id="{DE7413CC-76CE-4D16-97BE-B38783691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5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1" name="Line 379">
                <a:extLst>
                  <a:ext uri="{FF2B5EF4-FFF2-40B4-BE49-F238E27FC236}">
                    <a16:creationId xmlns:a16="http://schemas.microsoft.com/office/drawing/2014/main" id="{47309E28-5820-4B0D-B7C6-2998FD749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5" y="3727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2" name="Line 380">
                <a:extLst>
                  <a:ext uri="{FF2B5EF4-FFF2-40B4-BE49-F238E27FC236}">
                    <a16:creationId xmlns:a16="http://schemas.microsoft.com/office/drawing/2014/main" id="{4DC1DA96-A1F3-49C5-8AC7-811639EA6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3" name="Line 381">
                <a:extLst>
                  <a:ext uri="{FF2B5EF4-FFF2-40B4-BE49-F238E27FC236}">
                    <a16:creationId xmlns:a16="http://schemas.microsoft.com/office/drawing/2014/main" id="{B2B9C9B4-286B-44ED-9DDD-0B83189F9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4" name="Line 382">
                <a:extLst>
                  <a:ext uri="{FF2B5EF4-FFF2-40B4-BE49-F238E27FC236}">
                    <a16:creationId xmlns:a16="http://schemas.microsoft.com/office/drawing/2014/main" id="{66B755B9-8AB8-48D3-A315-4D15BC0D4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5" name="Line 383">
                <a:extLst>
                  <a:ext uri="{FF2B5EF4-FFF2-40B4-BE49-F238E27FC236}">
                    <a16:creationId xmlns:a16="http://schemas.microsoft.com/office/drawing/2014/main" id="{5B4E0F50-42B2-4D70-BC90-4DDBAD6626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6" name="Line 384">
                <a:extLst>
                  <a:ext uri="{FF2B5EF4-FFF2-40B4-BE49-F238E27FC236}">
                    <a16:creationId xmlns:a16="http://schemas.microsoft.com/office/drawing/2014/main" id="{0BE18346-17CF-48BD-BDCD-DB4869D6C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7" name="Line 385">
                <a:extLst>
                  <a:ext uri="{FF2B5EF4-FFF2-40B4-BE49-F238E27FC236}">
                    <a16:creationId xmlns:a16="http://schemas.microsoft.com/office/drawing/2014/main" id="{0000D2CC-0202-4CE4-9019-83F4F841E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8" name="Line 386">
                <a:extLst>
                  <a:ext uri="{FF2B5EF4-FFF2-40B4-BE49-F238E27FC236}">
                    <a16:creationId xmlns:a16="http://schemas.microsoft.com/office/drawing/2014/main" id="{90BD0D4B-B16B-4468-8D44-2E99D00E3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9" name="Line 387">
                <a:extLst>
                  <a:ext uri="{FF2B5EF4-FFF2-40B4-BE49-F238E27FC236}">
                    <a16:creationId xmlns:a16="http://schemas.microsoft.com/office/drawing/2014/main" id="{5402B1A0-FDD1-450C-BF06-8940A415C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0" name="Line 388">
                <a:extLst>
                  <a:ext uri="{FF2B5EF4-FFF2-40B4-BE49-F238E27FC236}">
                    <a16:creationId xmlns:a16="http://schemas.microsoft.com/office/drawing/2014/main" id="{1B04F647-008F-4B0C-B00B-1E65CE058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1" name="Line 389">
                <a:extLst>
                  <a:ext uri="{FF2B5EF4-FFF2-40B4-BE49-F238E27FC236}">
                    <a16:creationId xmlns:a16="http://schemas.microsoft.com/office/drawing/2014/main" id="{AFCFF5AA-C80D-473E-BD30-3B8EDDF81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2" name="Line 390">
                <a:extLst>
                  <a:ext uri="{FF2B5EF4-FFF2-40B4-BE49-F238E27FC236}">
                    <a16:creationId xmlns:a16="http://schemas.microsoft.com/office/drawing/2014/main" id="{034EE918-D5B8-4B9F-B674-6EDE7AD1B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3" name="Line 391">
                <a:extLst>
                  <a:ext uri="{FF2B5EF4-FFF2-40B4-BE49-F238E27FC236}">
                    <a16:creationId xmlns:a16="http://schemas.microsoft.com/office/drawing/2014/main" id="{3F7FEAD8-F22A-41C5-96CC-DF0493CDD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4" name="Line 392">
                <a:extLst>
                  <a:ext uri="{FF2B5EF4-FFF2-40B4-BE49-F238E27FC236}">
                    <a16:creationId xmlns:a16="http://schemas.microsoft.com/office/drawing/2014/main" id="{470914D9-6681-4CD8-9410-92366921D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5" name="Line 393">
                <a:extLst>
                  <a:ext uri="{FF2B5EF4-FFF2-40B4-BE49-F238E27FC236}">
                    <a16:creationId xmlns:a16="http://schemas.microsoft.com/office/drawing/2014/main" id="{C3DE81A5-8FD0-430C-8261-F891FB79B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6" name="Line 394">
                <a:extLst>
                  <a:ext uri="{FF2B5EF4-FFF2-40B4-BE49-F238E27FC236}">
                    <a16:creationId xmlns:a16="http://schemas.microsoft.com/office/drawing/2014/main" id="{E820A7C0-58D5-4C4E-A951-A411B036F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7" name="Line 395">
                <a:extLst>
                  <a:ext uri="{FF2B5EF4-FFF2-40B4-BE49-F238E27FC236}">
                    <a16:creationId xmlns:a16="http://schemas.microsoft.com/office/drawing/2014/main" id="{56A52180-1950-450A-AACC-04B73FCD4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8" name="Line 396">
                <a:extLst>
                  <a:ext uri="{FF2B5EF4-FFF2-40B4-BE49-F238E27FC236}">
                    <a16:creationId xmlns:a16="http://schemas.microsoft.com/office/drawing/2014/main" id="{F36C4B33-896B-4F19-ADA0-73B113572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9" name="Line 397">
                <a:extLst>
                  <a:ext uri="{FF2B5EF4-FFF2-40B4-BE49-F238E27FC236}">
                    <a16:creationId xmlns:a16="http://schemas.microsoft.com/office/drawing/2014/main" id="{291BA510-A5B8-4A97-BABB-6874804AC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0" name="Line 398">
                <a:extLst>
                  <a:ext uri="{FF2B5EF4-FFF2-40B4-BE49-F238E27FC236}">
                    <a16:creationId xmlns:a16="http://schemas.microsoft.com/office/drawing/2014/main" id="{FB167037-96F3-40F4-A398-59BFDFD1A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1" name="Line 399">
                <a:extLst>
                  <a:ext uri="{FF2B5EF4-FFF2-40B4-BE49-F238E27FC236}">
                    <a16:creationId xmlns:a16="http://schemas.microsoft.com/office/drawing/2014/main" id="{D64000DE-0B31-4137-9817-AC74FC76A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2" name="Line 400">
                <a:extLst>
                  <a:ext uri="{FF2B5EF4-FFF2-40B4-BE49-F238E27FC236}">
                    <a16:creationId xmlns:a16="http://schemas.microsoft.com/office/drawing/2014/main" id="{C999F0D8-F879-462F-9EFA-C5641E59B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3" name="Line 401">
                <a:extLst>
                  <a:ext uri="{FF2B5EF4-FFF2-40B4-BE49-F238E27FC236}">
                    <a16:creationId xmlns:a16="http://schemas.microsoft.com/office/drawing/2014/main" id="{A3ACBD18-5B5E-4D83-8504-16F645579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4" name="Line 402">
                <a:extLst>
                  <a:ext uri="{FF2B5EF4-FFF2-40B4-BE49-F238E27FC236}">
                    <a16:creationId xmlns:a16="http://schemas.microsoft.com/office/drawing/2014/main" id="{AAB12C11-BB70-40BF-B425-D65B8EFE1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5" name="Line 403">
                <a:extLst>
                  <a:ext uri="{FF2B5EF4-FFF2-40B4-BE49-F238E27FC236}">
                    <a16:creationId xmlns:a16="http://schemas.microsoft.com/office/drawing/2014/main" id="{46F175D1-6CC7-4B7A-B175-C498D115E9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6" name="Line 404">
                <a:extLst>
                  <a:ext uri="{FF2B5EF4-FFF2-40B4-BE49-F238E27FC236}">
                    <a16:creationId xmlns:a16="http://schemas.microsoft.com/office/drawing/2014/main" id="{91664532-E241-44B6-8B7F-1BFC1A99E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7" name="Line 405">
                <a:extLst>
                  <a:ext uri="{FF2B5EF4-FFF2-40B4-BE49-F238E27FC236}">
                    <a16:creationId xmlns:a16="http://schemas.microsoft.com/office/drawing/2014/main" id="{A0112051-AC5E-4370-87F8-BCF1ED08A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7" name="Group 607">
              <a:extLst>
                <a:ext uri="{FF2B5EF4-FFF2-40B4-BE49-F238E27FC236}">
                  <a16:creationId xmlns:a16="http://schemas.microsoft.com/office/drawing/2014/main" id="{272A9925-E6B5-4821-9677-29C24B8226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6" y="3727"/>
              <a:ext cx="2433" cy="8"/>
              <a:chOff x="2246" y="3727"/>
              <a:chExt cx="2433" cy="8"/>
            </a:xfrm>
          </p:grpSpPr>
          <p:sp>
            <p:nvSpPr>
              <p:cNvPr id="258" name="Line 407">
                <a:extLst>
                  <a:ext uri="{FF2B5EF4-FFF2-40B4-BE49-F238E27FC236}">
                    <a16:creationId xmlns:a16="http://schemas.microsoft.com/office/drawing/2014/main" id="{B5D2BAF8-AB23-49F6-9C6E-55635A0D1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9" name="Line 408">
                <a:extLst>
                  <a:ext uri="{FF2B5EF4-FFF2-40B4-BE49-F238E27FC236}">
                    <a16:creationId xmlns:a16="http://schemas.microsoft.com/office/drawing/2014/main" id="{34A39F81-7042-4065-A2C6-BE2DC020F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0" name="Line 409">
                <a:extLst>
                  <a:ext uri="{FF2B5EF4-FFF2-40B4-BE49-F238E27FC236}">
                    <a16:creationId xmlns:a16="http://schemas.microsoft.com/office/drawing/2014/main" id="{041ABAA2-DC3D-4EF2-A431-25B752F82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1" name="Line 410">
                <a:extLst>
                  <a:ext uri="{FF2B5EF4-FFF2-40B4-BE49-F238E27FC236}">
                    <a16:creationId xmlns:a16="http://schemas.microsoft.com/office/drawing/2014/main" id="{D0CDE057-F223-4C6F-AAB2-11A1E7CF1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2" name="Line 411">
                <a:extLst>
                  <a:ext uri="{FF2B5EF4-FFF2-40B4-BE49-F238E27FC236}">
                    <a16:creationId xmlns:a16="http://schemas.microsoft.com/office/drawing/2014/main" id="{DD511398-D1F2-4596-A124-782D2BA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3" name="Line 412">
                <a:extLst>
                  <a:ext uri="{FF2B5EF4-FFF2-40B4-BE49-F238E27FC236}">
                    <a16:creationId xmlns:a16="http://schemas.microsoft.com/office/drawing/2014/main" id="{636CA57C-E4C2-4B40-9E19-91E6DDB4C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4" name="Line 413">
                <a:extLst>
                  <a:ext uri="{FF2B5EF4-FFF2-40B4-BE49-F238E27FC236}">
                    <a16:creationId xmlns:a16="http://schemas.microsoft.com/office/drawing/2014/main" id="{920DAD91-B46F-4C0F-B059-C3EA44389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5" name="Line 414">
                <a:extLst>
                  <a:ext uri="{FF2B5EF4-FFF2-40B4-BE49-F238E27FC236}">
                    <a16:creationId xmlns:a16="http://schemas.microsoft.com/office/drawing/2014/main" id="{F53CE8E2-0E1A-40E1-8A96-AFF0395A7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6" name="Line 415">
                <a:extLst>
                  <a:ext uri="{FF2B5EF4-FFF2-40B4-BE49-F238E27FC236}">
                    <a16:creationId xmlns:a16="http://schemas.microsoft.com/office/drawing/2014/main" id="{A42507D5-8F38-4A1F-BE28-9781EC0C64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7" name="Line 416">
                <a:extLst>
                  <a:ext uri="{FF2B5EF4-FFF2-40B4-BE49-F238E27FC236}">
                    <a16:creationId xmlns:a16="http://schemas.microsoft.com/office/drawing/2014/main" id="{64DEC1A5-A180-43AF-A9B9-F74E16B6E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8" name="Line 417">
                <a:extLst>
                  <a:ext uri="{FF2B5EF4-FFF2-40B4-BE49-F238E27FC236}">
                    <a16:creationId xmlns:a16="http://schemas.microsoft.com/office/drawing/2014/main" id="{F5AB3AFD-E5DC-478C-9D43-44959A4293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9" name="Line 418">
                <a:extLst>
                  <a:ext uri="{FF2B5EF4-FFF2-40B4-BE49-F238E27FC236}">
                    <a16:creationId xmlns:a16="http://schemas.microsoft.com/office/drawing/2014/main" id="{1CF6A74F-ADD3-4EBC-9856-9E8397FE0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0" name="Line 419">
                <a:extLst>
                  <a:ext uri="{FF2B5EF4-FFF2-40B4-BE49-F238E27FC236}">
                    <a16:creationId xmlns:a16="http://schemas.microsoft.com/office/drawing/2014/main" id="{41184D5D-AD00-4E8B-B5B7-FB56B5351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1" name="Line 420">
                <a:extLst>
                  <a:ext uri="{FF2B5EF4-FFF2-40B4-BE49-F238E27FC236}">
                    <a16:creationId xmlns:a16="http://schemas.microsoft.com/office/drawing/2014/main" id="{9D9B744E-250F-4D04-A015-F46215A2E8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2" name="Line 421">
                <a:extLst>
                  <a:ext uri="{FF2B5EF4-FFF2-40B4-BE49-F238E27FC236}">
                    <a16:creationId xmlns:a16="http://schemas.microsoft.com/office/drawing/2014/main" id="{C9F8B12E-212D-45F4-940E-B85DF2C7A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3" name="Line 422">
                <a:extLst>
                  <a:ext uri="{FF2B5EF4-FFF2-40B4-BE49-F238E27FC236}">
                    <a16:creationId xmlns:a16="http://schemas.microsoft.com/office/drawing/2014/main" id="{FE25B51C-6D3B-4C9D-B118-9099A1587F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4" name="Line 423">
                <a:extLst>
                  <a:ext uri="{FF2B5EF4-FFF2-40B4-BE49-F238E27FC236}">
                    <a16:creationId xmlns:a16="http://schemas.microsoft.com/office/drawing/2014/main" id="{91DDB1A2-E6E3-4D17-B51C-FA7D00142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5" name="Line 424">
                <a:extLst>
                  <a:ext uri="{FF2B5EF4-FFF2-40B4-BE49-F238E27FC236}">
                    <a16:creationId xmlns:a16="http://schemas.microsoft.com/office/drawing/2014/main" id="{BDF1F2F0-0D86-4BDE-801C-ADE05C129D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6" name="Line 425">
                <a:extLst>
                  <a:ext uri="{FF2B5EF4-FFF2-40B4-BE49-F238E27FC236}">
                    <a16:creationId xmlns:a16="http://schemas.microsoft.com/office/drawing/2014/main" id="{F9F7AAB3-45FF-41FB-B723-8D093B75F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7" name="Line 426">
                <a:extLst>
                  <a:ext uri="{FF2B5EF4-FFF2-40B4-BE49-F238E27FC236}">
                    <a16:creationId xmlns:a16="http://schemas.microsoft.com/office/drawing/2014/main" id="{CB3B1F20-C331-4066-BBD5-6269C9943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8" name="Line 427">
                <a:extLst>
                  <a:ext uri="{FF2B5EF4-FFF2-40B4-BE49-F238E27FC236}">
                    <a16:creationId xmlns:a16="http://schemas.microsoft.com/office/drawing/2014/main" id="{417D418B-A6C8-4D21-9FDA-75C11AFC8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9" name="Line 428">
                <a:extLst>
                  <a:ext uri="{FF2B5EF4-FFF2-40B4-BE49-F238E27FC236}">
                    <a16:creationId xmlns:a16="http://schemas.microsoft.com/office/drawing/2014/main" id="{AE7F4C0A-35CF-459A-B8D5-7C218CBAE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0" name="Line 429">
                <a:extLst>
                  <a:ext uri="{FF2B5EF4-FFF2-40B4-BE49-F238E27FC236}">
                    <a16:creationId xmlns:a16="http://schemas.microsoft.com/office/drawing/2014/main" id="{08DAA479-9B2D-4B1A-A98B-848684FDB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1" name="Line 430">
                <a:extLst>
                  <a:ext uri="{FF2B5EF4-FFF2-40B4-BE49-F238E27FC236}">
                    <a16:creationId xmlns:a16="http://schemas.microsoft.com/office/drawing/2014/main" id="{394775F9-5851-4C00-B317-6B8277FD43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2" name="Line 431">
                <a:extLst>
                  <a:ext uri="{FF2B5EF4-FFF2-40B4-BE49-F238E27FC236}">
                    <a16:creationId xmlns:a16="http://schemas.microsoft.com/office/drawing/2014/main" id="{8DEC85FB-57A9-416F-9AA3-5E1B3B332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3" name="Line 432">
                <a:extLst>
                  <a:ext uri="{FF2B5EF4-FFF2-40B4-BE49-F238E27FC236}">
                    <a16:creationId xmlns:a16="http://schemas.microsoft.com/office/drawing/2014/main" id="{49A47922-3A9D-4316-AC08-E0C113BCD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4" name="Line 433">
                <a:extLst>
                  <a:ext uri="{FF2B5EF4-FFF2-40B4-BE49-F238E27FC236}">
                    <a16:creationId xmlns:a16="http://schemas.microsoft.com/office/drawing/2014/main" id="{F6F604AB-B9EF-454C-A318-88861A980F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5" name="Line 434">
                <a:extLst>
                  <a:ext uri="{FF2B5EF4-FFF2-40B4-BE49-F238E27FC236}">
                    <a16:creationId xmlns:a16="http://schemas.microsoft.com/office/drawing/2014/main" id="{1E70AD77-BD8A-437A-955D-CEF82D796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6" name="Line 435">
                <a:extLst>
                  <a:ext uri="{FF2B5EF4-FFF2-40B4-BE49-F238E27FC236}">
                    <a16:creationId xmlns:a16="http://schemas.microsoft.com/office/drawing/2014/main" id="{FD6AF04F-2CDB-475E-8D35-1A95B2035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7" name="Line 436">
                <a:extLst>
                  <a:ext uri="{FF2B5EF4-FFF2-40B4-BE49-F238E27FC236}">
                    <a16:creationId xmlns:a16="http://schemas.microsoft.com/office/drawing/2014/main" id="{CC0684B8-C43D-4B5C-B91E-258D657F3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8" name="Line 437">
                <a:extLst>
                  <a:ext uri="{FF2B5EF4-FFF2-40B4-BE49-F238E27FC236}">
                    <a16:creationId xmlns:a16="http://schemas.microsoft.com/office/drawing/2014/main" id="{C1BCBCA4-69DF-4235-AC9D-D5459BB25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9" name="Line 438">
                <a:extLst>
                  <a:ext uri="{FF2B5EF4-FFF2-40B4-BE49-F238E27FC236}">
                    <a16:creationId xmlns:a16="http://schemas.microsoft.com/office/drawing/2014/main" id="{3BA1D49D-C4F1-4FB4-B7A9-12F083728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0" name="Line 439">
                <a:extLst>
                  <a:ext uri="{FF2B5EF4-FFF2-40B4-BE49-F238E27FC236}">
                    <a16:creationId xmlns:a16="http://schemas.microsoft.com/office/drawing/2014/main" id="{91FCBD9E-92E8-4816-80C3-572459D3E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1" name="Line 440">
                <a:extLst>
                  <a:ext uri="{FF2B5EF4-FFF2-40B4-BE49-F238E27FC236}">
                    <a16:creationId xmlns:a16="http://schemas.microsoft.com/office/drawing/2014/main" id="{6DAA7A18-F2AC-40BA-BD81-54688F679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2" name="Line 441">
                <a:extLst>
                  <a:ext uri="{FF2B5EF4-FFF2-40B4-BE49-F238E27FC236}">
                    <a16:creationId xmlns:a16="http://schemas.microsoft.com/office/drawing/2014/main" id="{A00516E1-4BBE-457C-9B66-99A0F6BAF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3" name="Line 442">
                <a:extLst>
                  <a:ext uri="{FF2B5EF4-FFF2-40B4-BE49-F238E27FC236}">
                    <a16:creationId xmlns:a16="http://schemas.microsoft.com/office/drawing/2014/main" id="{E3B3B911-DEDF-4B80-AC8D-370B5A72B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4" name="Line 443">
                <a:extLst>
                  <a:ext uri="{FF2B5EF4-FFF2-40B4-BE49-F238E27FC236}">
                    <a16:creationId xmlns:a16="http://schemas.microsoft.com/office/drawing/2014/main" id="{8AC126EC-AD0D-4C6B-91D4-AB20F4637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5" name="Line 444">
                <a:extLst>
                  <a:ext uri="{FF2B5EF4-FFF2-40B4-BE49-F238E27FC236}">
                    <a16:creationId xmlns:a16="http://schemas.microsoft.com/office/drawing/2014/main" id="{7DE75DF4-AE96-42C3-BF05-4DE1252B5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6" name="Line 445">
                <a:extLst>
                  <a:ext uri="{FF2B5EF4-FFF2-40B4-BE49-F238E27FC236}">
                    <a16:creationId xmlns:a16="http://schemas.microsoft.com/office/drawing/2014/main" id="{55002439-EE76-41D2-91D3-44032047F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7" name="Line 446">
                <a:extLst>
                  <a:ext uri="{FF2B5EF4-FFF2-40B4-BE49-F238E27FC236}">
                    <a16:creationId xmlns:a16="http://schemas.microsoft.com/office/drawing/2014/main" id="{1FECE1D1-6C69-4AA5-9665-6970A2A42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8" name="Line 447">
                <a:extLst>
                  <a:ext uri="{FF2B5EF4-FFF2-40B4-BE49-F238E27FC236}">
                    <a16:creationId xmlns:a16="http://schemas.microsoft.com/office/drawing/2014/main" id="{E94CD239-254D-40DF-BFEE-296926218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9" name="Line 448">
                <a:extLst>
                  <a:ext uri="{FF2B5EF4-FFF2-40B4-BE49-F238E27FC236}">
                    <a16:creationId xmlns:a16="http://schemas.microsoft.com/office/drawing/2014/main" id="{04D1964A-16B3-45BB-AC6F-8F384B300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0" name="Line 449">
                <a:extLst>
                  <a:ext uri="{FF2B5EF4-FFF2-40B4-BE49-F238E27FC236}">
                    <a16:creationId xmlns:a16="http://schemas.microsoft.com/office/drawing/2014/main" id="{E8A14EAF-27A2-4D38-8DAD-9C23D2AA6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1" name="Line 450">
                <a:extLst>
                  <a:ext uri="{FF2B5EF4-FFF2-40B4-BE49-F238E27FC236}">
                    <a16:creationId xmlns:a16="http://schemas.microsoft.com/office/drawing/2014/main" id="{4B74C0E1-90EB-4B78-BE74-61760F8CC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2" name="Line 451">
                <a:extLst>
                  <a:ext uri="{FF2B5EF4-FFF2-40B4-BE49-F238E27FC236}">
                    <a16:creationId xmlns:a16="http://schemas.microsoft.com/office/drawing/2014/main" id="{2330D999-C467-4F17-A284-F87058E2D2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3" name="Line 452">
                <a:extLst>
                  <a:ext uri="{FF2B5EF4-FFF2-40B4-BE49-F238E27FC236}">
                    <a16:creationId xmlns:a16="http://schemas.microsoft.com/office/drawing/2014/main" id="{18820804-C511-4C1D-98DB-AF9465009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4" name="Line 453">
                <a:extLst>
                  <a:ext uri="{FF2B5EF4-FFF2-40B4-BE49-F238E27FC236}">
                    <a16:creationId xmlns:a16="http://schemas.microsoft.com/office/drawing/2014/main" id="{D133C0CC-F737-41A8-BA58-2E7EE2A73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5" name="Line 454">
                <a:extLst>
                  <a:ext uri="{FF2B5EF4-FFF2-40B4-BE49-F238E27FC236}">
                    <a16:creationId xmlns:a16="http://schemas.microsoft.com/office/drawing/2014/main" id="{BB36D80F-D552-4BE3-B2C6-9A4B9B515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6" name="Line 455">
                <a:extLst>
                  <a:ext uri="{FF2B5EF4-FFF2-40B4-BE49-F238E27FC236}">
                    <a16:creationId xmlns:a16="http://schemas.microsoft.com/office/drawing/2014/main" id="{9602F9ED-DEC4-4628-AFE8-2061FB443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7" name="Line 456">
                <a:extLst>
                  <a:ext uri="{FF2B5EF4-FFF2-40B4-BE49-F238E27FC236}">
                    <a16:creationId xmlns:a16="http://schemas.microsoft.com/office/drawing/2014/main" id="{9EC65FFA-8587-4D9E-B245-803F77BA6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8" name="Line 457">
                <a:extLst>
                  <a:ext uri="{FF2B5EF4-FFF2-40B4-BE49-F238E27FC236}">
                    <a16:creationId xmlns:a16="http://schemas.microsoft.com/office/drawing/2014/main" id="{D8892A88-1AB2-4892-BD8B-0E6239C1C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9" name="Line 458">
                <a:extLst>
                  <a:ext uri="{FF2B5EF4-FFF2-40B4-BE49-F238E27FC236}">
                    <a16:creationId xmlns:a16="http://schemas.microsoft.com/office/drawing/2014/main" id="{0F875A6E-3D84-4B4B-9F20-4828E749A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0" name="Line 459">
                <a:extLst>
                  <a:ext uri="{FF2B5EF4-FFF2-40B4-BE49-F238E27FC236}">
                    <a16:creationId xmlns:a16="http://schemas.microsoft.com/office/drawing/2014/main" id="{762B48A2-4CCC-4307-8F99-F8AC14760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1" name="Line 460">
                <a:extLst>
                  <a:ext uri="{FF2B5EF4-FFF2-40B4-BE49-F238E27FC236}">
                    <a16:creationId xmlns:a16="http://schemas.microsoft.com/office/drawing/2014/main" id="{D1576928-9A6C-4694-9D37-1777154EC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2" name="Line 461">
                <a:extLst>
                  <a:ext uri="{FF2B5EF4-FFF2-40B4-BE49-F238E27FC236}">
                    <a16:creationId xmlns:a16="http://schemas.microsoft.com/office/drawing/2014/main" id="{C86FED34-DF4E-4ED8-9C55-C918E14D0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3" name="Line 462">
                <a:extLst>
                  <a:ext uri="{FF2B5EF4-FFF2-40B4-BE49-F238E27FC236}">
                    <a16:creationId xmlns:a16="http://schemas.microsoft.com/office/drawing/2014/main" id="{0AD79742-CB97-498A-9853-C65235684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4" name="Line 463">
                <a:extLst>
                  <a:ext uri="{FF2B5EF4-FFF2-40B4-BE49-F238E27FC236}">
                    <a16:creationId xmlns:a16="http://schemas.microsoft.com/office/drawing/2014/main" id="{A3914AA2-E6DA-46BC-BB81-2CA48B5724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5" name="Line 464">
                <a:extLst>
                  <a:ext uri="{FF2B5EF4-FFF2-40B4-BE49-F238E27FC236}">
                    <a16:creationId xmlns:a16="http://schemas.microsoft.com/office/drawing/2014/main" id="{01E1D853-DCB4-4617-A7FC-54270A9BF3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6" name="Line 465">
                <a:extLst>
                  <a:ext uri="{FF2B5EF4-FFF2-40B4-BE49-F238E27FC236}">
                    <a16:creationId xmlns:a16="http://schemas.microsoft.com/office/drawing/2014/main" id="{D6ACA082-A68A-4E84-8E4B-C764005F8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7" name="Line 466">
                <a:extLst>
                  <a:ext uri="{FF2B5EF4-FFF2-40B4-BE49-F238E27FC236}">
                    <a16:creationId xmlns:a16="http://schemas.microsoft.com/office/drawing/2014/main" id="{DE57EBA9-6919-40B7-B9BE-4683A38B6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8" name="Line 467">
                <a:extLst>
                  <a:ext uri="{FF2B5EF4-FFF2-40B4-BE49-F238E27FC236}">
                    <a16:creationId xmlns:a16="http://schemas.microsoft.com/office/drawing/2014/main" id="{BFAAAB34-4BD2-45B4-9BA2-3923887B1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9" name="Line 468">
                <a:extLst>
                  <a:ext uri="{FF2B5EF4-FFF2-40B4-BE49-F238E27FC236}">
                    <a16:creationId xmlns:a16="http://schemas.microsoft.com/office/drawing/2014/main" id="{3253D073-4F97-4F20-A98A-AD21A75810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0" name="Line 469">
                <a:extLst>
                  <a:ext uri="{FF2B5EF4-FFF2-40B4-BE49-F238E27FC236}">
                    <a16:creationId xmlns:a16="http://schemas.microsoft.com/office/drawing/2014/main" id="{C317E31B-CBC8-4D89-B83D-67EAD4B08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1" name="Line 470">
                <a:extLst>
                  <a:ext uri="{FF2B5EF4-FFF2-40B4-BE49-F238E27FC236}">
                    <a16:creationId xmlns:a16="http://schemas.microsoft.com/office/drawing/2014/main" id="{A6AE2A39-7786-4760-B1C9-5076F44BD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2" name="Line 471">
                <a:extLst>
                  <a:ext uri="{FF2B5EF4-FFF2-40B4-BE49-F238E27FC236}">
                    <a16:creationId xmlns:a16="http://schemas.microsoft.com/office/drawing/2014/main" id="{CDD6A942-A9F9-438B-BD4D-4A1038B86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3" name="Line 472">
                <a:extLst>
                  <a:ext uri="{FF2B5EF4-FFF2-40B4-BE49-F238E27FC236}">
                    <a16:creationId xmlns:a16="http://schemas.microsoft.com/office/drawing/2014/main" id="{E77063DC-BC0A-429A-9462-B4D9E2A768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4" name="Line 473">
                <a:extLst>
                  <a:ext uri="{FF2B5EF4-FFF2-40B4-BE49-F238E27FC236}">
                    <a16:creationId xmlns:a16="http://schemas.microsoft.com/office/drawing/2014/main" id="{9415A879-E5F3-46E9-AFD9-B9B7CDEA3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5" name="Line 474">
                <a:extLst>
                  <a:ext uri="{FF2B5EF4-FFF2-40B4-BE49-F238E27FC236}">
                    <a16:creationId xmlns:a16="http://schemas.microsoft.com/office/drawing/2014/main" id="{B1B2F76A-C46E-4019-BD9F-D27CC53C8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6" name="Line 475">
                <a:extLst>
                  <a:ext uri="{FF2B5EF4-FFF2-40B4-BE49-F238E27FC236}">
                    <a16:creationId xmlns:a16="http://schemas.microsoft.com/office/drawing/2014/main" id="{1BBF521D-840D-4D1C-81C8-6B8F6AD500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7" name="Line 476">
                <a:extLst>
                  <a:ext uri="{FF2B5EF4-FFF2-40B4-BE49-F238E27FC236}">
                    <a16:creationId xmlns:a16="http://schemas.microsoft.com/office/drawing/2014/main" id="{56F8BDDA-62BF-408D-940A-B042F85E1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8" name="Line 477">
                <a:extLst>
                  <a:ext uri="{FF2B5EF4-FFF2-40B4-BE49-F238E27FC236}">
                    <a16:creationId xmlns:a16="http://schemas.microsoft.com/office/drawing/2014/main" id="{15AD9054-F785-4ED2-A9BE-ACD26543C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9" name="Line 478">
                <a:extLst>
                  <a:ext uri="{FF2B5EF4-FFF2-40B4-BE49-F238E27FC236}">
                    <a16:creationId xmlns:a16="http://schemas.microsoft.com/office/drawing/2014/main" id="{F55C2866-7E8E-4AC8-9D99-6EE395C70F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0" name="Line 479">
                <a:extLst>
                  <a:ext uri="{FF2B5EF4-FFF2-40B4-BE49-F238E27FC236}">
                    <a16:creationId xmlns:a16="http://schemas.microsoft.com/office/drawing/2014/main" id="{2B772031-6916-4417-A04D-AF20E37ECD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1" name="Line 480">
                <a:extLst>
                  <a:ext uri="{FF2B5EF4-FFF2-40B4-BE49-F238E27FC236}">
                    <a16:creationId xmlns:a16="http://schemas.microsoft.com/office/drawing/2014/main" id="{0A820801-A887-465B-B1B0-A37854212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2" name="Line 481">
                <a:extLst>
                  <a:ext uri="{FF2B5EF4-FFF2-40B4-BE49-F238E27FC236}">
                    <a16:creationId xmlns:a16="http://schemas.microsoft.com/office/drawing/2014/main" id="{70ADA3DA-017E-485F-B84B-21E884F0E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3" name="Line 482">
                <a:extLst>
                  <a:ext uri="{FF2B5EF4-FFF2-40B4-BE49-F238E27FC236}">
                    <a16:creationId xmlns:a16="http://schemas.microsoft.com/office/drawing/2014/main" id="{272FAE3B-C899-42E2-AAD8-471CB09F0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4" name="Line 483">
                <a:extLst>
                  <a:ext uri="{FF2B5EF4-FFF2-40B4-BE49-F238E27FC236}">
                    <a16:creationId xmlns:a16="http://schemas.microsoft.com/office/drawing/2014/main" id="{94A2B82E-2E73-47D7-9ADE-69317E0F3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5" name="Line 484">
                <a:extLst>
                  <a:ext uri="{FF2B5EF4-FFF2-40B4-BE49-F238E27FC236}">
                    <a16:creationId xmlns:a16="http://schemas.microsoft.com/office/drawing/2014/main" id="{09925C1C-290D-4447-BDD2-F58DA08BF7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6" name="Line 485">
                <a:extLst>
                  <a:ext uri="{FF2B5EF4-FFF2-40B4-BE49-F238E27FC236}">
                    <a16:creationId xmlns:a16="http://schemas.microsoft.com/office/drawing/2014/main" id="{CF8B986F-43D7-43AD-9F98-759491D1B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7" name="Line 486">
                <a:extLst>
                  <a:ext uri="{FF2B5EF4-FFF2-40B4-BE49-F238E27FC236}">
                    <a16:creationId xmlns:a16="http://schemas.microsoft.com/office/drawing/2014/main" id="{B11CE333-1E32-42A1-A269-6BFB8C1BC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8" name="Line 487">
                <a:extLst>
                  <a:ext uri="{FF2B5EF4-FFF2-40B4-BE49-F238E27FC236}">
                    <a16:creationId xmlns:a16="http://schemas.microsoft.com/office/drawing/2014/main" id="{5EE38730-1760-4761-BAC2-8AF1B37A2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9" name="Line 488">
                <a:extLst>
                  <a:ext uri="{FF2B5EF4-FFF2-40B4-BE49-F238E27FC236}">
                    <a16:creationId xmlns:a16="http://schemas.microsoft.com/office/drawing/2014/main" id="{0B538E95-9EA0-44A0-8315-D318BE9A9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0" name="Line 489">
                <a:extLst>
                  <a:ext uri="{FF2B5EF4-FFF2-40B4-BE49-F238E27FC236}">
                    <a16:creationId xmlns:a16="http://schemas.microsoft.com/office/drawing/2014/main" id="{E08FE9CD-DB30-4F0B-91CA-B218B73B6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1" name="Line 490">
                <a:extLst>
                  <a:ext uri="{FF2B5EF4-FFF2-40B4-BE49-F238E27FC236}">
                    <a16:creationId xmlns:a16="http://schemas.microsoft.com/office/drawing/2014/main" id="{4C217FB2-B7A5-42CC-A699-BBE2D4A36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2" name="Line 491">
                <a:extLst>
                  <a:ext uri="{FF2B5EF4-FFF2-40B4-BE49-F238E27FC236}">
                    <a16:creationId xmlns:a16="http://schemas.microsoft.com/office/drawing/2014/main" id="{679DE2C2-EE35-461B-B579-AB1CDF610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3" name="Line 492">
                <a:extLst>
                  <a:ext uri="{FF2B5EF4-FFF2-40B4-BE49-F238E27FC236}">
                    <a16:creationId xmlns:a16="http://schemas.microsoft.com/office/drawing/2014/main" id="{F83EEBE0-9415-4480-83B7-A2A216657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4" name="Line 493">
                <a:extLst>
                  <a:ext uri="{FF2B5EF4-FFF2-40B4-BE49-F238E27FC236}">
                    <a16:creationId xmlns:a16="http://schemas.microsoft.com/office/drawing/2014/main" id="{E821BEE2-FE8C-4096-A6BE-9624A488B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5" name="Line 494">
                <a:extLst>
                  <a:ext uri="{FF2B5EF4-FFF2-40B4-BE49-F238E27FC236}">
                    <a16:creationId xmlns:a16="http://schemas.microsoft.com/office/drawing/2014/main" id="{2064CC8F-403A-4A7B-9561-D31896CB4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6" name="Line 495">
                <a:extLst>
                  <a:ext uri="{FF2B5EF4-FFF2-40B4-BE49-F238E27FC236}">
                    <a16:creationId xmlns:a16="http://schemas.microsoft.com/office/drawing/2014/main" id="{FFA36F0E-1D4B-4C22-8544-7D245B9B0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7" name="Line 496">
                <a:extLst>
                  <a:ext uri="{FF2B5EF4-FFF2-40B4-BE49-F238E27FC236}">
                    <a16:creationId xmlns:a16="http://schemas.microsoft.com/office/drawing/2014/main" id="{E26A55E5-99A5-42B0-90C4-57AE21BCEF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8" name="Line 497">
                <a:extLst>
                  <a:ext uri="{FF2B5EF4-FFF2-40B4-BE49-F238E27FC236}">
                    <a16:creationId xmlns:a16="http://schemas.microsoft.com/office/drawing/2014/main" id="{0B852886-2BBF-4EBC-8F0C-EDDA2EADA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9" name="Line 498">
                <a:extLst>
                  <a:ext uri="{FF2B5EF4-FFF2-40B4-BE49-F238E27FC236}">
                    <a16:creationId xmlns:a16="http://schemas.microsoft.com/office/drawing/2014/main" id="{C9B7DF85-EA95-496A-909F-04A449242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0" name="Line 499">
                <a:extLst>
                  <a:ext uri="{FF2B5EF4-FFF2-40B4-BE49-F238E27FC236}">
                    <a16:creationId xmlns:a16="http://schemas.microsoft.com/office/drawing/2014/main" id="{F372AAAC-1448-4396-9D0B-B628575641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1" name="Line 500">
                <a:extLst>
                  <a:ext uri="{FF2B5EF4-FFF2-40B4-BE49-F238E27FC236}">
                    <a16:creationId xmlns:a16="http://schemas.microsoft.com/office/drawing/2014/main" id="{84FB268B-2944-4078-A46A-B70AD8880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2" name="Line 501">
                <a:extLst>
                  <a:ext uri="{FF2B5EF4-FFF2-40B4-BE49-F238E27FC236}">
                    <a16:creationId xmlns:a16="http://schemas.microsoft.com/office/drawing/2014/main" id="{3FD7D604-9801-4AE8-970B-3EF66B9F0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3" name="Line 502">
                <a:extLst>
                  <a:ext uri="{FF2B5EF4-FFF2-40B4-BE49-F238E27FC236}">
                    <a16:creationId xmlns:a16="http://schemas.microsoft.com/office/drawing/2014/main" id="{B8571341-DB11-4E0E-B33E-9FF666180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4" name="Line 503">
                <a:extLst>
                  <a:ext uri="{FF2B5EF4-FFF2-40B4-BE49-F238E27FC236}">
                    <a16:creationId xmlns:a16="http://schemas.microsoft.com/office/drawing/2014/main" id="{9C9DE064-6B6B-4E47-B55F-597CD7B812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5" name="Line 504">
                <a:extLst>
                  <a:ext uri="{FF2B5EF4-FFF2-40B4-BE49-F238E27FC236}">
                    <a16:creationId xmlns:a16="http://schemas.microsoft.com/office/drawing/2014/main" id="{8E30C594-2967-4956-9C1B-7BC4480EA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6" name="Line 505">
                <a:extLst>
                  <a:ext uri="{FF2B5EF4-FFF2-40B4-BE49-F238E27FC236}">
                    <a16:creationId xmlns:a16="http://schemas.microsoft.com/office/drawing/2014/main" id="{4CDB05A2-7366-41B0-AD3C-22372AB9D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7" name="Line 506">
                <a:extLst>
                  <a:ext uri="{FF2B5EF4-FFF2-40B4-BE49-F238E27FC236}">
                    <a16:creationId xmlns:a16="http://schemas.microsoft.com/office/drawing/2014/main" id="{95BE1580-CD00-4783-BA94-54CEE2AA2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8" name="Line 507">
                <a:extLst>
                  <a:ext uri="{FF2B5EF4-FFF2-40B4-BE49-F238E27FC236}">
                    <a16:creationId xmlns:a16="http://schemas.microsoft.com/office/drawing/2014/main" id="{9764C4D4-BA99-49AF-B7A6-C98FE7D2E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9" name="Line 508">
                <a:extLst>
                  <a:ext uri="{FF2B5EF4-FFF2-40B4-BE49-F238E27FC236}">
                    <a16:creationId xmlns:a16="http://schemas.microsoft.com/office/drawing/2014/main" id="{E6587A60-852D-4598-A26C-A4ECD6F41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0" name="Line 509">
                <a:extLst>
                  <a:ext uri="{FF2B5EF4-FFF2-40B4-BE49-F238E27FC236}">
                    <a16:creationId xmlns:a16="http://schemas.microsoft.com/office/drawing/2014/main" id="{B298A580-5D2B-45A7-8D52-54DEB622C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1" name="Line 510">
                <a:extLst>
                  <a:ext uri="{FF2B5EF4-FFF2-40B4-BE49-F238E27FC236}">
                    <a16:creationId xmlns:a16="http://schemas.microsoft.com/office/drawing/2014/main" id="{AC9F9FFA-9E16-4F72-9DD7-0026A53F8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2" name="Line 511">
                <a:extLst>
                  <a:ext uri="{FF2B5EF4-FFF2-40B4-BE49-F238E27FC236}">
                    <a16:creationId xmlns:a16="http://schemas.microsoft.com/office/drawing/2014/main" id="{EA83A075-2A68-4384-8650-B956C7A82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3" name="Line 512">
                <a:extLst>
                  <a:ext uri="{FF2B5EF4-FFF2-40B4-BE49-F238E27FC236}">
                    <a16:creationId xmlns:a16="http://schemas.microsoft.com/office/drawing/2014/main" id="{47313FEB-0E11-4B17-820C-EF0EA7F79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4" name="Line 513">
                <a:extLst>
                  <a:ext uri="{FF2B5EF4-FFF2-40B4-BE49-F238E27FC236}">
                    <a16:creationId xmlns:a16="http://schemas.microsoft.com/office/drawing/2014/main" id="{6D2E2B29-56CB-4E50-B7B5-F468540F5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5" name="Line 514">
                <a:extLst>
                  <a:ext uri="{FF2B5EF4-FFF2-40B4-BE49-F238E27FC236}">
                    <a16:creationId xmlns:a16="http://schemas.microsoft.com/office/drawing/2014/main" id="{1F76C6DE-7881-4DFE-91F7-33ACAE35AB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6" name="Line 515">
                <a:extLst>
                  <a:ext uri="{FF2B5EF4-FFF2-40B4-BE49-F238E27FC236}">
                    <a16:creationId xmlns:a16="http://schemas.microsoft.com/office/drawing/2014/main" id="{09F53CDE-3F45-498F-AFB2-8D7BA34E29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7" name="Line 516">
                <a:extLst>
                  <a:ext uri="{FF2B5EF4-FFF2-40B4-BE49-F238E27FC236}">
                    <a16:creationId xmlns:a16="http://schemas.microsoft.com/office/drawing/2014/main" id="{C85B537C-9E7B-46D3-A328-FA2853FF1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8" name="Line 517">
                <a:extLst>
                  <a:ext uri="{FF2B5EF4-FFF2-40B4-BE49-F238E27FC236}">
                    <a16:creationId xmlns:a16="http://schemas.microsoft.com/office/drawing/2014/main" id="{D3B9C9AA-EA23-4391-A1C0-CF6011615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9" name="Line 518">
                <a:extLst>
                  <a:ext uri="{FF2B5EF4-FFF2-40B4-BE49-F238E27FC236}">
                    <a16:creationId xmlns:a16="http://schemas.microsoft.com/office/drawing/2014/main" id="{08E39F77-E2E2-46EA-9EC4-A1E0D4BDD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0" name="Line 519">
                <a:extLst>
                  <a:ext uri="{FF2B5EF4-FFF2-40B4-BE49-F238E27FC236}">
                    <a16:creationId xmlns:a16="http://schemas.microsoft.com/office/drawing/2014/main" id="{15020838-17FE-4DDD-B35B-E9051C0F9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1" name="Line 520">
                <a:extLst>
                  <a:ext uri="{FF2B5EF4-FFF2-40B4-BE49-F238E27FC236}">
                    <a16:creationId xmlns:a16="http://schemas.microsoft.com/office/drawing/2014/main" id="{A98CC8D8-B48F-4A99-93DB-0D40058C7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2" name="Line 521">
                <a:extLst>
                  <a:ext uri="{FF2B5EF4-FFF2-40B4-BE49-F238E27FC236}">
                    <a16:creationId xmlns:a16="http://schemas.microsoft.com/office/drawing/2014/main" id="{6EEC80AC-CC5F-4864-92DC-5E708F0AC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3" name="Line 522">
                <a:extLst>
                  <a:ext uri="{FF2B5EF4-FFF2-40B4-BE49-F238E27FC236}">
                    <a16:creationId xmlns:a16="http://schemas.microsoft.com/office/drawing/2014/main" id="{AB216A00-887A-47B2-A611-F973D14FD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4" name="Line 523">
                <a:extLst>
                  <a:ext uri="{FF2B5EF4-FFF2-40B4-BE49-F238E27FC236}">
                    <a16:creationId xmlns:a16="http://schemas.microsoft.com/office/drawing/2014/main" id="{8AA4291F-4FF7-4220-93A3-C86AF7892E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5" name="Line 524">
                <a:extLst>
                  <a:ext uri="{FF2B5EF4-FFF2-40B4-BE49-F238E27FC236}">
                    <a16:creationId xmlns:a16="http://schemas.microsoft.com/office/drawing/2014/main" id="{5F49ACEA-9097-4A90-A166-941DAA85F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6" name="Line 525">
                <a:extLst>
                  <a:ext uri="{FF2B5EF4-FFF2-40B4-BE49-F238E27FC236}">
                    <a16:creationId xmlns:a16="http://schemas.microsoft.com/office/drawing/2014/main" id="{C126B227-267B-470C-989C-E65D9FCA6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7" name="Line 526">
                <a:extLst>
                  <a:ext uri="{FF2B5EF4-FFF2-40B4-BE49-F238E27FC236}">
                    <a16:creationId xmlns:a16="http://schemas.microsoft.com/office/drawing/2014/main" id="{287F5BE5-5683-4AB5-9192-1FB513026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8" name="Line 527">
                <a:extLst>
                  <a:ext uri="{FF2B5EF4-FFF2-40B4-BE49-F238E27FC236}">
                    <a16:creationId xmlns:a16="http://schemas.microsoft.com/office/drawing/2014/main" id="{75661B42-434F-4C3F-A177-CFB80DCEA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9" name="Line 528">
                <a:extLst>
                  <a:ext uri="{FF2B5EF4-FFF2-40B4-BE49-F238E27FC236}">
                    <a16:creationId xmlns:a16="http://schemas.microsoft.com/office/drawing/2014/main" id="{DD6D1DDC-9E38-4A21-8E18-FC24858B96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0" name="Line 529">
                <a:extLst>
                  <a:ext uri="{FF2B5EF4-FFF2-40B4-BE49-F238E27FC236}">
                    <a16:creationId xmlns:a16="http://schemas.microsoft.com/office/drawing/2014/main" id="{CF153838-F40D-4877-A335-D2E5B7D16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1" name="Line 530">
                <a:extLst>
                  <a:ext uri="{FF2B5EF4-FFF2-40B4-BE49-F238E27FC236}">
                    <a16:creationId xmlns:a16="http://schemas.microsoft.com/office/drawing/2014/main" id="{12F10946-5F01-48ED-8EF3-67823815F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2" name="Line 531">
                <a:extLst>
                  <a:ext uri="{FF2B5EF4-FFF2-40B4-BE49-F238E27FC236}">
                    <a16:creationId xmlns:a16="http://schemas.microsoft.com/office/drawing/2014/main" id="{51E01A6D-E32C-46FF-87D3-992F0917C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3" name="Line 532">
                <a:extLst>
                  <a:ext uri="{FF2B5EF4-FFF2-40B4-BE49-F238E27FC236}">
                    <a16:creationId xmlns:a16="http://schemas.microsoft.com/office/drawing/2014/main" id="{969F325D-878E-44A7-917C-99B7A1815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4" name="Line 533">
                <a:extLst>
                  <a:ext uri="{FF2B5EF4-FFF2-40B4-BE49-F238E27FC236}">
                    <a16:creationId xmlns:a16="http://schemas.microsoft.com/office/drawing/2014/main" id="{74F6BD91-0A70-4D15-BBE0-526C0488D2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5" name="Line 534">
                <a:extLst>
                  <a:ext uri="{FF2B5EF4-FFF2-40B4-BE49-F238E27FC236}">
                    <a16:creationId xmlns:a16="http://schemas.microsoft.com/office/drawing/2014/main" id="{A7FF83BE-F0F6-458B-B254-EBF753817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6" name="Line 535">
                <a:extLst>
                  <a:ext uri="{FF2B5EF4-FFF2-40B4-BE49-F238E27FC236}">
                    <a16:creationId xmlns:a16="http://schemas.microsoft.com/office/drawing/2014/main" id="{2BF622A7-DF71-4ABA-8F73-8CCF3970F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7" name="Line 536">
                <a:extLst>
                  <a:ext uri="{FF2B5EF4-FFF2-40B4-BE49-F238E27FC236}">
                    <a16:creationId xmlns:a16="http://schemas.microsoft.com/office/drawing/2014/main" id="{115F746A-4FBD-45A5-8B71-81C552A7BE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8" name="Line 537">
                <a:extLst>
                  <a:ext uri="{FF2B5EF4-FFF2-40B4-BE49-F238E27FC236}">
                    <a16:creationId xmlns:a16="http://schemas.microsoft.com/office/drawing/2014/main" id="{69D4A5D4-5761-49C0-AE91-C3CFF06D2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9" name="Line 538">
                <a:extLst>
                  <a:ext uri="{FF2B5EF4-FFF2-40B4-BE49-F238E27FC236}">
                    <a16:creationId xmlns:a16="http://schemas.microsoft.com/office/drawing/2014/main" id="{638E358C-77A7-49AE-8A69-B404CCDE7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0" name="Line 539">
                <a:extLst>
                  <a:ext uri="{FF2B5EF4-FFF2-40B4-BE49-F238E27FC236}">
                    <a16:creationId xmlns:a16="http://schemas.microsoft.com/office/drawing/2014/main" id="{FF39AE1D-831D-4BD6-A1F2-D6A83CA9E7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1" name="Line 540">
                <a:extLst>
                  <a:ext uri="{FF2B5EF4-FFF2-40B4-BE49-F238E27FC236}">
                    <a16:creationId xmlns:a16="http://schemas.microsoft.com/office/drawing/2014/main" id="{8AE5A4EC-31D7-4488-B16B-796DDBFB9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2" name="Line 541">
                <a:extLst>
                  <a:ext uri="{FF2B5EF4-FFF2-40B4-BE49-F238E27FC236}">
                    <a16:creationId xmlns:a16="http://schemas.microsoft.com/office/drawing/2014/main" id="{A6F661D7-13B7-4FDB-B5B7-26EF20106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3" name="Line 542">
                <a:extLst>
                  <a:ext uri="{FF2B5EF4-FFF2-40B4-BE49-F238E27FC236}">
                    <a16:creationId xmlns:a16="http://schemas.microsoft.com/office/drawing/2014/main" id="{93E6B0A0-A1E7-43A7-AB41-3A88D01E0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4" name="Line 543">
                <a:extLst>
                  <a:ext uri="{FF2B5EF4-FFF2-40B4-BE49-F238E27FC236}">
                    <a16:creationId xmlns:a16="http://schemas.microsoft.com/office/drawing/2014/main" id="{8D5176B1-6B3F-41F8-8DE5-DAEEF78EA8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5" name="Line 544">
                <a:extLst>
                  <a:ext uri="{FF2B5EF4-FFF2-40B4-BE49-F238E27FC236}">
                    <a16:creationId xmlns:a16="http://schemas.microsoft.com/office/drawing/2014/main" id="{0EACFEA1-85C2-4280-BEB6-A7F74FC897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6" name="Line 545">
                <a:extLst>
                  <a:ext uri="{FF2B5EF4-FFF2-40B4-BE49-F238E27FC236}">
                    <a16:creationId xmlns:a16="http://schemas.microsoft.com/office/drawing/2014/main" id="{E37D249F-2986-4691-8BCF-D453C52A2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7" name="Line 546">
                <a:extLst>
                  <a:ext uri="{FF2B5EF4-FFF2-40B4-BE49-F238E27FC236}">
                    <a16:creationId xmlns:a16="http://schemas.microsoft.com/office/drawing/2014/main" id="{147B7497-BF1E-42DF-8A02-7FD5A559B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8" name="Line 547">
                <a:extLst>
                  <a:ext uri="{FF2B5EF4-FFF2-40B4-BE49-F238E27FC236}">
                    <a16:creationId xmlns:a16="http://schemas.microsoft.com/office/drawing/2014/main" id="{0CE4354A-99FE-41A1-8E1E-3F0158BBF2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9" name="Line 548">
                <a:extLst>
                  <a:ext uri="{FF2B5EF4-FFF2-40B4-BE49-F238E27FC236}">
                    <a16:creationId xmlns:a16="http://schemas.microsoft.com/office/drawing/2014/main" id="{71CFF21C-FE0C-4C8A-B448-02ADA0D57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0" name="Line 549">
                <a:extLst>
                  <a:ext uri="{FF2B5EF4-FFF2-40B4-BE49-F238E27FC236}">
                    <a16:creationId xmlns:a16="http://schemas.microsoft.com/office/drawing/2014/main" id="{A948B973-7311-4612-8D5B-E8D3C0D6A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1" name="Line 550">
                <a:extLst>
                  <a:ext uri="{FF2B5EF4-FFF2-40B4-BE49-F238E27FC236}">
                    <a16:creationId xmlns:a16="http://schemas.microsoft.com/office/drawing/2014/main" id="{F9D4F740-DD08-4D48-B98E-FCB072704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2" name="Line 551">
                <a:extLst>
                  <a:ext uri="{FF2B5EF4-FFF2-40B4-BE49-F238E27FC236}">
                    <a16:creationId xmlns:a16="http://schemas.microsoft.com/office/drawing/2014/main" id="{3E10A55C-8EB5-4FBB-9C3B-DCAF5D829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3" name="Line 552">
                <a:extLst>
                  <a:ext uri="{FF2B5EF4-FFF2-40B4-BE49-F238E27FC236}">
                    <a16:creationId xmlns:a16="http://schemas.microsoft.com/office/drawing/2014/main" id="{CA6CC1C3-B985-482F-96B3-220D88C83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4" name="Line 553">
                <a:extLst>
                  <a:ext uri="{FF2B5EF4-FFF2-40B4-BE49-F238E27FC236}">
                    <a16:creationId xmlns:a16="http://schemas.microsoft.com/office/drawing/2014/main" id="{AB952B13-FD92-4CB2-83D9-47906934D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5" name="Line 554">
                <a:extLst>
                  <a:ext uri="{FF2B5EF4-FFF2-40B4-BE49-F238E27FC236}">
                    <a16:creationId xmlns:a16="http://schemas.microsoft.com/office/drawing/2014/main" id="{43FADC0D-1BAA-427A-ABA5-4A6F540C5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6" name="Line 555">
                <a:extLst>
                  <a:ext uri="{FF2B5EF4-FFF2-40B4-BE49-F238E27FC236}">
                    <a16:creationId xmlns:a16="http://schemas.microsoft.com/office/drawing/2014/main" id="{39F6F2D0-96FB-4F2B-9B27-6C64AD58CF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7" name="Line 556">
                <a:extLst>
                  <a:ext uri="{FF2B5EF4-FFF2-40B4-BE49-F238E27FC236}">
                    <a16:creationId xmlns:a16="http://schemas.microsoft.com/office/drawing/2014/main" id="{C38A20C8-A2BF-44FA-92CC-BE1345444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8" name="Line 557">
                <a:extLst>
                  <a:ext uri="{FF2B5EF4-FFF2-40B4-BE49-F238E27FC236}">
                    <a16:creationId xmlns:a16="http://schemas.microsoft.com/office/drawing/2014/main" id="{E05D68BA-0840-4D05-9D95-895DE1524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9" name="Line 558">
                <a:extLst>
                  <a:ext uri="{FF2B5EF4-FFF2-40B4-BE49-F238E27FC236}">
                    <a16:creationId xmlns:a16="http://schemas.microsoft.com/office/drawing/2014/main" id="{4094954B-88B9-4C99-9307-BF8242B9A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0" name="Line 559">
                <a:extLst>
                  <a:ext uri="{FF2B5EF4-FFF2-40B4-BE49-F238E27FC236}">
                    <a16:creationId xmlns:a16="http://schemas.microsoft.com/office/drawing/2014/main" id="{A90C60BB-6DE8-46A6-A8DC-DA608F927D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1" name="Line 560">
                <a:extLst>
                  <a:ext uri="{FF2B5EF4-FFF2-40B4-BE49-F238E27FC236}">
                    <a16:creationId xmlns:a16="http://schemas.microsoft.com/office/drawing/2014/main" id="{4A5004BC-1AA4-4E4B-A5B8-D1CE7730E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2" name="Line 561">
                <a:extLst>
                  <a:ext uri="{FF2B5EF4-FFF2-40B4-BE49-F238E27FC236}">
                    <a16:creationId xmlns:a16="http://schemas.microsoft.com/office/drawing/2014/main" id="{F8809E03-431F-4177-A692-D95A74805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3" name="Line 562">
                <a:extLst>
                  <a:ext uri="{FF2B5EF4-FFF2-40B4-BE49-F238E27FC236}">
                    <a16:creationId xmlns:a16="http://schemas.microsoft.com/office/drawing/2014/main" id="{8CC88DCB-4BCC-420E-9DAD-FE8D49BB3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4" name="Line 563">
                <a:extLst>
                  <a:ext uri="{FF2B5EF4-FFF2-40B4-BE49-F238E27FC236}">
                    <a16:creationId xmlns:a16="http://schemas.microsoft.com/office/drawing/2014/main" id="{2872C7B8-C8FF-4C78-842E-CF2824ED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5" name="Line 564">
                <a:extLst>
                  <a:ext uri="{FF2B5EF4-FFF2-40B4-BE49-F238E27FC236}">
                    <a16:creationId xmlns:a16="http://schemas.microsoft.com/office/drawing/2014/main" id="{1B303FFD-1C18-4E69-860E-4FD2F4641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6" name="Line 565">
                <a:extLst>
                  <a:ext uri="{FF2B5EF4-FFF2-40B4-BE49-F238E27FC236}">
                    <a16:creationId xmlns:a16="http://schemas.microsoft.com/office/drawing/2014/main" id="{BA64BE89-5933-4D8B-8767-C24BE3374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7" name="Line 566">
                <a:extLst>
                  <a:ext uri="{FF2B5EF4-FFF2-40B4-BE49-F238E27FC236}">
                    <a16:creationId xmlns:a16="http://schemas.microsoft.com/office/drawing/2014/main" id="{0FCA0FA5-8DAC-4395-BA23-58F4C8620F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8" name="Line 567">
                <a:extLst>
                  <a:ext uri="{FF2B5EF4-FFF2-40B4-BE49-F238E27FC236}">
                    <a16:creationId xmlns:a16="http://schemas.microsoft.com/office/drawing/2014/main" id="{651BC533-747E-448A-971E-3CED8B291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9" name="Line 568">
                <a:extLst>
                  <a:ext uri="{FF2B5EF4-FFF2-40B4-BE49-F238E27FC236}">
                    <a16:creationId xmlns:a16="http://schemas.microsoft.com/office/drawing/2014/main" id="{DFB571CE-5F91-4BC6-A01C-09D84350A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0" name="Line 569">
                <a:extLst>
                  <a:ext uri="{FF2B5EF4-FFF2-40B4-BE49-F238E27FC236}">
                    <a16:creationId xmlns:a16="http://schemas.microsoft.com/office/drawing/2014/main" id="{34A3ACB2-4D78-49D3-85ED-E1098998E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1" name="Line 570">
                <a:extLst>
                  <a:ext uri="{FF2B5EF4-FFF2-40B4-BE49-F238E27FC236}">
                    <a16:creationId xmlns:a16="http://schemas.microsoft.com/office/drawing/2014/main" id="{85C5E907-0A69-4783-9338-D5D7CC06D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2" name="Line 571">
                <a:extLst>
                  <a:ext uri="{FF2B5EF4-FFF2-40B4-BE49-F238E27FC236}">
                    <a16:creationId xmlns:a16="http://schemas.microsoft.com/office/drawing/2014/main" id="{24053404-AF17-4517-8D6F-DB8E801D9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3" name="Line 572">
                <a:extLst>
                  <a:ext uri="{FF2B5EF4-FFF2-40B4-BE49-F238E27FC236}">
                    <a16:creationId xmlns:a16="http://schemas.microsoft.com/office/drawing/2014/main" id="{9F8E8B15-D0BD-45C6-88A6-D244675E6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4" name="Line 573">
                <a:extLst>
                  <a:ext uri="{FF2B5EF4-FFF2-40B4-BE49-F238E27FC236}">
                    <a16:creationId xmlns:a16="http://schemas.microsoft.com/office/drawing/2014/main" id="{8AB549C0-A78B-48D5-BBDE-02BEE4853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5" name="Line 574">
                <a:extLst>
                  <a:ext uri="{FF2B5EF4-FFF2-40B4-BE49-F238E27FC236}">
                    <a16:creationId xmlns:a16="http://schemas.microsoft.com/office/drawing/2014/main" id="{C77F7290-3686-4D14-8969-4CE383BD5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6" name="Line 575">
                <a:extLst>
                  <a:ext uri="{FF2B5EF4-FFF2-40B4-BE49-F238E27FC236}">
                    <a16:creationId xmlns:a16="http://schemas.microsoft.com/office/drawing/2014/main" id="{74D1E454-ADD0-499C-9337-2A315786A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7" name="Line 576">
                <a:extLst>
                  <a:ext uri="{FF2B5EF4-FFF2-40B4-BE49-F238E27FC236}">
                    <a16:creationId xmlns:a16="http://schemas.microsoft.com/office/drawing/2014/main" id="{5244D842-73CC-4782-8201-204E5A1DE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8" name="Line 577">
                <a:extLst>
                  <a:ext uri="{FF2B5EF4-FFF2-40B4-BE49-F238E27FC236}">
                    <a16:creationId xmlns:a16="http://schemas.microsoft.com/office/drawing/2014/main" id="{0F80BE80-67C4-46B5-8C3F-11F364D77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9" name="Line 578">
                <a:extLst>
                  <a:ext uri="{FF2B5EF4-FFF2-40B4-BE49-F238E27FC236}">
                    <a16:creationId xmlns:a16="http://schemas.microsoft.com/office/drawing/2014/main" id="{3800A7E4-E02B-4E1B-8A7E-4EFEA373E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0" name="Line 579">
                <a:extLst>
                  <a:ext uri="{FF2B5EF4-FFF2-40B4-BE49-F238E27FC236}">
                    <a16:creationId xmlns:a16="http://schemas.microsoft.com/office/drawing/2014/main" id="{44B8E53B-BEF2-4518-9661-B7BC3BFCF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1" name="Line 580">
                <a:extLst>
                  <a:ext uri="{FF2B5EF4-FFF2-40B4-BE49-F238E27FC236}">
                    <a16:creationId xmlns:a16="http://schemas.microsoft.com/office/drawing/2014/main" id="{7F20667E-0AB1-49C3-92FD-BBF6DFDC5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2" name="Line 581">
                <a:extLst>
                  <a:ext uri="{FF2B5EF4-FFF2-40B4-BE49-F238E27FC236}">
                    <a16:creationId xmlns:a16="http://schemas.microsoft.com/office/drawing/2014/main" id="{899A2524-3BD2-4B58-86D6-1F03CF780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3" name="Line 582">
                <a:extLst>
                  <a:ext uri="{FF2B5EF4-FFF2-40B4-BE49-F238E27FC236}">
                    <a16:creationId xmlns:a16="http://schemas.microsoft.com/office/drawing/2014/main" id="{C55247DC-DD69-4D6B-A780-C624309D4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4" name="Line 583">
                <a:extLst>
                  <a:ext uri="{FF2B5EF4-FFF2-40B4-BE49-F238E27FC236}">
                    <a16:creationId xmlns:a16="http://schemas.microsoft.com/office/drawing/2014/main" id="{A2EE23FD-FBA1-42BD-B5AA-5DABE970A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5" name="Line 584">
                <a:extLst>
                  <a:ext uri="{FF2B5EF4-FFF2-40B4-BE49-F238E27FC236}">
                    <a16:creationId xmlns:a16="http://schemas.microsoft.com/office/drawing/2014/main" id="{9AE83629-DA2D-443A-8CEC-F39AECAADA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6" name="Line 585">
                <a:extLst>
                  <a:ext uri="{FF2B5EF4-FFF2-40B4-BE49-F238E27FC236}">
                    <a16:creationId xmlns:a16="http://schemas.microsoft.com/office/drawing/2014/main" id="{DF1C22B1-0854-4D15-86AB-49C596B84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7" name="Line 586">
                <a:extLst>
                  <a:ext uri="{FF2B5EF4-FFF2-40B4-BE49-F238E27FC236}">
                    <a16:creationId xmlns:a16="http://schemas.microsoft.com/office/drawing/2014/main" id="{B4BF8082-0DC3-4521-A213-D2D66DD72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8" name="Line 587">
                <a:extLst>
                  <a:ext uri="{FF2B5EF4-FFF2-40B4-BE49-F238E27FC236}">
                    <a16:creationId xmlns:a16="http://schemas.microsoft.com/office/drawing/2014/main" id="{7342B09D-90A4-4378-91AE-DC72B0461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9" name="Line 588">
                <a:extLst>
                  <a:ext uri="{FF2B5EF4-FFF2-40B4-BE49-F238E27FC236}">
                    <a16:creationId xmlns:a16="http://schemas.microsoft.com/office/drawing/2014/main" id="{F3ECF803-4553-4AE0-AB0A-4D6DA60A9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0" name="Line 589">
                <a:extLst>
                  <a:ext uri="{FF2B5EF4-FFF2-40B4-BE49-F238E27FC236}">
                    <a16:creationId xmlns:a16="http://schemas.microsoft.com/office/drawing/2014/main" id="{2EA43EB4-AAF2-4C5E-9B10-4BA7438A5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1" name="Line 590">
                <a:extLst>
                  <a:ext uri="{FF2B5EF4-FFF2-40B4-BE49-F238E27FC236}">
                    <a16:creationId xmlns:a16="http://schemas.microsoft.com/office/drawing/2014/main" id="{2B81CE07-763A-4505-9488-1A8933D31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2" name="Line 591">
                <a:extLst>
                  <a:ext uri="{FF2B5EF4-FFF2-40B4-BE49-F238E27FC236}">
                    <a16:creationId xmlns:a16="http://schemas.microsoft.com/office/drawing/2014/main" id="{BC3947A1-B628-431C-9434-0DB51930F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3" name="Line 592">
                <a:extLst>
                  <a:ext uri="{FF2B5EF4-FFF2-40B4-BE49-F238E27FC236}">
                    <a16:creationId xmlns:a16="http://schemas.microsoft.com/office/drawing/2014/main" id="{74B2A09B-4810-441A-ADA2-05B150AD5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4" name="Line 593">
                <a:extLst>
                  <a:ext uri="{FF2B5EF4-FFF2-40B4-BE49-F238E27FC236}">
                    <a16:creationId xmlns:a16="http://schemas.microsoft.com/office/drawing/2014/main" id="{F16AA07C-CB02-47C0-9244-07C533F40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5" name="Line 594">
                <a:extLst>
                  <a:ext uri="{FF2B5EF4-FFF2-40B4-BE49-F238E27FC236}">
                    <a16:creationId xmlns:a16="http://schemas.microsoft.com/office/drawing/2014/main" id="{3DC67D87-C998-4B7D-8B08-908F29D93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6" name="Line 595">
                <a:extLst>
                  <a:ext uri="{FF2B5EF4-FFF2-40B4-BE49-F238E27FC236}">
                    <a16:creationId xmlns:a16="http://schemas.microsoft.com/office/drawing/2014/main" id="{799AB16B-1F26-4D72-8E55-973550EC50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7" name="Line 596">
                <a:extLst>
                  <a:ext uri="{FF2B5EF4-FFF2-40B4-BE49-F238E27FC236}">
                    <a16:creationId xmlns:a16="http://schemas.microsoft.com/office/drawing/2014/main" id="{9532FA6F-FA21-4F06-8ECA-CEECEF089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8" name="Line 597">
                <a:extLst>
                  <a:ext uri="{FF2B5EF4-FFF2-40B4-BE49-F238E27FC236}">
                    <a16:creationId xmlns:a16="http://schemas.microsoft.com/office/drawing/2014/main" id="{FF98AC4E-6167-439C-941A-BC718CCD3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9" name="Line 598">
                <a:extLst>
                  <a:ext uri="{FF2B5EF4-FFF2-40B4-BE49-F238E27FC236}">
                    <a16:creationId xmlns:a16="http://schemas.microsoft.com/office/drawing/2014/main" id="{88132BE5-0086-43B6-B04B-3F20BF409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0" name="Line 599">
                <a:extLst>
                  <a:ext uri="{FF2B5EF4-FFF2-40B4-BE49-F238E27FC236}">
                    <a16:creationId xmlns:a16="http://schemas.microsoft.com/office/drawing/2014/main" id="{AACE860D-4F74-46DA-9FA2-DEB9E7CB8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1" name="Line 600">
                <a:extLst>
                  <a:ext uri="{FF2B5EF4-FFF2-40B4-BE49-F238E27FC236}">
                    <a16:creationId xmlns:a16="http://schemas.microsoft.com/office/drawing/2014/main" id="{96F07B24-D28E-4E22-A1AB-068DDFAF22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2" name="Line 601">
                <a:extLst>
                  <a:ext uri="{FF2B5EF4-FFF2-40B4-BE49-F238E27FC236}">
                    <a16:creationId xmlns:a16="http://schemas.microsoft.com/office/drawing/2014/main" id="{ED8F1755-F696-4969-9626-E6D21B8D8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3" name="Line 602">
                <a:extLst>
                  <a:ext uri="{FF2B5EF4-FFF2-40B4-BE49-F238E27FC236}">
                    <a16:creationId xmlns:a16="http://schemas.microsoft.com/office/drawing/2014/main" id="{6DD02CD3-4439-40A6-8B57-CC6A03C851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4" name="Line 603">
                <a:extLst>
                  <a:ext uri="{FF2B5EF4-FFF2-40B4-BE49-F238E27FC236}">
                    <a16:creationId xmlns:a16="http://schemas.microsoft.com/office/drawing/2014/main" id="{F045FF8A-D700-44CE-B8C0-844188925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5" name="Line 604">
                <a:extLst>
                  <a:ext uri="{FF2B5EF4-FFF2-40B4-BE49-F238E27FC236}">
                    <a16:creationId xmlns:a16="http://schemas.microsoft.com/office/drawing/2014/main" id="{280A34CD-58DC-4723-A71A-22064D5A0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6" name="Line 605">
                <a:extLst>
                  <a:ext uri="{FF2B5EF4-FFF2-40B4-BE49-F238E27FC236}">
                    <a16:creationId xmlns:a16="http://schemas.microsoft.com/office/drawing/2014/main" id="{33DAF95B-2D76-452D-A120-7C9C8C08F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7" name="Line 606">
                <a:extLst>
                  <a:ext uri="{FF2B5EF4-FFF2-40B4-BE49-F238E27FC236}">
                    <a16:creationId xmlns:a16="http://schemas.microsoft.com/office/drawing/2014/main" id="{A93F7C7C-0877-4D51-8956-A386D4CC9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8" name="Group 808">
              <a:extLst>
                <a:ext uri="{FF2B5EF4-FFF2-40B4-BE49-F238E27FC236}">
                  <a16:creationId xmlns:a16="http://schemas.microsoft.com/office/drawing/2014/main" id="{F0B7870B-8CC6-42F6-8EFC-352C92D21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688"/>
              <a:ext cx="4077" cy="1169"/>
              <a:chOff x="1799" y="2688"/>
              <a:chExt cx="4077" cy="1169"/>
            </a:xfrm>
          </p:grpSpPr>
          <p:sp>
            <p:nvSpPr>
              <p:cNvPr id="58" name="Line 608">
                <a:extLst>
                  <a:ext uri="{FF2B5EF4-FFF2-40B4-BE49-F238E27FC236}">
                    <a16:creationId xmlns:a16="http://schemas.microsoft.com/office/drawing/2014/main" id="{D5E3D9C5-514E-43F2-87A5-3CA75D51C2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Line 609">
                <a:extLst>
                  <a:ext uri="{FF2B5EF4-FFF2-40B4-BE49-F238E27FC236}">
                    <a16:creationId xmlns:a16="http://schemas.microsoft.com/office/drawing/2014/main" id="{FB15DC69-C549-445D-9CA7-D3083F563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Line 610">
                <a:extLst>
                  <a:ext uri="{FF2B5EF4-FFF2-40B4-BE49-F238E27FC236}">
                    <a16:creationId xmlns:a16="http://schemas.microsoft.com/office/drawing/2014/main" id="{B36DDA27-6564-4BE5-90F6-DAA00F58C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Line 611">
                <a:extLst>
                  <a:ext uri="{FF2B5EF4-FFF2-40B4-BE49-F238E27FC236}">
                    <a16:creationId xmlns:a16="http://schemas.microsoft.com/office/drawing/2014/main" id="{CD402448-79AB-48AA-A0A0-84DA112E2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Line 612">
                <a:extLst>
                  <a:ext uri="{FF2B5EF4-FFF2-40B4-BE49-F238E27FC236}">
                    <a16:creationId xmlns:a16="http://schemas.microsoft.com/office/drawing/2014/main" id="{972D4FED-2B9D-406E-B6A7-BF9D548AF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Line 613">
                <a:extLst>
                  <a:ext uri="{FF2B5EF4-FFF2-40B4-BE49-F238E27FC236}">
                    <a16:creationId xmlns:a16="http://schemas.microsoft.com/office/drawing/2014/main" id="{EC569D49-CF09-4FD9-A21D-2698E4D18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Line 614">
                <a:extLst>
                  <a:ext uri="{FF2B5EF4-FFF2-40B4-BE49-F238E27FC236}">
                    <a16:creationId xmlns:a16="http://schemas.microsoft.com/office/drawing/2014/main" id="{A10B446C-F4DF-4066-BE89-7686C92A3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Line 615">
                <a:extLst>
                  <a:ext uri="{FF2B5EF4-FFF2-40B4-BE49-F238E27FC236}">
                    <a16:creationId xmlns:a16="http://schemas.microsoft.com/office/drawing/2014/main" id="{148F2F4D-1DF1-4D81-9BF3-762AD849E2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Line 616">
                <a:extLst>
                  <a:ext uri="{FF2B5EF4-FFF2-40B4-BE49-F238E27FC236}">
                    <a16:creationId xmlns:a16="http://schemas.microsoft.com/office/drawing/2014/main" id="{DE5C5477-B7E0-4AF5-9CCC-E6756CBF9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Line 617">
                <a:extLst>
                  <a:ext uri="{FF2B5EF4-FFF2-40B4-BE49-F238E27FC236}">
                    <a16:creationId xmlns:a16="http://schemas.microsoft.com/office/drawing/2014/main" id="{5BDDC687-B8D5-47B3-90DA-D5BFD0DFD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Line 618">
                <a:extLst>
                  <a:ext uri="{FF2B5EF4-FFF2-40B4-BE49-F238E27FC236}">
                    <a16:creationId xmlns:a16="http://schemas.microsoft.com/office/drawing/2014/main" id="{FC5F228F-E386-4606-B133-3FD5B2AC0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Line 619">
                <a:extLst>
                  <a:ext uri="{FF2B5EF4-FFF2-40B4-BE49-F238E27FC236}">
                    <a16:creationId xmlns:a16="http://schemas.microsoft.com/office/drawing/2014/main" id="{42214C0D-90D8-4034-883E-06C7F619A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Line 620">
                <a:extLst>
                  <a:ext uri="{FF2B5EF4-FFF2-40B4-BE49-F238E27FC236}">
                    <a16:creationId xmlns:a16="http://schemas.microsoft.com/office/drawing/2014/main" id="{568196AD-018C-483C-A459-F75B29299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Line 621">
                <a:extLst>
                  <a:ext uri="{FF2B5EF4-FFF2-40B4-BE49-F238E27FC236}">
                    <a16:creationId xmlns:a16="http://schemas.microsoft.com/office/drawing/2014/main" id="{9F0F7775-4B9D-4152-95EC-B3195961E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Line 622">
                <a:extLst>
                  <a:ext uri="{FF2B5EF4-FFF2-40B4-BE49-F238E27FC236}">
                    <a16:creationId xmlns:a16="http://schemas.microsoft.com/office/drawing/2014/main" id="{E6D4B54D-2C82-4203-9FC3-745B2C392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Line 623">
                <a:extLst>
                  <a:ext uri="{FF2B5EF4-FFF2-40B4-BE49-F238E27FC236}">
                    <a16:creationId xmlns:a16="http://schemas.microsoft.com/office/drawing/2014/main" id="{7725C3AE-803C-4F25-B37F-FA60D5274D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Line 624">
                <a:extLst>
                  <a:ext uri="{FF2B5EF4-FFF2-40B4-BE49-F238E27FC236}">
                    <a16:creationId xmlns:a16="http://schemas.microsoft.com/office/drawing/2014/main" id="{1959B252-A128-440C-8A1B-2FB9EBAA2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Line 625">
                <a:extLst>
                  <a:ext uri="{FF2B5EF4-FFF2-40B4-BE49-F238E27FC236}">
                    <a16:creationId xmlns:a16="http://schemas.microsoft.com/office/drawing/2014/main" id="{AB887ED4-9D9E-4A12-9AE1-A3BCF0526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Line 626">
                <a:extLst>
                  <a:ext uri="{FF2B5EF4-FFF2-40B4-BE49-F238E27FC236}">
                    <a16:creationId xmlns:a16="http://schemas.microsoft.com/office/drawing/2014/main" id="{B3463B17-DD87-4EE1-8CE6-B9D71EE6E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Line 627">
                <a:extLst>
                  <a:ext uri="{FF2B5EF4-FFF2-40B4-BE49-F238E27FC236}">
                    <a16:creationId xmlns:a16="http://schemas.microsoft.com/office/drawing/2014/main" id="{AABF487A-C30E-48A6-9FCD-BB45065EE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Line 628">
                <a:extLst>
                  <a:ext uri="{FF2B5EF4-FFF2-40B4-BE49-F238E27FC236}">
                    <a16:creationId xmlns:a16="http://schemas.microsoft.com/office/drawing/2014/main" id="{55A9614F-1E3A-4943-8BAA-6D866DC44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Line 629">
                <a:extLst>
                  <a:ext uri="{FF2B5EF4-FFF2-40B4-BE49-F238E27FC236}">
                    <a16:creationId xmlns:a16="http://schemas.microsoft.com/office/drawing/2014/main" id="{7E154290-8BEC-4519-995D-44EB40C1D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Line 630">
                <a:extLst>
                  <a:ext uri="{FF2B5EF4-FFF2-40B4-BE49-F238E27FC236}">
                    <a16:creationId xmlns:a16="http://schemas.microsoft.com/office/drawing/2014/main" id="{7D44F6B8-E89C-4447-8879-D270745BB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Line 631">
                <a:extLst>
                  <a:ext uri="{FF2B5EF4-FFF2-40B4-BE49-F238E27FC236}">
                    <a16:creationId xmlns:a16="http://schemas.microsoft.com/office/drawing/2014/main" id="{547110ED-4C5E-4A68-81FC-17DC83E1B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Line 632">
                <a:extLst>
                  <a:ext uri="{FF2B5EF4-FFF2-40B4-BE49-F238E27FC236}">
                    <a16:creationId xmlns:a16="http://schemas.microsoft.com/office/drawing/2014/main" id="{991CF84B-A69D-4CE1-98BA-378172107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Line 633">
                <a:extLst>
                  <a:ext uri="{FF2B5EF4-FFF2-40B4-BE49-F238E27FC236}">
                    <a16:creationId xmlns:a16="http://schemas.microsoft.com/office/drawing/2014/main" id="{6699B6CE-83EE-4AC0-8106-DF495E0C2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Line 634">
                <a:extLst>
                  <a:ext uri="{FF2B5EF4-FFF2-40B4-BE49-F238E27FC236}">
                    <a16:creationId xmlns:a16="http://schemas.microsoft.com/office/drawing/2014/main" id="{CAE4941B-B144-48DA-9D55-EF531BE6C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Line 635">
                <a:extLst>
                  <a:ext uri="{FF2B5EF4-FFF2-40B4-BE49-F238E27FC236}">
                    <a16:creationId xmlns:a16="http://schemas.microsoft.com/office/drawing/2014/main" id="{2E4A5A72-0575-443F-A526-88CBE2AE3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Line 636">
                <a:extLst>
                  <a:ext uri="{FF2B5EF4-FFF2-40B4-BE49-F238E27FC236}">
                    <a16:creationId xmlns:a16="http://schemas.microsoft.com/office/drawing/2014/main" id="{94D6DE05-8DB4-4BFC-ABF8-BFF29CE81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Line 637">
                <a:extLst>
                  <a:ext uri="{FF2B5EF4-FFF2-40B4-BE49-F238E27FC236}">
                    <a16:creationId xmlns:a16="http://schemas.microsoft.com/office/drawing/2014/main" id="{52737C7B-5988-417E-90E3-9C90D5787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Line 638">
                <a:extLst>
                  <a:ext uri="{FF2B5EF4-FFF2-40B4-BE49-F238E27FC236}">
                    <a16:creationId xmlns:a16="http://schemas.microsoft.com/office/drawing/2014/main" id="{67AA969C-1546-4170-93B3-DFFACBFC4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Line 639">
                <a:extLst>
                  <a:ext uri="{FF2B5EF4-FFF2-40B4-BE49-F238E27FC236}">
                    <a16:creationId xmlns:a16="http://schemas.microsoft.com/office/drawing/2014/main" id="{69DDE757-21A1-494C-B9BC-CD10A0552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Line 640">
                <a:extLst>
                  <a:ext uri="{FF2B5EF4-FFF2-40B4-BE49-F238E27FC236}">
                    <a16:creationId xmlns:a16="http://schemas.microsoft.com/office/drawing/2014/main" id="{91848D73-807E-4BFF-80AF-B87488539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Line 641">
                <a:extLst>
                  <a:ext uri="{FF2B5EF4-FFF2-40B4-BE49-F238E27FC236}">
                    <a16:creationId xmlns:a16="http://schemas.microsoft.com/office/drawing/2014/main" id="{A51F0AAE-E063-4560-A55C-EF0BC2628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9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Line 642">
                <a:extLst>
                  <a:ext uri="{FF2B5EF4-FFF2-40B4-BE49-F238E27FC236}">
                    <a16:creationId xmlns:a16="http://schemas.microsoft.com/office/drawing/2014/main" id="{AC2CB587-9A65-4678-9B6A-C8EA861D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Line 643">
                <a:extLst>
                  <a:ext uri="{FF2B5EF4-FFF2-40B4-BE49-F238E27FC236}">
                    <a16:creationId xmlns:a16="http://schemas.microsoft.com/office/drawing/2014/main" id="{8649E25B-2238-4486-AFFB-E956579B1A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Line 644">
                <a:extLst>
                  <a:ext uri="{FF2B5EF4-FFF2-40B4-BE49-F238E27FC236}">
                    <a16:creationId xmlns:a16="http://schemas.microsoft.com/office/drawing/2014/main" id="{52E1DEB7-8705-4D8D-8757-811449926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Line 645">
                <a:extLst>
                  <a:ext uri="{FF2B5EF4-FFF2-40B4-BE49-F238E27FC236}">
                    <a16:creationId xmlns:a16="http://schemas.microsoft.com/office/drawing/2014/main" id="{2252F738-8464-4D65-8FE7-809DC1537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Line 646">
                <a:extLst>
                  <a:ext uri="{FF2B5EF4-FFF2-40B4-BE49-F238E27FC236}">
                    <a16:creationId xmlns:a16="http://schemas.microsoft.com/office/drawing/2014/main" id="{365BD3B5-2FFA-4A5D-9BE4-C2559F611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Line 647">
                <a:extLst>
                  <a:ext uri="{FF2B5EF4-FFF2-40B4-BE49-F238E27FC236}">
                    <a16:creationId xmlns:a16="http://schemas.microsoft.com/office/drawing/2014/main" id="{6B78CB4C-38AF-4C0F-A2FD-DCAE55929D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Line 648">
                <a:extLst>
                  <a:ext uri="{FF2B5EF4-FFF2-40B4-BE49-F238E27FC236}">
                    <a16:creationId xmlns:a16="http://schemas.microsoft.com/office/drawing/2014/main" id="{E6937106-58D2-441C-ABF5-DD00711616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Line 649">
                <a:extLst>
                  <a:ext uri="{FF2B5EF4-FFF2-40B4-BE49-F238E27FC236}">
                    <a16:creationId xmlns:a16="http://schemas.microsoft.com/office/drawing/2014/main" id="{4CD3F4AB-8D92-4864-A39E-C12F9BACC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Line 650">
                <a:extLst>
                  <a:ext uri="{FF2B5EF4-FFF2-40B4-BE49-F238E27FC236}">
                    <a16:creationId xmlns:a16="http://schemas.microsoft.com/office/drawing/2014/main" id="{AD0AFD6A-662E-4401-AE39-B7D2DDB15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Line 651">
                <a:extLst>
                  <a:ext uri="{FF2B5EF4-FFF2-40B4-BE49-F238E27FC236}">
                    <a16:creationId xmlns:a16="http://schemas.microsoft.com/office/drawing/2014/main" id="{840E88C6-3683-4F5F-9265-E2771A2C2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Line 652">
                <a:extLst>
                  <a:ext uri="{FF2B5EF4-FFF2-40B4-BE49-F238E27FC236}">
                    <a16:creationId xmlns:a16="http://schemas.microsoft.com/office/drawing/2014/main" id="{E4ACF856-4976-4844-97B8-E6A80DF98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Line 653">
                <a:extLst>
                  <a:ext uri="{FF2B5EF4-FFF2-40B4-BE49-F238E27FC236}">
                    <a16:creationId xmlns:a16="http://schemas.microsoft.com/office/drawing/2014/main" id="{649540D2-0C2C-4226-A433-4764CFF1EC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Line 654">
                <a:extLst>
                  <a:ext uri="{FF2B5EF4-FFF2-40B4-BE49-F238E27FC236}">
                    <a16:creationId xmlns:a16="http://schemas.microsoft.com/office/drawing/2014/main" id="{91BA5628-8980-4822-A7CC-B5EF507CD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Line 655">
                <a:extLst>
                  <a:ext uri="{FF2B5EF4-FFF2-40B4-BE49-F238E27FC236}">
                    <a16:creationId xmlns:a16="http://schemas.microsoft.com/office/drawing/2014/main" id="{0F16BEAB-69A6-4A14-BE56-97D2B6589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Line 656">
                <a:extLst>
                  <a:ext uri="{FF2B5EF4-FFF2-40B4-BE49-F238E27FC236}">
                    <a16:creationId xmlns:a16="http://schemas.microsoft.com/office/drawing/2014/main" id="{58D3AA6C-E2FE-4DF7-9553-E12C664F8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Line 657">
                <a:extLst>
                  <a:ext uri="{FF2B5EF4-FFF2-40B4-BE49-F238E27FC236}">
                    <a16:creationId xmlns:a16="http://schemas.microsoft.com/office/drawing/2014/main" id="{67E03D59-C968-4DE5-AC0E-B93EABBC2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Line 658">
                <a:extLst>
                  <a:ext uri="{FF2B5EF4-FFF2-40B4-BE49-F238E27FC236}">
                    <a16:creationId xmlns:a16="http://schemas.microsoft.com/office/drawing/2014/main" id="{2A5E24B5-B562-4117-B01C-95AD6943E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Line 659">
                <a:extLst>
                  <a:ext uri="{FF2B5EF4-FFF2-40B4-BE49-F238E27FC236}">
                    <a16:creationId xmlns:a16="http://schemas.microsoft.com/office/drawing/2014/main" id="{3E411074-23DF-4591-BCE6-2837A8131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Line 660">
                <a:extLst>
                  <a:ext uri="{FF2B5EF4-FFF2-40B4-BE49-F238E27FC236}">
                    <a16:creationId xmlns:a16="http://schemas.microsoft.com/office/drawing/2014/main" id="{F65DB5DC-1ABE-44D8-A555-B67654BCF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Line 661">
                <a:extLst>
                  <a:ext uri="{FF2B5EF4-FFF2-40B4-BE49-F238E27FC236}">
                    <a16:creationId xmlns:a16="http://schemas.microsoft.com/office/drawing/2014/main" id="{111684AF-7EF1-43AA-92F1-ABC8E450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Line 662">
                <a:extLst>
                  <a:ext uri="{FF2B5EF4-FFF2-40B4-BE49-F238E27FC236}">
                    <a16:creationId xmlns:a16="http://schemas.microsoft.com/office/drawing/2014/main" id="{1AAE0367-4D64-4E6A-817B-FED695C25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Line 663">
                <a:extLst>
                  <a:ext uri="{FF2B5EF4-FFF2-40B4-BE49-F238E27FC236}">
                    <a16:creationId xmlns:a16="http://schemas.microsoft.com/office/drawing/2014/main" id="{93363287-5F25-4038-B7B6-60C0535F7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" name="Line 664">
                <a:extLst>
                  <a:ext uri="{FF2B5EF4-FFF2-40B4-BE49-F238E27FC236}">
                    <a16:creationId xmlns:a16="http://schemas.microsoft.com/office/drawing/2014/main" id="{590DC073-C77E-4F99-8BFC-062FCD084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" name="Line 665">
                <a:extLst>
                  <a:ext uri="{FF2B5EF4-FFF2-40B4-BE49-F238E27FC236}">
                    <a16:creationId xmlns:a16="http://schemas.microsoft.com/office/drawing/2014/main" id="{DC4A1590-193C-4D48-B317-B894B8CEB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Line 666">
                <a:extLst>
                  <a:ext uri="{FF2B5EF4-FFF2-40B4-BE49-F238E27FC236}">
                    <a16:creationId xmlns:a16="http://schemas.microsoft.com/office/drawing/2014/main" id="{7FBA898E-BF2E-4738-A140-0C83251C3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0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Line 667">
                <a:extLst>
                  <a:ext uri="{FF2B5EF4-FFF2-40B4-BE49-F238E27FC236}">
                    <a16:creationId xmlns:a16="http://schemas.microsoft.com/office/drawing/2014/main" id="{1D91BA96-D57B-4227-862A-4D75E822B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1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Line 668">
                <a:extLst>
                  <a:ext uri="{FF2B5EF4-FFF2-40B4-BE49-F238E27FC236}">
                    <a16:creationId xmlns:a16="http://schemas.microsoft.com/office/drawing/2014/main" id="{D9B003DD-504A-474B-BF24-03B83DB81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" name="Line 669">
                <a:extLst>
                  <a:ext uri="{FF2B5EF4-FFF2-40B4-BE49-F238E27FC236}">
                    <a16:creationId xmlns:a16="http://schemas.microsoft.com/office/drawing/2014/main" id="{9545BE7B-12F3-4D9E-B5D4-BDD4A5E8E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" name="Line 670">
                <a:extLst>
                  <a:ext uri="{FF2B5EF4-FFF2-40B4-BE49-F238E27FC236}">
                    <a16:creationId xmlns:a16="http://schemas.microsoft.com/office/drawing/2014/main" id="{A8FAC0DF-5330-40AD-BEB1-48CA50572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Line 671">
                <a:extLst>
                  <a:ext uri="{FF2B5EF4-FFF2-40B4-BE49-F238E27FC236}">
                    <a16:creationId xmlns:a16="http://schemas.microsoft.com/office/drawing/2014/main" id="{8C1186D8-CA03-4E18-9E8F-7DFF6A186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Line 672">
                <a:extLst>
                  <a:ext uri="{FF2B5EF4-FFF2-40B4-BE49-F238E27FC236}">
                    <a16:creationId xmlns:a16="http://schemas.microsoft.com/office/drawing/2014/main" id="{D40A1E41-4B7F-481D-A9D9-EF7BF2A7B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Line 673">
                <a:extLst>
                  <a:ext uri="{FF2B5EF4-FFF2-40B4-BE49-F238E27FC236}">
                    <a16:creationId xmlns:a16="http://schemas.microsoft.com/office/drawing/2014/main" id="{9637E27C-8455-4F46-BD99-D26A1C99D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Line 674">
                <a:extLst>
                  <a:ext uri="{FF2B5EF4-FFF2-40B4-BE49-F238E27FC236}">
                    <a16:creationId xmlns:a16="http://schemas.microsoft.com/office/drawing/2014/main" id="{C0603B73-A313-431A-AD8E-0CB6903F2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" name="Line 675">
                <a:extLst>
                  <a:ext uri="{FF2B5EF4-FFF2-40B4-BE49-F238E27FC236}">
                    <a16:creationId xmlns:a16="http://schemas.microsoft.com/office/drawing/2014/main" id="{434FAE6D-10A9-4488-BC49-C821FF234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12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" name="Line 676">
                <a:extLst>
                  <a:ext uri="{FF2B5EF4-FFF2-40B4-BE49-F238E27FC236}">
                    <a16:creationId xmlns:a16="http://schemas.microsoft.com/office/drawing/2014/main" id="{602C8589-6EB2-47CC-BE2B-CC6895024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" name="Line 677">
                <a:extLst>
                  <a:ext uri="{FF2B5EF4-FFF2-40B4-BE49-F238E27FC236}">
                    <a16:creationId xmlns:a16="http://schemas.microsoft.com/office/drawing/2014/main" id="{8BE70F29-C33D-4BAD-B2BB-01C520540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31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Line 678">
                <a:extLst>
                  <a:ext uri="{FF2B5EF4-FFF2-40B4-BE49-F238E27FC236}">
                    <a16:creationId xmlns:a16="http://schemas.microsoft.com/office/drawing/2014/main" id="{B5FAAA42-D522-44E2-B3FF-27DA45B04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Line 679">
                <a:extLst>
                  <a:ext uri="{FF2B5EF4-FFF2-40B4-BE49-F238E27FC236}">
                    <a16:creationId xmlns:a16="http://schemas.microsoft.com/office/drawing/2014/main" id="{CCC0F927-2376-481E-ACE3-88994C445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Line 680">
                <a:extLst>
                  <a:ext uri="{FF2B5EF4-FFF2-40B4-BE49-F238E27FC236}">
                    <a16:creationId xmlns:a16="http://schemas.microsoft.com/office/drawing/2014/main" id="{16076BD4-8EE6-4A09-AF61-55E28DA3D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70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" name="Line 681">
                <a:extLst>
                  <a:ext uri="{FF2B5EF4-FFF2-40B4-BE49-F238E27FC236}">
                    <a16:creationId xmlns:a16="http://schemas.microsoft.com/office/drawing/2014/main" id="{E47A4CDD-FFDE-4E0A-A621-61D4DFB30F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7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" name="Line 682">
                <a:extLst>
                  <a:ext uri="{FF2B5EF4-FFF2-40B4-BE49-F238E27FC236}">
                    <a16:creationId xmlns:a16="http://schemas.microsoft.com/office/drawing/2014/main" id="{E38A475F-9D93-40B4-AFA1-5D237A3439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" name="Line 683">
                <a:extLst>
                  <a:ext uri="{FF2B5EF4-FFF2-40B4-BE49-F238E27FC236}">
                    <a16:creationId xmlns:a16="http://schemas.microsoft.com/office/drawing/2014/main" id="{E46D9684-728A-4BFF-A842-638E702B2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0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" name="Line 684">
                <a:extLst>
                  <a:ext uri="{FF2B5EF4-FFF2-40B4-BE49-F238E27FC236}">
                    <a16:creationId xmlns:a16="http://schemas.microsoft.com/office/drawing/2014/main" id="{A49DBCBB-3494-4C10-BABF-9CBFC5416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19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" name="Line 685">
                <a:extLst>
                  <a:ext uri="{FF2B5EF4-FFF2-40B4-BE49-F238E27FC236}">
                    <a16:creationId xmlns:a16="http://schemas.microsoft.com/office/drawing/2014/main" id="{1417662C-60B6-448D-BC7D-8CC325C5E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2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" name="Line 686">
                <a:extLst>
                  <a:ext uri="{FF2B5EF4-FFF2-40B4-BE49-F238E27FC236}">
                    <a16:creationId xmlns:a16="http://schemas.microsoft.com/office/drawing/2014/main" id="{1799B383-9AF4-4887-946A-127A82779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4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" name="Line 687">
                <a:extLst>
                  <a:ext uri="{FF2B5EF4-FFF2-40B4-BE49-F238E27FC236}">
                    <a16:creationId xmlns:a16="http://schemas.microsoft.com/office/drawing/2014/main" id="{472C1268-8EC0-4914-B4AA-C6FC4BA10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58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" name="Line 688">
                <a:extLst>
                  <a:ext uri="{FF2B5EF4-FFF2-40B4-BE49-F238E27FC236}">
                    <a16:creationId xmlns:a16="http://schemas.microsoft.com/office/drawing/2014/main" id="{331DBD89-C583-42CA-82B1-B1BBC0646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" name="Line 689">
                <a:extLst>
                  <a:ext uri="{FF2B5EF4-FFF2-40B4-BE49-F238E27FC236}">
                    <a16:creationId xmlns:a16="http://schemas.microsoft.com/office/drawing/2014/main" id="{63A26DDE-E217-4EB5-9695-CC8077C83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" name="Line 690">
                <a:extLst>
                  <a:ext uri="{FF2B5EF4-FFF2-40B4-BE49-F238E27FC236}">
                    <a16:creationId xmlns:a16="http://schemas.microsoft.com/office/drawing/2014/main" id="{CF2D346F-A8C4-46FD-807C-18CC2ED49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" name="Line 691">
                <a:extLst>
                  <a:ext uri="{FF2B5EF4-FFF2-40B4-BE49-F238E27FC236}">
                    <a16:creationId xmlns:a16="http://schemas.microsoft.com/office/drawing/2014/main" id="{D4F6AC31-3BB0-4904-9D4A-2D8451D000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0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" name="Line 692">
                <a:extLst>
                  <a:ext uri="{FF2B5EF4-FFF2-40B4-BE49-F238E27FC236}">
                    <a16:creationId xmlns:a16="http://schemas.microsoft.com/office/drawing/2014/main" id="{BF4A7F75-BB79-478E-9761-F3B200A0F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" name="Line 693">
                <a:extLst>
                  <a:ext uri="{FF2B5EF4-FFF2-40B4-BE49-F238E27FC236}">
                    <a16:creationId xmlns:a16="http://schemas.microsoft.com/office/drawing/2014/main" id="{3087E971-A6DE-4207-A318-AD8CD4E42D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7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" name="Line 694">
                <a:extLst>
                  <a:ext uri="{FF2B5EF4-FFF2-40B4-BE49-F238E27FC236}">
                    <a16:creationId xmlns:a16="http://schemas.microsoft.com/office/drawing/2014/main" id="{415D1362-B207-4924-BCA4-D258220879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4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" name="Line 695">
                <a:extLst>
                  <a:ext uri="{FF2B5EF4-FFF2-40B4-BE49-F238E27FC236}">
                    <a16:creationId xmlns:a16="http://schemas.microsoft.com/office/drawing/2014/main" id="{1687D9E1-B138-464A-BD3B-4FE9478F9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5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" name="Line 696">
                <a:extLst>
                  <a:ext uri="{FF2B5EF4-FFF2-40B4-BE49-F238E27FC236}">
                    <a16:creationId xmlns:a16="http://schemas.microsoft.com/office/drawing/2014/main" id="{05461D00-F72A-492F-8B9F-266D3832B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6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" name="Line 697">
                <a:extLst>
                  <a:ext uri="{FF2B5EF4-FFF2-40B4-BE49-F238E27FC236}">
                    <a16:creationId xmlns:a16="http://schemas.microsoft.com/office/drawing/2014/main" id="{651C8E91-50D2-4C80-87BE-D8FD992D44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" name="Line 698">
                <a:extLst>
                  <a:ext uri="{FF2B5EF4-FFF2-40B4-BE49-F238E27FC236}">
                    <a16:creationId xmlns:a16="http://schemas.microsoft.com/office/drawing/2014/main" id="{54F77CD8-6828-40C2-A932-878956719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9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" name="Line 699">
                <a:extLst>
                  <a:ext uri="{FF2B5EF4-FFF2-40B4-BE49-F238E27FC236}">
                    <a16:creationId xmlns:a16="http://schemas.microsoft.com/office/drawing/2014/main" id="{06699043-1D10-402B-815D-B216147589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" name="Line 700">
                <a:extLst>
                  <a:ext uri="{FF2B5EF4-FFF2-40B4-BE49-F238E27FC236}">
                    <a16:creationId xmlns:a16="http://schemas.microsoft.com/office/drawing/2014/main" id="{93F6849D-A16A-41B9-AFF3-787CE83F47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3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" name="Line 701">
                <a:extLst>
                  <a:ext uri="{FF2B5EF4-FFF2-40B4-BE49-F238E27FC236}">
                    <a16:creationId xmlns:a16="http://schemas.microsoft.com/office/drawing/2014/main" id="{95986548-76DB-4737-958F-4C9CC2645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24" y="3727"/>
                <a:ext cx="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" name="Line 702">
                <a:extLst>
                  <a:ext uri="{FF2B5EF4-FFF2-40B4-BE49-F238E27FC236}">
                    <a16:creationId xmlns:a16="http://schemas.microsoft.com/office/drawing/2014/main" id="{82D6BF14-BB6E-4237-B398-C52021766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5" y="372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" name="Rectangle 703">
                <a:extLst>
                  <a:ext uri="{FF2B5EF4-FFF2-40B4-BE49-F238E27FC236}">
                    <a16:creationId xmlns:a16="http://schemas.microsoft.com/office/drawing/2014/main" id="{1F6760DA-8AD9-4D09-877C-D7F5F61E9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" y="3753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759.0</a:t>
                </a:r>
                <a:endParaRPr lang="en-US" altLang="en-US"/>
              </a:p>
            </p:txBody>
          </p:sp>
          <p:sp>
            <p:nvSpPr>
              <p:cNvPr id="154" name="Line 704">
                <a:extLst>
                  <a:ext uri="{FF2B5EF4-FFF2-40B4-BE49-F238E27FC236}">
                    <a16:creationId xmlns:a16="http://schemas.microsoft.com/office/drawing/2014/main" id="{154B5F12-A947-4336-BA36-68417807E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8" y="372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" name="Rectangle 705">
                <a:extLst>
                  <a:ext uri="{FF2B5EF4-FFF2-40B4-BE49-F238E27FC236}">
                    <a16:creationId xmlns:a16="http://schemas.microsoft.com/office/drawing/2014/main" id="{7DE6EBB2-E5B4-4B75-8090-F390FF4EB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3753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759.5</a:t>
                </a:r>
                <a:endParaRPr lang="en-US" altLang="en-US"/>
              </a:p>
            </p:txBody>
          </p:sp>
          <p:sp>
            <p:nvSpPr>
              <p:cNvPr id="156" name="Line 706">
                <a:extLst>
                  <a:ext uri="{FF2B5EF4-FFF2-40B4-BE49-F238E27FC236}">
                    <a16:creationId xmlns:a16="http://schemas.microsoft.com/office/drawing/2014/main" id="{CF5C5417-0946-4AE8-AB91-0CC5DB6F9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372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" name="Rectangle 707">
                <a:extLst>
                  <a:ext uri="{FF2B5EF4-FFF2-40B4-BE49-F238E27FC236}">
                    <a16:creationId xmlns:a16="http://schemas.microsoft.com/office/drawing/2014/main" id="{BE0E8901-19A3-4AD8-944F-8596BA1D2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3753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760.0</a:t>
                </a:r>
                <a:endParaRPr lang="en-US" altLang="en-US"/>
              </a:p>
            </p:txBody>
          </p:sp>
          <p:sp>
            <p:nvSpPr>
              <p:cNvPr id="158" name="Line 708">
                <a:extLst>
                  <a:ext uri="{FF2B5EF4-FFF2-40B4-BE49-F238E27FC236}">
                    <a16:creationId xmlns:a16="http://schemas.microsoft.com/office/drawing/2014/main" id="{302BEA13-2954-4A83-A26B-3BCB0FF76A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7" y="372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" name="Rectangle 709">
                <a:extLst>
                  <a:ext uri="{FF2B5EF4-FFF2-40B4-BE49-F238E27FC236}">
                    <a16:creationId xmlns:a16="http://schemas.microsoft.com/office/drawing/2014/main" id="{72A79416-9B8A-4913-B785-AC7CEE292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3753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760.5</a:t>
                </a:r>
                <a:endParaRPr lang="en-US" altLang="en-US"/>
              </a:p>
            </p:txBody>
          </p:sp>
          <p:sp>
            <p:nvSpPr>
              <p:cNvPr id="160" name="Line 710">
                <a:extLst>
                  <a:ext uri="{FF2B5EF4-FFF2-40B4-BE49-F238E27FC236}">
                    <a16:creationId xmlns:a16="http://schemas.microsoft.com/office/drawing/2014/main" id="{820FD34E-4369-498F-BB10-A5FA9C07D3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2" y="372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" name="Rectangle 711">
                <a:extLst>
                  <a:ext uri="{FF2B5EF4-FFF2-40B4-BE49-F238E27FC236}">
                    <a16:creationId xmlns:a16="http://schemas.microsoft.com/office/drawing/2014/main" id="{F2BAC451-C9AB-42F3-BE4C-D489F20B3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3753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761.0</a:t>
                </a:r>
                <a:endParaRPr lang="en-US" altLang="en-US"/>
              </a:p>
            </p:txBody>
          </p:sp>
          <p:sp>
            <p:nvSpPr>
              <p:cNvPr id="162" name="Line 712">
                <a:extLst>
                  <a:ext uri="{FF2B5EF4-FFF2-40B4-BE49-F238E27FC236}">
                    <a16:creationId xmlns:a16="http://schemas.microsoft.com/office/drawing/2014/main" id="{82500A58-B2D2-403A-B03A-67222366D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5" y="372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" name="Rectangle 713">
                <a:extLst>
                  <a:ext uri="{FF2B5EF4-FFF2-40B4-BE49-F238E27FC236}">
                    <a16:creationId xmlns:a16="http://schemas.microsoft.com/office/drawing/2014/main" id="{A02DFF1B-2944-429E-8F9E-0A7922E1F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3753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761.5</a:t>
                </a:r>
                <a:endParaRPr lang="en-US" altLang="en-US"/>
              </a:p>
            </p:txBody>
          </p:sp>
          <p:sp>
            <p:nvSpPr>
              <p:cNvPr id="164" name="Line 714">
                <a:extLst>
                  <a:ext uri="{FF2B5EF4-FFF2-40B4-BE49-F238E27FC236}">
                    <a16:creationId xmlns:a16="http://schemas.microsoft.com/office/drawing/2014/main" id="{9D7BB4C9-D3FD-4EF3-8C66-F6D516A158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0" y="372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" name="Rectangle 715">
                <a:extLst>
                  <a:ext uri="{FF2B5EF4-FFF2-40B4-BE49-F238E27FC236}">
                    <a16:creationId xmlns:a16="http://schemas.microsoft.com/office/drawing/2014/main" id="{64E508D8-B79B-4B4B-B9CE-0C3BFA520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" y="3753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762.0</a:t>
                </a:r>
                <a:endParaRPr lang="en-US" altLang="en-US"/>
              </a:p>
            </p:txBody>
          </p:sp>
          <p:sp>
            <p:nvSpPr>
              <p:cNvPr id="166" name="Line 716">
                <a:extLst>
                  <a:ext uri="{FF2B5EF4-FFF2-40B4-BE49-F238E27FC236}">
                    <a16:creationId xmlns:a16="http://schemas.microsoft.com/office/drawing/2014/main" id="{3444B844-51CB-422B-BF45-E0BA8EA33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4" y="372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" name="Rectangle 717">
                <a:extLst>
                  <a:ext uri="{FF2B5EF4-FFF2-40B4-BE49-F238E27FC236}">
                    <a16:creationId xmlns:a16="http://schemas.microsoft.com/office/drawing/2014/main" id="{901DBB9F-6630-4824-8070-62EF4DD79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" y="3753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762.5</a:t>
                </a:r>
                <a:endParaRPr lang="en-US" altLang="en-US"/>
              </a:p>
            </p:txBody>
          </p:sp>
          <p:sp>
            <p:nvSpPr>
              <p:cNvPr id="168" name="Line 718">
                <a:extLst>
                  <a:ext uri="{FF2B5EF4-FFF2-40B4-BE49-F238E27FC236}">
                    <a16:creationId xmlns:a16="http://schemas.microsoft.com/office/drawing/2014/main" id="{690D429E-0147-4DE5-8E5F-77DD639EB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372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" name="Rectangle 719">
                <a:extLst>
                  <a:ext uri="{FF2B5EF4-FFF2-40B4-BE49-F238E27FC236}">
                    <a16:creationId xmlns:a16="http://schemas.microsoft.com/office/drawing/2014/main" id="{8AC0C1D7-AB2B-47A9-B7E0-AD1B798FE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1" y="3753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763.0</a:t>
                </a:r>
                <a:endParaRPr lang="en-US" altLang="en-US"/>
              </a:p>
            </p:txBody>
          </p:sp>
          <p:sp>
            <p:nvSpPr>
              <p:cNvPr id="170" name="Line 720">
                <a:extLst>
                  <a:ext uri="{FF2B5EF4-FFF2-40B4-BE49-F238E27FC236}">
                    <a16:creationId xmlns:a16="http://schemas.microsoft.com/office/drawing/2014/main" id="{74A97984-5D32-44A8-8A1B-D15652C2A8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4" y="372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" name="Rectangle 721">
                <a:extLst>
                  <a:ext uri="{FF2B5EF4-FFF2-40B4-BE49-F238E27FC236}">
                    <a16:creationId xmlns:a16="http://schemas.microsoft.com/office/drawing/2014/main" id="{53F358ED-17F4-423E-B33E-BF5A2F3F1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753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763.5</a:t>
                </a:r>
                <a:endParaRPr lang="en-US" altLang="en-US"/>
              </a:p>
            </p:txBody>
          </p:sp>
          <p:sp>
            <p:nvSpPr>
              <p:cNvPr id="172" name="Line 722">
                <a:extLst>
                  <a:ext uri="{FF2B5EF4-FFF2-40B4-BE49-F238E27FC236}">
                    <a16:creationId xmlns:a16="http://schemas.microsoft.com/office/drawing/2014/main" id="{03034A6E-BD7C-4005-A934-71D591EB0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7" y="372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" name="Rectangle 723">
                <a:extLst>
                  <a:ext uri="{FF2B5EF4-FFF2-40B4-BE49-F238E27FC236}">
                    <a16:creationId xmlns:a16="http://schemas.microsoft.com/office/drawing/2014/main" id="{7E1FD6CB-AB0A-4F4E-8896-D98C968D4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3753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764.0</a:t>
                </a:r>
                <a:endParaRPr lang="en-US" altLang="en-US"/>
              </a:p>
            </p:txBody>
          </p:sp>
          <p:sp>
            <p:nvSpPr>
              <p:cNvPr id="174" name="Line 724">
                <a:extLst>
                  <a:ext uri="{FF2B5EF4-FFF2-40B4-BE49-F238E27FC236}">
                    <a16:creationId xmlns:a16="http://schemas.microsoft.com/office/drawing/2014/main" id="{8D3620BD-3B03-415C-9F93-04D215493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2" y="372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" name="Rectangle 725">
                <a:extLst>
                  <a:ext uri="{FF2B5EF4-FFF2-40B4-BE49-F238E27FC236}">
                    <a16:creationId xmlns:a16="http://schemas.microsoft.com/office/drawing/2014/main" id="{F72D28D3-CAA8-4BB6-8227-06B7CAA91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4" y="3753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764.5</a:t>
                </a:r>
                <a:endParaRPr lang="en-US" altLang="en-US"/>
              </a:p>
            </p:txBody>
          </p:sp>
          <p:sp>
            <p:nvSpPr>
              <p:cNvPr id="176" name="Line 726">
                <a:extLst>
                  <a:ext uri="{FF2B5EF4-FFF2-40B4-BE49-F238E27FC236}">
                    <a16:creationId xmlns:a16="http://schemas.microsoft.com/office/drawing/2014/main" id="{616C45B6-73DE-45E8-8E9C-11B057A69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5" y="372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Rectangle 727">
                <a:extLst>
                  <a:ext uri="{FF2B5EF4-FFF2-40B4-BE49-F238E27FC236}">
                    <a16:creationId xmlns:a16="http://schemas.microsoft.com/office/drawing/2014/main" id="{63106C66-BFB9-41B0-AA7F-AA83079FE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7" y="3753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765.0</a:t>
                </a:r>
                <a:endParaRPr lang="en-US" altLang="en-US"/>
              </a:p>
            </p:txBody>
          </p:sp>
          <p:sp>
            <p:nvSpPr>
              <p:cNvPr id="178" name="Line 728">
                <a:extLst>
                  <a:ext uri="{FF2B5EF4-FFF2-40B4-BE49-F238E27FC236}">
                    <a16:creationId xmlns:a16="http://schemas.microsoft.com/office/drawing/2014/main" id="{BB433536-E2A1-4EDC-A063-F8AB11E98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1" y="372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" name="Rectangle 729">
                <a:extLst>
                  <a:ext uri="{FF2B5EF4-FFF2-40B4-BE49-F238E27FC236}">
                    <a16:creationId xmlns:a16="http://schemas.microsoft.com/office/drawing/2014/main" id="{1A23503F-616A-44BF-BC0C-98C9FBE46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" y="3753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765.5</a:t>
                </a:r>
                <a:endParaRPr lang="en-US" altLang="en-US"/>
              </a:p>
            </p:txBody>
          </p:sp>
          <p:sp>
            <p:nvSpPr>
              <p:cNvPr id="180" name="Line 730">
                <a:extLst>
                  <a:ext uri="{FF2B5EF4-FFF2-40B4-BE49-F238E27FC236}">
                    <a16:creationId xmlns:a16="http://schemas.microsoft.com/office/drawing/2014/main" id="{47A6C0BB-08F6-4844-B056-C7D912BD5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4" y="372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" name="Rectangle 731">
                <a:extLst>
                  <a:ext uri="{FF2B5EF4-FFF2-40B4-BE49-F238E27FC236}">
                    <a16:creationId xmlns:a16="http://schemas.microsoft.com/office/drawing/2014/main" id="{D64AFE64-3570-4C5C-B65F-AA0D87D0C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6" y="3753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766.0</a:t>
                </a:r>
                <a:endParaRPr lang="en-US" altLang="en-US"/>
              </a:p>
            </p:txBody>
          </p:sp>
          <p:sp>
            <p:nvSpPr>
              <p:cNvPr id="182" name="Line 732">
                <a:extLst>
                  <a:ext uri="{FF2B5EF4-FFF2-40B4-BE49-F238E27FC236}">
                    <a16:creationId xmlns:a16="http://schemas.microsoft.com/office/drawing/2014/main" id="{F709F4EC-F30D-45CF-AA56-A17EFEAB9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9" y="372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Rectangle 733">
                <a:extLst>
                  <a:ext uri="{FF2B5EF4-FFF2-40B4-BE49-F238E27FC236}">
                    <a16:creationId xmlns:a16="http://schemas.microsoft.com/office/drawing/2014/main" id="{90ECCBB8-D0A9-49B3-B157-ECAD3CCE1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1" y="3753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766.5</a:t>
                </a:r>
                <a:endParaRPr lang="en-US" altLang="en-US"/>
              </a:p>
            </p:txBody>
          </p:sp>
          <p:sp>
            <p:nvSpPr>
              <p:cNvPr id="184" name="Line 734">
                <a:extLst>
                  <a:ext uri="{FF2B5EF4-FFF2-40B4-BE49-F238E27FC236}">
                    <a16:creationId xmlns:a16="http://schemas.microsoft.com/office/drawing/2014/main" id="{270BE6C1-8D1E-4BB5-8255-64A84957E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34" y="372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Rectangle 735">
                <a:extLst>
                  <a:ext uri="{FF2B5EF4-FFF2-40B4-BE49-F238E27FC236}">
                    <a16:creationId xmlns:a16="http://schemas.microsoft.com/office/drawing/2014/main" id="{53FE12B4-3C7D-4CEF-B82F-83369F3C2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6" y="3753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767.0</a:t>
                </a:r>
                <a:endParaRPr lang="en-US" altLang="en-US"/>
              </a:p>
            </p:txBody>
          </p:sp>
          <p:sp>
            <p:nvSpPr>
              <p:cNvPr id="186" name="Rectangle 736">
                <a:extLst>
                  <a:ext uri="{FF2B5EF4-FFF2-40B4-BE49-F238E27FC236}">
                    <a16:creationId xmlns:a16="http://schemas.microsoft.com/office/drawing/2014/main" id="{42E0B313-29DD-469F-8E8E-D839EAB7B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3809"/>
                <a:ext cx="65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m/z</a:t>
                </a:r>
                <a:endParaRPr lang="en-US" altLang="en-US"/>
              </a:p>
            </p:txBody>
          </p:sp>
          <p:sp>
            <p:nvSpPr>
              <p:cNvPr id="187" name="Line 737">
                <a:extLst>
                  <a:ext uri="{FF2B5EF4-FFF2-40B4-BE49-F238E27FC236}">
                    <a16:creationId xmlns:a16="http://schemas.microsoft.com/office/drawing/2014/main" id="{A8F89A3B-31AA-4204-A039-5CAD7C66D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5" y="2738"/>
                <a:ext cx="0" cy="98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8" name="Line 738">
                <a:extLst>
                  <a:ext uri="{FF2B5EF4-FFF2-40B4-BE49-F238E27FC236}">
                    <a16:creationId xmlns:a16="http://schemas.microsoft.com/office/drawing/2014/main" id="{E28F432F-5590-4484-B78E-185F5F3E7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705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Line 739">
                <a:extLst>
                  <a:ext uri="{FF2B5EF4-FFF2-40B4-BE49-F238E27FC236}">
                    <a16:creationId xmlns:a16="http://schemas.microsoft.com/office/drawing/2014/main" id="{F53D9C90-3D4A-4615-BFD7-599B8C288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687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Line 740">
                <a:extLst>
                  <a:ext uri="{FF2B5EF4-FFF2-40B4-BE49-F238E27FC236}">
                    <a16:creationId xmlns:a16="http://schemas.microsoft.com/office/drawing/2014/main" id="{7884306C-FC5A-448E-9DEB-504C40463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666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Line 741">
                <a:extLst>
                  <a:ext uri="{FF2B5EF4-FFF2-40B4-BE49-F238E27FC236}">
                    <a16:creationId xmlns:a16="http://schemas.microsoft.com/office/drawing/2014/main" id="{E42235D4-5A69-4441-8ECE-CA1C88E133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647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Line 742">
                <a:extLst>
                  <a:ext uri="{FF2B5EF4-FFF2-40B4-BE49-F238E27FC236}">
                    <a16:creationId xmlns:a16="http://schemas.microsoft.com/office/drawing/2014/main" id="{A073AB90-51CC-4B5A-89D4-E6CD866DB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607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Line 743">
                <a:extLst>
                  <a:ext uri="{FF2B5EF4-FFF2-40B4-BE49-F238E27FC236}">
                    <a16:creationId xmlns:a16="http://schemas.microsoft.com/office/drawing/2014/main" id="{C6052A53-4780-4617-81E5-ACE96FF52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586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Line 744">
                <a:extLst>
                  <a:ext uri="{FF2B5EF4-FFF2-40B4-BE49-F238E27FC236}">
                    <a16:creationId xmlns:a16="http://schemas.microsoft.com/office/drawing/2014/main" id="{DAC4031B-7FBC-4A7D-B710-030DE8099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568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Line 745">
                <a:extLst>
                  <a:ext uri="{FF2B5EF4-FFF2-40B4-BE49-F238E27FC236}">
                    <a16:creationId xmlns:a16="http://schemas.microsoft.com/office/drawing/2014/main" id="{1E4DB281-EC63-4C73-8DF7-A3A545EB95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549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6" name="Line 746">
                <a:extLst>
                  <a:ext uri="{FF2B5EF4-FFF2-40B4-BE49-F238E27FC236}">
                    <a16:creationId xmlns:a16="http://schemas.microsoft.com/office/drawing/2014/main" id="{E861CB40-971C-4CC1-A781-8205CF4EC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509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7" name="Line 747">
                <a:extLst>
                  <a:ext uri="{FF2B5EF4-FFF2-40B4-BE49-F238E27FC236}">
                    <a16:creationId xmlns:a16="http://schemas.microsoft.com/office/drawing/2014/main" id="{75339C42-E6BF-4329-9D15-CEA4E1CD36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488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" name="Line 748">
                <a:extLst>
                  <a:ext uri="{FF2B5EF4-FFF2-40B4-BE49-F238E27FC236}">
                    <a16:creationId xmlns:a16="http://schemas.microsoft.com/office/drawing/2014/main" id="{36072790-C49C-4851-8C23-9EDE080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470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" name="Line 749">
                <a:extLst>
                  <a:ext uri="{FF2B5EF4-FFF2-40B4-BE49-F238E27FC236}">
                    <a16:creationId xmlns:a16="http://schemas.microsoft.com/office/drawing/2014/main" id="{F4FA758F-7555-4106-86BF-61407BD08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448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" name="Line 750">
                <a:extLst>
                  <a:ext uri="{FF2B5EF4-FFF2-40B4-BE49-F238E27FC236}">
                    <a16:creationId xmlns:a16="http://schemas.microsoft.com/office/drawing/2014/main" id="{5829DF8B-740D-4728-B1A6-0BE781A61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409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" name="Line 751">
                <a:extLst>
                  <a:ext uri="{FF2B5EF4-FFF2-40B4-BE49-F238E27FC236}">
                    <a16:creationId xmlns:a16="http://schemas.microsoft.com/office/drawing/2014/main" id="{FD32550D-81C9-425A-BB1C-C8D7358C8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390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2" name="Line 752">
                <a:extLst>
                  <a:ext uri="{FF2B5EF4-FFF2-40B4-BE49-F238E27FC236}">
                    <a16:creationId xmlns:a16="http://schemas.microsoft.com/office/drawing/2014/main" id="{336F2155-C596-4591-B178-23BD2458C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371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" name="Line 753">
                <a:extLst>
                  <a:ext uri="{FF2B5EF4-FFF2-40B4-BE49-F238E27FC236}">
                    <a16:creationId xmlns:a16="http://schemas.microsoft.com/office/drawing/2014/main" id="{8B43844F-AC4A-45B8-91ED-2CDA489FF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350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4" name="Line 754">
                <a:extLst>
                  <a:ext uri="{FF2B5EF4-FFF2-40B4-BE49-F238E27FC236}">
                    <a16:creationId xmlns:a16="http://schemas.microsoft.com/office/drawing/2014/main" id="{BD0A23AA-B218-4C8C-84FA-FB1BE3758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310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" name="Line 755">
                <a:extLst>
                  <a:ext uri="{FF2B5EF4-FFF2-40B4-BE49-F238E27FC236}">
                    <a16:creationId xmlns:a16="http://schemas.microsoft.com/office/drawing/2014/main" id="{E25E34A5-1A10-4608-9534-E86A41DDC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292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" name="Line 756">
                <a:extLst>
                  <a:ext uri="{FF2B5EF4-FFF2-40B4-BE49-F238E27FC236}">
                    <a16:creationId xmlns:a16="http://schemas.microsoft.com/office/drawing/2014/main" id="{1E56E937-354B-4874-9DB2-5C63F020F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271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7" name="Line 757">
                <a:extLst>
                  <a:ext uri="{FF2B5EF4-FFF2-40B4-BE49-F238E27FC236}">
                    <a16:creationId xmlns:a16="http://schemas.microsoft.com/office/drawing/2014/main" id="{331604BF-4218-497A-AE9A-FAFDB5B8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252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8" name="Line 758">
                <a:extLst>
                  <a:ext uri="{FF2B5EF4-FFF2-40B4-BE49-F238E27FC236}">
                    <a16:creationId xmlns:a16="http://schemas.microsoft.com/office/drawing/2014/main" id="{FFECF28F-A0DA-4DE6-B13B-989FD92F80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212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" name="Line 759">
                <a:extLst>
                  <a:ext uri="{FF2B5EF4-FFF2-40B4-BE49-F238E27FC236}">
                    <a16:creationId xmlns:a16="http://schemas.microsoft.com/office/drawing/2014/main" id="{C6F96901-EBD4-44E4-B04B-47AD271359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194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0" name="Line 760">
                <a:extLst>
                  <a:ext uri="{FF2B5EF4-FFF2-40B4-BE49-F238E27FC236}">
                    <a16:creationId xmlns:a16="http://schemas.microsoft.com/office/drawing/2014/main" id="{29493903-DC80-4566-BB38-A2D920638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173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1" name="Line 761">
                <a:extLst>
                  <a:ext uri="{FF2B5EF4-FFF2-40B4-BE49-F238E27FC236}">
                    <a16:creationId xmlns:a16="http://schemas.microsoft.com/office/drawing/2014/main" id="{9F41EC8A-DC57-41F6-9E5E-8167C10B0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154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2" name="Line 762">
                <a:extLst>
                  <a:ext uri="{FF2B5EF4-FFF2-40B4-BE49-F238E27FC236}">
                    <a16:creationId xmlns:a16="http://schemas.microsoft.com/office/drawing/2014/main" id="{7944700F-07EE-4404-94DA-1C19B0F22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114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3" name="Line 763">
                <a:extLst>
                  <a:ext uri="{FF2B5EF4-FFF2-40B4-BE49-F238E27FC236}">
                    <a16:creationId xmlns:a16="http://schemas.microsoft.com/office/drawing/2014/main" id="{45582F76-89DC-4541-9B1B-C1FD3A15F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093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4" name="Line 764">
                <a:extLst>
                  <a:ext uri="{FF2B5EF4-FFF2-40B4-BE49-F238E27FC236}">
                    <a16:creationId xmlns:a16="http://schemas.microsoft.com/office/drawing/2014/main" id="{740677A3-8D87-4DB9-AAC5-093163BCD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075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" name="Line 765">
                <a:extLst>
                  <a:ext uri="{FF2B5EF4-FFF2-40B4-BE49-F238E27FC236}">
                    <a16:creationId xmlns:a16="http://schemas.microsoft.com/office/drawing/2014/main" id="{B807CEA4-2213-4C00-97D0-2E126C04E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056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6" name="Line 766">
                <a:extLst>
                  <a:ext uri="{FF2B5EF4-FFF2-40B4-BE49-F238E27FC236}">
                    <a16:creationId xmlns:a16="http://schemas.microsoft.com/office/drawing/2014/main" id="{941CF587-92B7-4FA4-B3B9-34CD33FCB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3016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7" name="Line 767">
                <a:extLst>
                  <a:ext uri="{FF2B5EF4-FFF2-40B4-BE49-F238E27FC236}">
                    <a16:creationId xmlns:a16="http://schemas.microsoft.com/office/drawing/2014/main" id="{35F0038D-F8E5-401C-8258-DF9C0800C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995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8" name="Line 768">
                <a:extLst>
                  <a:ext uri="{FF2B5EF4-FFF2-40B4-BE49-F238E27FC236}">
                    <a16:creationId xmlns:a16="http://schemas.microsoft.com/office/drawing/2014/main" id="{E8940DBE-CE22-4DCB-A5C7-39C3EDA10D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976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9" name="Line 769">
                <a:extLst>
                  <a:ext uri="{FF2B5EF4-FFF2-40B4-BE49-F238E27FC236}">
                    <a16:creationId xmlns:a16="http://schemas.microsoft.com/office/drawing/2014/main" id="{81FAA16F-4590-4B90-912B-0B6919E2D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955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0" name="Line 770">
                <a:extLst>
                  <a:ext uri="{FF2B5EF4-FFF2-40B4-BE49-F238E27FC236}">
                    <a16:creationId xmlns:a16="http://schemas.microsoft.com/office/drawing/2014/main" id="{BDCB33A5-607E-497C-A07C-17574BD1E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916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1" name="Line 771">
                <a:extLst>
                  <a:ext uri="{FF2B5EF4-FFF2-40B4-BE49-F238E27FC236}">
                    <a16:creationId xmlns:a16="http://schemas.microsoft.com/office/drawing/2014/main" id="{C53DB843-D957-4DCC-835E-5389B93FA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897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2" name="Line 772">
                <a:extLst>
                  <a:ext uri="{FF2B5EF4-FFF2-40B4-BE49-F238E27FC236}">
                    <a16:creationId xmlns:a16="http://schemas.microsoft.com/office/drawing/2014/main" id="{0772FFA2-0335-425C-BB62-EB99968EE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878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3" name="Line 773">
                <a:extLst>
                  <a:ext uri="{FF2B5EF4-FFF2-40B4-BE49-F238E27FC236}">
                    <a16:creationId xmlns:a16="http://schemas.microsoft.com/office/drawing/2014/main" id="{EC690010-FF38-4343-B88C-2EC6C4357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857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4" name="Line 774">
                <a:extLst>
                  <a:ext uri="{FF2B5EF4-FFF2-40B4-BE49-F238E27FC236}">
                    <a16:creationId xmlns:a16="http://schemas.microsoft.com/office/drawing/2014/main" id="{FD046D8D-0961-462B-B073-3B7309F02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817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" name="Line 775">
                <a:extLst>
                  <a:ext uri="{FF2B5EF4-FFF2-40B4-BE49-F238E27FC236}">
                    <a16:creationId xmlns:a16="http://schemas.microsoft.com/office/drawing/2014/main" id="{E597819C-1458-41B5-9C48-9353FF6BC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799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6" name="Line 776">
                <a:extLst>
                  <a:ext uri="{FF2B5EF4-FFF2-40B4-BE49-F238E27FC236}">
                    <a16:creationId xmlns:a16="http://schemas.microsoft.com/office/drawing/2014/main" id="{2D604837-39DF-4D10-9E0D-81BF62B8D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778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7" name="Line 777">
                <a:extLst>
                  <a:ext uri="{FF2B5EF4-FFF2-40B4-BE49-F238E27FC236}">
                    <a16:creationId xmlns:a16="http://schemas.microsoft.com/office/drawing/2014/main" id="{E7FB91C5-3537-44B8-A4F5-928190384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0" y="2759"/>
                <a:ext cx="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8" name="Line 778">
                <a:extLst>
                  <a:ext uri="{FF2B5EF4-FFF2-40B4-BE49-F238E27FC236}">
                    <a16:creationId xmlns:a16="http://schemas.microsoft.com/office/drawing/2014/main" id="{42012AA3-A8ED-49B0-9BFA-B5F73626C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4" y="3724"/>
                <a:ext cx="2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9" name="Rectangle 779">
                <a:extLst>
                  <a:ext uri="{FF2B5EF4-FFF2-40B4-BE49-F238E27FC236}">
                    <a16:creationId xmlns:a16="http://schemas.microsoft.com/office/drawing/2014/main" id="{16DCEE8E-7807-40BC-BA77-B313A8D38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5" y="3703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0</a:t>
                </a:r>
                <a:endParaRPr lang="en-US" altLang="en-US"/>
              </a:p>
            </p:txBody>
          </p:sp>
          <p:sp>
            <p:nvSpPr>
              <p:cNvPr id="230" name="Line 780">
                <a:extLst>
                  <a:ext uri="{FF2B5EF4-FFF2-40B4-BE49-F238E27FC236}">
                    <a16:creationId xmlns:a16="http://schemas.microsoft.com/office/drawing/2014/main" id="{5CEAC287-C65D-492B-B73B-B1167D22E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4" y="3626"/>
                <a:ext cx="2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1" name="Rectangle 781">
                <a:extLst>
                  <a:ext uri="{FF2B5EF4-FFF2-40B4-BE49-F238E27FC236}">
                    <a16:creationId xmlns:a16="http://schemas.microsoft.com/office/drawing/2014/main" id="{6B200724-C836-4F11-B275-F19897D50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3605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10</a:t>
                </a:r>
                <a:endParaRPr lang="en-US" altLang="en-US"/>
              </a:p>
            </p:txBody>
          </p:sp>
          <p:sp>
            <p:nvSpPr>
              <p:cNvPr id="232" name="Line 782">
                <a:extLst>
                  <a:ext uri="{FF2B5EF4-FFF2-40B4-BE49-F238E27FC236}">
                    <a16:creationId xmlns:a16="http://schemas.microsoft.com/office/drawing/2014/main" id="{A853945B-6C1C-4F21-8315-6B0EF2D79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4" y="3528"/>
                <a:ext cx="2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" name="Rectangle 783">
                <a:extLst>
                  <a:ext uri="{FF2B5EF4-FFF2-40B4-BE49-F238E27FC236}">
                    <a16:creationId xmlns:a16="http://schemas.microsoft.com/office/drawing/2014/main" id="{DFB73859-557B-46F6-A64D-BA1AF702F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3507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20</a:t>
                </a:r>
                <a:endParaRPr lang="en-US" altLang="en-US"/>
              </a:p>
            </p:txBody>
          </p:sp>
          <p:sp>
            <p:nvSpPr>
              <p:cNvPr id="234" name="Line 784">
                <a:extLst>
                  <a:ext uri="{FF2B5EF4-FFF2-40B4-BE49-F238E27FC236}">
                    <a16:creationId xmlns:a16="http://schemas.microsoft.com/office/drawing/2014/main" id="{6AC24617-BAB4-40AA-A5BC-BD45DC02E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4" y="3430"/>
                <a:ext cx="2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5" name="Rectangle 785">
                <a:extLst>
                  <a:ext uri="{FF2B5EF4-FFF2-40B4-BE49-F238E27FC236}">
                    <a16:creationId xmlns:a16="http://schemas.microsoft.com/office/drawing/2014/main" id="{9E83B7AB-5164-447F-8034-970820389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3409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30</a:t>
                </a:r>
                <a:endParaRPr lang="en-US" altLang="en-US"/>
              </a:p>
            </p:txBody>
          </p:sp>
          <p:sp>
            <p:nvSpPr>
              <p:cNvPr id="236" name="Line 786">
                <a:extLst>
                  <a:ext uri="{FF2B5EF4-FFF2-40B4-BE49-F238E27FC236}">
                    <a16:creationId xmlns:a16="http://schemas.microsoft.com/office/drawing/2014/main" id="{C812921F-F9C1-4105-A289-F59411BDB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4" y="3332"/>
                <a:ext cx="2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7" name="Rectangle 787">
                <a:extLst>
                  <a:ext uri="{FF2B5EF4-FFF2-40B4-BE49-F238E27FC236}">
                    <a16:creationId xmlns:a16="http://schemas.microsoft.com/office/drawing/2014/main" id="{C011AA8F-1DF9-472C-A450-05EC272FE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3311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40</a:t>
                </a:r>
                <a:endParaRPr lang="en-US" altLang="en-US"/>
              </a:p>
            </p:txBody>
          </p:sp>
          <p:sp>
            <p:nvSpPr>
              <p:cNvPr id="238" name="Line 788">
                <a:extLst>
                  <a:ext uri="{FF2B5EF4-FFF2-40B4-BE49-F238E27FC236}">
                    <a16:creationId xmlns:a16="http://schemas.microsoft.com/office/drawing/2014/main" id="{9F534778-5EA8-49F3-9FDB-02CBADD9B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4" y="3231"/>
                <a:ext cx="2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9" name="Rectangle 789">
                <a:extLst>
                  <a:ext uri="{FF2B5EF4-FFF2-40B4-BE49-F238E27FC236}">
                    <a16:creationId xmlns:a16="http://schemas.microsoft.com/office/drawing/2014/main" id="{AC7D3BED-2CBA-40C9-AE25-E767A2866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3210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50</a:t>
                </a:r>
                <a:endParaRPr lang="en-US" altLang="en-US"/>
              </a:p>
            </p:txBody>
          </p:sp>
          <p:sp>
            <p:nvSpPr>
              <p:cNvPr id="240" name="Line 790">
                <a:extLst>
                  <a:ext uri="{FF2B5EF4-FFF2-40B4-BE49-F238E27FC236}">
                    <a16:creationId xmlns:a16="http://schemas.microsoft.com/office/drawing/2014/main" id="{807C8048-6D45-4800-87BB-75FD0B886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4" y="3133"/>
                <a:ext cx="2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1" name="Rectangle 791">
                <a:extLst>
                  <a:ext uri="{FF2B5EF4-FFF2-40B4-BE49-F238E27FC236}">
                    <a16:creationId xmlns:a16="http://schemas.microsoft.com/office/drawing/2014/main" id="{37B81D64-A77B-47B4-8DB4-04D58DDA5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3112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60</a:t>
                </a:r>
                <a:endParaRPr lang="en-US" altLang="en-US"/>
              </a:p>
            </p:txBody>
          </p:sp>
          <p:sp>
            <p:nvSpPr>
              <p:cNvPr id="242" name="Line 792">
                <a:extLst>
                  <a:ext uri="{FF2B5EF4-FFF2-40B4-BE49-F238E27FC236}">
                    <a16:creationId xmlns:a16="http://schemas.microsoft.com/office/drawing/2014/main" id="{E6060C92-E38D-4B41-A115-BB81D2867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4" y="3035"/>
                <a:ext cx="2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3" name="Rectangle 793">
                <a:extLst>
                  <a:ext uri="{FF2B5EF4-FFF2-40B4-BE49-F238E27FC236}">
                    <a16:creationId xmlns:a16="http://schemas.microsoft.com/office/drawing/2014/main" id="{39002FBB-919C-4A30-90F9-C80C9F0D2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3014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70</a:t>
                </a:r>
                <a:endParaRPr lang="en-US" altLang="en-US"/>
              </a:p>
            </p:txBody>
          </p:sp>
          <p:sp>
            <p:nvSpPr>
              <p:cNvPr id="244" name="Line 794">
                <a:extLst>
                  <a:ext uri="{FF2B5EF4-FFF2-40B4-BE49-F238E27FC236}">
                    <a16:creationId xmlns:a16="http://schemas.microsoft.com/office/drawing/2014/main" id="{4D7024C3-592E-42B0-B473-DF510DF7F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4" y="2937"/>
                <a:ext cx="2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5" name="Rectangle 795">
                <a:extLst>
                  <a:ext uri="{FF2B5EF4-FFF2-40B4-BE49-F238E27FC236}">
                    <a16:creationId xmlns:a16="http://schemas.microsoft.com/office/drawing/2014/main" id="{2A0D12B9-0094-4EBE-968E-D208A9915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2916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80</a:t>
                </a:r>
                <a:endParaRPr lang="en-US" altLang="en-US"/>
              </a:p>
            </p:txBody>
          </p:sp>
          <p:sp>
            <p:nvSpPr>
              <p:cNvPr id="246" name="Line 796">
                <a:extLst>
                  <a:ext uri="{FF2B5EF4-FFF2-40B4-BE49-F238E27FC236}">
                    <a16:creationId xmlns:a16="http://schemas.microsoft.com/office/drawing/2014/main" id="{94A9E301-3A17-4BA2-B5DE-5E736663F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4" y="2839"/>
                <a:ext cx="2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7" name="Rectangle 797">
                <a:extLst>
                  <a:ext uri="{FF2B5EF4-FFF2-40B4-BE49-F238E27FC236}">
                    <a16:creationId xmlns:a16="http://schemas.microsoft.com/office/drawing/2014/main" id="{B130E306-C9D2-4E18-95C7-F74882452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2818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90</a:t>
                </a:r>
                <a:endParaRPr lang="en-US" altLang="en-US"/>
              </a:p>
            </p:txBody>
          </p:sp>
          <p:sp>
            <p:nvSpPr>
              <p:cNvPr id="248" name="Line 798">
                <a:extLst>
                  <a:ext uri="{FF2B5EF4-FFF2-40B4-BE49-F238E27FC236}">
                    <a16:creationId xmlns:a16="http://schemas.microsoft.com/office/drawing/2014/main" id="{94BD2515-9D22-40C8-8BF2-13FC2EE61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4" y="2738"/>
                <a:ext cx="2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9" name="Rectangle 799">
                <a:extLst>
                  <a:ext uri="{FF2B5EF4-FFF2-40B4-BE49-F238E27FC236}">
                    <a16:creationId xmlns:a16="http://schemas.microsoft.com/office/drawing/2014/main" id="{66B1E40C-33E0-485B-8E38-A8D416B05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0" y="2717"/>
                <a:ext cx="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100</a:t>
                </a:r>
                <a:endParaRPr lang="en-US" altLang="en-US"/>
              </a:p>
            </p:txBody>
          </p:sp>
          <p:sp>
            <p:nvSpPr>
              <p:cNvPr id="250" name="Rectangle 800">
                <a:extLst>
                  <a:ext uri="{FF2B5EF4-FFF2-40B4-BE49-F238E27FC236}">
                    <a16:creationId xmlns:a16="http://schemas.microsoft.com/office/drawing/2014/main" id="{D7711C43-BEE0-4CA6-BCCC-1A63B9BD0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43" y="3207"/>
                <a:ext cx="35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Relative Abundance</a:t>
                </a:r>
                <a:endParaRPr lang="en-US" altLang="en-US"/>
              </a:p>
            </p:txBody>
          </p:sp>
          <p:sp>
            <p:nvSpPr>
              <p:cNvPr id="251" name="Freeform 801">
                <a:extLst>
                  <a:ext uri="{FF2B5EF4-FFF2-40B4-BE49-F238E27FC236}">
                    <a16:creationId xmlns:a16="http://schemas.microsoft.com/office/drawing/2014/main" id="{F6AF4C91-158C-420C-AA2D-6BE4E2D2F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" y="2738"/>
                <a:ext cx="3909" cy="986"/>
              </a:xfrm>
              <a:custGeom>
                <a:avLst/>
                <a:gdLst>
                  <a:gd name="T0" fmla="*/ 28 w 1817"/>
                  <a:gd name="T1" fmla="*/ 372 h 372"/>
                  <a:gd name="T2" fmla="*/ 51 w 1817"/>
                  <a:gd name="T3" fmla="*/ 372 h 372"/>
                  <a:gd name="T4" fmla="*/ 75 w 1817"/>
                  <a:gd name="T5" fmla="*/ 372 h 372"/>
                  <a:gd name="T6" fmla="*/ 109 w 1817"/>
                  <a:gd name="T7" fmla="*/ 372 h 372"/>
                  <a:gd name="T8" fmla="*/ 131 w 1817"/>
                  <a:gd name="T9" fmla="*/ 371 h 372"/>
                  <a:gd name="T10" fmla="*/ 154 w 1817"/>
                  <a:gd name="T11" fmla="*/ 372 h 372"/>
                  <a:gd name="T12" fmla="*/ 176 w 1817"/>
                  <a:gd name="T13" fmla="*/ 372 h 372"/>
                  <a:gd name="T14" fmla="*/ 198 w 1817"/>
                  <a:gd name="T15" fmla="*/ 372 h 372"/>
                  <a:gd name="T16" fmla="*/ 221 w 1817"/>
                  <a:gd name="T17" fmla="*/ 372 h 372"/>
                  <a:gd name="T18" fmla="*/ 243 w 1817"/>
                  <a:gd name="T19" fmla="*/ 372 h 372"/>
                  <a:gd name="T20" fmla="*/ 265 w 1817"/>
                  <a:gd name="T21" fmla="*/ 372 h 372"/>
                  <a:gd name="T22" fmla="*/ 288 w 1817"/>
                  <a:gd name="T23" fmla="*/ 372 h 372"/>
                  <a:gd name="T24" fmla="*/ 310 w 1817"/>
                  <a:gd name="T25" fmla="*/ 372 h 372"/>
                  <a:gd name="T26" fmla="*/ 332 w 1817"/>
                  <a:gd name="T27" fmla="*/ 372 h 372"/>
                  <a:gd name="T28" fmla="*/ 355 w 1817"/>
                  <a:gd name="T29" fmla="*/ 372 h 372"/>
                  <a:gd name="T30" fmla="*/ 377 w 1817"/>
                  <a:gd name="T31" fmla="*/ 372 h 372"/>
                  <a:gd name="T32" fmla="*/ 399 w 1817"/>
                  <a:gd name="T33" fmla="*/ 372 h 372"/>
                  <a:gd name="T34" fmla="*/ 422 w 1817"/>
                  <a:gd name="T35" fmla="*/ 372 h 372"/>
                  <a:gd name="T36" fmla="*/ 444 w 1817"/>
                  <a:gd name="T37" fmla="*/ 372 h 372"/>
                  <a:gd name="T38" fmla="*/ 467 w 1817"/>
                  <a:gd name="T39" fmla="*/ 372 h 372"/>
                  <a:gd name="T40" fmla="*/ 489 w 1817"/>
                  <a:gd name="T41" fmla="*/ 372 h 372"/>
                  <a:gd name="T42" fmla="*/ 511 w 1817"/>
                  <a:gd name="T43" fmla="*/ 372 h 372"/>
                  <a:gd name="T44" fmla="*/ 534 w 1817"/>
                  <a:gd name="T45" fmla="*/ 372 h 372"/>
                  <a:gd name="T46" fmla="*/ 556 w 1817"/>
                  <a:gd name="T47" fmla="*/ 372 h 372"/>
                  <a:gd name="T48" fmla="*/ 579 w 1817"/>
                  <a:gd name="T49" fmla="*/ 372 h 372"/>
                  <a:gd name="T50" fmla="*/ 601 w 1817"/>
                  <a:gd name="T51" fmla="*/ 372 h 372"/>
                  <a:gd name="T52" fmla="*/ 623 w 1817"/>
                  <a:gd name="T53" fmla="*/ 372 h 372"/>
                  <a:gd name="T54" fmla="*/ 646 w 1817"/>
                  <a:gd name="T55" fmla="*/ 372 h 372"/>
                  <a:gd name="T56" fmla="*/ 668 w 1817"/>
                  <a:gd name="T57" fmla="*/ 372 h 372"/>
                  <a:gd name="T58" fmla="*/ 691 w 1817"/>
                  <a:gd name="T59" fmla="*/ 372 h 372"/>
                  <a:gd name="T60" fmla="*/ 713 w 1817"/>
                  <a:gd name="T61" fmla="*/ 372 h 372"/>
                  <a:gd name="T62" fmla="*/ 736 w 1817"/>
                  <a:gd name="T63" fmla="*/ 372 h 372"/>
                  <a:gd name="T64" fmla="*/ 758 w 1817"/>
                  <a:gd name="T65" fmla="*/ 372 h 372"/>
                  <a:gd name="T66" fmla="*/ 780 w 1817"/>
                  <a:gd name="T67" fmla="*/ 372 h 372"/>
                  <a:gd name="T68" fmla="*/ 803 w 1817"/>
                  <a:gd name="T69" fmla="*/ 372 h 372"/>
                  <a:gd name="T70" fmla="*/ 825 w 1817"/>
                  <a:gd name="T71" fmla="*/ 372 h 372"/>
                  <a:gd name="T72" fmla="*/ 848 w 1817"/>
                  <a:gd name="T73" fmla="*/ 372 h 372"/>
                  <a:gd name="T74" fmla="*/ 870 w 1817"/>
                  <a:gd name="T75" fmla="*/ 372 h 372"/>
                  <a:gd name="T76" fmla="*/ 893 w 1817"/>
                  <a:gd name="T77" fmla="*/ 372 h 372"/>
                  <a:gd name="T78" fmla="*/ 915 w 1817"/>
                  <a:gd name="T79" fmla="*/ 372 h 372"/>
                  <a:gd name="T80" fmla="*/ 938 w 1817"/>
                  <a:gd name="T81" fmla="*/ 372 h 372"/>
                  <a:gd name="T82" fmla="*/ 960 w 1817"/>
                  <a:gd name="T83" fmla="*/ 372 h 372"/>
                  <a:gd name="T84" fmla="*/ 983 w 1817"/>
                  <a:gd name="T85" fmla="*/ 372 h 372"/>
                  <a:gd name="T86" fmla="*/ 1005 w 1817"/>
                  <a:gd name="T87" fmla="*/ 372 h 372"/>
                  <a:gd name="T88" fmla="*/ 1028 w 1817"/>
                  <a:gd name="T89" fmla="*/ 372 h 372"/>
                  <a:gd name="T90" fmla="*/ 1050 w 1817"/>
                  <a:gd name="T91" fmla="*/ 372 h 372"/>
                  <a:gd name="T92" fmla="*/ 1073 w 1817"/>
                  <a:gd name="T93" fmla="*/ 372 h 372"/>
                  <a:gd name="T94" fmla="*/ 1095 w 1817"/>
                  <a:gd name="T95" fmla="*/ 372 h 372"/>
                  <a:gd name="T96" fmla="*/ 1118 w 1817"/>
                  <a:gd name="T97" fmla="*/ 372 h 372"/>
                  <a:gd name="T98" fmla="*/ 1140 w 1817"/>
                  <a:gd name="T99" fmla="*/ 372 h 372"/>
                  <a:gd name="T100" fmla="*/ 1163 w 1817"/>
                  <a:gd name="T101" fmla="*/ 372 h 372"/>
                  <a:gd name="T102" fmla="*/ 1252 w 1817"/>
                  <a:gd name="T103" fmla="*/ 372 h 372"/>
                  <a:gd name="T104" fmla="*/ 1275 w 1817"/>
                  <a:gd name="T105" fmla="*/ 359 h 372"/>
                  <a:gd name="T106" fmla="*/ 1297 w 1817"/>
                  <a:gd name="T107" fmla="*/ 372 h 372"/>
                  <a:gd name="T108" fmla="*/ 1320 w 1817"/>
                  <a:gd name="T109" fmla="*/ 372 h 372"/>
                  <a:gd name="T110" fmla="*/ 1342 w 1817"/>
                  <a:gd name="T111" fmla="*/ 372 h 372"/>
                  <a:gd name="T112" fmla="*/ 1368 w 1817"/>
                  <a:gd name="T113" fmla="*/ 372 h 372"/>
                  <a:gd name="T114" fmla="*/ 1404 w 1817"/>
                  <a:gd name="T115" fmla="*/ 372 h 372"/>
                  <a:gd name="T116" fmla="*/ 1487 w 1817"/>
                  <a:gd name="T117" fmla="*/ 372 h 372"/>
                  <a:gd name="T118" fmla="*/ 1509 w 1817"/>
                  <a:gd name="T119" fmla="*/ 372 h 372"/>
                  <a:gd name="T120" fmla="*/ 1604 w 1817"/>
                  <a:gd name="T121" fmla="*/ 372 h 372"/>
                  <a:gd name="T122" fmla="*/ 1707 w 1817"/>
                  <a:gd name="T123" fmla="*/ 372 h 372"/>
                  <a:gd name="T124" fmla="*/ 1730 w 1817"/>
                  <a:gd name="T125" fmla="*/ 37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17" h="372">
                    <a:moveTo>
                      <a:pt x="0" y="372"/>
                    </a:moveTo>
                    <a:lnTo>
                      <a:pt x="0" y="372"/>
                    </a:lnTo>
                    <a:lnTo>
                      <a:pt x="1" y="372"/>
                    </a:lnTo>
                    <a:lnTo>
                      <a:pt x="2" y="372"/>
                    </a:lnTo>
                    <a:lnTo>
                      <a:pt x="3" y="372"/>
                    </a:lnTo>
                    <a:lnTo>
                      <a:pt x="4" y="372"/>
                    </a:lnTo>
                    <a:lnTo>
                      <a:pt x="12" y="372"/>
                    </a:lnTo>
                    <a:lnTo>
                      <a:pt x="12" y="372"/>
                    </a:lnTo>
                    <a:lnTo>
                      <a:pt x="12" y="372"/>
                    </a:lnTo>
                    <a:lnTo>
                      <a:pt x="13" y="372"/>
                    </a:lnTo>
                    <a:lnTo>
                      <a:pt x="14" y="372"/>
                    </a:lnTo>
                    <a:lnTo>
                      <a:pt x="15" y="372"/>
                    </a:lnTo>
                    <a:lnTo>
                      <a:pt x="16" y="372"/>
                    </a:lnTo>
                    <a:lnTo>
                      <a:pt x="16" y="372"/>
                    </a:lnTo>
                    <a:lnTo>
                      <a:pt x="17" y="372"/>
                    </a:lnTo>
                    <a:lnTo>
                      <a:pt x="18" y="372"/>
                    </a:lnTo>
                    <a:lnTo>
                      <a:pt x="19" y="372"/>
                    </a:lnTo>
                    <a:lnTo>
                      <a:pt x="20" y="372"/>
                    </a:lnTo>
                    <a:lnTo>
                      <a:pt x="20" y="372"/>
                    </a:lnTo>
                    <a:lnTo>
                      <a:pt x="21" y="372"/>
                    </a:lnTo>
                    <a:lnTo>
                      <a:pt x="22" y="372"/>
                    </a:lnTo>
                    <a:lnTo>
                      <a:pt x="23" y="372"/>
                    </a:lnTo>
                    <a:lnTo>
                      <a:pt x="24" y="372"/>
                    </a:lnTo>
                    <a:lnTo>
                      <a:pt x="24" y="372"/>
                    </a:lnTo>
                    <a:lnTo>
                      <a:pt x="25" y="372"/>
                    </a:lnTo>
                    <a:lnTo>
                      <a:pt x="26" y="372"/>
                    </a:lnTo>
                    <a:lnTo>
                      <a:pt x="27" y="372"/>
                    </a:lnTo>
                    <a:lnTo>
                      <a:pt x="28" y="372"/>
                    </a:lnTo>
                    <a:lnTo>
                      <a:pt x="28" y="372"/>
                    </a:lnTo>
                    <a:lnTo>
                      <a:pt x="29" y="372"/>
                    </a:lnTo>
                    <a:lnTo>
                      <a:pt x="30" y="372"/>
                    </a:lnTo>
                    <a:lnTo>
                      <a:pt x="31" y="372"/>
                    </a:lnTo>
                    <a:lnTo>
                      <a:pt x="32" y="372"/>
                    </a:lnTo>
                    <a:lnTo>
                      <a:pt x="33" y="372"/>
                    </a:lnTo>
                    <a:lnTo>
                      <a:pt x="34" y="372"/>
                    </a:lnTo>
                    <a:lnTo>
                      <a:pt x="35" y="372"/>
                    </a:lnTo>
                    <a:lnTo>
                      <a:pt x="36" y="372"/>
                    </a:lnTo>
                    <a:lnTo>
                      <a:pt x="36" y="372"/>
                    </a:lnTo>
                    <a:lnTo>
                      <a:pt x="37" y="372"/>
                    </a:lnTo>
                    <a:lnTo>
                      <a:pt x="38" y="372"/>
                    </a:lnTo>
                    <a:lnTo>
                      <a:pt x="39" y="372"/>
                    </a:lnTo>
                    <a:lnTo>
                      <a:pt x="40" y="372"/>
                    </a:lnTo>
                    <a:lnTo>
                      <a:pt x="40" y="372"/>
                    </a:lnTo>
                    <a:lnTo>
                      <a:pt x="41" y="372"/>
                    </a:lnTo>
                    <a:lnTo>
                      <a:pt x="42" y="372"/>
                    </a:lnTo>
                    <a:lnTo>
                      <a:pt x="43" y="372"/>
                    </a:lnTo>
                    <a:lnTo>
                      <a:pt x="44" y="372"/>
                    </a:lnTo>
                    <a:lnTo>
                      <a:pt x="44" y="372"/>
                    </a:lnTo>
                    <a:lnTo>
                      <a:pt x="45" y="372"/>
                    </a:lnTo>
                    <a:lnTo>
                      <a:pt x="46" y="372"/>
                    </a:lnTo>
                    <a:lnTo>
                      <a:pt x="47" y="372"/>
                    </a:lnTo>
                    <a:lnTo>
                      <a:pt x="47" y="372"/>
                    </a:lnTo>
                    <a:lnTo>
                      <a:pt x="48" y="372"/>
                    </a:lnTo>
                    <a:lnTo>
                      <a:pt x="49" y="372"/>
                    </a:lnTo>
                    <a:lnTo>
                      <a:pt x="50" y="372"/>
                    </a:lnTo>
                    <a:lnTo>
                      <a:pt x="51" y="372"/>
                    </a:lnTo>
                    <a:lnTo>
                      <a:pt x="51" y="372"/>
                    </a:lnTo>
                    <a:lnTo>
                      <a:pt x="52" y="372"/>
                    </a:lnTo>
                    <a:lnTo>
                      <a:pt x="53" y="372"/>
                    </a:lnTo>
                    <a:lnTo>
                      <a:pt x="54" y="372"/>
                    </a:lnTo>
                    <a:lnTo>
                      <a:pt x="57" y="372"/>
                    </a:lnTo>
                    <a:lnTo>
                      <a:pt x="58" y="372"/>
                    </a:lnTo>
                    <a:lnTo>
                      <a:pt x="59" y="372"/>
                    </a:lnTo>
                    <a:lnTo>
                      <a:pt x="59" y="372"/>
                    </a:lnTo>
                    <a:lnTo>
                      <a:pt x="60" y="372"/>
                    </a:lnTo>
                    <a:lnTo>
                      <a:pt x="61" y="372"/>
                    </a:lnTo>
                    <a:lnTo>
                      <a:pt x="62" y="372"/>
                    </a:lnTo>
                    <a:lnTo>
                      <a:pt x="63" y="372"/>
                    </a:lnTo>
                    <a:lnTo>
                      <a:pt x="63" y="372"/>
                    </a:lnTo>
                    <a:lnTo>
                      <a:pt x="64" y="372"/>
                    </a:lnTo>
                    <a:lnTo>
                      <a:pt x="65" y="372"/>
                    </a:lnTo>
                    <a:lnTo>
                      <a:pt x="66" y="372"/>
                    </a:lnTo>
                    <a:lnTo>
                      <a:pt x="67" y="372"/>
                    </a:lnTo>
                    <a:lnTo>
                      <a:pt x="67" y="372"/>
                    </a:lnTo>
                    <a:lnTo>
                      <a:pt x="68" y="372"/>
                    </a:lnTo>
                    <a:lnTo>
                      <a:pt x="69" y="372"/>
                    </a:lnTo>
                    <a:lnTo>
                      <a:pt x="70" y="372"/>
                    </a:lnTo>
                    <a:lnTo>
                      <a:pt x="71" y="372"/>
                    </a:lnTo>
                    <a:lnTo>
                      <a:pt x="71" y="372"/>
                    </a:lnTo>
                    <a:lnTo>
                      <a:pt x="72" y="372"/>
                    </a:lnTo>
                    <a:lnTo>
                      <a:pt x="73" y="372"/>
                    </a:lnTo>
                    <a:lnTo>
                      <a:pt x="74" y="372"/>
                    </a:lnTo>
                    <a:lnTo>
                      <a:pt x="75" y="372"/>
                    </a:lnTo>
                    <a:lnTo>
                      <a:pt x="75" y="372"/>
                    </a:lnTo>
                    <a:lnTo>
                      <a:pt x="76" y="372"/>
                    </a:lnTo>
                    <a:lnTo>
                      <a:pt x="77" y="372"/>
                    </a:lnTo>
                    <a:lnTo>
                      <a:pt x="78" y="372"/>
                    </a:lnTo>
                    <a:lnTo>
                      <a:pt x="79" y="372"/>
                    </a:lnTo>
                    <a:lnTo>
                      <a:pt x="79" y="372"/>
                    </a:lnTo>
                    <a:lnTo>
                      <a:pt x="80" y="372"/>
                    </a:lnTo>
                    <a:lnTo>
                      <a:pt x="81" y="372"/>
                    </a:lnTo>
                    <a:lnTo>
                      <a:pt x="82" y="372"/>
                    </a:lnTo>
                    <a:lnTo>
                      <a:pt x="83" y="372"/>
                    </a:lnTo>
                    <a:lnTo>
                      <a:pt x="83" y="372"/>
                    </a:lnTo>
                    <a:lnTo>
                      <a:pt x="84" y="372"/>
                    </a:lnTo>
                    <a:lnTo>
                      <a:pt x="85" y="372"/>
                    </a:lnTo>
                    <a:lnTo>
                      <a:pt x="86" y="372"/>
                    </a:lnTo>
                    <a:lnTo>
                      <a:pt x="98" y="372"/>
                    </a:lnTo>
                    <a:lnTo>
                      <a:pt x="99" y="372"/>
                    </a:lnTo>
                    <a:lnTo>
                      <a:pt x="99" y="372"/>
                    </a:lnTo>
                    <a:lnTo>
                      <a:pt x="100" y="372"/>
                    </a:lnTo>
                    <a:lnTo>
                      <a:pt x="101" y="372"/>
                    </a:lnTo>
                    <a:lnTo>
                      <a:pt x="102" y="372"/>
                    </a:lnTo>
                    <a:lnTo>
                      <a:pt x="102" y="372"/>
                    </a:lnTo>
                    <a:lnTo>
                      <a:pt x="103" y="372"/>
                    </a:lnTo>
                    <a:lnTo>
                      <a:pt x="104" y="372"/>
                    </a:lnTo>
                    <a:lnTo>
                      <a:pt x="105" y="372"/>
                    </a:lnTo>
                    <a:lnTo>
                      <a:pt x="106" y="372"/>
                    </a:lnTo>
                    <a:lnTo>
                      <a:pt x="106" y="372"/>
                    </a:lnTo>
                    <a:lnTo>
                      <a:pt x="107" y="372"/>
                    </a:lnTo>
                    <a:lnTo>
                      <a:pt x="108" y="372"/>
                    </a:lnTo>
                    <a:lnTo>
                      <a:pt x="109" y="372"/>
                    </a:lnTo>
                    <a:lnTo>
                      <a:pt x="110" y="372"/>
                    </a:lnTo>
                    <a:lnTo>
                      <a:pt x="110" y="372"/>
                    </a:lnTo>
                    <a:lnTo>
                      <a:pt x="111" y="372"/>
                    </a:lnTo>
                    <a:lnTo>
                      <a:pt x="112" y="372"/>
                    </a:lnTo>
                    <a:lnTo>
                      <a:pt x="113" y="372"/>
                    </a:lnTo>
                    <a:lnTo>
                      <a:pt x="114" y="372"/>
                    </a:lnTo>
                    <a:lnTo>
                      <a:pt x="114" y="372"/>
                    </a:lnTo>
                    <a:lnTo>
                      <a:pt x="115" y="372"/>
                    </a:lnTo>
                    <a:lnTo>
                      <a:pt x="116" y="372"/>
                    </a:lnTo>
                    <a:lnTo>
                      <a:pt x="117" y="372"/>
                    </a:lnTo>
                    <a:lnTo>
                      <a:pt x="118" y="372"/>
                    </a:lnTo>
                    <a:lnTo>
                      <a:pt x="118" y="372"/>
                    </a:lnTo>
                    <a:lnTo>
                      <a:pt x="119" y="372"/>
                    </a:lnTo>
                    <a:lnTo>
                      <a:pt x="120" y="372"/>
                    </a:lnTo>
                    <a:lnTo>
                      <a:pt x="121" y="372"/>
                    </a:lnTo>
                    <a:lnTo>
                      <a:pt x="122" y="372"/>
                    </a:lnTo>
                    <a:lnTo>
                      <a:pt x="122" y="372"/>
                    </a:lnTo>
                    <a:lnTo>
                      <a:pt x="123" y="372"/>
                    </a:lnTo>
                    <a:lnTo>
                      <a:pt x="124" y="372"/>
                    </a:lnTo>
                    <a:lnTo>
                      <a:pt x="125" y="372"/>
                    </a:lnTo>
                    <a:lnTo>
                      <a:pt x="126" y="372"/>
                    </a:lnTo>
                    <a:lnTo>
                      <a:pt x="126" y="372"/>
                    </a:lnTo>
                    <a:lnTo>
                      <a:pt x="127" y="371"/>
                    </a:lnTo>
                    <a:lnTo>
                      <a:pt x="128" y="370"/>
                    </a:lnTo>
                    <a:lnTo>
                      <a:pt x="129" y="370"/>
                    </a:lnTo>
                    <a:lnTo>
                      <a:pt x="130" y="370"/>
                    </a:lnTo>
                    <a:lnTo>
                      <a:pt x="130" y="370"/>
                    </a:lnTo>
                    <a:lnTo>
                      <a:pt x="131" y="371"/>
                    </a:lnTo>
                    <a:lnTo>
                      <a:pt x="132" y="372"/>
                    </a:lnTo>
                    <a:lnTo>
                      <a:pt x="133" y="372"/>
                    </a:lnTo>
                    <a:lnTo>
                      <a:pt x="134" y="372"/>
                    </a:lnTo>
                    <a:lnTo>
                      <a:pt x="134" y="372"/>
                    </a:lnTo>
                    <a:lnTo>
                      <a:pt x="135" y="372"/>
                    </a:lnTo>
                    <a:lnTo>
                      <a:pt x="136" y="371"/>
                    </a:lnTo>
                    <a:lnTo>
                      <a:pt x="137" y="370"/>
                    </a:lnTo>
                    <a:lnTo>
                      <a:pt x="138" y="368"/>
                    </a:lnTo>
                    <a:lnTo>
                      <a:pt x="138" y="368"/>
                    </a:lnTo>
                    <a:lnTo>
                      <a:pt x="139" y="369"/>
                    </a:lnTo>
                    <a:lnTo>
                      <a:pt x="140" y="371"/>
                    </a:lnTo>
                    <a:lnTo>
                      <a:pt x="141" y="372"/>
                    </a:lnTo>
                    <a:lnTo>
                      <a:pt x="142" y="372"/>
                    </a:lnTo>
                    <a:lnTo>
                      <a:pt x="142" y="372"/>
                    </a:lnTo>
                    <a:lnTo>
                      <a:pt x="143" y="372"/>
                    </a:lnTo>
                    <a:lnTo>
                      <a:pt x="144" y="372"/>
                    </a:lnTo>
                    <a:lnTo>
                      <a:pt x="145" y="372"/>
                    </a:lnTo>
                    <a:lnTo>
                      <a:pt x="146" y="372"/>
                    </a:lnTo>
                    <a:lnTo>
                      <a:pt x="146" y="372"/>
                    </a:lnTo>
                    <a:lnTo>
                      <a:pt x="147" y="372"/>
                    </a:lnTo>
                    <a:lnTo>
                      <a:pt x="148" y="372"/>
                    </a:lnTo>
                    <a:lnTo>
                      <a:pt x="149" y="372"/>
                    </a:lnTo>
                    <a:lnTo>
                      <a:pt x="150" y="372"/>
                    </a:lnTo>
                    <a:lnTo>
                      <a:pt x="150" y="372"/>
                    </a:lnTo>
                    <a:lnTo>
                      <a:pt x="151" y="372"/>
                    </a:lnTo>
                    <a:lnTo>
                      <a:pt x="152" y="372"/>
                    </a:lnTo>
                    <a:lnTo>
                      <a:pt x="153" y="372"/>
                    </a:lnTo>
                    <a:lnTo>
                      <a:pt x="154" y="372"/>
                    </a:lnTo>
                    <a:lnTo>
                      <a:pt x="154" y="372"/>
                    </a:lnTo>
                    <a:lnTo>
                      <a:pt x="155" y="372"/>
                    </a:lnTo>
                    <a:lnTo>
                      <a:pt x="156" y="372"/>
                    </a:lnTo>
                    <a:lnTo>
                      <a:pt x="157" y="372"/>
                    </a:lnTo>
                    <a:lnTo>
                      <a:pt x="158" y="372"/>
                    </a:lnTo>
                    <a:lnTo>
                      <a:pt x="158" y="372"/>
                    </a:lnTo>
                    <a:lnTo>
                      <a:pt x="159" y="372"/>
                    </a:lnTo>
                    <a:lnTo>
                      <a:pt x="160" y="372"/>
                    </a:lnTo>
                    <a:lnTo>
                      <a:pt x="161" y="372"/>
                    </a:lnTo>
                    <a:lnTo>
                      <a:pt x="161" y="372"/>
                    </a:lnTo>
                    <a:lnTo>
                      <a:pt x="162" y="372"/>
                    </a:lnTo>
                    <a:lnTo>
                      <a:pt x="163" y="372"/>
                    </a:lnTo>
                    <a:lnTo>
                      <a:pt x="164" y="372"/>
                    </a:lnTo>
                    <a:lnTo>
                      <a:pt x="165" y="372"/>
                    </a:lnTo>
                    <a:lnTo>
                      <a:pt x="165" y="372"/>
                    </a:lnTo>
                    <a:lnTo>
                      <a:pt x="166" y="372"/>
                    </a:lnTo>
                    <a:lnTo>
                      <a:pt x="167" y="372"/>
                    </a:lnTo>
                    <a:lnTo>
                      <a:pt x="168" y="372"/>
                    </a:lnTo>
                    <a:lnTo>
                      <a:pt x="169" y="372"/>
                    </a:lnTo>
                    <a:lnTo>
                      <a:pt x="169" y="372"/>
                    </a:lnTo>
                    <a:lnTo>
                      <a:pt x="170" y="372"/>
                    </a:lnTo>
                    <a:lnTo>
                      <a:pt x="171" y="372"/>
                    </a:lnTo>
                    <a:lnTo>
                      <a:pt x="172" y="372"/>
                    </a:lnTo>
                    <a:lnTo>
                      <a:pt x="173" y="372"/>
                    </a:lnTo>
                    <a:lnTo>
                      <a:pt x="173" y="372"/>
                    </a:lnTo>
                    <a:lnTo>
                      <a:pt x="174" y="372"/>
                    </a:lnTo>
                    <a:lnTo>
                      <a:pt x="175" y="372"/>
                    </a:lnTo>
                    <a:lnTo>
                      <a:pt x="176" y="372"/>
                    </a:lnTo>
                    <a:lnTo>
                      <a:pt x="177" y="372"/>
                    </a:lnTo>
                    <a:lnTo>
                      <a:pt x="177" y="372"/>
                    </a:lnTo>
                    <a:lnTo>
                      <a:pt x="178" y="372"/>
                    </a:lnTo>
                    <a:lnTo>
                      <a:pt x="179" y="372"/>
                    </a:lnTo>
                    <a:lnTo>
                      <a:pt x="180" y="372"/>
                    </a:lnTo>
                    <a:lnTo>
                      <a:pt x="181" y="372"/>
                    </a:lnTo>
                    <a:lnTo>
                      <a:pt x="181" y="372"/>
                    </a:lnTo>
                    <a:lnTo>
                      <a:pt x="182" y="372"/>
                    </a:lnTo>
                    <a:lnTo>
                      <a:pt x="183" y="372"/>
                    </a:lnTo>
                    <a:lnTo>
                      <a:pt x="184" y="372"/>
                    </a:lnTo>
                    <a:lnTo>
                      <a:pt x="185" y="372"/>
                    </a:lnTo>
                    <a:lnTo>
                      <a:pt x="185" y="372"/>
                    </a:lnTo>
                    <a:lnTo>
                      <a:pt x="186" y="372"/>
                    </a:lnTo>
                    <a:lnTo>
                      <a:pt x="187" y="372"/>
                    </a:lnTo>
                    <a:lnTo>
                      <a:pt x="188" y="372"/>
                    </a:lnTo>
                    <a:lnTo>
                      <a:pt x="189" y="372"/>
                    </a:lnTo>
                    <a:lnTo>
                      <a:pt x="189" y="372"/>
                    </a:lnTo>
                    <a:lnTo>
                      <a:pt x="190" y="372"/>
                    </a:lnTo>
                    <a:lnTo>
                      <a:pt x="191" y="372"/>
                    </a:lnTo>
                    <a:lnTo>
                      <a:pt x="192" y="372"/>
                    </a:lnTo>
                    <a:lnTo>
                      <a:pt x="193" y="372"/>
                    </a:lnTo>
                    <a:lnTo>
                      <a:pt x="193" y="372"/>
                    </a:lnTo>
                    <a:lnTo>
                      <a:pt x="194" y="372"/>
                    </a:lnTo>
                    <a:lnTo>
                      <a:pt x="195" y="372"/>
                    </a:lnTo>
                    <a:lnTo>
                      <a:pt x="196" y="372"/>
                    </a:lnTo>
                    <a:lnTo>
                      <a:pt x="197" y="372"/>
                    </a:lnTo>
                    <a:lnTo>
                      <a:pt x="197" y="372"/>
                    </a:lnTo>
                    <a:lnTo>
                      <a:pt x="198" y="372"/>
                    </a:lnTo>
                    <a:lnTo>
                      <a:pt x="199" y="372"/>
                    </a:lnTo>
                    <a:lnTo>
                      <a:pt x="200" y="372"/>
                    </a:lnTo>
                    <a:lnTo>
                      <a:pt x="201" y="372"/>
                    </a:lnTo>
                    <a:lnTo>
                      <a:pt x="201" y="372"/>
                    </a:lnTo>
                    <a:lnTo>
                      <a:pt x="202" y="372"/>
                    </a:lnTo>
                    <a:lnTo>
                      <a:pt x="203" y="372"/>
                    </a:lnTo>
                    <a:lnTo>
                      <a:pt x="204" y="372"/>
                    </a:lnTo>
                    <a:lnTo>
                      <a:pt x="205" y="372"/>
                    </a:lnTo>
                    <a:lnTo>
                      <a:pt x="205" y="372"/>
                    </a:lnTo>
                    <a:lnTo>
                      <a:pt x="206" y="372"/>
                    </a:lnTo>
                    <a:lnTo>
                      <a:pt x="207" y="372"/>
                    </a:lnTo>
                    <a:lnTo>
                      <a:pt x="208" y="372"/>
                    </a:lnTo>
                    <a:lnTo>
                      <a:pt x="209" y="372"/>
                    </a:lnTo>
                    <a:lnTo>
                      <a:pt x="209" y="372"/>
                    </a:lnTo>
                    <a:lnTo>
                      <a:pt x="210" y="372"/>
                    </a:lnTo>
                    <a:lnTo>
                      <a:pt x="211" y="372"/>
                    </a:lnTo>
                    <a:lnTo>
                      <a:pt x="212" y="372"/>
                    </a:lnTo>
                    <a:lnTo>
                      <a:pt x="213" y="372"/>
                    </a:lnTo>
                    <a:lnTo>
                      <a:pt x="213" y="372"/>
                    </a:lnTo>
                    <a:lnTo>
                      <a:pt x="214" y="372"/>
                    </a:lnTo>
                    <a:lnTo>
                      <a:pt x="215" y="372"/>
                    </a:lnTo>
                    <a:lnTo>
                      <a:pt x="216" y="372"/>
                    </a:lnTo>
                    <a:lnTo>
                      <a:pt x="217" y="372"/>
                    </a:lnTo>
                    <a:lnTo>
                      <a:pt x="217" y="372"/>
                    </a:lnTo>
                    <a:lnTo>
                      <a:pt x="218" y="372"/>
                    </a:lnTo>
                    <a:lnTo>
                      <a:pt x="219" y="372"/>
                    </a:lnTo>
                    <a:lnTo>
                      <a:pt x="220" y="372"/>
                    </a:lnTo>
                    <a:lnTo>
                      <a:pt x="221" y="372"/>
                    </a:lnTo>
                    <a:lnTo>
                      <a:pt x="221" y="372"/>
                    </a:lnTo>
                    <a:lnTo>
                      <a:pt x="222" y="372"/>
                    </a:lnTo>
                    <a:lnTo>
                      <a:pt x="223" y="372"/>
                    </a:lnTo>
                    <a:lnTo>
                      <a:pt x="224" y="372"/>
                    </a:lnTo>
                    <a:lnTo>
                      <a:pt x="225" y="372"/>
                    </a:lnTo>
                    <a:lnTo>
                      <a:pt x="225" y="372"/>
                    </a:lnTo>
                    <a:lnTo>
                      <a:pt x="226" y="372"/>
                    </a:lnTo>
                    <a:lnTo>
                      <a:pt x="227" y="372"/>
                    </a:lnTo>
                    <a:lnTo>
                      <a:pt x="228" y="372"/>
                    </a:lnTo>
                    <a:lnTo>
                      <a:pt x="229" y="372"/>
                    </a:lnTo>
                    <a:lnTo>
                      <a:pt x="229" y="372"/>
                    </a:lnTo>
                    <a:lnTo>
                      <a:pt x="230" y="372"/>
                    </a:lnTo>
                    <a:lnTo>
                      <a:pt x="231" y="372"/>
                    </a:lnTo>
                    <a:lnTo>
                      <a:pt x="232" y="372"/>
                    </a:lnTo>
                    <a:lnTo>
                      <a:pt x="233" y="372"/>
                    </a:lnTo>
                    <a:lnTo>
                      <a:pt x="233" y="372"/>
                    </a:lnTo>
                    <a:lnTo>
                      <a:pt x="234" y="372"/>
                    </a:lnTo>
                    <a:lnTo>
                      <a:pt x="235" y="372"/>
                    </a:lnTo>
                    <a:lnTo>
                      <a:pt x="236" y="372"/>
                    </a:lnTo>
                    <a:lnTo>
                      <a:pt x="236" y="372"/>
                    </a:lnTo>
                    <a:lnTo>
                      <a:pt x="237" y="372"/>
                    </a:lnTo>
                    <a:lnTo>
                      <a:pt x="238" y="372"/>
                    </a:lnTo>
                    <a:lnTo>
                      <a:pt x="239" y="372"/>
                    </a:lnTo>
                    <a:lnTo>
                      <a:pt x="240" y="372"/>
                    </a:lnTo>
                    <a:lnTo>
                      <a:pt x="240" y="372"/>
                    </a:lnTo>
                    <a:lnTo>
                      <a:pt x="241" y="372"/>
                    </a:lnTo>
                    <a:lnTo>
                      <a:pt x="242" y="372"/>
                    </a:lnTo>
                    <a:lnTo>
                      <a:pt x="243" y="372"/>
                    </a:lnTo>
                    <a:lnTo>
                      <a:pt x="244" y="372"/>
                    </a:lnTo>
                    <a:lnTo>
                      <a:pt x="244" y="372"/>
                    </a:lnTo>
                    <a:lnTo>
                      <a:pt x="245" y="372"/>
                    </a:lnTo>
                    <a:lnTo>
                      <a:pt x="246" y="372"/>
                    </a:lnTo>
                    <a:lnTo>
                      <a:pt x="247" y="372"/>
                    </a:lnTo>
                    <a:lnTo>
                      <a:pt x="248" y="372"/>
                    </a:lnTo>
                    <a:lnTo>
                      <a:pt x="248" y="372"/>
                    </a:lnTo>
                    <a:lnTo>
                      <a:pt x="249" y="372"/>
                    </a:lnTo>
                    <a:lnTo>
                      <a:pt x="250" y="372"/>
                    </a:lnTo>
                    <a:lnTo>
                      <a:pt x="251" y="372"/>
                    </a:lnTo>
                    <a:lnTo>
                      <a:pt x="252" y="372"/>
                    </a:lnTo>
                    <a:lnTo>
                      <a:pt x="252" y="372"/>
                    </a:lnTo>
                    <a:lnTo>
                      <a:pt x="253" y="372"/>
                    </a:lnTo>
                    <a:lnTo>
                      <a:pt x="254" y="372"/>
                    </a:lnTo>
                    <a:lnTo>
                      <a:pt x="255" y="372"/>
                    </a:lnTo>
                    <a:lnTo>
                      <a:pt x="256" y="372"/>
                    </a:lnTo>
                    <a:lnTo>
                      <a:pt x="256" y="372"/>
                    </a:lnTo>
                    <a:lnTo>
                      <a:pt x="257" y="372"/>
                    </a:lnTo>
                    <a:lnTo>
                      <a:pt x="258" y="372"/>
                    </a:lnTo>
                    <a:lnTo>
                      <a:pt x="259" y="372"/>
                    </a:lnTo>
                    <a:lnTo>
                      <a:pt x="260" y="372"/>
                    </a:lnTo>
                    <a:lnTo>
                      <a:pt x="260" y="372"/>
                    </a:lnTo>
                    <a:lnTo>
                      <a:pt x="261" y="372"/>
                    </a:lnTo>
                    <a:lnTo>
                      <a:pt x="262" y="372"/>
                    </a:lnTo>
                    <a:lnTo>
                      <a:pt x="263" y="372"/>
                    </a:lnTo>
                    <a:lnTo>
                      <a:pt x="264" y="372"/>
                    </a:lnTo>
                    <a:lnTo>
                      <a:pt x="264" y="372"/>
                    </a:lnTo>
                    <a:lnTo>
                      <a:pt x="265" y="372"/>
                    </a:lnTo>
                    <a:lnTo>
                      <a:pt x="266" y="372"/>
                    </a:lnTo>
                    <a:lnTo>
                      <a:pt x="267" y="372"/>
                    </a:lnTo>
                    <a:lnTo>
                      <a:pt x="268" y="372"/>
                    </a:lnTo>
                    <a:lnTo>
                      <a:pt x="268" y="372"/>
                    </a:lnTo>
                    <a:lnTo>
                      <a:pt x="269" y="372"/>
                    </a:lnTo>
                    <a:lnTo>
                      <a:pt x="270" y="372"/>
                    </a:lnTo>
                    <a:lnTo>
                      <a:pt x="271" y="372"/>
                    </a:lnTo>
                    <a:lnTo>
                      <a:pt x="272" y="372"/>
                    </a:lnTo>
                    <a:lnTo>
                      <a:pt x="272" y="372"/>
                    </a:lnTo>
                    <a:lnTo>
                      <a:pt x="273" y="372"/>
                    </a:lnTo>
                    <a:lnTo>
                      <a:pt x="274" y="372"/>
                    </a:lnTo>
                    <a:lnTo>
                      <a:pt x="275" y="372"/>
                    </a:lnTo>
                    <a:lnTo>
                      <a:pt x="276" y="372"/>
                    </a:lnTo>
                    <a:lnTo>
                      <a:pt x="276" y="372"/>
                    </a:lnTo>
                    <a:lnTo>
                      <a:pt x="277" y="372"/>
                    </a:lnTo>
                    <a:lnTo>
                      <a:pt x="278" y="372"/>
                    </a:lnTo>
                    <a:lnTo>
                      <a:pt x="279" y="372"/>
                    </a:lnTo>
                    <a:lnTo>
                      <a:pt x="280" y="372"/>
                    </a:lnTo>
                    <a:lnTo>
                      <a:pt x="280" y="372"/>
                    </a:lnTo>
                    <a:lnTo>
                      <a:pt x="281" y="372"/>
                    </a:lnTo>
                    <a:lnTo>
                      <a:pt x="282" y="372"/>
                    </a:lnTo>
                    <a:lnTo>
                      <a:pt x="283" y="372"/>
                    </a:lnTo>
                    <a:lnTo>
                      <a:pt x="284" y="372"/>
                    </a:lnTo>
                    <a:lnTo>
                      <a:pt x="284" y="372"/>
                    </a:lnTo>
                    <a:lnTo>
                      <a:pt x="285" y="372"/>
                    </a:lnTo>
                    <a:lnTo>
                      <a:pt x="286" y="372"/>
                    </a:lnTo>
                    <a:lnTo>
                      <a:pt x="287" y="372"/>
                    </a:lnTo>
                    <a:lnTo>
                      <a:pt x="288" y="372"/>
                    </a:lnTo>
                    <a:lnTo>
                      <a:pt x="288" y="372"/>
                    </a:lnTo>
                    <a:lnTo>
                      <a:pt x="289" y="372"/>
                    </a:lnTo>
                    <a:lnTo>
                      <a:pt x="290" y="372"/>
                    </a:lnTo>
                    <a:lnTo>
                      <a:pt x="291" y="372"/>
                    </a:lnTo>
                    <a:lnTo>
                      <a:pt x="292" y="372"/>
                    </a:lnTo>
                    <a:lnTo>
                      <a:pt x="292" y="372"/>
                    </a:lnTo>
                    <a:lnTo>
                      <a:pt x="293" y="372"/>
                    </a:lnTo>
                    <a:lnTo>
                      <a:pt x="294" y="372"/>
                    </a:lnTo>
                    <a:lnTo>
                      <a:pt x="295" y="372"/>
                    </a:lnTo>
                    <a:lnTo>
                      <a:pt x="296" y="372"/>
                    </a:lnTo>
                    <a:lnTo>
                      <a:pt x="296" y="372"/>
                    </a:lnTo>
                    <a:lnTo>
                      <a:pt x="297" y="372"/>
                    </a:lnTo>
                    <a:lnTo>
                      <a:pt x="298" y="372"/>
                    </a:lnTo>
                    <a:lnTo>
                      <a:pt x="299" y="372"/>
                    </a:lnTo>
                    <a:lnTo>
                      <a:pt x="300" y="372"/>
                    </a:lnTo>
                    <a:lnTo>
                      <a:pt x="300" y="372"/>
                    </a:lnTo>
                    <a:lnTo>
                      <a:pt x="301" y="372"/>
                    </a:lnTo>
                    <a:lnTo>
                      <a:pt x="302" y="372"/>
                    </a:lnTo>
                    <a:lnTo>
                      <a:pt x="303" y="372"/>
                    </a:lnTo>
                    <a:lnTo>
                      <a:pt x="304" y="372"/>
                    </a:lnTo>
                    <a:lnTo>
                      <a:pt x="304" y="372"/>
                    </a:lnTo>
                    <a:lnTo>
                      <a:pt x="305" y="372"/>
                    </a:lnTo>
                    <a:lnTo>
                      <a:pt x="306" y="372"/>
                    </a:lnTo>
                    <a:lnTo>
                      <a:pt x="307" y="372"/>
                    </a:lnTo>
                    <a:lnTo>
                      <a:pt x="308" y="372"/>
                    </a:lnTo>
                    <a:lnTo>
                      <a:pt x="308" y="372"/>
                    </a:lnTo>
                    <a:lnTo>
                      <a:pt x="309" y="372"/>
                    </a:lnTo>
                    <a:lnTo>
                      <a:pt x="310" y="372"/>
                    </a:lnTo>
                    <a:lnTo>
                      <a:pt x="311" y="372"/>
                    </a:lnTo>
                    <a:lnTo>
                      <a:pt x="312" y="372"/>
                    </a:lnTo>
                    <a:lnTo>
                      <a:pt x="312" y="372"/>
                    </a:lnTo>
                    <a:lnTo>
                      <a:pt x="313" y="372"/>
                    </a:lnTo>
                    <a:lnTo>
                      <a:pt x="314" y="372"/>
                    </a:lnTo>
                    <a:lnTo>
                      <a:pt x="315" y="372"/>
                    </a:lnTo>
                    <a:lnTo>
                      <a:pt x="316" y="372"/>
                    </a:lnTo>
                    <a:lnTo>
                      <a:pt x="316" y="372"/>
                    </a:lnTo>
                    <a:lnTo>
                      <a:pt x="317" y="372"/>
                    </a:lnTo>
                    <a:lnTo>
                      <a:pt x="318" y="372"/>
                    </a:lnTo>
                    <a:lnTo>
                      <a:pt x="319" y="372"/>
                    </a:lnTo>
                    <a:lnTo>
                      <a:pt x="320" y="372"/>
                    </a:lnTo>
                    <a:lnTo>
                      <a:pt x="320" y="372"/>
                    </a:lnTo>
                    <a:lnTo>
                      <a:pt x="321" y="372"/>
                    </a:lnTo>
                    <a:lnTo>
                      <a:pt x="322" y="372"/>
                    </a:lnTo>
                    <a:lnTo>
                      <a:pt x="323" y="372"/>
                    </a:lnTo>
                    <a:lnTo>
                      <a:pt x="324" y="372"/>
                    </a:lnTo>
                    <a:lnTo>
                      <a:pt x="324" y="372"/>
                    </a:lnTo>
                    <a:lnTo>
                      <a:pt x="325" y="372"/>
                    </a:lnTo>
                    <a:lnTo>
                      <a:pt x="326" y="372"/>
                    </a:lnTo>
                    <a:lnTo>
                      <a:pt x="327" y="372"/>
                    </a:lnTo>
                    <a:lnTo>
                      <a:pt x="328" y="372"/>
                    </a:lnTo>
                    <a:lnTo>
                      <a:pt x="328" y="372"/>
                    </a:lnTo>
                    <a:lnTo>
                      <a:pt x="329" y="372"/>
                    </a:lnTo>
                    <a:lnTo>
                      <a:pt x="330" y="372"/>
                    </a:lnTo>
                    <a:lnTo>
                      <a:pt x="331" y="372"/>
                    </a:lnTo>
                    <a:lnTo>
                      <a:pt x="332" y="372"/>
                    </a:lnTo>
                    <a:lnTo>
                      <a:pt x="332" y="372"/>
                    </a:lnTo>
                    <a:lnTo>
                      <a:pt x="333" y="372"/>
                    </a:lnTo>
                    <a:lnTo>
                      <a:pt x="334" y="372"/>
                    </a:lnTo>
                    <a:lnTo>
                      <a:pt x="335" y="372"/>
                    </a:lnTo>
                    <a:lnTo>
                      <a:pt x="336" y="372"/>
                    </a:lnTo>
                    <a:lnTo>
                      <a:pt x="336" y="372"/>
                    </a:lnTo>
                    <a:lnTo>
                      <a:pt x="337" y="372"/>
                    </a:lnTo>
                    <a:lnTo>
                      <a:pt x="338" y="372"/>
                    </a:lnTo>
                    <a:lnTo>
                      <a:pt x="339" y="372"/>
                    </a:lnTo>
                    <a:lnTo>
                      <a:pt x="339" y="372"/>
                    </a:lnTo>
                    <a:lnTo>
                      <a:pt x="340" y="372"/>
                    </a:lnTo>
                    <a:lnTo>
                      <a:pt x="341" y="372"/>
                    </a:lnTo>
                    <a:lnTo>
                      <a:pt x="342" y="372"/>
                    </a:lnTo>
                    <a:lnTo>
                      <a:pt x="343" y="372"/>
                    </a:lnTo>
                    <a:lnTo>
                      <a:pt x="343" y="372"/>
                    </a:lnTo>
                    <a:lnTo>
                      <a:pt x="344" y="372"/>
                    </a:lnTo>
                    <a:lnTo>
                      <a:pt x="345" y="372"/>
                    </a:lnTo>
                    <a:lnTo>
                      <a:pt x="346" y="372"/>
                    </a:lnTo>
                    <a:lnTo>
                      <a:pt x="347" y="372"/>
                    </a:lnTo>
                    <a:lnTo>
                      <a:pt x="347" y="372"/>
                    </a:lnTo>
                    <a:lnTo>
                      <a:pt x="348" y="372"/>
                    </a:lnTo>
                    <a:lnTo>
                      <a:pt x="349" y="372"/>
                    </a:lnTo>
                    <a:lnTo>
                      <a:pt x="350" y="372"/>
                    </a:lnTo>
                    <a:lnTo>
                      <a:pt x="351" y="372"/>
                    </a:lnTo>
                    <a:lnTo>
                      <a:pt x="351" y="372"/>
                    </a:lnTo>
                    <a:lnTo>
                      <a:pt x="352" y="372"/>
                    </a:lnTo>
                    <a:lnTo>
                      <a:pt x="353" y="372"/>
                    </a:lnTo>
                    <a:lnTo>
                      <a:pt x="354" y="372"/>
                    </a:lnTo>
                    <a:lnTo>
                      <a:pt x="355" y="372"/>
                    </a:lnTo>
                    <a:lnTo>
                      <a:pt x="355" y="371"/>
                    </a:lnTo>
                    <a:lnTo>
                      <a:pt x="356" y="366"/>
                    </a:lnTo>
                    <a:lnTo>
                      <a:pt x="357" y="325"/>
                    </a:lnTo>
                    <a:lnTo>
                      <a:pt x="358" y="232"/>
                    </a:lnTo>
                    <a:lnTo>
                      <a:pt x="359" y="130"/>
                    </a:lnTo>
                    <a:lnTo>
                      <a:pt x="359" y="95"/>
                    </a:lnTo>
                    <a:lnTo>
                      <a:pt x="360" y="154"/>
                    </a:lnTo>
                    <a:lnTo>
                      <a:pt x="361" y="259"/>
                    </a:lnTo>
                    <a:lnTo>
                      <a:pt x="362" y="340"/>
                    </a:lnTo>
                    <a:lnTo>
                      <a:pt x="363" y="367"/>
                    </a:lnTo>
                    <a:lnTo>
                      <a:pt x="363" y="371"/>
                    </a:lnTo>
                    <a:lnTo>
                      <a:pt x="364" y="372"/>
                    </a:lnTo>
                    <a:lnTo>
                      <a:pt x="365" y="371"/>
                    </a:lnTo>
                    <a:lnTo>
                      <a:pt x="366" y="371"/>
                    </a:lnTo>
                    <a:lnTo>
                      <a:pt x="367" y="370"/>
                    </a:lnTo>
                    <a:lnTo>
                      <a:pt x="367" y="370"/>
                    </a:lnTo>
                    <a:lnTo>
                      <a:pt x="368" y="371"/>
                    </a:lnTo>
                    <a:lnTo>
                      <a:pt x="369" y="371"/>
                    </a:lnTo>
                    <a:lnTo>
                      <a:pt x="370" y="372"/>
                    </a:lnTo>
                    <a:lnTo>
                      <a:pt x="371" y="372"/>
                    </a:lnTo>
                    <a:lnTo>
                      <a:pt x="371" y="372"/>
                    </a:lnTo>
                    <a:lnTo>
                      <a:pt x="372" y="372"/>
                    </a:lnTo>
                    <a:lnTo>
                      <a:pt x="373" y="372"/>
                    </a:lnTo>
                    <a:lnTo>
                      <a:pt x="374" y="372"/>
                    </a:lnTo>
                    <a:lnTo>
                      <a:pt x="375" y="372"/>
                    </a:lnTo>
                    <a:lnTo>
                      <a:pt x="375" y="372"/>
                    </a:lnTo>
                    <a:lnTo>
                      <a:pt x="376" y="372"/>
                    </a:lnTo>
                    <a:lnTo>
                      <a:pt x="377" y="372"/>
                    </a:lnTo>
                    <a:lnTo>
                      <a:pt x="378" y="372"/>
                    </a:lnTo>
                    <a:lnTo>
                      <a:pt x="379" y="372"/>
                    </a:lnTo>
                    <a:lnTo>
                      <a:pt x="379" y="372"/>
                    </a:lnTo>
                    <a:lnTo>
                      <a:pt x="380" y="372"/>
                    </a:lnTo>
                    <a:lnTo>
                      <a:pt x="381" y="372"/>
                    </a:lnTo>
                    <a:lnTo>
                      <a:pt x="382" y="372"/>
                    </a:lnTo>
                    <a:lnTo>
                      <a:pt x="383" y="372"/>
                    </a:lnTo>
                    <a:lnTo>
                      <a:pt x="383" y="372"/>
                    </a:lnTo>
                    <a:lnTo>
                      <a:pt x="384" y="372"/>
                    </a:lnTo>
                    <a:lnTo>
                      <a:pt x="385" y="372"/>
                    </a:lnTo>
                    <a:lnTo>
                      <a:pt x="386" y="372"/>
                    </a:lnTo>
                    <a:lnTo>
                      <a:pt x="387" y="372"/>
                    </a:lnTo>
                    <a:lnTo>
                      <a:pt x="387" y="372"/>
                    </a:lnTo>
                    <a:lnTo>
                      <a:pt x="388" y="372"/>
                    </a:lnTo>
                    <a:lnTo>
                      <a:pt x="389" y="372"/>
                    </a:lnTo>
                    <a:lnTo>
                      <a:pt x="390" y="372"/>
                    </a:lnTo>
                    <a:lnTo>
                      <a:pt x="391" y="372"/>
                    </a:lnTo>
                    <a:lnTo>
                      <a:pt x="391" y="372"/>
                    </a:lnTo>
                    <a:lnTo>
                      <a:pt x="392" y="372"/>
                    </a:lnTo>
                    <a:lnTo>
                      <a:pt x="393" y="372"/>
                    </a:lnTo>
                    <a:lnTo>
                      <a:pt x="394" y="372"/>
                    </a:lnTo>
                    <a:lnTo>
                      <a:pt x="395" y="372"/>
                    </a:lnTo>
                    <a:lnTo>
                      <a:pt x="395" y="372"/>
                    </a:lnTo>
                    <a:lnTo>
                      <a:pt x="396" y="372"/>
                    </a:lnTo>
                    <a:lnTo>
                      <a:pt x="397" y="372"/>
                    </a:lnTo>
                    <a:lnTo>
                      <a:pt x="398" y="372"/>
                    </a:lnTo>
                    <a:lnTo>
                      <a:pt x="399" y="372"/>
                    </a:lnTo>
                    <a:lnTo>
                      <a:pt x="399" y="372"/>
                    </a:lnTo>
                    <a:lnTo>
                      <a:pt x="400" y="372"/>
                    </a:lnTo>
                    <a:lnTo>
                      <a:pt x="401" y="372"/>
                    </a:lnTo>
                    <a:lnTo>
                      <a:pt x="402" y="372"/>
                    </a:lnTo>
                    <a:lnTo>
                      <a:pt x="403" y="372"/>
                    </a:lnTo>
                    <a:lnTo>
                      <a:pt x="403" y="372"/>
                    </a:lnTo>
                    <a:lnTo>
                      <a:pt x="404" y="372"/>
                    </a:lnTo>
                    <a:lnTo>
                      <a:pt x="405" y="372"/>
                    </a:lnTo>
                    <a:lnTo>
                      <a:pt x="406" y="372"/>
                    </a:lnTo>
                    <a:lnTo>
                      <a:pt x="407" y="372"/>
                    </a:lnTo>
                    <a:lnTo>
                      <a:pt x="407" y="372"/>
                    </a:lnTo>
                    <a:lnTo>
                      <a:pt x="408" y="372"/>
                    </a:lnTo>
                    <a:lnTo>
                      <a:pt x="409" y="372"/>
                    </a:lnTo>
                    <a:lnTo>
                      <a:pt x="410" y="372"/>
                    </a:lnTo>
                    <a:lnTo>
                      <a:pt x="411" y="372"/>
                    </a:lnTo>
                    <a:lnTo>
                      <a:pt x="411" y="372"/>
                    </a:lnTo>
                    <a:lnTo>
                      <a:pt x="412" y="372"/>
                    </a:lnTo>
                    <a:lnTo>
                      <a:pt x="413" y="372"/>
                    </a:lnTo>
                    <a:lnTo>
                      <a:pt x="414" y="372"/>
                    </a:lnTo>
                    <a:lnTo>
                      <a:pt x="415" y="372"/>
                    </a:lnTo>
                    <a:lnTo>
                      <a:pt x="415" y="372"/>
                    </a:lnTo>
                    <a:lnTo>
                      <a:pt x="416" y="372"/>
                    </a:lnTo>
                    <a:lnTo>
                      <a:pt x="417" y="372"/>
                    </a:lnTo>
                    <a:lnTo>
                      <a:pt x="418" y="372"/>
                    </a:lnTo>
                    <a:lnTo>
                      <a:pt x="419" y="372"/>
                    </a:lnTo>
                    <a:lnTo>
                      <a:pt x="419" y="372"/>
                    </a:lnTo>
                    <a:lnTo>
                      <a:pt x="420" y="372"/>
                    </a:lnTo>
                    <a:lnTo>
                      <a:pt x="421" y="372"/>
                    </a:lnTo>
                    <a:lnTo>
                      <a:pt x="422" y="372"/>
                    </a:lnTo>
                    <a:lnTo>
                      <a:pt x="423" y="372"/>
                    </a:lnTo>
                    <a:lnTo>
                      <a:pt x="423" y="372"/>
                    </a:lnTo>
                    <a:lnTo>
                      <a:pt x="424" y="372"/>
                    </a:lnTo>
                    <a:lnTo>
                      <a:pt x="425" y="372"/>
                    </a:lnTo>
                    <a:lnTo>
                      <a:pt x="426" y="372"/>
                    </a:lnTo>
                    <a:lnTo>
                      <a:pt x="427" y="372"/>
                    </a:lnTo>
                    <a:lnTo>
                      <a:pt x="427" y="372"/>
                    </a:lnTo>
                    <a:lnTo>
                      <a:pt x="428" y="372"/>
                    </a:lnTo>
                    <a:lnTo>
                      <a:pt x="429" y="372"/>
                    </a:lnTo>
                    <a:lnTo>
                      <a:pt x="430" y="372"/>
                    </a:lnTo>
                    <a:lnTo>
                      <a:pt x="431" y="372"/>
                    </a:lnTo>
                    <a:lnTo>
                      <a:pt x="431" y="372"/>
                    </a:lnTo>
                    <a:lnTo>
                      <a:pt x="432" y="372"/>
                    </a:lnTo>
                    <a:lnTo>
                      <a:pt x="433" y="372"/>
                    </a:lnTo>
                    <a:lnTo>
                      <a:pt x="434" y="372"/>
                    </a:lnTo>
                    <a:lnTo>
                      <a:pt x="435" y="372"/>
                    </a:lnTo>
                    <a:lnTo>
                      <a:pt x="435" y="372"/>
                    </a:lnTo>
                    <a:lnTo>
                      <a:pt x="436" y="372"/>
                    </a:lnTo>
                    <a:lnTo>
                      <a:pt x="437" y="372"/>
                    </a:lnTo>
                    <a:lnTo>
                      <a:pt x="438" y="372"/>
                    </a:lnTo>
                    <a:lnTo>
                      <a:pt x="439" y="372"/>
                    </a:lnTo>
                    <a:lnTo>
                      <a:pt x="439" y="372"/>
                    </a:lnTo>
                    <a:lnTo>
                      <a:pt x="440" y="372"/>
                    </a:lnTo>
                    <a:lnTo>
                      <a:pt x="441" y="372"/>
                    </a:lnTo>
                    <a:lnTo>
                      <a:pt x="442" y="372"/>
                    </a:lnTo>
                    <a:lnTo>
                      <a:pt x="443" y="372"/>
                    </a:lnTo>
                    <a:lnTo>
                      <a:pt x="443" y="372"/>
                    </a:lnTo>
                    <a:lnTo>
                      <a:pt x="444" y="372"/>
                    </a:lnTo>
                    <a:lnTo>
                      <a:pt x="445" y="372"/>
                    </a:lnTo>
                    <a:lnTo>
                      <a:pt x="446" y="372"/>
                    </a:lnTo>
                    <a:lnTo>
                      <a:pt x="447" y="372"/>
                    </a:lnTo>
                    <a:lnTo>
                      <a:pt x="447" y="372"/>
                    </a:lnTo>
                    <a:lnTo>
                      <a:pt x="448" y="372"/>
                    </a:lnTo>
                    <a:lnTo>
                      <a:pt x="449" y="372"/>
                    </a:lnTo>
                    <a:lnTo>
                      <a:pt x="450" y="372"/>
                    </a:lnTo>
                    <a:lnTo>
                      <a:pt x="451" y="372"/>
                    </a:lnTo>
                    <a:lnTo>
                      <a:pt x="451" y="372"/>
                    </a:lnTo>
                    <a:lnTo>
                      <a:pt x="452" y="372"/>
                    </a:lnTo>
                    <a:lnTo>
                      <a:pt x="453" y="372"/>
                    </a:lnTo>
                    <a:lnTo>
                      <a:pt x="454" y="372"/>
                    </a:lnTo>
                    <a:lnTo>
                      <a:pt x="455" y="372"/>
                    </a:lnTo>
                    <a:lnTo>
                      <a:pt x="455" y="372"/>
                    </a:lnTo>
                    <a:lnTo>
                      <a:pt x="456" y="372"/>
                    </a:lnTo>
                    <a:lnTo>
                      <a:pt x="457" y="372"/>
                    </a:lnTo>
                    <a:lnTo>
                      <a:pt x="458" y="372"/>
                    </a:lnTo>
                    <a:lnTo>
                      <a:pt x="459" y="372"/>
                    </a:lnTo>
                    <a:lnTo>
                      <a:pt x="459" y="372"/>
                    </a:lnTo>
                    <a:lnTo>
                      <a:pt x="460" y="372"/>
                    </a:lnTo>
                    <a:lnTo>
                      <a:pt x="461" y="372"/>
                    </a:lnTo>
                    <a:lnTo>
                      <a:pt x="462" y="372"/>
                    </a:lnTo>
                    <a:lnTo>
                      <a:pt x="463" y="372"/>
                    </a:lnTo>
                    <a:lnTo>
                      <a:pt x="463" y="372"/>
                    </a:lnTo>
                    <a:lnTo>
                      <a:pt x="464" y="372"/>
                    </a:lnTo>
                    <a:lnTo>
                      <a:pt x="465" y="372"/>
                    </a:lnTo>
                    <a:lnTo>
                      <a:pt x="466" y="372"/>
                    </a:lnTo>
                    <a:lnTo>
                      <a:pt x="467" y="372"/>
                    </a:lnTo>
                    <a:lnTo>
                      <a:pt x="467" y="372"/>
                    </a:lnTo>
                    <a:lnTo>
                      <a:pt x="468" y="372"/>
                    </a:lnTo>
                    <a:lnTo>
                      <a:pt x="469" y="372"/>
                    </a:lnTo>
                    <a:lnTo>
                      <a:pt x="470" y="372"/>
                    </a:lnTo>
                    <a:lnTo>
                      <a:pt x="471" y="372"/>
                    </a:lnTo>
                    <a:lnTo>
                      <a:pt x="471" y="372"/>
                    </a:lnTo>
                    <a:lnTo>
                      <a:pt x="472" y="372"/>
                    </a:lnTo>
                    <a:lnTo>
                      <a:pt x="473" y="372"/>
                    </a:lnTo>
                    <a:lnTo>
                      <a:pt x="474" y="372"/>
                    </a:lnTo>
                    <a:lnTo>
                      <a:pt x="475" y="372"/>
                    </a:lnTo>
                    <a:lnTo>
                      <a:pt x="475" y="372"/>
                    </a:lnTo>
                    <a:lnTo>
                      <a:pt x="476" y="372"/>
                    </a:lnTo>
                    <a:lnTo>
                      <a:pt x="477" y="372"/>
                    </a:lnTo>
                    <a:lnTo>
                      <a:pt x="478" y="372"/>
                    </a:lnTo>
                    <a:lnTo>
                      <a:pt x="479" y="372"/>
                    </a:lnTo>
                    <a:lnTo>
                      <a:pt x="479" y="372"/>
                    </a:lnTo>
                    <a:lnTo>
                      <a:pt x="480" y="372"/>
                    </a:lnTo>
                    <a:lnTo>
                      <a:pt x="481" y="372"/>
                    </a:lnTo>
                    <a:lnTo>
                      <a:pt x="482" y="372"/>
                    </a:lnTo>
                    <a:lnTo>
                      <a:pt x="483" y="372"/>
                    </a:lnTo>
                    <a:lnTo>
                      <a:pt x="483" y="372"/>
                    </a:lnTo>
                    <a:lnTo>
                      <a:pt x="484" y="372"/>
                    </a:lnTo>
                    <a:lnTo>
                      <a:pt x="485" y="372"/>
                    </a:lnTo>
                    <a:lnTo>
                      <a:pt x="486" y="372"/>
                    </a:lnTo>
                    <a:lnTo>
                      <a:pt x="487" y="372"/>
                    </a:lnTo>
                    <a:lnTo>
                      <a:pt x="487" y="372"/>
                    </a:lnTo>
                    <a:lnTo>
                      <a:pt x="488" y="372"/>
                    </a:lnTo>
                    <a:lnTo>
                      <a:pt x="489" y="372"/>
                    </a:lnTo>
                    <a:lnTo>
                      <a:pt x="490" y="372"/>
                    </a:lnTo>
                    <a:lnTo>
                      <a:pt x="491" y="372"/>
                    </a:lnTo>
                    <a:lnTo>
                      <a:pt x="491" y="372"/>
                    </a:lnTo>
                    <a:lnTo>
                      <a:pt x="492" y="372"/>
                    </a:lnTo>
                    <a:lnTo>
                      <a:pt x="493" y="372"/>
                    </a:lnTo>
                    <a:lnTo>
                      <a:pt x="494" y="372"/>
                    </a:lnTo>
                    <a:lnTo>
                      <a:pt x="495" y="372"/>
                    </a:lnTo>
                    <a:lnTo>
                      <a:pt x="495" y="372"/>
                    </a:lnTo>
                    <a:lnTo>
                      <a:pt x="496" y="372"/>
                    </a:lnTo>
                    <a:lnTo>
                      <a:pt x="497" y="372"/>
                    </a:lnTo>
                    <a:lnTo>
                      <a:pt x="498" y="372"/>
                    </a:lnTo>
                    <a:lnTo>
                      <a:pt x="499" y="372"/>
                    </a:lnTo>
                    <a:lnTo>
                      <a:pt x="499" y="372"/>
                    </a:lnTo>
                    <a:lnTo>
                      <a:pt x="500" y="372"/>
                    </a:lnTo>
                    <a:lnTo>
                      <a:pt x="501" y="372"/>
                    </a:lnTo>
                    <a:lnTo>
                      <a:pt x="502" y="372"/>
                    </a:lnTo>
                    <a:lnTo>
                      <a:pt x="503" y="372"/>
                    </a:lnTo>
                    <a:lnTo>
                      <a:pt x="503" y="372"/>
                    </a:lnTo>
                    <a:lnTo>
                      <a:pt x="504" y="372"/>
                    </a:lnTo>
                    <a:lnTo>
                      <a:pt x="505" y="372"/>
                    </a:lnTo>
                    <a:lnTo>
                      <a:pt x="506" y="372"/>
                    </a:lnTo>
                    <a:lnTo>
                      <a:pt x="507" y="372"/>
                    </a:lnTo>
                    <a:lnTo>
                      <a:pt x="507" y="372"/>
                    </a:lnTo>
                    <a:lnTo>
                      <a:pt x="508" y="372"/>
                    </a:lnTo>
                    <a:lnTo>
                      <a:pt x="509" y="372"/>
                    </a:lnTo>
                    <a:lnTo>
                      <a:pt x="510" y="372"/>
                    </a:lnTo>
                    <a:lnTo>
                      <a:pt x="511" y="372"/>
                    </a:lnTo>
                    <a:lnTo>
                      <a:pt x="511" y="372"/>
                    </a:lnTo>
                    <a:lnTo>
                      <a:pt x="512" y="372"/>
                    </a:lnTo>
                    <a:lnTo>
                      <a:pt x="513" y="372"/>
                    </a:lnTo>
                    <a:lnTo>
                      <a:pt x="514" y="372"/>
                    </a:lnTo>
                    <a:lnTo>
                      <a:pt x="515" y="372"/>
                    </a:lnTo>
                    <a:lnTo>
                      <a:pt x="515" y="372"/>
                    </a:lnTo>
                    <a:lnTo>
                      <a:pt x="516" y="372"/>
                    </a:lnTo>
                    <a:lnTo>
                      <a:pt x="517" y="372"/>
                    </a:lnTo>
                    <a:lnTo>
                      <a:pt x="518" y="372"/>
                    </a:lnTo>
                    <a:lnTo>
                      <a:pt x="519" y="372"/>
                    </a:lnTo>
                    <a:lnTo>
                      <a:pt x="519" y="372"/>
                    </a:lnTo>
                    <a:lnTo>
                      <a:pt x="520" y="372"/>
                    </a:lnTo>
                    <a:lnTo>
                      <a:pt x="521" y="372"/>
                    </a:lnTo>
                    <a:lnTo>
                      <a:pt x="522" y="372"/>
                    </a:lnTo>
                    <a:lnTo>
                      <a:pt x="523" y="372"/>
                    </a:lnTo>
                    <a:lnTo>
                      <a:pt x="523" y="372"/>
                    </a:lnTo>
                    <a:lnTo>
                      <a:pt x="524" y="372"/>
                    </a:lnTo>
                    <a:lnTo>
                      <a:pt x="525" y="372"/>
                    </a:lnTo>
                    <a:lnTo>
                      <a:pt x="526" y="372"/>
                    </a:lnTo>
                    <a:lnTo>
                      <a:pt x="527" y="372"/>
                    </a:lnTo>
                    <a:lnTo>
                      <a:pt x="527" y="372"/>
                    </a:lnTo>
                    <a:lnTo>
                      <a:pt x="528" y="372"/>
                    </a:lnTo>
                    <a:lnTo>
                      <a:pt x="529" y="372"/>
                    </a:lnTo>
                    <a:lnTo>
                      <a:pt x="530" y="372"/>
                    </a:lnTo>
                    <a:lnTo>
                      <a:pt x="531" y="372"/>
                    </a:lnTo>
                    <a:lnTo>
                      <a:pt x="531" y="372"/>
                    </a:lnTo>
                    <a:lnTo>
                      <a:pt x="532" y="372"/>
                    </a:lnTo>
                    <a:lnTo>
                      <a:pt x="533" y="372"/>
                    </a:lnTo>
                    <a:lnTo>
                      <a:pt x="534" y="372"/>
                    </a:lnTo>
                    <a:lnTo>
                      <a:pt x="535" y="372"/>
                    </a:lnTo>
                    <a:lnTo>
                      <a:pt x="535" y="372"/>
                    </a:lnTo>
                    <a:lnTo>
                      <a:pt x="536" y="372"/>
                    </a:lnTo>
                    <a:lnTo>
                      <a:pt x="537" y="372"/>
                    </a:lnTo>
                    <a:lnTo>
                      <a:pt x="538" y="372"/>
                    </a:lnTo>
                    <a:lnTo>
                      <a:pt x="539" y="372"/>
                    </a:lnTo>
                    <a:lnTo>
                      <a:pt x="539" y="372"/>
                    </a:lnTo>
                    <a:lnTo>
                      <a:pt x="540" y="372"/>
                    </a:lnTo>
                    <a:lnTo>
                      <a:pt x="541" y="372"/>
                    </a:lnTo>
                    <a:lnTo>
                      <a:pt x="542" y="372"/>
                    </a:lnTo>
                    <a:lnTo>
                      <a:pt x="543" y="372"/>
                    </a:lnTo>
                    <a:lnTo>
                      <a:pt x="543" y="372"/>
                    </a:lnTo>
                    <a:lnTo>
                      <a:pt x="544" y="372"/>
                    </a:lnTo>
                    <a:lnTo>
                      <a:pt x="545" y="372"/>
                    </a:lnTo>
                    <a:lnTo>
                      <a:pt x="546" y="372"/>
                    </a:lnTo>
                    <a:lnTo>
                      <a:pt x="547" y="372"/>
                    </a:lnTo>
                    <a:lnTo>
                      <a:pt x="547" y="372"/>
                    </a:lnTo>
                    <a:lnTo>
                      <a:pt x="548" y="372"/>
                    </a:lnTo>
                    <a:lnTo>
                      <a:pt x="549" y="372"/>
                    </a:lnTo>
                    <a:lnTo>
                      <a:pt x="550" y="372"/>
                    </a:lnTo>
                    <a:lnTo>
                      <a:pt x="551" y="372"/>
                    </a:lnTo>
                    <a:lnTo>
                      <a:pt x="551" y="372"/>
                    </a:lnTo>
                    <a:lnTo>
                      <a:pt x="552" y="372"/>
                    </a:lnTo>
                    <a:lnTo>
                      <a:pt x="553" y="372"/>
                    </a:lnTo>
                    <a:lnTo>
                      <a:pt x="554" y="372"/>
                    </a:lnTo>
                    <a:lnTo>
                      <a:pt x="555" y="372"/>
                    </a:lnTo>
                    <a:lnTo>
                      <a:pt x="555" y="372"/>
                    </a:lnTo>
                    <a:lnTo>
                      <a:pt x="556" y="372"/>
                    </a:lnTo>
                    <a:lnTo>
                      <a:pt x="557" y="372"/>
                    </a:lnTo>
                    <a:lnTo>
                      <a:pt x="558" y="372"/>
                    </a:lnTo>
                    <a:lnTo>
                      <a:pt x="559" y="372"/>
                    </a:lnTo>
                    <a:lnTo>
                      <a:pt x="559" y="372"/>
                    </a:lnTo>
                    <a:lnTo>
                      <a:pt x="560" y="372"/>
                    </a:lnTo>
                    <a:lnTo>
                      <a:pt x="561" y="372"/>
                    </a:lnTo>
                    <a:lnTo>
                      <a:pt x="562" y="372"/>
                    </a:lnTo>
                    <a:lnTo>
                      <a:pt x="563" y="372"/>
                    </a:lnTo>
                    <a:lnTo>
                      <a:pt x="563" y="372"/>
                    </a:lnTo>
                    <a:lnTo>
                      <a:pt x="564" y="372"/>
                    </a:lnTo>
                    <a:lnTo>
                      <a:pt x="565" y="372"/>
                    </a:lnTo>
                    <a:lnTo>
                      <a:pt x="566" y="372"/>
                    </a:lnTo>
                    <a:lnTo>
                      <a:pt x="567" y="372"/>
                    </a:lnTo>
                    <a:lnTo>
                      <a:pt x="567" y="372"/>
                    </a:lnTo>
                    <a:lnTo>
                      <a:pt x="568" y="372"/>
                    </a:lnTo>
                    <a:lnTo>
                      <a:pt x="569" y="372"/>
                    </a:lnTo>
                    <a:lnTo>
                      <a:pt x="570" y="372"/>
                    </a:lnTo>
                    <a:lnTo>
                      <a:pt x="571" y="372"/>
                    </a:lnTo>
                    <a:lnTo>
                      <a:pt x="571" y="372"/>
                    </a:lnTo>
                    <a:lnTo>
                      <a:pt x="572" y="372"/>
                    </a:lnTo>
                    <a:lnTo>
                      <a:pt x="573" y="372"/>
                    </a:lnTo>
                    <a:lnTo>
                      <a:pt x="574" y="372"/>
                    </a:lnTo>
                    <a:lnTo>
                      <a:pt x="575" y="372"/>
                    </a:lnTo>
                    <a:lnTo>
                      <a:pt x="575" y="372"/>
                    </a:lnTo>
                    <a:lnTo>
                      <a:pt x="576" y="372"/>
                    </a:lnTo>
                    <a:lnTo>
                      <a:pt x="577" y="372"/>
                    </a:lnTo>
                    <a:lnTo>
                      <a:pt x="578" y="372"/>
                    </a:lnTo>
                    <a:lnTo>
                      <a:pt x="579" y="372"/>
                    </a:lnTo>
                    <a:lnTo>
                      <a:pt x="579" y="372"/>
                    </a:lnTo>
                    <a:lnTo>
                      <a:pt x="580" y="371"/>
                    </a:lnTo>
                    <a:lnTo>
                      <a:pt x="581" y="372"/>
                    </a:lnTo>
                    <a:lnTo>
                      <a:pt x="582" y="372"/>
                    </a:lnTo>
                    <a:lnTo>
                      <a:pt x="583" y="372"/>
                    </a:lnTo>
                    <a:lnTo>
                      <a:pt x="583" y="372"/>
                    </a:lnTo>
                    <a:lnTo>
                      <a:pt x="584" y="371"/>
                    </a:lnTo>
                    <a:lnTo>
                      <a:pt x="585" y="339"/>
                    </a:lnTo>
                    <a:lnTo>
                      <a:pt x="586" y="238"/>
                    </a:lnTo>
                    <a:lnTo>
                      <a:pt x="587" y="93"/>
                    </a:lnTo>
                    <a:lnTo>
                      <a:pt x="587" y="0"/>
                    </a:lnTo>
                    <a:lnTo>
                      <a:pt x="588" y="33"/>
                    </a:lnTo>
                    <a:lnTo>
                      <a:pt x="589" y="164"/>
                    </a:lnTo>
                    <a:lnTo>
                      <a:pt x="590" y="295"/>
                    </a:lnTo>
                    <a:lnTo>
                      <a:pt x="591" y="359"/>
                    </a:lnTo>
                    <a:lnTo>
                      <a:pt x="591" y="371"/>
                    </a:lnTo>
                    <a:lnTo>
                      <a:pt x="592" y="372"/>
                    </a:lnTo>
                    <a:lnTo>
                      <a:pt x="593" y="371"/>
                    </a:lnTo>
                    <a:lnTo>
                      <a:pt x="594" y="372"/>
                    </a:lnTo>
                    <a:lnTo>
                      <a:pt x="595" y="371"/>
                    </a:lnTo>
                    <a:lnTo>
                      <a:pt x="595" y="372"/>
                    </a:lnTo>
                    <a:lnTo>
                      <a:pt x="596" y="371"/>
                    </a:lnTo>
                    <a:lnTo>
                      <a:pt x="597" y="372"/>
                    </a:lnTo>
                    <a:lnTo>
                      <a:pt x="598" y="372"/>
                    </a:lnTo>
                    <a:lnTo>
                      <a:pt x="599" y="372"/>
                    </a:lnTo>
                    <a:lnTo>
                      <a:pt x="599" y="372"/>
                    </a:lnTo>
                    <a:lnTo>
                      <a:pt x="600" y="372"/>
                    </a:lnTo>
                    <a:lnTo>
                      <a:pt x="601" y="372"/>
                    </a:lnTo>
                    <a:lnTo>
                      <a:pt x="602" y="372"/>
                    </a:lnTo>
                    <a:lnTo>
                      <a:pt x="603" y="372"/>
                    </a:lnTo>
                    <a:lnTo>
                      <a:pt x="603" y="372"/>
                    </a:lnTo>
                    <a:lnTo>
                      <a:pt x="604" y="372"/>
                    </a:lnTo>
                    <a:lnTo>
                      <a:pt x="605" y="372"/>
                    </a:lnTo>
                    <a:lnTo>
                      <a:pt x="606" y="372"/>
                    </a:lnTo>
                    <a:lnTo>
                      <a:pt x="607" y="372"/>
                    </a:lnTo>
                    <a:lnTo>
                      <a:pt x="607" y="372"/>
                    </a:lnTo>
                    <a:lnTo>
                      <a:pt x="608" y="372"/>
                    </a:lnTo>
                    <a:lnTo>
                      <a:pt x="609" y="372"/>
                    </a:lnTo>
                    <a:lnTo>
                      <a:pt x="610" y="372"/>
                    </a:lnTo>
                    <a:lnTo>
                      <a:pt x="611" y="372"/>
                    </a:lnTo>
                    <a:lnTo>
                      <a:pt x="611" y="372"/>
                    </a:lnTo>
                    <a:lnTo>
                      <a:pt x="612" y="372"/>
                    </a:lnTo>
                    <a:lnTo>
                      <a:pt x="613" y="372"/>
                    </a:lnTo>
                    <a:lnTo>
                      <a:pt x="614" y="372"/>
                    </a:lnTo>
                    <a:lnTo>
                      <a:pt x="615" y="372"/>
                    </a:lnTo>
                    <a:lnTo>
                      <a:pt x="615" y="372"/>
                    </a:lnTo>
                    <a:lnTo>
                      <a:pt x="616" y="372"/>
                    </a:lnTo>
                    <a:lnTo>
                      <a:pt x="617" y="372"/>
                    </a:lnTo>
                    <a:lnTo>
                      <a:pt x="618" y="372"/>
                    </a:lnTo>
                    <a:lnTo>
                      <a:pt x="619" y="372"/>
                    </a:lnTo>
                    <a:lnTo>
                      <a:pt x="619" y="372"/>
                    </a:lnTo>
                    <a:lnTo>
                      <a:pt x="620" y="372"/>
                    </a:lnTo>
                    <a:lnTo>
                      <a:pt x="621" y="372"/>
                    </a:lnTo>
                    <a:lnTo>
                      <a:pt x="622" y="372"/>
                    </a:lnTo>
                    <a:lnTo>
                      <a:pt x="623" y="372"/>
                    </a:lnTo>
                    <a:lnTo>
                      <a:pt x="623" y="372"/>
                    </a:lnTo>
                    <a:lnTo>
                      <a:pt x="624" y="372"/>
                    </a:lnTo>
                    <a:lnTo>
                      <a:pt x="625" y="372"/>
                    </a:lnTo>
                    <a:lnTo>
                      <a:pt x="626" y="372"/>
                    </a:lnTo>
                    <a:lnTo>
                      <a:pt x="627" y="372"/>
                    </a:lnTo>
                    <a:lnTo>
                      <a:pt x="627" y="372"/>
                    </a:lnTo>
                    <a:lnTo>
                      <a:pt x="628" y="372"/>
                    </a:lnTo>
                    <a:lnTo>
                      <a:pt x="629" y="372"/>
                    </a:lnTo>
                    <a:lnTo>
                      <a:pt x="630" y="372"/>
                    </a:lnTo>
                    <a:lnTo>
                      <a:pt x="631" y="372"/>
                    </a:lnTo>
                    <a:lnTo>
                      <a:pt x="631" y="372"/>
                    </a:lnTo>
                    <a:lnTo>
                      <a:pt x="632" y="372"/>
                    </a:lnTo>
                    <a:lnTo>
                      <a:pt x="633" y="372"/>
                    </a:lnTo>
                    <a:lnTo>
                      <a:pt x="634" y="372"/>
                    </a:lnTo>
                    <a:lnTo>
                      <a:pt x="635" y="372"/>
                    </a:lnTo>
                    <a:lnTo>
                      <a:pt x="635" y="372"/>
                    </a:lnTo>
                    <a:lnTo>
                      <a:pt x="636" y="372"/>
                    </a:lnTo>
                    <a:lnTo>
                      <a:pt x="637" y="372"/>
                    </a:lnTo>
                    <a:lnTo>
                      <a:pt x="638" y="372"/>
                    </a:lnTo>
                    <a:lnTo>
                      <a:pt x="639" y="372"/>
                    </a:lnTo>
                    <a:lnTo>
                      <a:pt x="639" y="372"/>
                    </a:lnTo>
                    <a:lnTo>
                      <a:pt x="640" y="372"/>
                    </a:lnTo>
                    <a:lnTo>
                      <a:pt x="641" y="372"/>
                    </a:lnTo>
                    <a:lnTo>
                      <a:pt x="642" y="372"/>
                    </a:lnTo>
                    <a:lnTo>
                      <a:pt x="643" y="372"/>
                    </a:lnTo>
                    <a:lnTo>
                      <a:pt x="643" y="372"/>
                    </a:lnTo>
                    <a:lnTo>
                      <a:pt x="644" y="372"/>
                    </a:lnTo>
                    <a:lnTo>
                      <a:pt x="645" y="372"/>
                    </a:lnTo>
                    <a:lnTo>
                      <a:pt x="646" y="372"/>
                    </a:lnTo>
                    <a:lnTo>
                      <a:pt x="647" y="372"/>
                    </a:lnTo>
                    <a:lnTo>
                      <a:pt x="647" y="372"/>
                    </a:lnTo>
                    <a:lnTo>
                      <a:pt x="648" y="372"/>
                    </a:lnTo>
                    <a:lnTo>
                      <a:pt x="649" y="372"/>
                    </a:lnTo>
                    <a:lnTo>
                      <a:pt x="650" y="372"/>
                    </a:lnTo>
                    <a:lnTo>
                      <a:pt x="651" y="372"/>
                    </a:lnTo>
                    <a:lnTo>
                      <a:pt x="651" y="372"/>
                    </a:lnTo>
                    <a:lnTo>
                      <a:pt x="652" y="372"/>
                    </a:lnTo>
                    <a:lnTo>
                      <a:pt x="653" y="372"/>
                    </a:lnTo>
                    <a:lnTo>
                      <a:pt x="654" y="372"/>
                    </a:lnTo>
                    <a:lnTo>
                      <a:pt x="655" y="372"/>
                    </a:lnTo>
                    <a:lnTo>
                      <a:pt x="655" y="372"/>
                    </a:lnTo>
                    <a:lnTo>
                      <a:pt x="656" y="372"/>
                    </a:lnTo>
                    <a:lnTo>
                      <a:pt x="657" y="372"/>
                    </a:lnTo>
                    <a:lnTo>
                      <a:pt x="658" y="372"/>
                    </a:lnTo>
                    <a:lnTo>
                      <a:pt x="659" y="372"/>
                    </a:lnTo>
                    <a:lnTo>
                      <a:pt x="659" y="372"/>
                    </a:lnTo>
                    <a:lnTo>
                      <a:pt x="660" y="372"/>
                    </a:lnTo>
                    <a:lnTo>
                      <a:pt x="661" y="372"/>
                    </a:lnTo>
                    <a:lnTo>
                      <a:pt x="662" y="372"/>
                    </a:lnTo>
                    <a:lnTo>
                      <a:pt x="663" y="372"/>
                    </a:lnTo>
                    <a:lnTo>
                      <a:pt x="663" y="372"/>
                    </a:lnTo>
                    <a:lnTo>
                      <a:pt x="664" y="372"/>
                    </a:lnTo>
                    <a:lnTo>
                      <a:pt x="665" y="372"/>
                    </a:lnTo>
                    <a:lnTo>
                      <a:pt x="666" y="372"/>
                    </a:lnTo>
                    <a:lnTo>
                      <a:pt x="667" y="372"/>
                    </a:lnTo>
                    <a:lnTo>
                      <a:pt x="667" y="372"/>
                    </a:lnTo>
                    <a:lnTo>
                      <a:pt x="668" y="372"/>
                    </a:lnTo>
                    <a:lnTo>
                      <a:pt x="669" y="372"/>
                    </a:lnTo>
                    <a:lnTo>
                      <a:pt x="670" y="372"/>
                    </a:lnTo>
                    <a:lnTo>
                      <a:pt x="671" y="372"/>
                    </a:lnTo>
                    <a:lnTo>
                      <a:pt x="671" y="372"/>
                    </a:lnTo>
                    <a:lnTo>
                      <a:pt x="672" y="372"/>
                    </a:lnTo>
                    <a:lnTo>
                      <a:pt x="673" y="372"/>
                    </a:lnTo>
                    <a:lnTo>
                      <a:pt x="674" y="372"/>
                    </a:lnTo>
                    <a:lnTo>
                      <a:pt x="675" y="372"/>
                    </a:lnTo>
                    <a:lnTo>
                      <a:pt x="675" y="372"/>
                    </a:lnTo>
                    <a:lnTo>
                      <a:pt x="676" y="372"/>
                    </a:lnTo>
                    <a:lnTo>
                      <a:pt x="677" y="372"/>
                    </a:lnTo>
                    <a:lnTo>
                      <a:pt x="678" y="372"/>
                    </a:lnTo>
                    <a:lnTo>
                      <a:pt x="679" y="372"/>
                    </a:lnTo>
                    <a:lnTo>
                      <a:pt x="680" y="372"/>
                    </a:lnTo>
                    <a:lnTo>
                      <a:pt x="680" y="372"/>
                    </a:lnTo>
                    <a:lnTo>
                      <a:pt x="681" y="372"/>
                    </a:lnTo>
                    <a:lnTo>
                      <a:pt x="682" y="372"/>
                    </a:lnTo>
                    <a:lnTo>
                      <a:pt x="683" y="372"/>
                    </a:lnTo>
                    <a:lnTo>
                      <a:pt x="684" y="372"/>
                    </a:lnTo>
                    <a:lnTo>
                      <a:pt x="684" y="372"/>
                    </a:lnTo>
                    <a:lnTo>
                      <a:pt x="685" y="372"/>
                    </a:lnTo>
                    <a:lnTo>
                      <a:pt x="686" y="372"/>
                    </a:lnTo>
                    <a:lnTo>
                      <a:pt x="687" y="372"/>
                    </a:lnTo>
                    <a:lnTo>
                      <a:pt x="688" y="372"/>
                    </a:lnTo>
                    <a:lnTo>
                      <a:pt x="688" y="372"/>
                    </a:lnTo>
                    <a:lnTo>
                      <a:pt x="689" y="372"/>
                    </a:lnTo>
                    <a:lnTo>
                      <a:pt x="690" y="372"/>
                    </a:lnTo>
                    <a:lnTo>
                      <a:pt x="691" y="372"/>
                    </a:lnTo>
                    <a:lnTo>
                      <a:pt x="692" y="372"/>
                    </a:lnTo>
                    <a:lnTo>
                      <a:pt x="692" y="372"/>
                    </a:lnTo>
                    <a:lnTo>
                      <a:pt x="693" y="372"/>
                    </a:lnTo>
                    <a:lnTo>
                      <a:pt x="694" y="372"/>
                    </a:lnTo>
                    <a:lnTo>
                      <a:pt x="695" y="372"/>
                    </a:lnTo>
                    <a:lnTo>
                      <a:pt x="696" y="372"/>
                    </a:lnTo>
                    <a:lnTo>
                      <a:pt x="696" y="372"/>
                    </a:lnTo>
                    <a:lnTo>
                      <a:pt x="697" y="372"/>
                    </a:lnTo>
                    <a:lnTo>
                      <a:pt x="698" y="372"/>
                    </a:lnTo>
                    <a:lnTo>
                      <a:pt x="699" y="372"/>
                    </a:lnTo>
                    <a:lnTo>
                      <a:pt x="700" y="372"/>
                    </a:lnTo>
                    <a:lnTo>
                      <a:pt x="700" y="372"/>
                    </a:lnTo>
                    <a:lnTo>
                      <a:pt x="701" y="372"/>
                    </a:lnTo>
                    <a:lnTo>
                      <a:pt x="702" y="372"/>
                    </a:lnTo>
                    <a:lnTo>
                      <a:pt x="703" y="372"/>
                    </a:lnTo>
                    <a:lnTo>
                      <a:pt x="704" y="372"/>
                    </a:lnTo>
                    <a:lnTo>
                      <a:pt x="704" y="372"/>
                    </a:lnTo>
                    <a:lnTo>
                      <a:pt x="705" y="372"/>
                    </a:lnTo>
                    <a:lnTo>
                      <a:pt x="706" y="372"/>
                    </a:lnTo>
                    <a:lnTo>
                      <a:pt x="707" y="372"/>
                    </a:lnTo>
                    <a:lnTo>
                      <a:pt x="708" y="372"/>
                    </a:lnTo>
                    <a:lnTo>
                      <a:pt x="708" y="372"/>
                    </a:lnTo>
                    <a:lnTo>
                      <a:pt x="709" y="372"/>
                    </a:lnTo>
                    <a:lnTo>
                      <a:pt x="710" y="372"/>
                    </a:lnTo>
                    <a:lnTo>
                      <a:pt x="711" y="372"/>
                    </a:lnTo>
                    <a:lnTo>
                      <a:pt x="712" y="372"/>
                    </a:lnTo>
                    <a:lnTo>
                      <a:pt x="712" y="372"/>
                    </a:lnTo>
                    <a:lnTo>
                      <a:pt x="713" y="372"/>
                    </a:lnTo>
                    <a:lnTo>
                      <a:pt x="714" y="372"/>
                    </a:lnTo>
                    <a:lnTo>
                      <a:pt x="715" y="372"/>
                    </a:lnTo>
                    <a:lnTo>
                      <a:pt x="716" y="372"/>
                    </a:lnTo>
                    <a:lnTo>
                      <a:pt x="716" y="372"/>
                    </a:lnTo>
                    <a:lnTo>
                      <a:pt x="717" y="372"/>
                    </a:lnTo>
                    <a:lnTo>
                      <a:pt x="718" y="372"/>
                    </a:lnTo>
                    <a:lnTo>
                      <a:pt x="719" y="372"/>
                    </a:lnTo>
                    <a:lnTo>
                      <a:pt x="720" y="372"/>
                    </a:lnTo>
                    <a:lnTo>
                      <a:pt x="720" y="372"/>
                    </a:lnTo>
                    <a:lnTo>
                      <a:pt x="721" y="372"/>
                    </a:lnTo>
                    <a:lnTo>
                      <a:pt x="722" y="372"/>
                    </a:lnTo>
                    <a:lnTo>
                      <a:pt x="723" y="372"/>
                    </a:lnTo>
                    <a:lnTo>
                      <a:pt x="724" y="372"/>
                    </a:lnTo>
                    <a:lnTo>
                      <a:pt x="724" y="372"/>
                    </a:lnTo>
                    <a:lnTo>
                      <a:pt x="725" y="372"/>
                    </a:lnTo>
                    <a:lnTo>
                      <a:pt x="726" y="372"/>
                    </a:lnTo>
                    <a:lnTo>
                      <a:pt x="727" y="372"/>
                    </a:lnTo>
                    <a:lnTo>
                      <a:pt x="728" y="372"/>
                    </a:lnTo>
                    <a:lnTo>
                      <a:pt x="728" y="372"/>
                    </a:lnTo>
                    <a:lnTo>
                      <a:pt x="729" y="372"/>
                    </a:lnTo>
                    <a:lnTo>
                      <a:pt x="730" y="372"/>
                    </a:lnTo>
                    <a:lnTo>
                      <a:pt x="731" y="372"/>
                    </a:lnTo>
                    <a:lnTo>
                      <a:pt x="732" y="372"/>
                    </a:lnTo>
                    <a:lnTo>
                      <a:pt x="732" y="372"/>
                    </a:lnTo>
                    <a:lnTo>
                      <a:pt x="733" y="372"/>
                    </a:lnTo>
                    <a:lnTo>
                      <a:pt x="734" y="372"/>
                    </a:lnTo>
                    <a:lnTo>
                      <a:pt x="735" y="372"/>
                    </a:lnTo>
                    <a:lnTo>
                      <a:pt x="736" y="372"/>
                    </a:lnTo>
                    <a:lnTo>
                      <a:pt x="736" y="372"/>
                    </a:lnTo>
                    <a:lnTo>
                      <a:pt x="737" y="372"/>
                    </a:lnTo>
                    <a:lnTo>
                      <a:pt x="738" y="372"/>
                    </a:lnTo>
                    <a:lnTo>
                      <a:pt x="739" y="372"/>
                    </a:lnTo>
                    <a:lnTo>
                      <a:pt x="740" y="372"/>
                    </a:lnTo>
                    <a:lnTo>
                      <a:pt x="740" y="372"/>
                    </a:lnTo>
                    <a:lnTo>
                      <a:pt x="741" y="372"/>
                    </a:lnTo>
                    <a:lnTo>
                      <a:pt x="742" y="372"/>
                    </a:lnTo>
                    <a:lnTo>
                      <a:pt x="743" y="372"/>
                    </a:lnTo>
                    <a:lnTo>
                      <a:pt x="744" y="372"/>
                    </a:lnTo>
                    <a:lnTo>
                      <a:pt x="744" y="372"/>
                    </a:lnTo>
                    <a:lnTo>
                      <a:pt x="745" y="372"/>
                    </a:lnTo>
                    <a:lnTo>
                      <a:pt x="746" y="372"/>
                    </a:lnTo>
                    <a:lnTo>
                      <a:pt x="747" y="372"/>
                    </a:lnTo>
                    <a:lnTo>
                      <a:pt x="748" y="372"/>
                    </a:lnTo>
                    <a:lnTo>
                      <a:pt x="748" y="372"/>
                    </a:lnTo>
                    <a:lnTo>
                      <a:pt x="749" y="372"/>
                    </a:lnTo>
                    <a:lnTo>
                      <a:pt x="750" y="372"/>
                    </a:lnTo>
                    <a:lnTo>
                      <a:pt x="751" y="372"/>
                    </a:lnTo>
                    <a:lnTo>
                      <a:pt x="752" y="372"/>
                    </a:lnTo>
                    <a:lnTo>
                      <a:pt x="752" y="372"/>
                    </a:lnTo>
                    <a:lnTo>
                      <a:pt x="753" y="372"/>
                    </a:lnTo>
                    <a:lnTo>
                      <a:pt x="754" y="372"/>
                    </a:lnTo>
                    <a:lnTo>
                      <a:pt x="755" y="372"/>
                    </a:lnTo>
                    <a:lnTo>
                      <a:pt x="756" y="372"/>
                    </a:lnTo>
                    <a:lnTo>
                      <a:pt x="756" y="372"/>
                    </a:lnTo>
                    <a:lnTo>
                      <a:pt x="757" y="372"/>
                    </a:lnTo>
                    <a:lnTo>
                      <a:pt x="758" y="372"/>
                    </a:lnTo>
                    <a:lnTo>
                      <a:pt x="759" y="372"/>
                    </a:lnTo>
                    <a:lnTo>
                      <a:pt x="760" y="372"/>
                    </a:lnTo>
                    <a:lnTo>
                      <a:pt x="760" y="372"/>
                    </a:lnTo>
                    <a:lnTo>
                      <a:pt x="761" y="372"/>
                    </a:lnTo>
                    <a:lnTo>
                      <a:pt x="762" y="372"/>
                    </a:lnTo>
                    <a:lnTo>
                      <a:pt x="763" y="372"/>
                    </a:lnTo>
                    <a:lnTo>
                      <a:pt x="764" y="372"/>
                    </a:lnTo>
                    <a:lnTo>
                      <a:pt x="764" y="372"/>
                    </a:lnTo>
                    <a:lnTo>
                      <a:pt x="765" y="372"/>
                    </a:lnTo>
                    <a:lnTo>
                      <a:pt x="766" y="372"/>
                    </a:lnTo>
                    <a:lnTo>
                      <a:pt x="767" y="372"/>
                    </a:lnTo>
                    <a:lnTo>
                      <a:pt x="768" y="372"/>
                    </a:lnTo>
                    <a:lnTo>
                      <a:pt x="768" y="372"/>
                    </a:lnTo>
                    <a:lnTo>
                      <a:pt x="769" y="372"/>
                    </a:lnTo>
                    <a:lnTo>
                      <a:pt x="770" y="372"/>
                    </a:lnTo>
                    <a:lnTo>
                      <a:pt x="771" y="372"/>
                    </a:lnTo>
                    <a:lnTo>
                      <a:pt x="772" y="372"/>
                    </a:lnTo>
                    <a:lnTo>
                      <a:pt x="772" y="372"/>
                    </a:lnTo>
                    <a:lnTo>
                      <a:pt x="773" y="372"/>
                    </a:lnTo>
                    <a:lnTo>
                      <a:pt x="774" y="372"/>
                    </a:lnTo>
                    <a:lnTo>
                      <a:pt x="775" y="372"/>
                    </a:lnTo>
                    <a:lnTo>
                      <a:pt x="776" y="372"/>
                    </a:lnTo>
                    <a:lnTo>
                      <a:pt x="776" y="372"/>
                    </a:lnTo>
                    <a:lnTo>
                      <a:pt x="777" y="372"/>
                    </a:lnTo>
                    <a:lnTo>
                      <a:pt x="778" y="372"/>
                    </a:lnTo>
                    <a:lnTo>
                      <a:pt x="779" y="372"/>
                    </a:lnTo>
                    <a:lnTo>
                      <a:pt x="780" y="372"/>
                    </a:lnTo>
                    <a:lnTo>
                      <a:pt x="780" y="372"/>
                    </a:lnTo>
                    <a:lnTo>
                      <a:pt x="781" y="372"/>
                    </a:lnTo>
                    <a:lnTo>
                      <a:pt x="782" y="372"/>
                    </a:lnTo>
                    <a:lnTo>
                      <a:pt x="783" y="372"/>
                    </a:lnTo>
                    <a:lnTo>
                      <a:pt x="784" y="372"/>
                    </a:lnTo>
                    <a:lnTo>
                      <a:pt x="785" y="372"/>
                    </a:lnTo>
                    <a:lnTo>
                      <a:pt x="785" y="372"/>
                    </a:lnTo>
                    <a:lnTo>
                      <a:pt x="786" y="372"/>
                    </a:lnTo>
                    <a:lnTo>
                      <a:pt x="787" y="372"/>
                    </a:lnTo>
                    <a:lnTo>
                      <a:pt x="788" y="372"/>
                    </a:lnTo>
                    <a:lnTo>
                      <a:pt x="789" y="372"/>
                    </a:lnTo>
                    <a:lnTo>
                      <a:pt x="789" y="372"/>
                    </a:lnTo>
                    <a:lnTo>
                      <a:pt x="790" y="372"/>
                    </a:lnTo>
                    <a:lnTo>
                      <a:pt x="791" y="372"/>
                    </a:lnTo>
                    <a:lnTo>
                      <a:pt x="792" y="372"/>
                    </a:lnTo>
                    <a:lnTo>
                      <a:pt x="793" y="372"/>
                    </a:lnTo>
                    <a:lnTo>
                      <a:pt x="793" y="372"/>
                    </a:lnTo>
                    <a:lnTo>
                      <a:pt x="794" y="372"/>
                    </a:lnTo>
                    <a:lnTo>
                      <a:pt x="795" y="372"/>
                    </a:lnTo>
                    <a:lnTo>
                      <a:pt x="796" y="372"/>
                    </a:lnTo>
                    <a:lnTo>
                      <a:pt x="797" y="372"/>
                    </a:lnTo>
                    <a:lnTo>
                      <a:pt x="797" y="372"/>
                    </a:lnTo>
                    <a:lnTo>
                      <a:pt x="798" y="372"/>
                    </a:lnTo>
                    <a:lnTo>
                      <a:pt x="799" y="372"/>
                    </a:lnTo>
                    <a:lnTo>
                      <a:pt x="800" y="372"/>
                    </a:lnTo>
                    <a:lnTo>
                      <a:pt x="801" y="372"/>
                    </a:lnTo>
                    <a:lnTo>
                      <a:pt x="801" y="372"/>
                    </a:lnTo>
                    <a:lnTo>
                      <a:pt x="802" y="372"/>
                    </a:lnTo>
                    <a:lnTo>
                      <a:pt x="803" y="372"/>
                    </a:lnTo>
                    <a:lnTo>
                      <a:pt x="804" y="372"/>
                    </a:lnTo>
                    <a:lnTo>
                      <a:pt x="805" y="372"/>
                    </a:lnTo>
                    <a:lnTo>
                      <a:pt x="805" y="372"/>
                    </a:lnTo>
                    <a:lnTo>
                      <a:pt x="806" y="372"/>
                    </a:lnTo>
                    <a:lnTo>
                      <a:pt x="807" y="372"/>
                    </a:lnTo>
                    <a:lnTo>
                      <a:pt x="808" y="372"/>
                    </a:lnTo>
                    <a:lnTo>
                      <a:pt x="809" y="372"/>
                    </a:lnTo>
                    <a:lnTo>
                      <a:pt x="809" y="372"/>
                    </a:lnTo>
                    <a:lnTo>
                      <a:pt x="810" y="372"/>
                    </a:lnTo>
                    <a:lnTo>
                      <a:pt x="811" y="372"/>
                    </a:lnTo>
                    <a:lnTo>
                      <a:pt x="812" y="372"/>
                    </a:lnTo>
                    <a:lnTo>
                      <a:pt x="813" y="370"/>
                    </a:lnTo>
                    <a:lnTo>
                      <a:pt x="813" y="341"/>
                    </a:lnTo>
                    <a:lnTo>
                      <a:pt x="814" y="258"/>
                    </a:lnTo>
                    <a:lnTo>
                      <a:pt x="815" y="151"/>
                    </a:lnTo>
                    <a:lnTo>
                      <a:pt x="816" y="91"/>
                    </a:lnTo>
                    <a:lnTo>
                      <a:pt x="817" y="128"/>
                    </a:lnTo>
                    <a:lnTo>
                      <a:pt x="817" y="230"/>
                    </a:lnTo>
                    <a:lnTo>
                      <a:pt x="818" y="323"/>
                    </a:lnTo>
                    <a:lnTo>
                      <a:pt x="819" y="364"/>
                    </a:lnTo>
                    <a:lnTo>
                      <a:pt x="820" y="372"/>
                    </a:lnTo>
                    <a:lnTo>
                      <a:pt x="821" y="372"/>
                    </a:lnTo>
                    <a:lnTo>
                      <a:pt x="821" y="372"/>
                    </a:lnTo>
                    <a:lnTo>
                      <a:pt x="822" y="372"/>
                    </a:lnTo>
                    <a:lnTo>
                      <a:pt x="823" y="372"/>
                    </a:lnTo>
                    <a:lnTo>
                      <a:pt x="824" y="372"/>
                    </a:lnTo>
                    <a:lnTo>
                      <a:pt x="825" y="371"/>
                    </a:lnTo>
                    <a:lnTo>
                      <a:pt x="825" y="372"/>
                    </a:lnTo>
                    <a:lnTo>
                      <a:pt x="826" y="372"/>
                    </a:lnTo>
                    <a:lnTo>
                      <a:pt x="827" y="372"/>
                    </a:lnTo>
                    <a:lnTo>
                      <a:pt x="828" y="372"/>
                    </a:lnTo>
                    <a:lnTo>
                      <a:pt x="829" y="372"/>
                    </a:lnTo>
                    <a:lnTo>
                      <a:pt x="829" y="372"/>
                    </a:lnTo>
                    <a:lnTo>
                      <a:pt x="830" y="372"/>
                    </a:lnTo>
                    <a:lnTo>
                      <a:pt x="831" y="372"/>
                    </a:lnTo>
                    <a:lnTo>
                      <a:pt x="832" y="372"/>
                    </a:lnTo>
                    <a:lnTo>
                      <a:pt x="833" y="372"/>
                    </a:lnTo>
                    <a:lnTo>
                      <a:pt x="833" y="372"/>
                    </a:lnTo>
                    <a:lnTo>
                      <a:pt x="834" y="372"/>
                    </a:lnTo>
                    <a:lnTo>
                      <a:pt x="835" y="372"/>
                    </a:lnTo>
                    <a:lnTo>
                      <a:pt x="836" y="372"/>
                    </a:lnTo>
                    <a:lnTo>
                      <a:pt x="837" y="372"/>
                    </a:lnTo>
                    <a:lnTo>
                      <a:pt x="837" y="372"/>
                    </a:lnTo>
                    <a:lnTo>
                      <a:pt x="838" y="372"/>
                    </a:lnTo>
                    <a:lnTo>
                      <a:pt x="839" y="372"/>
                    </a:lnTo>
                    <a:lnTo>
                      <a:pt x="840" y="372"/>
                    </a:lnTo>
                    <a:lnTo>
                      <a:pt x="841" y="372"/>
                    </a:lnTo>
                    <a:lnTo>
                      <a:pt x="841" y="372"/>
                    </a:lnTo>
                    <a:lnTo>
                      <a:pt x="842" y="372"/>
                    </a:lnTo>
                    <a:lnTo>
                      <a:pt x="843" y="372"/>
                    </a:lnTo>
                    <a:lnTo>
                      <a:pt x="844" y="372"/>
                    </a:lnTo>
                    <a:lnTo>
                      <a:pt x="845" y="372"/>
                    </a:lnTo>
                    <a:lnTo>
                      <a:pt x="845" y="372"/>
                    </a:lnTo>
                    <a:lnTo>
                      <a:pt x="846" y="372"/>
                    </a:lnTo>
                    <a:lnTo>
                      <a:pt x="847" y="372"/>
                    </a:lnTo>
                    <a:lnTo>
                      <a:pt x="848" y="372"/>
                    </a:lnTo>
                    <a:lnTo>
                      <a:pt x="849" y="372"/>
                    </a:lnTo>
                    <a:lnTo>
                      <a:pt x="849" y="372"/>
                    </a:lnTo>
                    <a:lnTo>
                      <a:pt x="850" y="372"/>
                    </a:lnTo>
                    <a:lnTo>
                      <a:pt x="851" y="372"/>
                    </a:lnTo>
                    <a:lnTo>
                      <a:pt x="852" y="372"/>
                    </a:lnTo>
                    <a:lnTo>
                      <a:pt x="853" y="372"/>
                    </a:lnTo>
                    <a:lnTo>
                      <a:pt x="853" y="372"/>
                    </a:lnTo>
                    <a:lnTo>
                      <a:pt x="854" y="372"/>
                    </a:lnTo>
                    <a:lnTo>
                      <a:pt x="855" y="372"/>
                    </a:lnTo>
                    <a:lnTo>
                      <a:pt x="856" y="372"/>
                    </a:lnTo>
                    <a:lnTo>
                      <a:pt x="857" y="372"/>
                    </a:lnTo>
                    <a:lnTo>
                      <a:pt x="858" y="372"/>
                    </a:lnTo>
                    <a:lnTo>
                      <a:pt x="858" y="372"/>
                    </a:lnTo>
                    <a:lnTo>
                      <a:pt x="859" y="372"/>
                    </a:lnTo>
                    <a:lnTo>
                      <a:pt x="860" y="372"/>
                    </a:lnTo>
                    <a:lnTo>
                      <a:pt x="861" y="372"/>
                    </a:lnTo>
                    <a:lnTo>
                      <a:pt x="862" y="372"/>
                    </a:lnTo>
                    <a:lnTo>
                      <a:pt x="862" y="372"/>
                    </a:lnTo>
                    <a:lnTo>
                      <a:pt x="863" y="372"/>
                    </a:lnTo>
                    <a:lnTo>
                      <a:pt x="864" y="372"/>
                    </a:lnTo>
                    <a:lnTo>
                      <a:pt x="865" y="372"/>
                    </a:lnTo>
                    <a:lnTo>
                      <a:pt x="866" y="372"/>
                    </a:lnTo>
                    <a:lnTo>
                      <a:pt x="866" y="372"/>
                    </a:lnTo>
                    <a:lnTo>
                      <a:pt x="867" y="372"/>
                    </a:lnTo>
                    <a:lnTo>
                      <a:pt x="868" y="372"/>
                    </a:lnTo>
                    <a:lnTo>
                      <a:pt x="869" y="372"/>
                    </a:lnTo>
                    <a:lnTo>
                      <a:pt x="870" y="372"/>
                    </a:lnTo>
                    <a:lnTo>
                      <a:pt x="870" y="372"/>
                    </a:lnTo>
                    <a:lnTo>
                      <a:pt x="871" y="372"/>
                    </a:lnTo>
                    <a:lnTo>
                      <a:pt x="872" y="372"/>
                    </a:lnTo>
                    <a:lnTo>
                      <a:pt x="873" y="372"/>
                    </a:lnTo>
                    <a:lnTo>
                      <a:pt x="874" y="372"/>
                    </a:lnTo>
                    <a:lnTo>
                      <a:pt x="874" y="372"/>
                    </a:lnTo>
                    <a:lnTo>
                      <a:pt x="875" y="372"/>
                    </a:lnTo>
                    <a:lnTo>
                      <a:pt x="876" y="372"/>
                    </a:lnTo>
                    <a:lnTo>
                      <a:pt x="877" y="372"/>
                    </a:lnTo>
                    <a:lnTo>
                      <a:pt x="878" y="372"/>
                    </a:lnTo>
                    <a:lnTo>
                      <a:pt x="878" y="372"/>
                    </a:lnTo>
                    <a:lnTo>
                      <a:pt x="879" y="372"/>
                    </a:lnTo>
                    <a:lnTo>
                      <a:pt x="880" y="372"/>
                    </a:lnTo>
                    <a:lnTo>
                      <a:pt x="881" y="372"/>
                    </a:lnTo>
                    <a:lnTo>
                      <a:pt x="882" y="372"/>
                    </a:lnTo>
                    <a:lnTo>
                      <a:pt x="882" y="372"/>
                    </a:lnTo>
                    <a:lnTo>
                      <a:pt x="883" y="372"/>
                    </a:lnTo>
                    <a:lnTo>
                      <a:pt x="884" y="372"/>
                    </a:lnTo>
                    <a:lnTo>
                      <a:pt x="885" y="372"/>
                    </a:lnTo>
                    <a:lnTo>
                      <a:pt x="886" y="372"/>
                    </a:lnTo>
                    <a:lnTo>
                      <a:pt x="886" y="372"/>
                    </a:lnTo>
                    <a:lnTo>
                      <a:pt x="887" y="372"/>
                    </a:lnTo>
                    <a:lnTo>
                      <a:pt x="888" y="372"/>
                    </a:lnTo>
                    <a:lnTo>
                      <a:pt x="889" y="372"/>
                    </a:lnTo>
                    <a:lnTo>
                      <a:pt x="890" y="372"/>
                    </a:lnTo>
                    <a:lnTo>
                      <a:pt x="890" y="372"/>
                    </a:lnTo>
                    <a:lnTo>
                      <a:pt x="891" y="372"/>
                    </a:lnTo>
                    <a:lnTo>
                      <a:pt x="892" y="372"/>
                    </a:lnTo>
                    <a:lnTo>
                      <a:pt x="893" y="372"/>
                    </a:lnTo>
                    <a:lnTo>
                      <a:pt x="894" y="372"/>
                    </a:lnTo>
                    <a:lnTo>
                      <a:pt x="894" y="372"/>
                    </a:lnTo>
                    <a:lnTo>
                      <a:pt x="895" y="372"/>
                    </a:lnTo>
                    <a:lnTo>
                      <a:pt x="896" y="372"/>
                    </a:lnTo>
                    <a:lnTo>
                      <a:pt x="897" y="372"/>
                    </a:lnTo>
                    <a:lnTo>
                      <a:pt x="898" y="372"/>
                    </a:lnTo>
                    <a:lnTo>
                      <a:pt x="898" y="372"/>
                    </a:lnTo>
                    <a:lnTo>
                      <a:pt x="899" y="372"/>
                    </a:lnTo>
                    <a:lnTo>
                      <a:pt x="900" y="372"/>
                    </a:lnTo>
                    <a:lnTo>
                      <a:pt x="901" y="372"/>
                    </a:lnTo>
                    <a:lnTo>
                      <a:pt x="902" y="372"/>
                    </a:lnTo>
                    <a:lnTo>
                      <a:pt x="902" y="372"/>
                    </a:lnTo>
                    <a:lnTo>
                      <a:pt x="903" y="372"/>
                    </a:lnTo>
                    <a:lnTo>
                      <a:pt x="904" y="372"/>
                    </a:lnTo>
                    <a:lnTo>
                      <a:pt x="905" y="372"/>
                    </a:lnTo>
                    <a:lnTo>
                      <a:pt x="906" y="372"/>
                    </a:lnTo>
                    <a:lnTo>
                      <a:pt x="906" y="372"/>
                    </a:lnTo>
                    <a:lnTo>
                      <a:pt x="907" y="372"/>
                    </a:lnTo>
                    <a:lnTo>
                      <a:pt x="908" y="372"/>
                    </a:lnTo>
                    <a:lnTo>
                      <a:pt x="909" y="372"/>
                    </a:lnTo>
                    <a:lnTo>
                      <a:pt x="910" y="372"/>
                    </a:lnTo>
                    <a:lnTo>
                      <a:pt x="910" y="372"/>
                    </a:lnTo>
                    <a:lnTo>
                      <a:pt x="911" y="372"/>
                    </a:lnTo>
                    <a:lnTo>
                      <a:pt x="912" y="372"/>
                    </a:lnTo>
                    <a:lnTo>
                      <a:pt x="913" y="372"/>
                    </a:lnTo>
                    <a:lnTo>
                      <a:pt x="914" y="372"/>
                    </a:lnTo>
                    <a:lnTo>
                      <a:pt x="914" y="372"/>
                    </a:lnTo>
                    <a:lnTo>
                      <a:pt x="915" y="372"/>
                    </a:lnTo>
                    <a:lnTo>
                      <a:pt x="916" y="372"/>
                    </a:lnTo>
                    <a:lnTo>
                      <a:pt x="917" y="372"/>
                    </a:lnTo>
                    <a:lnTo>
                      <a:pt x="918" y="372"/>
                    </a:lnTo>
                    <a:lnTo>
                      <a:pt x="919" y="372"/>
                    </a:lnTo>
                    <a:lnTo>
                      <a:pt x="919" y="372"/>
                    </a:lnTo>
                    <a:lnTo>
                      <a:pt x="920" y="372"/>
                    </a:lnTo>
                    <a:lnTo>
                      <a:pt x="921" y="372"/>
                    </a:lnTo>
                    <a:lnTo>
                      <a:pt x="922" y="372"/>
                    </a:lnTo>
                    <a:lnTo>
                      <a:pt x="923" y="372"/>
                    </a:lnTo>
                    <a:lnTo>
                      <a:pt x="923" y="372"/>
                    </a:lnTo>
                    <a:lnTo>
                      <a:pt x="924" y="372"/>
                    </a:lnTo>
                    <a:lnTo>
                      <a:pt x="925" y="372"/>
                    </a:lnTo>
                    <a:lnTo>
                      <a:pt x="926" y="372"/>
                    </a:lnTo>
                    <a:lnTo>
                      <a:pt x="927" y="372"/>
                    </a:lnTo>
                    <a:lnTo>
                      <a:pt x="927" y="372"/>
                    </a:lnTo>
                    <a:lnTo>
                      <a:pt x="928" y="372"/>
                    </a:lnTo>
                    <a:lnTo>
                      <a:pt x="929" y="372"/>
                    </a:lnTo>
                    <a:lnTo>
                      <a:pt x="930" y="372"/>
                    </a:lnTo>
                    <a:lnTo>
                      <a:pt x="931" y="372"/>
                    </a:lnTo>
                    <a:lnTo>
                      <a:pt x="931" y="372"/>
                    </a:lnTo>
                    <a:lnTo>
                      <a:pt x="932" y="372"/>
                    </a:lnTo>
                    <a:lnTo>
                      <a:pt x="933" y="372"/>
                    </a:lnTo>
                    <a:lnTo>
                      <a:pt x="934" y="372"/>
                    </a:lnTo>
                    <a:lnTo>
                      <a:pt x="935" y="372"/>
                    </a:lnTo>
                    <a:lnTo>
                      <a:pt x="935" y="372"/>
                    </a:lnTo>
                    <a:lnTo>
                      <a:pt x="936" y="372"/>
                    </a:lnTo>
                    <a:lnTo>
                      <a:pt x="937" y="372"/>
                    </a:lnTo>
                    <a:lnTo>
                      <a:pt x="938" y="372"/>
                    </a:lnTo>
                    <a:lnTo>
                      <a:pt x="939" y="372"/>
                    </a:lnTo>
                    <a:lnTo>
                      <a:pt x="939" y="372"/>
                    </a:lnTo>
                    <a:lnTo>
                      <a:pt x="940" y="372"/>
                    </a:lnTo>
                    <a:lnTo>
                      <a:pt x="941" y="372"/>
                    </a:lnTo>
                    <a:lnTo>
                      <a:pt x="942" y="372"/>
                    </a:lnTo>
                    <a:lnTo>
                      <a:pt x="943" y="372"/>
                    </a:lnTo>
                    <a:lnTo>
                      <a:pt x="943" y="372"/>
                    </a:lnTo>
                    <a:lnTo>
                      <a:pt x="944" y="372"/>
                    </a:lnTo>
                    <a:lnTo>
                      <a:pt x="945" y="372"/>
                    </a:lnTo>
                    <a:lnTo>
                      <a:pt x="946" y="372"/>
                    </a:lnTo>
                    <a:lnTo>
                      <a:pt x="947" y="372"/>
                    </a:lnTo>
                    <a:lnTo>
                      <a:pt x="947" y="372"/>
                    </a:lnTo>
                    <a:lnTo>
                      <a:pt x="948" y="372"/>
                    </a:lnTo>
                    <a:lnTo>
                      <a:pt x="949" y="372"/>
                    </a:lnTo>
                    <a:lnTo>
                      <a:pt x="950" y="372"/>
                    </a:lnTo>
                    <a:lnTo>
                      <a:pt x="951" y="372"/>
                    </a:lnTo>
                    <a:lnTo>
                      <a:pt x="951" y="372"/>
                    </a:lnTo>
                    <a:lnTo>
                      <a:pt x="952" y="372"/>
                    </a:lnTo>
                    <a:lnTo>
                      <a:pt x="953" y="372"/>
                    </a:lnTo>
                    <a:lnTo>
                      <a:pt x="954" y="372"/>
                    </a:lnTo>
                    <a:lnTo>
                      <a:pt x="955" y="372"/>
                    </a:lnTo>
                    <a:lnTo>
                      <a:pt x="955" y="372"/>
                    </a:lnTo>
                    <a:lnTo>
                      <a:pt x="956" y="372"/>
                    </a:lnTo>
                    <a:lnTo>
                      <a:pt x="957" y="372"/>
                    </a:lnTo>
                    <a:lnTo>
                      <a:pt x="958" y="372"/>
                    </a:lnTo>
                    <a:lnTo>
                      <a:pt x="959" y="372"/>
                    </a:lnTo>
                    <a:lnTo>
                      <a:pt x="959" y="372"/>
                    </a:lnTo>
                    <a:lnTo>
                      <a:pt x="960" y="372"/>
                    </a:lnTo>
                    <a:lnTo>
                      <a:pt x="961" y="372"/>
                    </a:lnTo>
                    <a:lnTo>
                      <a:pt x="962" y="372"/>
                    </a:lnTo>
                    <a:lnTo>
                      <a:pt x="963" y="372"/>
                    </a:lnTo>
                    <a:lnTo>
                      <a:pt x="963" y="372"/>
                    </a:lnTo>
                    <a:lnTo>
                      <a:pt x="964" y="372"/>
                    </a:lnTo>
                    <a:lnTo>
                      <a:pt x="965" y="372"/>
                    </a:lnTo>
                    <a:lnTo>
                      <a:pt x="966" y="372"/>
                    </a:lnTo>
                    <a:lnTo>
                      <a:pt x="967" y="372"/>
                    </a:lnTo>
                    <a:lnTo>
                      <a:pt x="967" y="372"/>
                    </a:lnTo>
                    <a:lnTo>
                      <a:pt x="968" y="372"/>
                    </a:lnTo>
                    <a:lnTo>
                      <a:pt x="969" y="372"/>
                    </a:lnTo>
                    <a:lnTo>
                      <a:pt x="970" y="372"/>
                    </a:lnTo>
                    <a:lnTo>
                      <a:pt x="971" y="372"/>
                    </a:lnTo>
                    <a:lnTo>
                      <a:pt x="972" y="372"/>
                    </a:lnTo>
                    <a:lnTo>
                      <a:pt x="972" y="372"/>
                    </a:lnTo>
                    <a:lnTo>
                      <a:pt x="973" y="372"/>
                    </a:lnTo>
                    <a:lnTo>
                      <a:pt x="974" y="372"/>
                    </a:lnTo>
                    <a:lnTo>
                      <a:pt x="975" y="372"/>
                    </a:lnTo>
                    <a:lnTo>
                      <a:pt x="976" y="372"/>
                    </a:lnTo>
                    <a:lnTo>
                      <a:pt x="976" y="372"/>
                    </a:lnTo>
                    <a:lnTo>
                      <a:pt x="977" y="372"/>
                    </a:lnTo>
                    <a:lnTo>
                      <a:pt x="978" y="372"/>
                    </a:lnTo>
                    <a:lnTo>
                      <a:pt x="979" y="372"/>
                    </a:lnTo>
                    <a:lnTo>
                      <a:pt x="980" y="372"/>
                    </a:lnTo>
                    <a:lnTo>
                      <a:pt x="980" y="372"/>
                    </a:lnTo>
                    <a:lnTo>
                      <a:pt x="981" y="372"/>
                    </a:lnTo>
                    <a:lnTo>
                      <a:pt x="982" y="372"/>
                    </a:lnTo>
                    <a:lnTo>
                      <a:pt x="983" y="372"/>
                    </a:lnTo>
                    <a:lnTo>
                      <a:pt x="984" y="372"/>
                    </a:lnTo>
                    <a:lnTo>
                      <a:pt x="984" y="372"/>
                    </a:lnTo>
                    <a:lnTo>
                      <a:pt x="985" y="372"/>
                    </a:lnTo>
                    <a:lnTo>
                      <a:pt x="986" y="372"/>
                    </a:lnTo>
                    <a:lnTo>
                      <a:pt x="987" y="372"/>
                    </a:lnTo>
                    <a:lnTo>
                      <a:pt x="988" y="372"/>
                    </a:lnTo>
                    <a:lnTo>
                      <a:pt x="988" y="372"/>
                    </a:lnTo>
                    <a:lnTo>
                      <a:pt x="989" y="372"/>
                    </a:lnTo>
                    <a:lnTo>
                      <a:pt x="990" y="372"/>
                    </a:lnTo>
                    <a:lnTo>
                      <a:pt x="991" y="372"/>
                    </a:lnTo>
                    <a:lnTo>
                      <a:pt x="992" y="372"/>
                    </a:lnTo>
                    <a:lnTo>
                      <a:pt x="992" y="372"/>
                    </a:lnTo>
                    <a:lnTo>
                      <a:pt x="993" y="372"/>
                    </a:lnTo>
                    <a:lnTo>
                      <a:pt x="994" y="372"/>
                    </a:lnTo>
                    <a:lnTo>
                      <a:pt x="995" y="372"/>
                    </a:lnTo>
                    <a:lnTo>
                      <a:pt x="996" y="372"/>
                    </a:lnTo>
                    <a:lnTo>
                      <a:pt x="996" y="372"/>
                    </a:lnTo>
                    <a:lnTo>
                      <a:pt x="997" y="372"/>
                    </a:lnTo>
                    <a:lnTo>
                      <a:pt x="998" y="372"/>
                    </a:lnTo>
                    <a:lnTo>
                      <a:pt x="999" y="372"/>
                    </a:lnTo>
                    <a:lnTo>
                      <a:pt x="1000" y="372"/>
                    </a:lnTo>
                    <a:lnTo>
                      <a:pt x="1000" y="372"/>
                    </a:lnTo>
                    <a:lnTo>
                      <a:pt x="1001" y="372"/>
                    </a:lnTo>
                    <a:lnTo>
                      <a:pt x="1002" y="372"/>
                    </a:lnTo>
                    <a:lnTo>
                      <a:pt x="1003" y="372"/>
                    </a:lnTo>
                    <a:lnTo>
                      <a:pt x="1004" y="372"/>
                    </a:lnTo>
                    <a:lnTo>
                      <a:pt x="1004" y="372"/>
                    </a:lnTo>
                    <a:lnTo>
                      <a:pt x="1005" y="372"/>
                    </a:lnTo>
                    <a:lnTo>
                      <a:pt x="1006" y="372"/>
                    </a:lnTo>
                    <a:lnTo>
                      <a:pt x="1007" y="372"/>
                    </a:lnTo>
                    <a:lnTo>
                      <a:pt x="1008" y="372"/>
                    </a:lnTo>
                    <a:lnTo>
                      <a:pt x="1008" y="372"/>
                    </a:lnTo>
                    <a:lnTo>
                      <a:pt x="1009" y="372"/>
                    </a:lnTo>
                    <a:lnTo>
                      <a:pt x="1010" y="372"/>
                    </a:lnTo>
                    <a:lnTo>
                      <a:pt x="1011" y="372"/>
                    </a:lnTo>
                    <a:lnTo>
                      <a:pt x="1012" y="372"/>
                    </a:lnTo>
                    <a:lnTo>
                      <a:pt x="1012" y="372"/>
                    </a:lnTo>
                    <a:lnTo>
                      <a:pt x="1013" y="372"/>
                    </a:lnTo>
                    <a:lnTo>
                      <a:pt x="1014" y="372"/>
                    </a:lnTo>
                    <a:lnTo>
                      <a:pt x="1015" y="372"/>
                    </a:lnTo>
                    <a:lnTo>
                      <a:pt x="1016" y="372"/>
                    </a:lnTo>
                    <a:lnTo>
                      <a:pt x="1016" y="372"/>
                    </a:lnTo>
                    <a:lnTo>
                      <a:pt x="1017" y="372"/>
                    </a:lnTo>
                    <a:lnTo>
                      <a:pt x="1018" y="372"/>
                    </a:lnTo>
                    <a:lnTo>
                      <a:pt x="1019" y="372"/>
                    </a:lnTo>
                    <a:lnTo>
                      <a:pt x="1020" y="372"/>
                    </a:lnTo>
                    <a:lnTo>
                      <a:pt x="1021" y="372"/>
                    </a:lnTo>
                    <a:lnTo>
                      <a:pt x="1021" y="372"/>
                    </a:lnTo>
                    <a:lnTo>
                      <a:pt x="1022" y="372"/>
                    </a:lnTo>
                    <a:lnTo>
                      <a:pt x="1023" y="372"/>
                    </a:lnTo>
                    <a:lnTo>
                      <a:pt x="1024" y="372"/>
                    </a:lnTo>
                    <a:lnTo>
                      <a:pt x="1025" y="372"/>
                    </a:lnTo>
                    <a:lnTo>
                      <a:pt x="1025" y="372"/>
                    </a:lnTo>
                    <a:lnTo>
                      <a:pt x="1026" y="372"/>
                    </a:lnTo>
                    <a:lnTo>
                      <a:pt x="1027" y="372"/>
                    </a:lnTo>
                    <a:lnTo>
                      <a:pt x="1028" y="372"/>
                    </a:lnTo>
                    <a:lnTo>
                      <a:pt x="1029" y="372"/>
                    </a:lnTo>
                    <a:lnTo>
                      <a:pt x="1029" y="372"/>
                    </a:lnTo>
                    <a:lnTo>
                      <a:pt x="1030" y="372"/>
                    </a:lnTo>
                    <a:lnTo>
                      <a:pt x="1031" y="372"/>
                    </a:lnTo>
                    <a:lnTo>
                      <a:pt x="1032" y="372"/>
                    </a:lnTo>
                    <a:lnTo>
                      <a:pt x="1033" y="372"/>
                    </a:lnTo>
                    <a:lnTo>
                      <a:pt x="1033" y="372"/>
                    </a:lnTo>
                    <a:lnTo>
                      <a:pt x="1034" y="372"/>
                    </a:lnTo>
                    <a:lnTo>
                      <a:pt x="1035" y="372"/>
                    </a:lnTo>
                    <a:lnTo>
                      <a:pt x="1036" y="372"/>
                    </a:lnTo>
                    <a:lnTo>
                      <a:pt x="1037" y="372"/>
                    </a:lnTo>
                    <a:lnTo>
                      <a:pt x="1037" y="372"/>
                    </a:lnTo>
                    <a:lnTo>
                      <a:pt x="1038" y="372"/>
                    </a:lnTo>
                    <a:lnTo>
                      <a:pt x="1039" y="372"/>
                    </a:lnTo>
                    <a:lnTo>
                      <a:pt x="1040" y="372"/>
                    </a:lnTo>
                    <a:lnTo>
                      <a:pt x="1041" y="372"/>
                    </a:lnTo>
                    <a:lnTo>
                      <a:pt x="1041" y="364"/>
                    </a:lnTo>
                    <a:lnTo>
                      <a:pt x="1042" y="333"/>
                    </a:lnTo>
                    <a:lnTo>
                      <a:pt x="1043" y="279"/>
                    </a:lnTo>
                    <a:lnTo>
                      <a:pt x="1044" y="234"/>
                    </a:lnTo>
                    <a:lnTo>
                      <a:pt x="1045" y="234"/>
                    </a:lnTo>
                    <a:lnTo>
                      <a:pt x="1045" y="278"/>
                    </a:lnTo>
                    <a:lnTo>
                      <a:pt x="1046" y="332"/>
                    </a:lnTo>
                    <a:lnTo>
                      <a:pt x="1047" y="364"/>
                    </a:lnTo>
                    <a:lnTo>
                      <a:pt x="1048" y="371"/>
                    </a:lnTo>
                    <a:lnTo>
                      <a:pt x="1049" y="372"/>
                    </a:lnTo>
                    <a:lnTo>
                      <a:pt x="1049" y="372"/>
                    </a:lnTo>
                    <a:lnTo>
                      <a:pt x="1050" y="372"/>
                    </a:lnTo>
                    <a:lnTo>
                      <a:pt x="1051" y="372"/>
                    </a:lnTo>
                    <a:lnTo>
                      <a:pt x="1052" y="372"/>
                    </a:lnTo>
                    <a:lnTo>
                      <a:pt x="1053" y="372"/>
                    </a:lnTo>
                    <a:lnTo>
                      <a:pt x="1053" y="372"/>
                    </a:lnTo>
                    <a:lnTo>
                      <a:pt x="1054" y="372"/>
                    </a:lnTo>
                    <a:lnTo>
                      <a:pt x="1055" y="372"/>
                    </a:lnTo>
                    <a:lnTo>
                      <a:pt x="1056" y="372"/>
                    </a:lnTo>
                    <a:lnTo>
                      <a:pt x="1057" y="372"/>
                    </a:lnTo>
                    <a:lnTo>
                      <a:pt x="1057" y="372"/>
                    </a:lnTo>
                    <a:lnTo>
                      <a:pt x="1058" y="372"/>
                    </a:lnTo>
                    <a:lnTo>
                      <a:pt x="1059" y="372"/>
                    </a:lnTo>
                    <a:lnTo>
                      <a:pt x="1060" y="372"/>
                    </a:lnTo>
                    <a:lnTo>
                      <a:pt x="1061" y="372"/>
                    </a:lnTo>
                    <a:lnTo>
                      <a:pt x="1062" y="372"/>
                    </a:lnTo>
                    <a:lnTo>
                      <a:pt x="1062" y="372"/>
                    </a:lnTo>
                    <a:lnTo>
                      <a:pt x="1063" y="372"/>
                    </a:lnTo>
                    <a:lnTo>
                      <a:pt x="1064" y="372"/>
                    </a:lnTo>
                    <a:lnTo>
                      <a:pt x="1065" y="372"/>
                    </a:lnTo>
                    <a:lnTo>
                      <a:pt x="1066" y="372"/>
                    </a:lnTo>
                    <a:lnTo>
                      <a:pt x="1066" y="372"/>
                    </a:lnTo>
                    <a:lnTo>
                      <a:pt x="1067" y="372"/>
                    </a:lnTo>
                    <a:lnTo>
                      <a:pt x="1068" y="372"/>
                    </a:lnTo>
                    <a:lnTo>
                      <a:pt x="1069" y="372"/>
                    </a:lnTo>
                    <a:lnTo>
                      <a:pt x="1070" y="372"/>
                    </a:lnTo>
                    <a:lnTo>
                      <a:pt x="1070" y="372"/>
                    </a:lnTo>
                    <a:lnTo>
                      <a:pt x="1071" y="372"/>
                    </a:lnTo>
                    <a:lnTo>
                      <a:pt x="1072" y="372"/>
                    </a:lnTo>
                    <a:lnTo>
                      <a:pt x="1073" y="372"/>
                    </a:lnTo>
                    <a:lnTo>
                      <a:pt x="1074" y="372"/>
                    </a:lnTo>
                    <a:lnTo>
                      <a:pt x="1074" y="372"/>
                    </a:lnTo>
                    <a:lnTo>
                      <a:pt x="1075" y="372"/>
                    </a:lnTo>
                    <a:lnTo>
                      <a:pt x="1076" y="372"/>
                    </a:lnTo>
                    <a:lnTo>
                      <a:pt x="1077" y="372"/>
                    </a:lnTo>
                    <a:lnTo>
                      <a:pt x="1078" y="372"/>
                    </a:lnTo>
                    <a:lnTo>
                      <a:pt x="1078" y="372"/>
                    </a:lnTo>
                    <a:lnTo>
                      <a:pt x="1079" y="372"/>
                    </a:lnTo>
                    <a:lnTo>
                      <a:pt x="1080" y="372"/>
                    </a:lnTo>
                    <a:lnTo>
                      <a:pt x="1081" y="372"/>
                    </a:lnTo>
                    <a:lnTo>
                      <a:pt x="1082" y="372"/>
                    </a:lnTo>
                    <a:lnTo>
                      <a:pt x="1082" y="372"/>
                    </a:lnTo>
                    <a:lnTo>
                      <a:pt x="1083" y="372"/>
                    </a:lnTo>
                    <a:lnTo>
                      <a:pt x="1084" y="372"/>
                    </a:lnTo>
                    <a:lnTo>
                      <a:pt x="1085" y="372"/>
                    </a:lnTo>
                    <a:lnTo>
                      <a:pt x="1086" y="372"/>
                    </a:lnTo>
                    <a:lnTo>
                      <a:pt x="1086" y="372"/>
                    </a:lnTo>
                    <a:lnTo>
                      <a:pt x="1087" y="372"/>
                    </a:lnTo>
                    <a:lnTo>
                      <a:pt x="1088" y="372"/>
                    </a:lnTo>
                    <a:lnTo>
                      <a:pt x="1089" y="372"/>
                    </a:lnTo>
                    <a:lnTo>
                      <a:pt x="1090" y="372"/>
                    </a:lnTo>
                    <a:lnTo>
                      <a:pt x="1090" y="372"/>
                    </a:lnTo>
                    <a:lnTo>
                      <a:pt x="1091" y="372"/>
                    </a:lnTo>
                    <a:lnTo>
                      <a:pt x="1092" y="372"/>
                    </a:lnTo>
                    <a:lnTo>
                      <a:pt x="1093" y="372"/>
                    </a:lnTo>
                    <a:lnTo>
                      <a:pt x="1094" y="372"/>
                    </a:lnTo>
                    <a:lnTo>
                      <a:pt x="1094" y="372"/>
                    </a:lnTo>
                    <a:lnTo>
                      <a:pt x="1095" y="372"/>
                    </a:lnTo>
                    <a:lnTo>
                      <a:pt x="1096" y="372"/>
                    </a:lnTo>
                    <a:lnTo>
                      <a:pt x="1097" y="372"/>
                    </a:lnTo>
                    <a:lnTo>
                      <a:pt x="1098" y="372"/>
                    </a:lnTo>
                    <a:lnTo>
                      <a:pt x="1098" y="372"/>
                    </a:lnTo>
                    <a:lnTo>
                      <a:pt x="1099" y="372"/>
                    </a:lnTo>
                    <a:lnTo>
                      <a:pt x="1100" y="372"/>
                    </a:lnTo>
                    <a:lnTo>
                      <a:pt x="1101" y="372"/>
                    </a:lnTo>
                    <a:lnTo>
                      <a:pt x="1102" y="372"/>
                    </a:lnTo>
                    <a:lnTo>
                      <a:pt x="1103" y="372"/>
                    </a:lnTo>
                    <a:lnTo>
                      <a:pt x="1103" y="372"/>
                    </a:lnTo>
                    <a:lnTo>
                      <a:pt x="1104" y="372"/>
                    </a:lnTo>
                    <a:lnTo>
                      <a:pt x="1105" y="372"/>
                    </a:lnTo>
                    <a:lnTo>
                      <a:pt x="1106" y="372"/>
                    </a:lnTo>
                    <a:lnTo>
                      <a:pt x="1107" y="372"/>
                    </a:lnTo>
                    <a:lnTo>
                      <a:pt x="1107" y="372"/>
                    </a:lnTo>
                    <a:lnTo>
                      <a:pt x="1108" y="372"/>
                    </a:lnTo>
                    <a:lnTo>
                      <a:pt x="1109" y="372"/>
                    </a:lnTo>
                    <a:lnTo>
                      <a:pt x="1110" y="372"/>
                    </a:lnTo>
                    <a:lnTo>
                      <a:pt x="1111" y="372"/>
                    </a:lnTo>
                    <a:lnTo>
                      <a:pt x="1111" y="372"/>
                    </a:lnTo>
                    <a:lnTo>
                      <a:pt x="1112" y="372"/>
                    </a:lnTo>
                    <a:lnTo>
                      <a:pt x="1113" y="372"/>
                    </a:lnTo>
                    <a:lnTo>
                      <a:pt x="1114" y="372"/>
                    </a:lnTo>
                    <a:lnTo>
                      <a:pt x="1115" y="372"/>
                    </a:lnTo>
                    <a:lnTo>
                      <a:pt x="1115" y="372"/>
                    </a:lnTo>
                    <a:lnTo>
                      <a:pt x="1116" y="372"/>
                    </a:lnTo>
                    <a:lnTo>
                      <a:pt x="1117" y="372"/>
                    </a:lnTo>
                    <a:lnTo>
                      <a:pt x="1118" y="372"/>
                    </a:lnTo>
                    <a:lnTo>
                      <a:pt x="1119" y="372"/>
                    </a:lnTo>
                    <a:lnTo>
                      <a:pt x="1119" y="372"/>
                    </a:lnTo>
                    <a:lnTo>
                      <a:pt x="1120" y="372"/>
                    </a:lnTo>
                    <a:lnTo>
                      <a:pt x="1121" y="372"/>
                    </a:lnTo>
                    <a:lnTo>
                      <a:pt x="1122" y="372"/>
                    </a:lnTo>
                    <a:lnTo>
                      <a:pt x="1123" y="372"/>
                    </a:lnTo>
                    <a:lnTo>
                      <a:pt x="1123" y="372"/>
                    </a:lnTo>
                    <a:lnTo>
                      <a:pt x="1124" y="372"/>
                    </a:lnTo>
                    <a:lnTo>
                      <a:pt x="1125" y="372"/>
                    </a:lnTo>
                    <a:lnTo>
                      <a:pt x="1126" y="372"/>
                    </a:lnTo>
                    <a:lnTo>
                      <a:pt x="1127" y="372"/>
                    </a:lnTo>
                    <a:lnTo>
                      <a:pt x="1127" y="372"/>
                    </a:lnTo>
                    <a:lnTo>
                      <a:pt x="1128" y="372"/>
                    </a:lnTo>
                    <a:lnTo>
                      <a:pt x="1129" y="372"/>
                    </a:lnTo>
                    <a:lnTo>
                      <a:pt x="1130" y="372"/>
                    </a:lnTo>
                    <a:lnTo>
                      <a:pt x="1131" y="372"/>
                    </a:lnTo>
                    <a:lnTo>
                      <a:pt x="1131" y="372"/>
                    </a:lnTo>
                    <a:lnTo>
                      <a:pt x="1132" y="372"/>
                    </a:lnTo>
                    <a:lnTo>
                      <a:pt x="1133" y="372"/>
                    </a:lnTo>
                    <a:lnTo>
                      <a:pt x="1134" y="372"/>
                    </a:lnTo>
                    <a:lnTo>
                      <a:pt x="1135" y="372"/>
                    </a:lnTo>
                    <a:lnTo>
                      <a:pt x="1135" y="372"/>
                    </a:lnTo>
                    <a:lnTo>
                      <a:pt x="1136" y="372"/>
                    </a:lnTo>
                    <a:lnTo>
                      <a:pt x="1137" y="372"/>
                    </a:lnTo>
                    <a:lnTo>
                      <a:pt x="1138" y="372"/>
                    </a:lnTo>
                    <a:lnTo>
                      <a:pt x="1139" y="372"/>
                    </a:lnTo>
                    <a:lnTo>
                      <a:pt x="1140" y="372"/>
                    </a:lnTo>
                    <a:lnTo>
                      <a:pt x="1140" y="372"/>
                    </a:lnTo>
                    <a:lnTo>
                      <a:pt x="1141" y="372"/>
                    </a:lnTo>
                    <a:lnTo>
                      <a:pt x="1142" y="372"/>
                    </a:lnTo>
                    <a:lnTo>
                      <a:pt x="1143" y="372"/>
                    </a:lnTo>
                    <a:lnTo>
                      <a:pt x="1144" y="372"/>
                    </a:lnTo>
                    <a:lnTo>
                      <a:pt x="1144" y="372"/>
                    </a:lnTo>
                    <a:lnTo>
                      <a:pt x="1145" y="372"/>
                    </a:lnTo>
                    <a:lnTo>
                      <a:pt x="1146" y="372"/>
                    </a:lnTo>
                    <a:lnTo>
                      <a:pt x="1147" y="372"/>
                    </a:lnTo>
                    <a:lnTo>
                      <a:pt x="1148" y="372"/>
                    </a:lnTo>
                    <a:lnTo>
                      <a:pt x="1148" y="372"/>
                    </a:lnTo>
                    <a:lnTo>
                      <a:pt x="1149" y="372"/>
                    </a:lnTo>
                    <a:lnTo>
                      <a:pt x="1150" y="372"/>
                    </a:lnTo>
                    <a:lnTo>
                      <a:pt x="1151" y="372"/>
                    </a:lnTo>
                    <a:lnTo>
                      <a:pt x="1152" y="372"/>
                    </a:lnTo>
                    <a:lnTo>
                      <a:pt x="1152" y="372"/>
                    </a:lnTo>
                    <a:lnTo>
                      <a:pt x="1153" y="372"/>
                    </a:lnTo>
                    <a:lnTo>
                      <a:pt x="1154" y="372"/>
                    </a:lnTo>
                    <a:lnTo>
                      <a:pt x="1155" y="372"/>
                    </a:lnTo>
                    <a:lnTo>
                      <a:pt x="1156" y="372"/>
                    </a:lnTo>
                    <a:lnTo>
                      <a:pt x="1156" y="372"/>
                    </a:lnTo>
                    <a:lnTo>
                      <a:pt x="1157" y="372"/>
                    </a:lnTo>
                    <a:lnTo>
                      <a:pt x="1158" y="372"/>
                    </a:lnTo>
                    <a:lnTo>
                      <a:pt x="1159" y="372"/>
                    </a:lnTo>
                    <a:lnTo>
                      <a:pt x="1160" y="372"/>
                    </a:lnTo>
                    <a:lnTo>
                      <a:pt x="1160" y="372"/>
                    </a:lnTo>
                    <a:lnTo>
                      <a:pt x="1161" y="372"/>
                    </a:lnTo>
                    <a:lnTo>
                      <a:pt x="1162" y="372"/>
                    </a:lnTo>
                    <a:lnTo>
                      <a:pt x="1163" y="372"/>
                    </a:lnTo>
                    <a:lnTo>
                      <a:pt x="1164" y="372"/>
                    </a:lnTo>
                    <a:lnTo>
                      <a:pt x="1164" y="372"/>
                    </a:lnTo>
                    <a:lnTo>
                      <a:pt x="1165" y="372"/>
                    </a:lnTo>
                    <a:lnTo>
                      <a:pt x="1175" y="372"/>
                    </a:lnTo>
                    <a:lnTo>
                      <a:pt x="1176" y="372"/>
                    </a:lnTo>
                    <a:lnTo>
                      <a:pt x="1177" y="372"/>
                    </a:lnTo>
                    <a:lnTo>
                      <a:pt x="1177" y="372"/>
                    </a:lnTo>
                    <a:lnTo>
                      <a:pt x="1178" y="372"/>
                    </a:lnTo>
                    <a:lnTo>
                      <a:pt x="1179" y="372"/>
                    </a:lnTo>
                    <a:lnTo>
                      <a:pt x="1180" y="372"/>
                    </a:lnTo>
                    <a:lnTo>
                      <a:pt x="1181" y="372"/>
                    </a:lnTo>
                    <a:lnTo>
                      <a:pt x="1181" y="372"/>
                    </a:lnTo>
                    <a:lnTo>
                      <a:pt x="1182" y="372"/>
                    </a:lnTo>
                    <a:lnTo>
                      <a:pt x="1183" y="372"/>
                    </a:lnTo>
                    <a:lnTo>
                      <a:pt x="1242" y="372"/>
                    </a:lnTo>
                    <a:lnTo>
                      <a:pt x="1243" y="372"/>
                    </a:lnTo>
                    <a:lnTo>
                      <a:pt x="1243" y="372"/>
                    </a:lnTo>
                    <a:lnTo>
                      <a:pt x="1244" y="372"/>
                    </a:lnTo>
                    <a:lnTo>
                      <a:pt x="1245" y="372"/>
                    </a:lnTo>
                    <a:lnTo>
                      <a:pt x="1246" y="372"/>
                    </a:lnTo>
                    <a:lnTo>
                      <a:pt x="1247" y="372"/>
                    </a:lnTo>
                    <a:lnTo>
                      <a:pt x="1247" y="372"/>
                    </a:lnTo>
                    <a:lnTo>
                      <a:pt x="1248" y="372"/>
                    </a:lnTo>
                    <a:lnTo>
                      <a:pt x="1249" y="372"/>
                    </a:lnTo>
                    <a:lnTo>
                      <a:pt x="1250" y="372"/>
                    </a:lnTo>
                    <a:lnTo>
                      <a:pt x="1251" y="372"/>
                    </a:lnTo>
                    <a:lnTo>
                      <a:pt x="1251" y="372"/>
                    </a:lnTo>
                    <a:lnTo>
                      <a:pt x="1252" y="372"/>
                    </a:lnTo>
                    <a:lnTo>
                      <a:pt x="1253" y="372"/>
                    </a:lnTo>
                    <a:lnTo>
                      <a:pt x="1254" y="372"/>
                    </a:lnTo>
                    <a:lnTo>
                      <a:pt x="1255" y="372"/>
                    </a:lnTo>
                    <a:lnTo>
                      <a:pt x="1255" y="372"/>
                    </a:lnTo>
                    <a:lnTo>
                      <a:pt x="1256" y="372"/>
                    </a:lnTo>
                    <a:lnTo>
                      <a:pt x="1257" y="372"/>
                    </a:lnTo>
                    <a:lnTo>
                      <a:pt x="1258" y="372"/>
                    </a:lnTo>
                    <a:lnTo>
                      <a:pt x="1259" y="372"/>
                    </a:lnTo>
                    <a:lnTo>
                      <a:pt x="1259" y="372"/>
                    </a:lnTo>
                    <a:lnTo>
                      <a:pt x="1260" y="372"/>
                    </a:lnTo>
                    <a:lnTo>
                      <a:pt x="1261" y="372"/>
                    </a:lnTo>
                    <a:lnTo>
                      <a:pt x="1262" y="372"/>
                    </a:lnTo>
                    <a:lnTo>
                      <a:pt x="1263" y="372"/>
                    </a:lnTo>
                    <a:lnTo>
                      <a:pt x="1263" y="372"/>
                    </a:lnTo>
                    <a:lnTo>
                      <a:pt x="1264" y="372"/>
                    </a:lnTo>
                    <a:lnTo>
                      <a:pt x="1265" y="372"/>
                    </a:lnTo>
                    <a:lnTo>
                      <a:pt x="1266" y="372"/>
                    </a:lnTo>
                    <a:lnTo>
                      <a:pt x="1267" y="372"/>
                    </a:lnTo>
                    <a:lnTo>
                      <a:pt x="1267" y="372"/>
                    </a:lnTo>
                    <a:lnTo>
                      <a:pt x="1268" y="372"/>
                    </a:lnTo>
                    <a:lnTo>
                      <a:pt x="1269" y="372"/>
                    </a:lnTo>
                    <a:lnTo>
                      <a:pt x="1270" y="370"/>
                    </a:lnTo>
                    <a:lnTo>
                      <a:pt x="1271" y="360"/>
                    </a:lnTo>
                    <a:lnTo>
                      <a:pt x="1271" y="341"/>
                    </a:lnTo>
                    <a:lnTo>
                      <a:pt x="1272" y="326"/>
                    </a:lnTo>
                    <a:lnTo>
                      <a:pt x="1273" y="326"/>
                    </a:lnTo>
                    <a:lnTo>
                      <a:pt x="1274" y="341"/>
                    </a:lnTo>
                    <a:lnTo>
                      <a:pt x="1275" y="359"/>
                    </a:lnTo>
                    <a:lnTo>
                      <a:pt x="1276" y="369"/>
                    </a:lnTo>
                    <a:lnTo>
                      <a:pt x="1276" y="372"/>
                    </a:lnTo>
                    <a:lnTo>
                      <a:pt x="1277" y="372"/>
                    </a:lnTo>
                    <a:lnTo>
                      <a:pt x="1278" y="372"/>
                    </a:lnTo>
                    <a:lnTo>
                      <a:pt x="1279" y="372"/>
                    </a:lnTo>
                    <a:lnTo>
                      <a:pt x="1280" y="372"/>
                    </a:lnTo>
                    <a:lnTo>
                      <a:pt x="1280" y="372"/>
                    </a:lnTo>
                    <a:lnTo>
                      <a:pt x="1281" y="372"/>
                    </a:lnTo>
                    <a:lnTo>
                      <a:pt x="1282" y="372"/>
                    </a:lnTo>
                    <a:lnTo>
                      <a:pt x="1283" y="372"/>
                    </a:lnTo>
                    <a:lnTo>
                      <a:pt x="1284" y="372"/>
                    </a:lnTo>
                    <a:lnTo>
                      <a:pt x="1284" y="372"/>
                    </a:lnTo>
                    <a:lnTo>
                      <a:pt x="1285" y="372"/>
                    </a:lnTo>
                    <a:lnTo>
                      <a:pt x="1286" y="372"/>
                    </a:lnTo>
                    <a:lnTo>
                      <a:pt x="1287" y="372"/>
                    </a:lnTo>
                    <a:lnTo>
                      <a:pt x="1288" y="372"/>
                    </a:lnTo>
                    <a:lnTo>
                      <a:pt x="1288" y="372"/>
                    </a:lnTo>
                    <a:lnTo>
                      <a:pt x="1289" y="372"/>
                    </a:lnTo>
                    <a:lnTo>
                      <a:pt x="1290" y="372"/>
                    </a:lnTo>
                    <a:lnTo>
                      <a:pt x="1291" y="372"/>
                    </a:lnTo>
                    <a:lnTo>
                      <a:pt x="1292" y="372"/>
                    </a:lnTo>
                    <a:lnTo>
                      <a:pt x="1292" y="372"/>
                    </a:lnTo>
                    <a:lnTo>
                      <a:pt x="1293" y="372"/>
                    </a:lnTo>
                    <a:lnTo>
                      <a:pt x="1294" y="372"/>
                    </a:lnTo>
                    <a:lnTo>
                      <a:pt x="1295" y="372"/>
                    </a:lnTo>
                    <a:lnTo>
                      <a:pt x="1296" y="372"/>
                    </a:lnTo>
                    <a:lnTo>
                      <a:pt x="1296" y="372"/>
                    </a:lnTo>
                    <a:lnTo>
                      <a:pt x="1297" y="372"/>
                    </a:lnTo>
                    <a:lnTo>
                      <a:pt x="1298" y="372"/>
                    </a:lnTo>
                    <a:lnTo>
                      <a:pt x="1299" y="372"/>
                    </a:lnTo>
                    <a:lnTo>
                      <a:pt x="1300" y="372"/>
                    </a:lnTo>
                    <a:lnTo>
                      <a:pt x="1300" y="372"/>
                    </a:lnTo>
                    <a:lnTo>
                      <a:pt x="1301" y="372"/>
                    </a:lnTo>
                    <a:lnTo>
                      <a:pt x="1302" y="372"/>
                    </a:lnTo>
                    <a:lnTo>
                      <a:pt x="1303" y="372"/>
                    </a:lnTo>
                    <a:lnTo>
                      <a:pt x="1304" y="372"/>
                    </a:lnTo>
                    <a:lnTo>
                      <a:pt x="1305" y="372"/>
                    </a:lnTo>
                    <a:lnTo>
                      <a:pt x="1305" y="372"/>
                    </a:lnTo>
                    <a:lnTo>
                      <a:pt x="1306" y="372"/>
                    </a:lnTo>
                    <a:lnTo>
                      <a:pt x="1307" y="372"/>
                    </a:lnTo>
                    <a:lnTo>
                      <a:pt x="1308" y="372"/>
                    </a:lnTo>
                    <a:lnTo>
                      <a:pt x="1309" y="372"/>
                    </a:lnTo>
                    <a:lnTo>
                      <a:pt x="1309" y="372"/>
                    </a:lnTo>
                    <a:lnTo>
                      <a:pt x="1310" y="372"/>
                    </a:lnTo>
                    <a:lnTo>
                      <a:pt x="1311" y="372"/>
                    </a:lnTo>
                    <a:lnTo>
                      <a:pt x="1312" y="372"/>
                    </a:lnTo>
                    <a:lnTo>
                      <a:pt x="1313" y="372"/>
                    </a:lnTo>
                    <a:lnTo>
                      <a:pt x="1313" y="372"/>
                    </a:lnTo>
                    <a:lnTo>
                      <a:pt x="1314" y="372"/>
                    </a:lnTo>
                    <a:lnTo>
                      <a:pt x="1315" y="372"/>
                    </a:lnTo>
                    <a:lnTo>
                      <a:pt x="1316" y="372"/>
                    </a:lnTo>
                    <a:lnTo>
                      <a:pt x="1317" y="372"/>
                    </a:lnTo>
                    <a:lnTo>
                      <a:pt x="1317" y="372"/>
                    </a:lnTo>
                    <a:lnTo>
                      <a:pt x="1318" y="372"/>
                    </a:lnTo>
                    <a:lnTo>
                      <a:pt x="1319" y="372"/>
                    </a:lnTo>
                    <a:lnTo>
                      <a:pt x="1320" y="372"/>
                    </a:lnTo>
                    <a:lnTo>
                      <a:pt x="1321" y="372"/>
                    </a:lnTo>
                    <a:lnTo>
                      <a:pt x="1321" y="372"/>
                    </a:lnTo>
                    <a:lnTo>
                      <a:pt x="1322" y="372"/>
                    </a:lnTo>
                    <a:lnTo>
                      <a:pt x="1323" y="372"/>
                    </a:lnTo>
                    <a:lnTo>
                      <a:pt x="1324" y="372"/>
                    </a:lnTo>
                    <a:lnTo>
                      <a:pt x="1325" y="372"/>
                    </a:lnTo>
                    <a:lnTo>
                      <a:pt x="1325" y="372"/>
                    </a:lnTo>
                    <a:lnTo>
                      <a:pt x="1326" y="372"/>
                    </a:lnTo>
                    <a:lnTo>
                      <a:pt x="1327" y="372"/>
                    </a:lnTo>
                    <a:lnTo>
                      <a:pt x="1328" y="372"/>
                    </a:lnTo>
                    <a:lnTo>
                      <a:pt x="1329" y="372"/>
                    </a:lnTo>
                    <a:lnTo>
                      <a:pt x="1329" y="372"/>
                    </a:lnTo>
                    <a:lnTo>
                      <a:pt x="1330" y="372"/>
                    </a:lnTo>
                    <a:lnTo>
                      <a:pt x="1331" y="372"/>
                    </a:lnTo>
                    <a:lnTo>
                      <a:pt x="1332" y="372"/>
                    </a:lnTo>
                    <a:lnTo>
                      <a:pt x="1333" y="372"/>
                    </a:lnTo>
                    <a:lnTo>
                      <a:pt x="1334" y="372"/>
                    </a:lnTo>
                    <a:lnTo>
                      <a:pt x="1334" y="372"/>
                    </a:lnTo>
                    <a:lnTo>
                      <a:pt x="1335" y="372"/>
                    </a:lnTo>
                    <a:lnTo>
                      <a:pt x="1336" y="372"/>
                    </a:lnTo>
                    <a:lnTo>
                      <a:pt x="1337" y="372"/>
                    </a:lnTo>
                    <a:lnTo>
                      <a:pt x="1338" y="372"/>
                    </a:lnTo>
                    <a:lnTo>
                      <a:pt x="1338" y="372"/>
                    </a:lnTo>
                    <a:lnTo>
                      <a:pt x="1339" y="372"/>
                    </a:lnTo>
                    <a:lnTo>
                      <a:pt x="1340" y="372"/>
                    </a:lnTo>
                    <a:lnTo>
                      <a:pt x="1341" y="372"/>
                    </a:lnTo>
                    <a:lnTo>
                      <a:pt x="1342" y="372"/>
                    </a:lnTo>
                    <a:lnTo>
                      <a:pt x="1342" y="372"/>
                    </a:lnTo>
                    <a:lnTo>
                      <a:pt x="1343" y="372"/>
                    </a:lnTo>
                    <a:lnTo>
                      <a:pt x="1344" y="372"/>
                    </a:lnTo>
                    <a:lnTo>
                      <a:pt x="1345" y="372"/>
                    </a:lnTo>
                    <a:lnTo>
                      <a:pt x="1346" y="372"/>
                    </a:lnTo>
                    <a:lnTo>
                      <a:pt x="1346" y="372"/>
                    </a:lnTo>
                    <a:lnTo>
                      <a:pt x="1347" y="372"/>
                    </a:lnTo>
                    <a:lnTo>
                      <a:pt x="1348" y="372"/>
                    </a:lnTo>
                    <a:lnTo>
                      <a:pt x="1349" y="372"/>
                    </a:lnTo>
                    <a:lnTo>
                      <a:pt x="1350" y="372"/>
                    </a:lnTo>
                    <a:lnTo>
                      <a:pt x="1350" y="372"/>
                    </a:lnTo>
                    <a:lnTo>
                      <a:pt x="1351" y="372"/>
                    </a:lnTo>
                    <a:lnTo>
                      <a:pt x="1352" y="372"/>
                    </a:lnTo>
                    <a:lnTo>
                      <a:pt x="1353" y="372"/>
                    </a:lnTo>
                    <a:lnTo>
                      <a:pt x="1354" y="372"/>
                    </a:lnTo>
                    <a:lnTo>
                      <a:pt x="1359" y="372"/>
                    </a:lnTo>
                    <a:lnTo>
                      <a:pt x="1359" y="372"/>
                    </a:lnTo>
                    <a:lnTo>
                      <a:pt x="1359" y="372"/>
                    </a:lnTo>
                    <a:lnTo>
                      <a:pt x="1360" y="372"/>
                    </a:lnTo>
                    <a:lnTo>
                      <a:pt x="1361" y="372"/>
                    </a:lnTo>
                    <a:lnTo>
                      <a:pt x="1362" y="372"/>
                    </a:lnTo>
                    <a:lnTo>
                      <a:pt x="1363" y="372"/>
                    </a:lnTo>
                    <a:lnTo>
                      <a:pt x="1363" y="372"/>
                    </a:lnTo>
                    <a:lnTo>
                      <a:pt x="1364" y="372"/>
                    </a:lnTo>
                    <a:lnTo>
                      <a:pt x="1365" y="372"/>
                    </a:lnTo>
                    <a:lnTo>
                      <a:pt x="1366" y="372"/>
                    </a:lnTo>
                    <a:lnTo>
                      <a:pt x="1367" y="372"/>
                    </a:lnTo>
                    <a:lnTo>
                      <a:pt x="1367" y="372"/>
                    </a:lnTo>
                    <a:lnTo>
                      <a:pt x="1368" y="372"/>
                    </a:lnTo>
                    <a:lnTo>
                      <a:pt x="1369" y="372"/>
                    </a:lnTo>
                    <a:lnTo>
                      <a:pt x="1370" y="372"/>
                    </a:lnTo>
                    <a:lnTo>
                      <a:pt x="1371" y="372"/>
                    </a:lnTo>
                    <a:lnTo>
                      <a:pt x="1371" y="372"/>
                    </a:lnTo>
                    <a:lnTo>
                      <a:pt x="1372" y="372"/>
                    </a:lnTo>
                    <a:lnTo>
                      <a:pt x="1373" y="372"/>
                    </a:lnTo>
                    <a:lnTo>
                      <a:pt x="1374" y="372"/>
                    </a:lnTo>
                    <a:lnTo>
                      <a:pt x="1375" y="372"/>
                    </a:lnTo>
                    <a:lnTo>
                      <a:pt x="1375" y="372"/>
                    </a:lnTo>
                    <a:lnTo>
                      <a:pt x="1376" y="372"/>
                    </a:lnTo>
                    <a:lnTo>
                      <a:pt x="1377" y="372"/>
                    </a:lnTo>
                    <a:lnTo>
                      <a:pt x="1378" y="372"/>
                    </a:lnTo>
                    <a:lnTo>
                      <a:pt x="1379" y="372"/>
                    </a:lnTo>
                    <a:lnTo>
                      <a:pt x="1379" y="372"/>
                    </a:lnTo>
                    <a:lnTo>
                      <a:pt x="1380" y="372"/>
                    </a:lnTo>
                    <a:lnTo>
                      <a:pt x="1381" y="372"/>
                    </a:lnTo>
                    <a:lnTo>
                      <a:pt x="1382" y="372"/>
                    </a:lnTo>
                    <a:lnTo>
                      <a:pt x="1383" y="372"/>
                    </a:lnTo>
                    <a:lnTo>
                      <a:pt x="1383" y="372"/>
                    </a:lnTo>
                    <a:lnTo>
                      <a:pt x="1384" y="372"/>
                    </a:lnTo>
                    <a:lnTo>
                      <a:pt x="1385" y="372"/>
                    </a:lnTo>
                    <a:lnTo>
                      <a:pt x="1386" y="372"/>
                    </a:lnTo>
                    <a:lnTo>
                      <a:pt x="1387" y="372"/>
                    </a:lnTo>
                    <a:lnTo>
                      <a:pt x="1388" y="372"/>
                    </a:lnTo>
                    <a:lnTo>
                      <a:pt x="1388" y="372"/>
                    </a:lnTo>
                    <a:lnTo>
                      <a:pt x="1389" y="372"/>
                    </a:lnTo>
                    <a:lnTo>
                      <a:pt x="1403" y="372"/>
                    </a:lnTo>
                    <a:lnTo>
                      <a:pt x="1404" y="372"/>
                    </a:lnTo>
                    <a:lnTo>
                      <a:pt x="1404" y="372"/>
                    </a:lnTo>
                    <a:lnTo>
                      <a:pt x="1405" y="372"/>
                    </a:lnTo>
                    <a:lnTo>
                      <a:pt x="1406" y="372"/>
                    </a:lnTo>
                    <a:lnTo>
                      <a:pt x="1407" y="372"/>
                    </a:lnTo>
                    <a:lnTo>
                      <a:pt x="1408" y="372"/>
                    </a:lnTo>
                    <a:lnTo>
                      <a:pt x="1408" y="372"/>
                    </a:lnTo>
                    <a:lnTo>
                      <a:pt x="1409" y="372"/>
                    </a:lnTo>
                    <a:lnTo>
                      <a:pt x="1410" y="372"/>
                    </a:lnTo>
                    <a:lnTo>
                      <a:pt x="1411" y="372"/>
                    </a:lnTo>
                    <a:lnTo>
                      <a:pt x="1412" y="372"/>
                    </a:lnTo>
                    <a:lnTo>
                      <a:pt x="1413" y="372"/>
                    </a:lnTo>
                    <a:lnTo>
                      <a:pt x="1413" y="372"/>
                    </a:lnTo>
                    <a:lnTo>
                      <a:pt x="1414" y="372"/>
                    </a:lnTo>
                    <a:lnTo>
                      <a:pt x="1475" y="372"/>
                    </a:lnTo>
                    <a:lnTo>
                      <a:pt x="1476" y="372"/>
                    </a:lnTo>
                    <a:lnTo>
                      <a:pt x="1477" y="372"/>
                    </a:lnTo>
                    <a:lnTo>
                      <a:pt x="1478" y="372"/>
                    </a:lnTo>
                    <a:lnTo>
                      <a:pt x="1479" y="372"/>
                    </a:lnTo>
                    <a:lnTo>
                      <a:pt x="1479" y="372"/>
                    </a:lnTo>
                    <a:lnTo>
                      <a:pt x="1480" y="372"/>
                    </a:lnTo>
                    <a:lnTo>
                      <a:pt x="1481" y="372"/>
                    </a:lnTo>
                    <a:lnTo>
                      <a:pt x="1482" y="372"/>
                    </a:lnTo>
                    <a:lnTo>
                      <a:pt x="1483" y="372"/>
                    </a:lnTo>
                    <a:lnTo>
                      <a:pt x="1483" y="372"/>
                    </a:lnTo>
                    <a:lnTo>
                      <a:pt x="1484" y="372"/>
                    </a:lnTo>
                    <a:lnTo>
                      <a:pt x="1485" y="372"/>
                    </a:lnTo>
                    <a:lnTo>
                      <a:pt x="1486" y="372"/>
                    </a:lnTo>
                    <a:lnTo>
                      <a:pt x="1487" y="372"/>
                    </a:lnTo>
                    <a:lnTo>
                      <a:pt x="1488" y="372"/>
                    </a:lnTo>
                    <a:lnTo>
                      <a:pt x="1488" y="372"/>
                    </a:lnTo>
                    <a:lnTo>
                      <a:pt x="1489" y="372"/>
                    </a:lnTo>
                    <a:lnTo>
                      <a:pt x="1490" y="372"/>
                    </a:lnTo>
                    <a:lnTo>
                      <a:pt x="1491" y="372"/>
                    </a:lnTo>
                    <a:lnTo>
                      <a:pt x="1492" y="372"/>
                    </a:lnTo>
                    <a:lnTo>
                      <a:pt x="1492" y="372"/>
                    </a:lnTo>
                    <a:lnTo>
                      <a:pt x="1493" y="372"/>
                    </a:lnTo>
                    <a:lnTo>
                      <a:pt x="1494" y="372"/>
                    </a:lnTo>
                    <a:lnTo>
                      <a:pt x="1495" y="372"/>
                    </a:lnTo>
                    <a:lnTo>
                      <a:pt x="1496" y="372"/>
                    </a:lnTo>
                    <a:lnTo>
                      <a:pt x="1496" y="372"/>
                    </a:lnTo>
                    <a:lnTo>
                      <a:pt x="1497" y="372"/>
                    </a:lnTo>
                    <a:lnTo>
                      <a:pt x="1498" y="372"/>
                    </a:lnTo>
                    <a:lnTo>
                      <a:pt x="1499" y="371"/>
                    </a:lnTo>
                    <a:lnTo>
                      <a:pt x="1500" y="368"/>
                    </a:lnTo>
                    <a:lnTo>
                      <a:pt x="1500" y="364"/>
                    </a:lnTo>
                    <a:lnTo>
                      <a:pt x="1501" y="362"/>
                    </a:lnTo>
                    <a:lnTo>
                      <a:pt x="1502" y="363"/>
                    </a:lnTo>
                    <a:lnTo>
                      <a:pt x="1503" y="366"/>
                    </a:lnTo>
                    <a:lnTo>
                      <a:pt x="1504" y="370"/>
                    </a:lnTo>
                    <a:lnTo>
                      <a:pt x="1504" y="372"/>
                    </a:lnTo>
                    <a:lnTo>
                      <a:pt x="1505" y="372"/>
                    </a:lnTo>
                    <a:lnTo>
                      <a:pt x="1506" y="372"/>
                    </a:lnTo>
                    <a:lnTo>
                      <a:pt x="1507" y="372"/>
                    </a:lnTo>
                    <a:lnTo>
                      <a:pt x="1508" y="372"/>
                    </a:lnTo>
                    <a:lnTo>
                      <a:pt x="1508" y="372"/>
                    </a:lnTo>
                    <a:lnTo>
                      <a:pt x="1509" y="372"/>
                    </a:lnTo>
                    <a:lnTo>
                      <a:pt x="1510" y="372"/>
                    </a:lnTo>
                    <a:lnTo>
                      <a:pt x="1511" y="372"/>
                    </a:lnTo>
                    <a:lnTo>
                      <a:pt x="1512" y="372"/>
                    </a:lnTo>
                    <a:lnTo>
                      <a:pt x="1513" y="372"/>
                    </a:lnTo>
                    <a:lnTo>
                      <a:pt x="1513" y="372"/>
                    </a:lnTo>
                    <a:lnTo>
                      <a:pt x="1514" y="372"/>
                    </a:lnTo>
                    <a:lnTo>
                      <a:pt x="1515" y="372"/>
                    </a:lnTo>
                    <a:lnTo>
                      <a:pt x="1516" y="372"/>
                    </a:lnTo>
                    <a:lnTo>
                      <a:pt x="1517" y="372"/>
                    </a:lnTo>
                    <a:lnTo>
                      <a:pt x="1517" y="372"/>
                    </a:lnTo>
                    <a:lnTo>
                      <a:pt x="1518" y="372"/>
                    </a:lnTo>
                    <a:lnTo>
                      <a:pt x="1519" y="372"/>
                    </a:lnTo>
                    <a:lnTo>
                      <a:pt x="1520" y="372"/>
                    </a:lnTo>
                    <a:lnTo>
                      <a:pt x="1521" y="372"/>
                    </a:lnTo>
                    <a:lnTo>
                      <a:pt x="1521" y="372"/>
                    </a:lnTo>
                    <a:lnTo>
                      <a:pt x="1522" y="372"/>
                    </a:lnTo>
                    <a:lnTo>
                      <a:pt x="1523" y="372"/>
                    </a:lnTo>
                    <a:lnTo>
                      <a:pt x="1524" y="372"/>
                    </a:lnTo>
                    <a:lnTo>
                      <a:pt x="1525" y="372"/>
                    </a:lnTo>
                    <a:lnTo>
                      <a:pt x="1525" y="372"/>
                    </a:lnTo>
                    <a:lnTo>
                      <a:pt x="1526" y="372"/>
                    </a:lnTo>
                    <a:lnTo>
                      <a:pt x="1527" y="372"/>
                    </a:lnTo>
                    <a:lnTo>
                      <a:pt x="1528" y="372"/>
                    </a:lnTo>
                    <a:lnTo>
                      <a:pt x="1529" y="372"/>
                    </a:lnTo>
                    <a:lnTo>
                      <a:pt x="1529" y="372"/>
                    </a:lnTo>
                    <a:lnTo>
                      <a:pt x="1602" y="372"/>
                    </a:lnTo>
                    <a:lnTo>
                      <a:pt x="1603" y="372"/>
                    </a:lnTo>
                    <a:lnTo>
                      <a:pt x="1604" y="372"/>
                    </a:lnTo>
                    <a:lnTo>
                      <a:pt x="1605" y="372"/>
                    </a:lnTo>
                    <a:lnTo>
                      <a:pt x="1605" y="372"/>
                    </a:lnTo>
                    <a:lnTo>
                      <a:pt x="1606" y="372"/>
                    </a:lnTo>
                    <a:lnTo>
                      <a:pt x="1607" y="372"/>
                    </a:lnTo>
                    <a:lnTo>
                      <a:pt x="1608" y="372"/>
                    </a:lnTo>
                    <a:lnTo>
                      <a:pt x="1609" y="372"/>
                    </a:lnTo>
                    <a:lnTo>
                      <a:pt x="1609" y="372"/>
                    </a:lnTo>
                    <a:lnTo>
                      <a:pt x="1610" y="372"/>
                    </a:lnTo>
                    <a:lnTo>
                      <a:pt x="1611" y="372"/>
                    </a:lnTo>
                    <a:lnTo>
                      <a:pt x="1612" y="372"/>
                    </a:lnTo>
                    <a:lnTo>
                      <a:pt x="1613" y="372"/>
                    </a:lnTo>
                    <a:lnTo>
                      <a:pt x="1613" y="372"/>
                    </a:lnTo>
                    <a:lnTo>
                      <a:pt x="1614" y="372"/>
                    </a:lnTo>
                    <a:lnTo>
                      <a:pt x="1697" y="372"/>
                    </a:lnTo>
                    <a:lnTo>
                      <a:pt x="1697" y="372"/>
                    </a:lnTo>
                    <a:lnTo>
                      <a:pt x="1697" y="372"/>
                    </a:lnTo>
                    <a:lnTo>
                      <a:pt x="1698" y="372"/>
                    </a:lnTo>
                    <a:lnTo>
                      <a:pt x="1699" y="372"/>
                    </a:lnTo>
                    <a:lnTo>
                      <a:pt x="1700" y="372"/>
                    </a:lnTo>
                    <a:lnTo>
                      <a:pt x="1701" y="372"/>
                    </a:lnTo>
                    <a:lnTo>
                      <a:pt x="1702" y="372"/>
                    </a:lnTo>
                    <a:lnTo>
                      <a:pt x="1702" y="372"/>
                    </a:lnTo>
                    <a:lnTo>
                      <a:pt x="1703" y="372"/>
                    </a:lnTo>
                    <a:lnTo>
                      <a:pt x="1704" y="372"/>
                    </a:lnTo>
                    <a:lnTo>
                      <a:pt x="1705" y="372"/>
                    </a:lnTo>
                    <a:lnTo>
                      <a:pt x="1706" y="372"/>
                    </a:lnTo>
                    <a:lnTo>
                      <a:pt x="1706" y="372"/>
                    </a:lnTo>
                    <a:lnTo>
                      <a:pt x="1707" y="372"/>
                    </a:lnTo>
                    <a:lnTo>
                      <a:pt x="1708" y="372"/>
                    </a:lnTo>
                    <a:lnTo>
                      <a:pt x="1709" y="372"/>
                    </a:lnTo>
                    <a:lnTo>
                      <a:pt x="1710" y="372"/>
                    </a:lnTo>
                    <a:lnTo>
                      <a:pt x="1710" y="371"/>
                    </a:lnTo>
                    <a:lnTo>
                      <a:pt x="1711" y="371"/>
                    </a:lnTo>
                    <a:lnTo>
                      <a:pt x="1712" y="371"/>
                    </a:lnTo>
                    <a:lnTo>
                      <a:pt x="1713" y="372"/>
                    </a:lnTo>
                    <a:lnTo>
                      <a:pt x="1714" y="372"/>
                    </a:lnTo>
                    <a:lnTo>
                      <a:pt x="1714" y="372"/>
                    </a:lnTo>
                    <a:lnTo>
                      <a:pt x="1715" y="372"/>
                    </a:lnTo>
                    <a:lnTo>
                      <a:pt x="1716" y="372"/>
                    </a:lnTo>
                    <a:lnTo>
                      <a:pt x="1717" y="371"/>
                    </a:lnTo>
                    <a:lnTo>
                      <a:pt x="1718" y="369"/>
                    </a:lnTo>
                    <a:lnTo>
                      <a:pt x="1718" y="367"/>
                    </a:lnTo>
                    <a:lnTo>
                      <a:pt x="1719" y="367"/>
                    </a:lnTo>
                    <a:lnTo>
                      <a:pt x="1720" y="368"/>
                    </a:lnTo>
                    <a:lnTo>
                      <a:pt x="1721" y="370"/>
                    </a:lnTo>
                    <a:lnTo>
                      <a:pt x="1722" y="372"/>
                    </a:lnTo>
                    <a:lnTo>
                      <a:pt x="1723" y="372"/>
                    </a:lnTo>
                    <a:lnTo>
                      <a:pt x="1723" y="372"/>
                    </a:lnTo>
                    <a:lnTo>
                      <a:pt x="1724" y="372"/>
                    </a:lnTo>
                    <a:lnTo>
                      <a:pt x="1725" y="372"/>
                    </a:lnTo>
                    <a:lnTo>
                      <a:pt x="1726" y="372"/>
                    </a:lnTo>
                    <a:lnTo>
                      <a:pt x="1727" y="372"/>
                    </a:lnTo>
                    <a:lnTo>
                      <a:pt x="1727" y="372"/>
                    </a:lnTo>
                    <a:lnTo>
                      <a:pt x="1728" y="371"/>
                    </a:lnTo>
                    <a:lnTo>
                      <a:pt x="1729" y="371"/>
                    </a:lnTo>
                    <a:lnTo>
                      <a:pt x="1730" y="370"/>
                    </a:lnTo>
                    <a:lnTo>
                      <a:pt x="1731" y="370"/>
                    </a:lnTo>
                    <a:lnTo>
                      <a:pt x="1731" y="371"/>
                    </a:lnTo>
                    <a:lnTo>
                      <a:pt x="1732" y="372"/>
                    </a:lnTo>
                    <a:lnTo>
                      <a:pt x="1733" y="372"/>
                    </a:lnTo>
                    <a:lnTo>
                      <a:pt x="1734" y="372"/>
                    </a:lnTo>
                    <a:lnTo>
                      <a:pt x="1735" y="372"/>
                    </a:lnTo>
                    <a:lnTo>
                      <a:pt x="1735" y="372"/>
                    </a:lnTo>
                    <a:lnTo>
                      <a:pt x="1736" y="372"/>
                    </a:lnTo>
                    <a:lnTo>
                      <a:pt x="1737" y="372"/>
                    </a:lnTo>
                    <a:lnTo>
                      <a:pt x="1738" y="372"/>
                    </a:lnTo>
                    <a:lnTo>
                      <a:pt x="1739" y="372"/>
                    </a:lnTo>
                    <a:lnTo>
                      <a:pt x="1740" y="372"/>
                    </a:lnTo>
                    <a:lnTo>
                      <a:pt x="1740" y="372"/>
                    </a:lnTo>
                    <a:lnTo>
                      <a:pt x="1741" y="372"/>
                    </a:lnTo>
                    <a:lnTo>
                      <a:pt x="1742" y="372"/>
                    </a:lnTo>
                    <a:lnTo>
                      <a:pt x="1743" y="372"/>
                    </a:lnTo>
                    <a:lnTo>
                      <a:pt x="1744" y="372"/>
                    </a:lnTo>
                    <a:lnTo>
                      <a:pt x="1744" y="372"/>
                    </a:lnTo>
                    <a:lnTo>
                      <a:pt x="1745" y="372"/>
                    </a:lnTo>
                    <a:lnTo>
                      <a:pt x="1746" y="372"/>
                    </a:lnTo>
                    <a:lnTo>
                      <a:pt x="1817" y="37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2" name="Rectangle 802">
                <a:extLst>
                  <a:ext uri="{FF2B5EF4-FFF2-40B4-BE49-F238E27FC236}">
                    <a16:creationId xmlns:a16="http://schemas.microsoft.com/office/drawing/2014/main" id="{32785024-DFF8-41E3-B954-B751B6A4A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9" y="2688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761.5893</a:t>
                </a:r>
                <a:endParaRPr lang="en-US" altLang="en-US"/>
              </a:p>
            </p:txBody>
          </p:sp>
          <p:sp>
            <p:nvSpPr>
              <p:cNvPr id="253" name="Rectangle 803">
                <a:extLst>
                  <a:ext uri="{FF2B5EF4-FFF2-40B4-BE49-F238E27FC236}">
                    <a16:creationId xmlns:a16="http://schemas.microsoft.com/office/drawing/2014/main" id="{278F0E51-D0B8-4FF3-8E18-192DE2A8B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2929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762.5944</a:t>
                </a:r>
                <a:endParaRPr lang="en-US" altLang="en-US"/>
              </a:p>
            </p:txBody>
          </p:sp>
          <p:sp>
            <p:nvSpPr>
              <p:cNvPr id="254" name="Rectangle 804">
                <a:extLst>
                  <a:ext uri="{FF2B5EF4-FFF2-40B4-BE49-F238E27FC236}">
                    <a16:creationId xmlns:a16="http://schemas.microsoft.com/office/drawing/2014/main" id="{59FB7773-3422-4E8A-BFC0-E8C024A58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2939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760.5845</a:t>
                </a:r>
                <a:endParaRPr lang="en-US" altLang="en-US"/>
              </a:p>
            </p:txBody>
          </p:sp>
          <p:sp>
            <p:nvSpPr>
              <p:cNvPr id="255" name="Rectangle 805">
                <a:extLst>
                  <a:ext uri="{FF2B5EF4-FFF2-40B4-BE49-F238E27FC236}">
                    <a16:creationId xmlns:a16="http://schemas.microsoft.com/office/drawing/2014/main" id="{1E2FEDFE-3C8C-45F9-95E2-8991A57BA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308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763.5998</a:t>
                </a:r>
                <a:endParaRPr lang="en-US" altLang="en-US"/>
              </a:p>
            </p:txBody>
          </p:sp>
          <p:sp>
            <p:nvSpPr>
              <p:cNvPr id="256" name="Rectangle 806">
                <a:extLst>
                  <a:ext uri="{FF2B5EF4-FFF2-40B4-BE49-F238E27FC236}">
                    <a16:creationId xmlns:a16="http://schemas.microsoft.com/office/drawing/2014/main" id="{5075486D-BBA6-4661-B0FF-C4D0797D4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3" y="3552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764.6058</a:t>
                </a:r>
                <a:endParaRPr lang="en-US" altLang="en-US"/>
              </a:p>
            </p:txBody>
          </p:sp>
          <p:sp>
            <p:nvSpPr>
              <p:cNvPr id="257" name="Rectangle 807">
                <a:extLst>
                  <a:ext uri="{FF2B5EF4-FFF2-40B4-BE49-F238E27FC236}">
                    <a16:creationId xmlns:a16="http://schemas.microsoft.com/office/drawing/2014/main" id="{C19BB2E1-1E71-4F16-961D-49C3E6E19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3647"/>
                <a:ext cx="16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500">
                    <a:solidFill>
                      <a:srgbClr val="000000"/>
                    </a:solidFill>
                  </a:rPr>
                  <a:t>765.6125</a:t>
                </a:r>
                <a:endParaRPr lang="en-US" altLang="en-US"/>
              </a:p>
            </p:txBody>
          </p:sp>
        </p:grpSp>
        <p:sp>
          <p:nvSpPr>
            <p:cNvPr id="19" name="Rectangle 809">
              <a:extLst>
                <a:ext uri="{FF2B5EF4-FFF2-40B4-BE49-F238E27FC236}">
                  <a16:creationId xmlns:a16="http://schemas.microsoft.com/office/drawing/2014/main" id="{5897520C-804D-4430-9A87-1436BBCA0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3661"/>
              <a:ext cx="167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377"/>
              <a:r>
                <a:rPr lang="en-US" altLang="en-US" sz="500">
                  <a:solidFill>
                    <a:srgbClr val="000000"/>
                  </a:solidFill>
                </a:rPr>
                <a:t>766.5715</a:t>
              </a:r>
              <a:endParaRPr lang="en-US" altLang="en-US"/>
            </a:p>
          </p:txBody>
        </p:sp>
        <p:sp>
          <p:nvSpPr>
            <p:cNvPr id="20" name="Rectangle 810">
              <a:extLst>
                <a:ext uri="{FF2B5EF4-FFF2-40B4-BE49-F238E27FC236}">
                  <a16:creationId xmlns:a16="http://schemas.microsoft.com/office/drawing/2014/main" id="{3FC8D86C-CA74-4ECB-8546-E09EB6B8C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" y="3663"/>
              <a:ext cx="167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377"/>
              <a:r>
                <a:rPr lang="en-US" altLang="en-US" sz="500">
                  <a:solidFill>
                    <a:srgbClr val="000000"/>
                  </a:solidFill>
                </a:rPr>
                <a:t>759.6103</a:t>
              </a:r>
              <a:endParaRPr lang="en-US" altLang="en-US"/>
            </a:p>
          </p:txBody>
        </p:sp>
        <p:sp>
          <p:nvSpPr>
            <p:cNvPr id="31" name="Rectangle 821">
              <a:extLst>
                <a:ext uri="{FF2B5EF4-FFF2-40B4-BE49-F238E27FC236}">
                  <a16:creationId xmlns:a16="http://schemas.microsoft.com/office/drawing/2014/main" id="{BFBCE735-B504-4444-B1C0-8284AF4CE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" y="3653"/>
              <a:ext cx="167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377"/>
              <a:r>
                <a:rPr lang="en-US" altLang="en-US" sz="500">
                  <a:solidFill>
                    <a:srgbClr val="000000"/>
                  </a:solidFill>
                </a:rPr>
                <a:t>763.6795</a:t>
              </a:r>
              <a:endParaRPr lang="en-US" altLang="en-US"/>
            </a:p>
          </p:txBody>
        </p:sp>
        <p:sp>
          <p:nvSpPr>
            <p:cNvPr id="32" name="Line 822">
              <a:extLst>
                <a:ext uri="{FF2B5EF4-FFF2-40B4-BE49-F238E27FC236}">
                  <a16:creationId xmlns:a16="http://schemas.microsoft.com/office/drawing/2014/main" id="{6782D559-CE55-4795-9621-2F402F12D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0" y="3692"/>
              <a:ext cx="52" cy="27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825">
              <a:extLst>
                <a:ext uri="{FF2B5EF4-FFF2-40B4-BE49-F238E27FC236}">
                  <a16:creationId xmlns:a16="http://schemas.microsoft.com/office/drawing/2014/main" id="{B6003B41-F1FA-448E-BAE7-B38ACA0F5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" y="3674"/>
              <a:ext cx="167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377"/>
              <a:r>
                <a:rPr lang="en-US" altLang="en-US" sz="500">
                  <a:solidFill>
                    <a:srgbClr val="000000"/>
                  </a:solidFill>
                </a:rPr>
                <a:t>761.8461</a:t>
              </a:r>
              <a:endParaRPr lang="en-US" altLang="en-US"/>
            </a:p>
          </p:txBody>
        </p:sp>
        <p:sp>
          <p:nvSpPr>
            <p:cNvPr id="36" name="Line 826">
              <a:extLst>
                <a:ext uri="{FF2B5EF4-FFF2-40B4-BE49-F238E27FC236}">
                  <a16:creationId xmlns:a16="http://schemas.microsoft.com/office/drawing/2014/main" id="{C297ECE4-CC58-4F85-97DE-2623D80D7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5" y="3713"/>
              <a:ext cx="43" cy="6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Rectangle 827">
              <a:extLst>
                <a:ext uri="{FF2B5EF4-FFF2-40B4-BE49-F238E27FC236}">
                  <a16:creationId xmlns:a16="http://schemas.microsoft.com/office/drawing/2014/main" id="{3E8060F3-CAB2-4A7E-904C-7778A05DC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3674"/>
              <a:ext cx="167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377"/>
              <a:r>
                <a:rPr lang="en-US" altLang="en-US" sz="500">
                  <a:solidFill>
                    <a:srgbClr val="000000"/>
                  </a:solidFill>
                </a:rPr>
                <a:t>762.9762</a:t>
              </a:r>
              <a:endParaRPr lang="en-US" altLang="en-US"/>
            </a:p>
          </p:txBody>
        </p:sp>
        <p:sp>
          <p:nvSpPr>
            <p:cNvPr id="38" name="Rectangle 828">
              <a:extLst>
                <a:ext uri="{FF2B5EF4-FFF2-40B4-BE49-F238E27FC236}">
                  <a16:creationId xmlns:a16="http://schemas.microsoft.com/office/drawing/2014/main" id="{C37895BE-7F8E-4185-B9C2-9BFE10B84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674"/>
              <a:ext cx="167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377"/>
              <a:r>
                <a:rPr lang="en-US" altLang="en-US" sz="500">
                  <a:solidFill>
                    <a:srgbClr val="000000"/>
                  </a:solidFill>
                </a:rPr>
                <a:t>761.3457</a:t>
              </a:r>
              <a:endParaRPr lang="en-US" altLang="en-US"/>
            </a:p>
          </p:txBody>
        </p:sp>
        <p:sp>
          <p:nvSpPr>
            <p:cNvPr id="39" name="Line 829">
              <a:extLst>
                <a:ext uri="{FF2B5EF4-FFF2-40B4-BE49-F238E27FC236}">
                  <a16:creationId xmlns:a16="http://schemas.microsoft.com/office/drawing/2014/main" id="{C03453DE-26C8-400B-824F-68941E6FF3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18" y="3713"/>
              <a:ext cx="52" cy="6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Rectangle 830">
              <a:extLst>
                <a:ext uri="{FF2B5EF4-FFF2-40B4-BE49-F238E27FC236}">
                  <a16:creationId xmlns:a16="http://schemas.microsoft.com/office/drawing/2014/main" id="{9EB64F3B-F11C-4E93-BB22-6C5F16B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626"/>
              <a:ext cx="167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377"/>
              <a:r>
                <a:rPr lang="en-US" altLang="en-US" sz="500">
                  <a:solidFill>
                    <a:srgbClr val="000000"/>
                  </a:solidFill>
                </a:rPr>
                <a:t>762.3222</a:t>
              </a:r>
              <a:endParaRPr lang="en-US" altLang="en-US"/>
            </a:p>
          </p:txBody>
        </p:sp>
        <p:sp>
          <p:nvSpPr>
            <p:cNvPr id="41" name="Line 831">
              <a:extLst>
                <a:ext uri="{FF2B5EF4-FFF2-40B4-BE49-F238E27FC236}">
                  <a16:creationId xmlns:a16="http://schemas.microsoft.com/office/drawing/2014/main" id="{652E4E92-267E-48A4-A09A-381F38962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4" y="3666"/>
              <a:ext cx="43" cy="53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832">
              <a:extLst>
                <a:ext uri="{FF2B5EF4-FFF2-40B4-BE49-F238E27FC236}">
                  <a16:creationId xmlns:a16="http://schemas.microsoft.com/office/drawing/2014/main" id="{78102B21-61E0-4CA5-9088-0900D76B3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3674"/>
              <a:ext cx="167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377"/>
              <a:r>
                <a:rPr lang="en-US" altLang="en-US" sz="500">
                  <a:solidFill>
                    <a:srgbClr val="000000"/>
                  </a:solidFill>
                </a:rPr>
                <a:t>764.0125</a:t>
              </a:r>
              <a:endParaRPr lang="en-US" altLang="en-US"/>
            </a:p>
          </p:txBody>
        </p:sp>
        <p:sp>
          <p:nvSpPr>
            <p:cNvPr id="43" name="Line 833">
              <a:extLst>
                <a:ext uri="{FF2B5EF4-FFF2-40B4-BE49-F238E27FC236}">
                  <a16:creationId xmlns:a16="http://schemas.microsoft.com/office/drawing/2014/main" id="{764A19FE-E879-4641-9358-9F16146D75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4" y="3713"/>
              <a:ext cx="51" cy="6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834">
              <a:extLst>
                <a:ext uri="{FF2B5EF4-FFF2-40B4-BE49-F238E27FC236}">
                  <a16:creationId xmlns:a16="http://schemas.microsoft.com/office/drawing/2014/main" id="{E118B39B-607F-4884-867D-8B1AFB12C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" y="3674"/>
              <a:ext cx="167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377"/>
              <a:r>
                <a:rPr lang="en-US" altLang="en-US" sz="500">
                  <a:solidFill>
                    <a:srgbClr val="000000"/>
                  </a:solidFill>
                </a:rPr>
                <a:t>763.5100</a:t>
              </a:r>
              <a:endParaRPr lang="en-US" altLang="en-US"/>
            </a:p>
          </p:txBody>
        </p:sp>
        <p:sp>
          <p:nvSpPr>
            <p:cNvPr id="45" name="Line 835">
              <a:extLst>
                <a:ext uri="{FF2B5EF4-FFF2-40B4-BE49-F238E27FC236}">
                  <a16:creationId xmlns:a16="http://schemas.microsoft.com/office/drawing/2014/main" id="{2BE668F7-A429-4F29-9C00-D1202F24B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77" y="3713"/>
              <a:ext cx="51" cy="6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Rectangle 836">
              <a:extLst>
                <a:ext uri="{FF2B5EF4-FFF2-40B4-BE49-F238E27FC236}">
                  <a16:creationId xmlns:a16="http://schemas.microsoft.com/office/drawing/2014/main" id="{334A4233-1CD8-42A3-BE1B-9C6FF4540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3674"/>
              <a:ext cx="167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377"/>
              <a:r>
                <a:rPr lang="en-US" altLang="en-US" sz="500">
                  <a:solidFill>
                    <a:srgbClr val="000000"/>
                  </a:solidFill>
                </a:rPr>
                <a:t>764.6928</a:t>
              </a:r>
              <a:endParaRPr lang="en-US" altLang="en-US"/>
            </a:p>
          </p:txBody>
        </p:sp>
        <p:sp>
          <p:nvSpPr>
            <p:cNvPr id="47" name="Line 837">
              <a:extLst>
                <a:ext uri="{FF2B5EF4-FFF2-40B4-BE49-F238E27FC236}">
                  <a16:creationId xmlns:a16="http://schemas.microsoft.com/office/drawing/2014/main" id="{906127AA-B51D-416E-AE83-047EF296F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5" y="3713"/>
              <a:ext cx="52" cy="6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Rectangle 838">
              <a:extLst>
                <a:ext uri="{FF2B5EF4-FFF2-40B4-BE49-F238E27FC236}">
                  <a16:creationId xmlns:a16="http://schemas.microsoft.com/office/drawing/2014/main" id="{9F2A9DA7-BF19-482C-8641-8F90C65FD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3674"/>
              <a:ext cx="167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377"/>
              <a:r>
                <a:rPr lang="en-US" altLang="en-US" sz="500">
                  <a:solidFill>
                    <a:srgbClr val="000000"/>
                  </a:solidFill>
                </a:rPr>
                <a:t>760.2655</a:t>
              </a:r>
              <a:endParaRPr lang="en-US" altLang="en-US"/>
            </a:p>
          </p:txBody>
        </p:sp>
        <p:sp>
          <p:nvSpPr>
            <p:cNvPr id="49" name="Line 839">
              <a:extLst>
                <a:ext uri="{FF2B5EF4-FFF2-40B4-BE49-F238E27FC236}">
                  <a16:creationId xmlns:a16="http://schemas.microsoft.com/office/drawing/2014/main" id="{D9513640-6564-4A0B-9C41-BAF01B4C8D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26" y="3713"/>
              <a:ext cx="17" cy="6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Rectangle 840">
              <a:extLst>
                <a:ext uri="{FF2B5EF4-FFF2-40B4-BE49-F238E27FC236}">
                  <a16:creationId xmlns:a16="http://schemas.microsoft.com/office/drawing/2014/main" id="{61AC5D3F-B210-476B-80DF-05053C020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3626"/>
              <a:ext cx="167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377"/>
              <a:r>
                <a:rPr lang="en-US" altLang="en-US" sz="500">
                  <a:solidFill>
                    <a:srgbClr val="000000"/>
                  </a:solidFill>
                </a:rPr>
                <a:t>760.8213</a:t>
              </a:r>
              <a:endParaRPr lang="en-US" altLang="en-US"/>
            </a:p>
          </p:txBody>
        </p:sp>
        <p:sp>
          <p:nvSpPr>
            <p:cNvPr id="51" name="Line 841">
              <a:extLst>
                <a:ext uri="{FF2B5EF4-FFF2-40B4-BE49-F238E27FC236}">
                  <a16:creationId xmlns:a16="http://schemas.microsoft.com/office/drawing/2014/main" id="{FFF7A2F3-2399-470D-9717-D93A85E04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4" y="3666"/>
              <a:ext cx="51" cy="53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Rectangle 842">
              <a:extLst>
                <a:ext uri="{FF2B5EF4-FFF2-40B4-BE49-F238E27FC236}">
                  <a16:creationId xmlns:a16="http://schemas.microsoft.com/office/drawing/2014/main" id="{F5BA200C-9789-439D-8450-6212D526B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" y="3626"/>
              <a:ext cx="167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377"/>
              <a:r>
                <a:rPr lang="en-US" altLang="en-US" sz="500">
                  <a:solidFill>
                    <a:srgbClr val="000000"/>
                  </a:solidFill>
                </a:rPr>
                <a:t>764.5196</a:t>
              </a:r>
              <a:endParaRPr lang="en-US" altLang="en-US"/>
            </a:p>
          </p:txBody>
        </p:sp>
        <p:sp>
          <p:nvSpPr>
            <p:cNvPr id="53" name="Line 843">
              <a:extLst>
                <a:ext uri="{FF2B5EF4-FFF2-40B4-BE49-F238E27FC236}">
                  <a16:creationId xmlns:a16="http://schemas.microsoft.com/office/drawing/2014/main" id="{0A357D33-0940-4D62-89D1-85FC91CFA4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9" y="3666"/>
              <a:ext cx="52" cy="53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Rectangle 844">
              <a:extLst>
                <a:ext uri="{FF2B5EF4-FFF2-40B4-BE49-F238E27FC236}">
                  <a16:creationId xmlns:a16="http://schemas.microsoft.com/office/drawing/2014/main" id="{C1B42F99-60E0-4297-89DF-61C6A95FA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" y="3674"/>
              <a:ext cx="167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377"/>
              <a:r>
                <a:rPr lang="en-US" altLang="en-US" sz="500">
                  <a:solidFill>
                    <a:srgbClr val="000000"/>
                  </a:solidFill>
                </a:rPr>
                <a:t>765.0505</a:t>
              </a:r>
              <a:endParaRPr lang="en-US" altLang="en-US"/>
            </a:p>
          </p:txBody>
        </p:sp>
        <p:sp>
          <p:nvSpPr>
            <p:cNvPr id="55" name="Line 845">
              <a:extLst>
                <a:ext uri="{FF2B5EF4-FFF2-40B4-BE49-F238E27FC236}">
                  <a16:creationId xmlns:a16="http://schemas.microsoft.com/office/drawing/2014/main" id="{68F10DE5-D329-416B-A377-4A774BF640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1" y="3713"/>
              <a:ext cx="43" cy="6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Rectangle 846">
              <a:extLst>
                <a:ext uri="{FF2B5EF4-FFF2-40B4-BE49-F238E27FC236}">
                  <a16:creationId xmlns:a16="http://schemas.microsoft.com/office/drawing/2014/main" id="{C3AA9A23-6765-4CE0-B6D3-146EEE5AF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" y="3674"/>
              <a:ext cx="167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377"/>
              <a:r>
                <a:rPr lang="en-US" altLang="en-US" sz="500">
                  <a:solidFill>
                    <a:srgbClr val="000000"/>
                  </a:solidFill>
                </a:rPr>
                <a:t>759.2110</a:t>
              </a:r>
              <a:endParaRPr lang="en-US" altLang="en-US"/>
            </a:p>
          </p:txBody>
        </p:sp>
        <p:sp>
          <p:nvSpPr>
            <p:cNvPr id="57" name="Rectangle 847">
              <a:extLst>
                <a:ext uri="{FF2B5EF4-FFF2-40B4-BE49-F238E27FC236}">
                  <a16:creationId xmlns:a16="http://schemas.microsoft.com/office/drawing/2014/main" id="{584D379E-4B8E-4EF1-83B7-B48CD179B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6" y="3674"/>
              <a:ext cx="167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377"/>
              <a:r>
                <a:rPr lang="en-US" altLang="en-US" sz="500">
                  <a:solidFill>
                    <a:srgbClr val="000000"/>
                  </a:solidFill>
                </a:rPr>
                <a:t>766.0845</a:t>
              </a:r>
              <a:endParaRPr lang="en-US" alt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350806" y="1150471"/>
            <a:ext cx="4543097" cy="32615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9C4C6A-D10E-4BB3-93AF-3EE6257CD556}"/>
              </a:ext>
            </a:extLst>
          </p:cNvPr>
          <p:cNvSpPr/>
          <p:nvPr/>
        </p:nvSpPr>
        <p:spPr>
          <a:xfrm>
            <a:off x="2200804" y="1539579"/>
            <a:ext cx="2421549" cy="15002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50805" y="3631555"/>
            <a:ext cx="2421549" cy="15002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10296" y="1578494"/>
            <a:ext cx="833143" cy="107661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8" name="Title 1">
            <a:extLst>
              <a:ext uri="{FF2B5EF4-FFF2-40B4-BE49-F238E27FC236}">
                <a16:creationId xmlns:a16="http://schemas.microsoft.com/office/drawing/2014/main" id="{D156D8B3-EF35-44D5-8ECE-427ADFF8E9D6}"/>
              </a:ext>
            </a:extLst>
          </p:cNvPr>
          <p:cNvSpPr txBox="1">
            <a:spLocks/>
          </p:cNvSpPr>
          <p:nvPr/>
        </p:nvSpPr>
        <p:spPr>
          <a:xfrm>
            <a:off x="2487967" y="245095"/>
            <a:ext cx="6435715" cy="474663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E" sz="2400" kern="0" dirty="0">
                <a:solidFill>
                  <a:srgbClr val="540054"/>
                </a:solidFill>
                <a:cs typeface="Arial" charset="0"/>
              </a:rPr>
              <a:t>T = 120 hours </a:t>
            </a:r>
            <a:endParaRPr lang="en-GB" sz="2400" kern="0" dirty="0">
              <a:solidFill>
                <a:srgbClr val="540054"/>
              </a:solidFill>
              <a:cs typeface="Arial" charset="0"/>
            </a:endParaRPr>
          </a:p>
        </p:txBody>
      </p:sp>
      <p:sp>
        <p:nvSpPr>
          <p:cNvPr id="860" name="Rectangle 859">
            <a:extLst>
              <a:ext uri="{FF2B5EF4-FFF2-40B4-BE49-F238E27FC236}">
                <a16:creationId xmlns:a16="http://schemas.microsoft.com/office/drawing/2014/main" id="{6315F1CF-62A3-4334-8C1B-28A07BC4C362}"/>
              </a:ext>
            </a:extLst>
          </p:cNvPr>
          <p:cNvSpPr/>
          <p:nvPr/>
        </p:nvSpPr>
        <p:spPr>
          <a:xfrm>
            <a:off x="10236445" y="6539525"/>
            <a:ext cx="1851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540054"/>
                </a:solidFill>
              </a:rPr>
              <a:t>Phosphatidylcholine (34:0)</a:t>
            </a:r>
          </a:p>
        </p:txBody>
      </p:sp>
    </p:spTree>
    <p:extLst>
      <p:ext uri="{BB962C8B-B14F-4D97-AF65-F5344CB8AC3E}">
        <p14:creationId xmlns:p14="http://schemas.microsoft.com/office/powerpoint/2010/main" val="82219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>
        <p:cut/>
      </p:transition>
    </mc:Choice>
    <mc:Fallback xmlns="">
      <p:transition advClick="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136D54-92EF-4C6F-B0CA-E900F509859A}"/>
              </a:ext>
            </a:extLst>
          </p:cNvPr>
          <p:cNvGrpSpPr/>
          <p:nvPr/>
        </p:nvGrpSpPr>
        <p:grpSpPr>
          <a:xfrm>
            <a:off x="2447888" y="1054956"/>
            <a:ext cx="6611466" cy="4508369"/>
            <a:chOff x="2199160" y="1085953"/>
            <a:chExt cx="6611466" cy="4508369"/>
          </a:xfrm>
        </p:grpSpPr>
        <p:sp>
          <p:nvSpPr>
            <p:cNvPr id="8" name="Freeform 7"/>
            <p:cNvSpPr/>
            <p:nvPr/>
          </p:nvSpPr>
          <p:spPr>
            <a:xfrm>
              <a:off x="3544799" y="3560201"/>
              <a:ext cx="4263995" cy="1461072"/>
            </a:xfrm>
            <a:custGeom>
              <a:avLst/>
              <a:gdLst>
                <a:gd name="connsiteX0" fmla="*/ 0 w 4367048"/>
                <a:gd name="connsiteY0" fmla="*/ 579937 h 832186"/>
                <a:gd name="connsiteX1" fmla="*/ 835572 w 4367048"/>
                <a:gd name="connsiteY1" fmla="*/ 43910 h 832186"/>
                <a:gd name="connsiteX2" fmla="*/ 1481959 w 4367048"/>
                <a:gd name="connsiteY2" fmla="*/ 170034 h 832186"/>
                <a:gd name="connsiteX3" fmla="*/ 2333297 w 4367048"/>
                <a:gd name="connsiteY3" fmla="*/ 28144 h 832186"/>
                <a:gd name="connsiteX4" fmla="*/ 4367048 w 4367048"/>
                <a:gd name="connsiteY4" fmla="*/ 832186 h 832186"/>
                <a:gd name="connsiteX0" fmla="*/ 0 w 4367048"/>
                <a:gd name="connsiteY0" fmla="*/ 580238 h 832487"/>
                <a:gd name="connsiteX1" fmla="*/ 1080898 w 4367048"/>
                <a:gd name="connsiteY1" fmla="*/ 66514 h 832487"/>
                <a:gd name="connsiteX2" fmla="*/ 1481959 w 4367048"/>
                <a:gd name="connsiteY2" fmla="*/ 170335 h 832487"/>
                <a:gd name="connsiteX3" fmla="*/ 2333297 w 4367048"/>
                <a:gd name="connsiteY3" fmla="*/ 28445 h 832487"/>
                <a:gd name="connsiteX4" fmla="*/ 4367048 w 4367048"/>
                <a:gd name="connsiteY4" fmla="*/ 832487 h 832487"/>
                <a:gd name="connsiteX0" fmla="*/ 0 w 4367048"/>
                <a:gd name="connsiteY0" fmla="*/ 592999 h 845248"/>
                <a:gd name="connsiteX1" fmla="*/ 1080898 w 4367048"/>
                <a:gd name="connsiteY1" fmla="*/ 79275 h 845248"/>
                <a:gd name="connsiteX2" fmla="*/ 1626925 w 4367048"/>
                <a:gd name="connsiteY2" fmla="*/ 82735 h 845248"/>
                <a:gd name="connsiteX3" fmla="*/ 2333297 w 4367048"/>
                <a:gd name="connsiteY3" fmla="*/ 41206 h 845248"/>
                <a:gd name="connsiteX4" fmla="*/ 4367048 w 4367048"/>
                <a:gd name="connsiteY4" fmla="*/ 845248 h 845248"/>
                <a:gd name="connsiteX0" fmla="*/ 0 w 4367048"/>
                <a:gd name="connsiteY0" fmla="*/ 560266 h 812515"/>
                <a:gd name="connsiteX1" fmla="*/ 1080898 w 4367048"/>
                <a:gd name="connsiteY1" fmla="*/ 46542 h 812515"/>
                <a:gd name="connsiteX2" fmla="*/ 1626925 w 4367048"/>
                <a:gd name="connsiteY2" fmla="*/ 50002 h 812515"/>
                <a:gd name="connsiteX3" fmla="*/ 2455961 w 4367048"/>
                <a:gd name="connsiteY3" fmla="*/ 276103 h 812515"/>
                <a:gd name="connsiteX4" fmla="*/ 4367048 w 4367048"/>
                <a:gd name="connsiteY4" fmla="*/ 812515 h 812515"/>
                <a:gd name="connsiteX0" fmla="*/ 0 w 5247994"/>
                <a:gd name="connsiteY0" fmla="*/ 560266 h 1503891"/>
                <a:gd name="connsiteX1" fmla="*/ 1080898 w 5247994"/>
                <a:gd name="connsiteY1" fmla="*/ 46542 h 1503891"/>
                <a:gd name="connsiteX2" fmla="*/ 1626925 w 5247994"/>
                <a:gd name="connsiteY2" fmla="*/ 50002 h 1503891"/>
                <a:gd name="connsiteX3" fmla="*/ 2455961 w 5247994"/>
                <a:gd name="connsiteY3" fmla="*/ 276103 h 1503891"/>
                <a:gd name="connsiteX4" fmla="*/ 5247994 w 5247994"/>
                <a:gd name="connsiteY4" fmla="*/ 1503891 h 1503891"/>
                <a:gd name="connsiteX0" fmla="*/ 0 w 5247994"/>
                <a:gd name="connsiteY0" fmla="*/ 562478 h 1506103"/>
                <a:gd name="connsiteX1" fmla="*/ 1080898 w 5247994"/>
                <a:gd name="connsiteY1" fmla="*/ 48754 h 1506103"/>
                <a:gd name="connsiteX2" fmla="*/ 1626925 w 5247994"/>
                <a:gd name="connsiteY2" fmla="*/ 52214 h 1506103"/>
                <a:gd name="connsiteX3" fmla="*/ 2511717 w 5247994"/>
                <a:gd name="connsiteY3" fmla="*/ 322920 h 1506103"/>
                <a:gd name="connsiteX4" fmla="*/ 5247994 w 5247994"/>
                <a:gd name="connsiteY4" fmla="*/ 1506103 h 1506103"/>
                <a:gd name="connsiteX0" fmla="*/ 0 w 5247994"/>
                <a:gd name="connsiteY0" fmla="*/ 528066 h 1471691"/>
                <a:gd name="connsiteX1" fmla="*/ 935932 w 5247994"/>
                <a:gd name="connsiteY1" fmla="*/ 81250 h 1471691"/>
                <a:gd name="connsiteX2" fmla="*/ 1626925 w 5247994"/>
                <a:gd name="connsiteY2" fmla="*/ 17802 h 1471691"/>
                <a:gd name="connsiteX3" fmla="*/ 2511717 w 5247994"/>
                <a:gd name="connsiteY3" fmla="*/ 288508 h 1471691"/>
                <a:gd name="connsiteX4" fmla="*/ 5247994 w 5247994"/>
                <a:gd name="connsiteY4" fmla="*/ 1471691 h 1471691"/>
                <a:gd name="connsiteX0" fmla="*/ 0 w 5247994"/>
                <a:gd name="connsiteY0" fmla="*/ 511889 h 1455514"/>
                <a:gd name="connsiteX1" fmla="*/ 935932 w 5247994"/>
                <a:gd name="connsiteY1" fmla="*/ 65073 h 1455514"/>
                <a:gd name="connsiteX2" fmla="*/ 1582320 w 5247994"/>
                <a:gd name="connsiteY2" fmla="*/ 23927 h 1455514"/>
                <a:gd name="connsiteX3" fmla="*/ 2511717 w 5247994"/>
                <a:gd name="connsiteY3" fmla="*/ 272331 h 1455514"/>
                <a:gd name="connsiteX4" fmla="*/ 5247994 w 5247994"/>
                <a:gd name="connsiteY4" fmla="*/ 1455514 h 1455514"/>
                <a:gd name="connsiteX0" fmla="*/ 0 w 5247994"/>
                <a:gd name="connsiteY0" fmla="*/ 515054 h 1458679"/>
                <a:gd name="connsiteX1" fmla="*/ 935932 w 5247994"/>
                <a:gd name="connsiteY1" fmla="*/ 68238 h 1458679"/>
                <a:gd name="connsiteX2" fmla="*/ 1582320 w 5247994"/>
                <a:gd name="connsiteY2" fmla="*/ 27092 h 1458679"/>
                <a:gd name="connsiteX3" fmla="*/ 2556322 w 5247994"/>
                <a:gd name="connsiteY3" fmla="*/ 320101 h 1458679"/>
                <a:gd name="connsiteX4" fmla="*/ 5247994 w 5247994"/>
                <a:gd name="connsiteY4" fmla="*/ 1458679 h 1458679"/>
                <a:gd name="connsiteX0" fmla="*/ 0 w 5247994"/>
                <a:gd name="connsiteY0" fmla="*/ 517447 h 1461072"/>
                <a:gd name="connsiteX1" fmla="*/ 935932 w 5247994"/>
                <a:gd name="connsiteY1" fmla="*/ 70631 h 1461072"/>
                <a:gd name="connsiteX2" fmla="*/ 1582320 w 5247994"/>
                <a:gd name="connsiteY2" fmla="*/ 29485 h 1461072"/>
                <a:gd name="connsiteX3" fmla="*/ 2578625 w 5247994"/>
                <a:gd name="connsiteY3" fmla="*/ 355948 h 1461072"/>
                <a:gd name="connsiteX4" fmla="*/ 5247994 w 5247994"/>
                <a:gd name="connsiteY4" fmla="*/ 1461072 h 1461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7994" h="1461072">
                  <a:moveTo>
                    <a:pt x="0" y="517447"/>
                  </a:moveTo>
                  <a:cubicBezTo>
                    <a:pt x="294289" y="283592"/>
                    <a:pt x="672212" y="151958"/>
                    <a:pt x="935932" y="70631"/>
                  </a:cubicBezTo>
                  <a:cubicBezTo>
                    <a:pt x="1199652" y="-10696"/>
                    <a:pt x="1308538" y="-18068"/>
                    <a:pt x="1582320" y="29485"/>
                  </a:cubicBezTo>
                  <a:cubicBezTo>
                    <a:pt x="1856102" y="77038"/>
                    <a:pt x="2097777" y="245589"/>
                    <a:pt x="2578625" y="355948"/>
                  </a:cubicBezTo>
                  <a:cubicBezTo>
                    <a:pt x="3059473" y="466307"/>
                    <a:pt x="4853856" y="1329693"/>
                    <a:pt x="5247994" y="1461072"/>
                  </a:cubicBezTo>
                </a:path>
              </a:pathLst>
            </a:cu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52927" y="1135364"/>
              <a:ext cx="8040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solidFill>
                    <a:srgbClr val="540054"/>
                  </a:solidFill>
                </a:rPr>
                <a:t>T=0 hours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15899" y="3661573"/>
              <a:ext cx="9610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solidFill>
                    <a:srgbClr val="540054"/>
                  </a:solidFill>
                </a:rPr>
                <a:t>T=120 hours</a:t>
              </a:r>
            </a:p>
          </p:txBody>
        </p:sp>
        <p:sp>
          <p:nvSpPr>
            <p:cNvPr id="555" name="Rectangle 316"/>
            <p:cNvSpPr>
              <a:spLocks noChangeArrowheads="1"/>
            </p:cNvSpPr>
            <p:nvPr/>
          </p:nvSpPr>
          <p:spPr bwMode="auto">
            <a:xfrm>
              <a:off x="2294081" y="1176227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557" name="Line 318"/>
            <p:cNvSpPr>
              <a:spLocks noChangeShapeType="1"/>
            </p:cNvSpPr>
            <p:nvPr/>
          </p:nvSpPr>
          <p:spPr bwMode="auto">
            <a:xfrm>
              <a:off x="2502042" y="2901837"/>
              <a:ext cx="62055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8" name="Line 319"/>
            <p:cNvSpPr>
              <a:spLocks noChangeShapeType="1"/>
            </p:cNvSpPr>
            <p:nvPr/>
          </p:nvSpPr>
          <p:spPr bwMode="auto">
            <a:xfrm>
              <a:off x="2578242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9" name="Line 320"/>
            <p:cNvSpPr>
              <a:spLocks noChangeShapeType="1"/>
            </p:cNvSpPr>
            <p:nvPr/>
          </p:nvSpPr>
          <p:spPr bwMode="auto">
            <a:xfrm>
              <a:off x="2656029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0" name="Line 321"/>
            <p:cNvSpPr>
              <a:spLocks noChangeShapeType="1"/>
            </p:cNvSpPr>
            <p:nvPr/>
          </p:nvSpPr>
          <p:spPr bwMode="auto">
            <a:xfrm>
              <a:off x="2735405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1" name="Line 322"/>
            <p:cNvSpPr>
              <a:spLocks noChangeShapeType="1"/>
            </p:cNvSpPr>
            <p:nvPr/>
          </p:nvSpPr>
          <p:spPr bwMode="auto">
            <a:xfrm>
              <a:off x="2810017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2" name="Line 323"/>
            <p:cNvSpPr>
              <a:spLocks noChangeShapeType="1"/>
            </p:cNvSpPr>
            <p:nvPr/>
          </p:nvSpPr>
          <p:spPr bwMode="auto">
            <a:xfrm>
              <a:off x="2967179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3" name="Line 324"/>
            <p:cNvSpPr>
              <a:spLocks noChangeShapeType="1"/>
            </p:cNvSpPr>
            <p:nvPr/>
          </p:nvSpPr>
          <p:spPr bwMode="auto">
            <a:xfrm>
              <a:off x="3041793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4" name="Line 325"/>
            <p:cNvSpPr>
              <a:spLocks noChangeShapeType="1"/>
            </p:cNvSpPr>
            <p:nvPr/>
          </p:nvSpPr>
          <p:spPr bwMode="auto">
            <a:xfrm>
              <a:off x="3121167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5" name="Line 326"/>
            <p:cNvSpPr>
              <a:spLocks noChangeShapeType="1"/>
            </p:cNvSpPr>
            <p:nvPr/>
          </p:nvSpPr>
          <p:spPr bwMode="auto">
            <a:xfrm>
              <a:off x="3198954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6" name="Line 327"/>
            <p:cNvSpPr>
              <a:spLocks noChangeShapeType="1"/>
            </p:cNvSpPr>
            <p:nvPr/>
          </p:nvSpPr>
          <p:spPr bwMode="auto">
            <a:xfrm>
              <a:off x="3352942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7" name="Line 328"/>
            <p:cNvSpPr>
              <a:spLocks noChangeShapeType="1"/>
            </p:cNvSpPr>
            <p:nvPr/>
          </p:nvSpPr>
          <p:spPr bwMode="auto">
            <a:xfrm>
              <a:off x="3430729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8" name="Line 329"/>
            <p:cNvSpPr>
              <a:spLocks noChangeShapeType="1"/>
            </p:cNvSpPr>
            <p:nvPr/>
          </p:nvSpPr>
          <p:spPr bwMode="auto">
            <a:xfrm>
              <a:off x="3510105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9" name="Line 330"/>
            <p:cNvSpPr>
              <a:spLocks noChangeShapeType="1"/>
            </p:cNvSpPr>
            <p:nvPr/>
          </p:nvSpPr>
          <p:spPr bwMode="auto">
            <a:xfrm>
              <a:off x="3584717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0" name="Line 331"/>
            <p:cNvSpPr>
              <a:spLocks noChangeShapeType="1"/>
            </p:cNvSpPr>
            <p:nvPr/>
          </p:nvSpPr>
          <p:spPr bwMode="auto">
            <a:xfrm>
              <a:off x="3741879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1" name="Line 332"/>
            <p:cNvSpPr>
              <a:spLocks noChangeShapeType="1"/>
            </p:cNvSpPr>
            <p:nvPr/>
          </p:nvSpPr>
          <p:spPr bwMode="auto">
            <a:xfrm>
              <a:off x="3821254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2" name="Line 333"/>
            <p:cNvSpPr>
              <a:spLocks noChangeShapeType="1"/>
            </p:cNvSpPr>
            <p:nvPr/>
          </p:nvSpPr>
          <p:spPr bwMode="auto">
            <a:xfrm>
              <a:off x="3895867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3" name="Line 334"/>
            <p:cNvSpPr>
              <a:spLocks noChangeShapeType="1"/>
            </p:cNvSpPr>
            <p:nvPr/>
          </p:nvSpPr>
          <p:spPr bwMode="auto">
            <a:xfrm>
              <a:off x="3975242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4" name="Line 335"/>
            <p:cNvSpPr>
              <a:spLocks noChangeShapeType="1"/>
            </p:cNvSpPr>
            <p:nvPr/>
          </p:nvSpPr>
          <p:spPr bwMode="auto">
            <a:xfrm>
              <a:off x="4127642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5" name="Line 336"/>
            <p:cNvSpPr>
              <a:spLocks noChangeShapeType="1"/>
            </p:cNvSpPr>
            <p:nvPr/>
          </p:nvSpPr>
          <p:spPr bwMode="auto">
            <a:xfrm>
              <a:off x="4207017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6" name="Line 337"/>
            <p:cNvSpPr>
              <a:spLocks noChangeShapeType="1"/>
            </p:cNvSpPr>
            <p:nvPr/>
          </p:nvSpPr>
          <p:spPr bwMode="auto">
            <a:xfrm>
              <a:off x="4284805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7" name="Line 338"/>
            <p:cNvSpPr>
              <a:spLocks noChangeShapeType="1"/>
            </p:cNvSpPr>
            <p:nvPr/>
          </p:nvSpPr>
          <p:spPr bwMode="auto">
            <a:xfrm>
              <a:off x="4364179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8" name="Line 339"/>
            <p:cNvSpPr>
              <a:spLocks noChangeShapeType="1"/>
            </p:cNvSpPr>
            <p:nvPr/>
          </p:nvSpPr>
          <p:spPr bwMode="auto">
            <a:xfrm>
              <a:off x="4518167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9" name="Line 340"/>
            <p:cNvSpPr>
              <a:spLocks noChangeShapeType="1"/>
            </p:cNvSpPr>
            <p:nvPr/>
          </p:nvSpPr>
          <p:spPr bwMode="auto">
            <a:xfrm>
              <a:off x="4595954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0" name="Line 341"/>
            <p:cNvSpPr>
              <a:spLocks noChangeShapeType="1"/>
            </p:cNvSpPr>
            <p:nvPr/>
          </p:nvSpPr>
          <p:spPr bwMode="auto">
            <a:xfrm>
              <a:off x="4670567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1" name="Line 342"/>
            <p:cNvSpPr>
              <a:spLocks noChangeShapeType="1"/>
            </p:cNvSpPr>
            <p:nvPr/>
          </p:nvSpPr>
          <p:spPr bwMode="auto">
            <a:xfrm>
              <a:off x="4749942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2" name="Line 343"/>
            <p:cNvSpPr>
              <a:spLocks noChangeShapeType="1"/>
            </p:cNvSpPr>
            <p:nvPr/>
          </p:nvSpPr>
          <p:spPr bwMode="auto">
            <a:xfrm>
              <a:off x="4907105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3" name="Line 344"/>
            <p:cNvSpPr>
              <a:spLocks noChangeShapeType="1"/>
            </p:cNvSpPr>
            <p:nvPr/>
          </p:nvSpPr>
          <p:spPr bwMode="auto">
            <a:xfrm>
              <a:off x="4981717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4" name="Line 345"/>
            <p:cNvSpPr>
              <a:spLocks noChangeShapeType="1"/>
            </p:cNvSpPr>
            <p:nvPr/>
          </p:nvSpPr>
          <p:spPr bwMode="auto">
            <a:xfrm>
              <a:off x="5061093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5" name="Line 346"/>
            <p:cNvSpPr>
              <a:spLocks noChangeShapeType="1"/>
            </p:cNvSpPr>
            <p:nvPr/>
          </p:nvSpPr>
          <p:spPr bwMode="auto">
            <a:xfrm>
              <a:off x="5138879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6" name="Line 347"/>
            <p:cNvSpPr>
              <a:spLocks noChangeShapeType="1"/>
            </p:cNvSpPr>
            <p:nvPr/>
          </p:nvSpPr>
          <p:spPr bwMode="auto">
            <a:xfrm>
              <a:off x="5292867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7" name="Line 348"/>
            <p:cNvSpPr>
              <a:spLocks noChangeShapeType="1"/>
            </p:cNvSpPr>
            <p:nvPr/>
          </p:nvSpPr>
          <p:spPr bwMode="auto">
            <a:xfrm>
              <a:off x="5370654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8" name="Line 349"/>
            <p:cNvSpPr>
              <a:spLocks noChangeShapeType="1"/>
            </p:cNvSpPr>
            <p:nvPr/>
          </p:nvSpPr>
          <p:spPr bwMode="auto">
            <a:xfrm>
              <a:off x="5450029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9" name="Line 350"/>
            <p:cNvSpPr>
              <a:spLocks noChangeShapeType="1"/>
            </p:cNvSpPr>
            <p:nvPr/>
          </p:nvSpPr>
          <p:spPr bwMode="auto">
            <a:xfrm>
              <a:off x="5524642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0" name="Line 351"/>
            <p:cNvSpPr>
              <a:spLocks noChangeShapeType="1"/>
            </p:cNvSpPr>
            <p:nvPr/>
          </p:nvSpPr>
          <p:spPr bwMode="auto">
            <a:xfrm>
              <a:off x="5681805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1" name="Line 352"/>
            <p:cNvSpPr>
              <a:spLocks noChangeShapeType="1"/>
            </p:cNvSpPr>
            <p:nvPr/>
          </p:nvSpPr>
          <p:spPr bwMode="auto">
            <a:xfrm>
              <a:off x="5758005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2" name="Line 353"/>
            <p:cNvSpPr>
              <a:spLocks noChangeShapeType="1"/>
            </p:cNvSpPr>
            <p:nvPr/>
          </p:nvSpPr>
          <p:spPr bwMode="auto">
            <a:xfrm>
              <a:off x="5835793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3" name="Line 354"/>
            <p:cNvSpPr>
              <a:spLocks noChangeShapeType="1"/>
            </p:cNvSpPr>
            <p:nvPr/>
          </p:nvSpPr>
          <p:spPr bwMode="auto">
            <a:xfrm>
              <a:off x="5915167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4" name="Line 355"/>
            <p:cNvSpPr>
              <a:spLocks noChangeShapeType="1"/>
            </p:cNvSpPr>
            <p:nvPr/>
          </p:nvSpPr>
          <p:spPr bwMode="auto">
            <a:xfrm>
              <a:off x="6067567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5" name="Line 356"/>
            <p:cNvSpPr>
              <a:spLocks noChangeShapeType="1"/>
            </p:cNvSpPr>
            <p:nvPr/>
          </p:nvSpPr>
          <p:spPr bwMode="auto">
            <a:xfrm>
              <a:off x="6146942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6" name="Line 357"/>
            <p:cNvSpPr>
              <a:spLocks noChangeShapeType="1"/>
            </p:cNvSpPr>
            <p:nvPr/>
          </p:nvSpPr>
          <p:spPr bwMode="auto">
            <a:xfrm>
              <a:off x="6224729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7" name="Line 358"/>
            <p:cNvSpPr>
              <a:spLocks noChangeShapeType="1"/>
            </p:cNvSpPr>
            <p:nvPr/>
          </p:nvSpPr>
          <p:spPr bwMode="auto">
            <a:xfrm>
              <a:off x="6300929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8" name="Line 359"/>
            <p:cNvSpPr>
              <a:spLocks noChangeShapeType="1"/>
            </p:cNvSpPr>
            <p:nvPr/>
          </p:nvSpPr>
          <p:spPr bwMode="auto">
            <a:xfrm>
              <a:off x="6458093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9" name="Line 360"/>
            <p:cNvSpPr>
              <a:spLocks noChangeShapeType="1"/>
            </p:cNvSpPr>
            <p:nvPr/>
          </p:nvSpPr>
          <p:spPr bwMode="auto">
            <a:xfrm>
              <a:off x="6535879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0" name="Line 361"/>
            <p:cNvSpPr>
              <a:spLocks noChangeShapeType="1"/>
            </p:cNvSpPr>
            <p:nvPr/>
          </p:nvSpPr>
          <p:spPr bwMode="auto">
            <a:xfrm>
              <a:off x="6610493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1" name="Line 362"/>
            <p:cNvSpPr>
              <a:spLocks noChangeShapeType="1"/>
            </p:cNvSpPr>
            <p:nvPr/>
          </p:nvSpPr>
          <p:spPr bwMode="auto">
            <a:xfrm>
              <a:off x="6689867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2" name="Line 363"/>
            <p:cNvSpPr>
              <a:spLocks noChangeShapeType="1"/>
            </p:cNvSpPr>
            <p:nvPr/>
          </p:nvSpPr>
          <p:spPr bwMode="auto">
            <a:xfrm>
              <a:off x="6843854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3" name="Line 364"/>
            <p:cNvSpPr>
              <a:spLocks noChangeShapeType="1"/>
            </p:cNvSpPr>
            <p:nvPr/>
          </p:nvSpPr>
          <p:spPr bwMode="auto">
            <a:xfrm>
              <a:off x="6921642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4" name="Line 365"/>
            <p:cNvSpPr>
              <a:spLocks noChangeShapeType="1"/>
            </p:cNvSpPr>
            <p:nvPr/>
          </p:nvSpPr>
          <p:spPr bwMode="auto">
            <a:xfrm>
              <a:off x="7001017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5" name="Line 366"/>
            <p:cNvSpPr>
              <a:spLocks noChangeShapeType="1"/>
            </p:cNvSpPr>
            <p:nvPr/>
          </p:nvSpPr>
          <p:spPr bwMode="auto">
            <a:xfrm>
              <a:off x="7078805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6" name="Line 367"/>
            <p:cNvSpPr>
              <a:spLocks noChangeShapeType="1"/>
            </p:cNvSpPr>
            <p:nvPr/>
          </p:nvSpPr>
          <p:spPr bwMode="auto">
            <a:xfrm>
              <a:off x="7232793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7" name="Line 368"/>
            <p:cNvSpPr>
              <a:spLocks noChangeShapeType="1"/>
            </p:cNvSpPr>
            <p:nvPr/>
          </p:nvSpPr>
          <p:spPr bwMode="auto">
            <a:xfrm>
              <a:off x="7310579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8" name="Line 369"/>
            <p:cNvSpPr>
              <a:spLocks noChangeShapeType="1"/>
            </p:cNvSpPr>
            <p:nvPr/>
          </p:nvSpPr>
          <p:spPr bwMode="auto">
            <a:xfrm>
              <a:off x="7386779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9" name="Line 370"/>
            <p:cNvSpPr>
              <a:spLocks noChangeShapeType="1"/>
            </p:cNvSpPr>
            <p:nvPr/>
          </p:nvSpPr>
          <p:spPr bwMode="auto">
            <a:xfrm>
              <a:off x="7464567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0" name="Line 371"/>
            <p:cNvSpPr>
              <a:spLocks noChangeShapeType="1"/>
            </p:cNvSpPr>
            <p:nvPr/>
          </p:nvSpPr>
          <p:spPr bwMode="auto">
            <a:xfrm>
              <a:off x="7621729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1" name="Line 372"/>
            <p:cNvSpPr>
              <a:spLocks noChangeShapeType="1"/>
            </p:cNvSpPr>
            <p:nvPr/>
          </p:nvSpPr>
          <p:spPr bwMode="auto">
            <a:xfrm>
              <a:off x="7697929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2" name="Line 373"/>
            <p:cNvSpPr>
              <a:spLocks noChangeShapeType="1"/>
            </p:cNvSpPr>
            <p:nvPr/>
          </p:nvSpPr>
          <p:spPr bwMode="auto">
            <a:xfrm>
              <a:off x="7775717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3" name="Line 374"/>
            <p:cNvSpPr>
              <a:spLocks noChangeShapeType="1"/>
            </p:cNvSpPr>
            <p:nvPr/>
          </p:nvSpPr>
          <p:spPr bwMode="auto">
            <a:xfrm>
              <a:off x="7853505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4" name="Line 375"/>
            <p:cNvSpPr>
              <a:spLocks noChangeShapeType="1"/>
            </p:cNvSpPr>
            <p:nvPr/>
          </p:nvSpPr>
          <p:spPr bwMode="auto">
            <a:xfrm>
              <a:off x="8007493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5" name="Line 376"/>
            <p:cNvSpPr>
              <a:spLocks noChangeShapeType="1"/>
            </p:cNvSpPr>
            <p:nvPr/>
          </p:nvSpPr>
          <p:spPr bwMode="auto">
            <a:xfrm>
              <a:off x="8086867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6" name="Line 377"/>
            <p:cNvSpPr>
              <a:spLocks noChangeShapeType="1"/>
            </p:cNvSpPr>
            <p:nvPr/>
          </p:nvSpPr>
          <p:spPr bwMode="auto">
            <a:xfrm>
              <a:off x="8164654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7" name="Line 378"/>
            <p:cNvSpPr>
              <a:spLocks noChangeShapeType="1"/>
            </p:cNvSpPr>
            <p:nvPr/>
          </p:nvSpPr>
          <p:spPr bwMode="auto">
            <a:xfrm>
              <a:off x="8240854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8" name="Line 379"/>
            <p:cNvSpPr>
              <a:spLocks noChangeShapeType="1"/>
            </p:cNvSpPr>
            <p:nvPr/>
          </p:nvSpPr>
          <p:spPr bwMode="auto">
            <a:xfrm>
              <a:off x="8398017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9" name="Line 380"/>
            <p:cNvSpPr>
              <a:spLocks noChangeShapeType="1"/>
            </p:cNvSpPr>
            <p:nvPr/>
          </p:nvSpPr>
          <p:spPr bwMode="auto">
            <a:xfrm>
              <a:off x="8472629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0" name="Line 381"/>
            <p:cNvSpPr>
              <a:spLocks noChangeShapeType="1"/>
            </p:cNvSpPr>
            <p:nvPr/>
          </p:nvSpPr>
          <p:spPr bwMode="auto">
            <a:xfrm>
              <a:off x="8550417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1" name="Line 382"/>
            <p:cNvSpPr>
              <a:spLocks noChangeShapeType="1"/>
            </p:cNvSpPr>
            <p:nvPr/>
          </p:nvSpPr>
          <p:spPr bwMode="auto">
            <a:xfrm>
              <a:off x="8629793" y="2901839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Line 705"/>
            <p:cNvSpPr>
              <a:spLocks noChangeShapeType="1"/>
            </p:cNvSpPr>
            <p:nvPr/>
          </p:nvSpPr>
          <p:spPr bwMode="auto">
            <a:xfrm>
              <a:off x="2502042" y="2901839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Rectangle 706"/>
            <p:cNvSpPr>
              <a:spLocks noChangeArrowheads="1"/>
            </p:cNvSpPr>
            <p:nvPr/>
          </p:nvSpPr>
          <p:spPr bwMode="auto">
            <a:xfrm>
              <a:off x="2409968" y="2943113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759.0</a:t>
              </a:r>
              <a:endParaRPr lang="en-US" altLang="en-US"/>
            </a:p>
          </p:txBody>
        </p:sp>
        <p:sp>
          <p:nvSpPr>
            <p:cNvPr id="144" name="Line 707"/>
            <p:cNvSpPr>
              <a:spLocks noChangeShapeType="1"/>
            </p:cNvSpPr>
            <p:nvPr/>
          </p:nvSpPr>
          <p:spPr bwMode="auto">
            <a:xfrm>
              <a:off x="2887805" y="2901839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Rectangle 708"/>
            <p:cNvSpPr>
              <a:spLocks noChangeArrowheads="1"/>
            </p:cNvSpPr>
            <p:nvPr/>
          </p:nvSpPr>
          <p:spPr bwMode="auto">
            <a:xfrm>
              <a:off x="2795729" y="2943113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759.5</a:t>
              </a:r>
              <a:endParaRPr lang="en-US" altLang="en-US"/>
            </a:p>
          </p:txBody>
        </p:sp>
        <p:sp>
          <p:nvSpPr>
            <p:cNvPr id="146" name="Line 709"/>
            <p:cNvSpPr>
              <a:spLocks noChangeShapeType="1"/>
            </p:cNvSpPr>
            <p:nvPr/>
          </p:nvSpPr>
          <p:spPr bwMode="auto">
            <a:xfrm>
              <a:off x="3278329" y="2901839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Rectangle 710"/>
            <p:cNvSpPr>
              <a:spLocks noChangeArrowheads="1"/>
            </p:cNvSpPr>
            <p:nvPr/>
          </p:nvSpPr>
          <p:spPr bwMode="auto">
            <a:xfrm>
              <a:off x="3186254" y="2943113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760.0</a:t>
              </a:r>
              <a:endParaRPr lang="en-US" altLang="en-US"/>
            </a:p>
          </p:txBody>
        </p:sp>
        <p:sp>
          <p:nvSpPr>
            <p:cNvPr id="148" name="Line 711"/>
            <p:cNvSpPr>
              <a:spLocks noChangeShapeType="1"/>
            </p:cNvSpPr>
            <p:nvPr/>
          </p:nvSpPr>
          <p:spPr bwMode="auto">
            <a:xfrm>
              <a:off x="3664093" y="2901839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Rectangle 712"/>
            <p:cNvSpPr>
              <a:spLocks noChangeArrowheads="1"/>
            </p:cNvSpPr>
            <p:nvPr/>
          </p:nvSpPr>
          <p:spPr bwMode="auto">
            <a:xfrm>
              <a:off x="3572017" y="2943113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760.5</a:t>
              </a:r>
              <a:endParaRPr lang="en-US" altLang="en-US"/>
            </a:p>
          </p:txBody>
        </p:sp>
        <p:sp>
          <p:nvSpPr>
            <p:cNvPr id="150" name="Line 713"/>
            <p:cNvSpPr>
              <a:spLocks noChangeShapeType="1"/>
            </p:cNvSpPr>
            <p:nvPr/>
          </p:nvSpPr>
          <p:spPr bwMode="auto">
            <a:xfrm>
              <a:off x="4053029" y="2901839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Rectangle 714"/>
            <p:cNvSpPr>
              <a:spLocks noChangeArrowheads="1"/>
            </p:cNvSpPr>
            <p:nvPr/>
          </p:nvSpPr>
          <p:spPr bwMode="auto">
            <a:xfrm>
              <a:off x="3960954" y="2943113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761.0</a:t>
              </a:r>
              <a:endParaRPr lang="en-US" altLang="en-US"/>
            </a:p>
          </p:txBody>
        </p:sp>
        <p:sp>
          <p:nvSpPr>
            <p:cNvPr id="152" name="Line 715"/>
            <p:cNvSpPr>
              <a:spLocks noChangeShapeType="1"/>
            </p:cNvSpPr>
            <p:nvPr/>
          </p:nvSpPr>
          <p:spPr bwMode="auto">
            <a:xfrm>
              <a:off x="4438793" y="2901839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Rectangle 716"/>
            <p:cNvSpPr>
              <a:spLocks noChangeArrowheads="1"/>
            </p:cNvSpPr>
            <p:nvPr/>
          </p:nvSpPr>
          <p:spPr bwMode="auto">
            <a:xfrm>
              <a:off x="4346717" y="2943113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 dirty="0">
                  <a:solidFill>
                    <a:srgbClr val="000000"/>
                  </a:solidFill>
                </a:rPr>
                <a:t>761.5</a:t>
              </a:r>
              <a:endParaRPr lang="en-US" altLang="en-US" dirty="0"/>
            </a:p>
          </p:txBody>
        </p:sp>
        <p:sp>
          <p:nvSpPr>
            <p:cNvPr id="154" name="Line 717"/>
            <p:cNvSpPr>
              <a:spLocks noChangeShapeType="1"/>
            </p:cNvSpPr>
            <p:nvPr/>
          </p:nvSpPr>
          <p:spPr bwMode="auto">
            <a:xfrm>
              <a:off x="4827729" y="2901839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Rectangle 718"/>
            <p:cNvSpPr>
              <a:spLocks noChangeArrowheads="1"/>
            </p:cNvSpPr>
            <p:nvPr/>
          </p:nvSpPr>
          <p:spPr bwMode="auto">
            <a:xfrm>
              <a:off x="4735654" y="2943113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762.0</a:t>
              </a:r>
              <a:endParaRPr lang="en-US" altLang="en-US"/>
            </a:p>
          </p:txBody>
        </p:sp>
        <p:sp>
          <p:nvSpPr>
            <p:cNvPr id="156" name="Line 719"/>
            <p:cNvSpPr>
              <a:spLocks noChangeShapeType="1"/>
            </p:cNvSpPr>
            <p:nvPr/>
          </p:nvSpPr>
          <p:spPr bwMode="auto">
            <a:xfrm>
              <a:off x="5213493" y="2901839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Rectangle 720"/>
            <p:cNvSpPr>
              <a:spLocks noChangeArrowheads="1"/>
            </p:cNvSpPr>
            <p:nvPr/>
          </p:nvSpPr>
          <p:spPr bwMode="auto">
            <a:xfrm>
              <a:off x="5121417" y="2943113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762.5</a:t>
              </a:r>
              <a:endParaRPr lang="en-US" altLang="en-US"/>
            </a:p>
          </p:txBody>
        </p:sp>
        <p:sp>
          <p:nvSpPr>
            <p:cNvPr id="158" name="Line 721"/>
            <p:cNvSpPr>
              <a:spLocks noChangeShapeType="1"/>
            </p:cNvSpPr>
            <p:nvPr/>
          </p:nvSpPr>
          <p:spPr bwMode="auto">
            <a:xfrm>
              <a:off x="5604017" y="2901839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Rectangle 722"/>
            <p:cNvSpPr>
              <a:spLocks noChangeArrowheads="1"/>
            </p:cNvSpPr>
            <p:nvPr/>
          </p:nvSpPr>
          <p:spPr bwMode="auto">
            <a:xfrm>
              <a:off x="5511942" y="2943113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763.0</a:t>
              </a:r>
              <a:endParaRPr lang="en-US" altLang="en-US"/>
            </a:p>
          </p:txBody>
        </p:sp>
        <p:sp>
          <p:nvSpPr>
            <p:cNvPr id="160" name="Line 723"/>
            <p:cNvSpPr>
              <a:spLocks noChangeShapeType="1"/>
            </p:cNvSpPr>
            <p:nvPr/>
          </p:nvSpPr>
          <p:spPr bwMode="auto">
            <a:xfrm>
              <a:off x="5992954" y="2901839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Rectangle 724"/>
            <p:cNvSpPr>
              <a:spLocks noChangeArrowheads="1"/>
            </p:cNvSpPr>
            <p:nvPr/>
          </p:nvSpPr>
          <p:spPr bwMode="auto">
            <a:xfrm>
              <a:off x="5900880" y="2943113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763.5</a:t>
              </a:r>
              <a:endParaRPr lang="en-US" altLang="en-US"/>
            </a:p>
          </p:txBody>
        </p:sp>
        <p:sp>
          <p:nvSpPr>
            <p:cNvPr id="162" name="Line 725"/>
            <p:cNvSpPr>
              <a:spLocks noChangeShapeType="1"/>
            </p:cNvSpPr>
            <p:nvPr/>
          </p:nvSpPr>
          <p:spPr bwMode="auto">
            <a:xfrm>
              <a:off x="6378717" y="2901839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Rectangle 726"/>
            <p:cNvSpPr>
              <a:spLocks noChangeArrowheads="1"/>
            </p:cNvSpPr>
            <p:nvPr/>
          </p:nvSpPr>
          <p:spPr bwMode="auto">
            <a:xfrm>
              <a:off x="6286642" y="2943113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764.0</a:t>
              </a:r>
              <a:endParaRPr lang="en-US" altLang="en-US"/>
            </a:p>
          </p:txBody>
        </p:sp>
        <p:sp>
          <p:nvSpPr>
            <p:cNvPr id="164" name="Line 727"/>
            <p:cNvSpPr>
              <a:spLocks noChangeShapeType="1"/>
            </p:cNvSpPr>
            <p:nvPr/>
          </p:nvSpPr>
          <p:spPr bwMode="auto">
            <a:xfrm>
              <a:off x="6767654" y="2901839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Rectangle 728"/>
            <p:cNvSpPr>
              <a:spLocks noChangeArrowheads="1"/>
            </p:cNvSpPr>
            <p:nvPr/>
          </p:nvSpPr>
          <p:spPr bwMode="auto">
            <a:xfrm>
              <a:off x="6675580" y="2943113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764.5</a:t>
              </a:r>
              <a:endParaRPr lang="en-US" altLang="en-US"/>
            </a:p>
          </p:txBody>
        </p:sp>
        <p:sp>
          <p:nvSpPr>
            <p:cNvPr id="166" name="Line 729"/>
            <p:cNvSpPr>
              <a:spLocks noChangeShapeType="1"/>
            </p:cNvSpPr>
            <p:nvPr/>
          </p:nvSpPr>
          <p:spPr bwMode="auto">
            <a:xfrm>
              <a:off x="7153417" y="2901839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Rectangle 730"/>
            <p:cNvSpPr>
              <a:spLocks noChangeArrowheads="1"/>
            </p:cNvSpPr>
            <p:nvPr/>
          </p:nvSpPr>
          <p:spPr bwMode="auto">
            <a:xfrm>
              <a:off x="7061342" y="2943113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765.0</a:t>
              </a:r>
              <a:endParaRPr lang="en-US" altLang="en-US"/>
            </a:p>
          </p:txBody>
        </p:sp>
        <p:sp>
          <p:nvSpPr>
            <p:cNvPr id="168" name="Line 731"/>
            <p:cNvSpPr>
              <a:spLocks noChangeShapeType="1"/>
            </p:cNvSpPr>
            <p:nvPr/>
          </p:nvSpPr>
          <p:spPr bwMode="auto">
            <a:xfrm>
              <a:off x="7543942" y="2901839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Rectangle 732"/>
            <p:cNvSpPr>
              <a:spLocks noChangeArrowheads="1"/>
            </p:cNvSpPr>
            <p:nvPr/>
          </p:nvSpPr>
          <p:spPr bwMode="auto">
            <a:xfrm>
              <a:off x="7451868" y="2943113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765.5</a:t>
              </a:r>
              <a:endParaRPr lang="en-US" altLang="en-US"/>
            </a:p>
          </p:txBody>
        </p:sp>
        <p:sp>
          <p:nvSpPr>
            <p:cNvPr id="170" name="Line 733"/>
            <p:cNvSpPr>
              <a:spLocks noChangeShapeType="1"/>
            </p:cNvSpPr>
            <p:nvPr/>
          </p:nvSpPr>
          <p:spPr bwMode="auto">
            <a:xfrm>
              <a:off x="7929705" y="2901839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1" name="Rectangle 734"/>
            <p:cNvSpPr>
              <a:spLocks noChangeArrowheads="1"/>
            </p:cNvSpPr>
            <p:nvPr/>
          </p:nvSpPr>
          <p:spPr bwMode="auto">
            <a:xfrm>
              <a:off x="7837629" y="2943113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766.0</a:t>
              </a:r>
              <a:endParaRPr lang="en-US" altLang="en-US"/>
            </a:p>
          </p:txBody>
        </p:sp>
        <p:sp>
          <p:nvSpPr>
            <p:cNvPr id="172" name="Line 735"/>
            <p:cNvSpPr>
              <a:spLocks noChangeShapeType="1"/>
            </p:cNvSpPr>
            <p:nvPr/>
          </p:nvSpPr>
          <p:spPr bwMode="auto">
            <a:xfrm>
              <a:off x="8318642" y="2901839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Rectangle 736"/>
            <p:cNvSpPr>
              <a:spLocks noChangeArrowheads="1"/>
            </p:cNvSpPr>
            <p:nvPr/>
          </p:nvSpPr>
          <p:spPr bwMode="auto">
            <a:xfrm>
              <a:off x="8226568" y="2943113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766.5</a:t>
              </a:r>
              <a:endParaRPr lang="en-US" altLang="en-US"/>
            </a:p>
          </p:txBody>
        </p:sp>
        <p:sp>
          <p:nvSpPr>
            <p:cNvPr id="174" name="Line 737"/>
            <p:cNvSpPr>
              <a:spLocks noChangeShapeType="1"/>
            </p:cNvSpPr>
            <p:nvPr/>
          </p:nvSpPr>
          <p:spPr bwMode="auto">
            <a:xfrm>
              <a:off x="8707579" y="2901839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5" name="Rectangle 738"/>
            <p:cNvSpPr>
              <a:spLocks noChangeArrowheads="1"/>
            </p:cNvSpPr>
            <p:nvPr/>
          </p:nvSpPr>
          <p:spPr bwMode="auto">
            <a:xfrm>
              <a:off x="8615505" y="2943113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767.0</a:t>
              </a:r>
              <a:endParaRPr lang="en-US" altLang="en-US"/>
            </a:p>
          </p:txBody>
        </p:sp>
        <p:sp>
          <p:nvSpPr>
            <p:cNvPr id="176" name="Rectangle 739"/>
            <p:cNvSpPr>
              <a:spLocks noChangeArrowheads="1"/>
            </p:cNvSpPr>
            <p:nvPr/>
          </p:nvSpPr>
          <p:spPr bwMode="auto">
            <a:xfrm>
              <a:off x="5540517" y="3032013"/>
              <a:ext cx="14587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700" dirty="0">
                  <a:solidFill>
                    <a:srgbClr val="000000"/>
                  </a:solidFill>
                </a:rPr>
                <a:t>m/z</a:t>
              </a:r>
              <a:endParaRPr lang="en-US" altLang="en-US" sz="2400" dirty="0"/>
            </a:p>
          </p:txBody>
        </p:sp>
        <p:sp>
          <p:nvSpPr>
            <p:cNvPr id="177" name="Line 740"/>
            <p:cNvSpPr>
              <a:spLocks noChangeShapeType="1"/>
            </p:cNvSpPr>
            <p:nvPr/>
          </p:nvSpPr>
          <p:spPr bwMode="auto">
            <a:xfrm flipV="1">
              <a:off x="2502042" y="1331801"/>
              <a:ext cx="0" cy="156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" name="Line 781"/>
            <p:cNvSpPr>
              <a:spLocks noChangeShapeType="1"/>
            </p:cNvSpPr>
            <p:nvPr/>
          </p:nvSpPr>
          <p:spPr bwMode="auto">
            <a:xfrm flipH="1">
              <a:off x="2468703" y="2897074"/>
              <a:ext cx="333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" name="Rectangle 782"/>
            <p:cNvSpPr>
              <a:spLocks noChangeArrowheads="1"/>
            </p:cNvSpPr>
            <p:nvPr/>
          </p:nvSpPr>
          <p:spPr bwMode="auto">
            <a:xfrm>
              <a:off x="2406793" y="2863737"/>
              <a:ext cx="3526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220" name="Line 783"/>
            <p:cNvSpPr>
              <a:spLocks noChangeShapeType="1"/>
            </p:cNvSpPr>
            <p:nvPr/>
          </p:nvSpPr>
          <p:spPr bwMode="auto">
            <a:xfrm flipH="1">
              <a:off x="2468703" y="2741499"/>
              <a:ext cx="333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" name="Rectangle 784"/>
            <p:cNvSpPr>
              <a:spLocks noChangeArrowheads="1"/>
            </p:cNvSpPr>
            <p:nvPr/>
          </p:nvSpPr>
          <p:spPr bwMode="auto">
            <a:xfrm>
              <a:off x="2373454" y="2708162"/>
              <a:ext cx="7053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10</a:t>
              </a:r>
              <a:endParaRPr lang="en-US" altLang="en-US"/>
            </a:p>
          </p:txBody>
        </p:sp>
        <p:sp>
          <p:nvSpPr>
            <p:cNvPr id="222" name="Line 785"/>
            <p:cNvSpPr>
              <a:spLocks noChangeShapeType="1"/>
            </p:cNvSpPr>
            <p:nvPr/>
          </p:nvSpPr>
          <p:spPr bwMode="auto">
            <a:xfrm flipH="1">
              <a:off x="2468703" y="2585925"/>
              <a:ext cx="333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Rectangle 786"/>
            <p:cNvSpPr>
              <a:spLocks noChangeArrowheads="1"/>
            </p:cNvSpPr>
            <p:nvPr/>
          </p:nvSpPr>
          <p:spPr bwMode="auto">
            <a:xfrm>
              <a:off x="2373454" y="2552587"/>
              <a:ext cx="7053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20</a:t>
              </a:r>
              <a:endParaRPr lang="en-US" altLang="en-US"/>
            </a:p>
          </p:txBody>
        </p:sp>
        <p:sp>
          <p:nvSpPr>
            <p:cNvPr id="224" name="Line 787"/>
            <p:cNvSpPr>
              <a:spLocks noChangeShapeType="1"/>
            </p:cNvSpPr>
            <p:nvPr/>
          </p:nvSpPr>
          <p:spPr bwMode="auto">
            <a:xfrm flipH="1">
              <a:off x="2468703" y="2430349"/>
              <a:ext cx="333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" name="Rectangle 788"/>
            <p:cNvSpPr>
              <a:spLocks noChangeArrowheads="1"/>
            </p:cNvSpPr>
            <p:nvPr/>
          </p:nvSpPr>
          <p:spPr bwMode="auto">
            <a:xfrm>
              <a:off x="2373454" y="2397013"/>
              <a:ext cx="7053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30</a:t>
              </a:r>
              <a:endParaRPr lang="en-US" altLang="en-US"/>
            </a:p>
          </p:txBody>
        </p:sp>
        <p:sp>
          <p:nvSpPr>
            <p:cNvPr id="226" name="Line 789"/>
            <p:cNvSpPr>
              <a:spLocks noChangeShapeType="1"/>
            </p:cNvSpPr>
            <p:nvPr/>
          </p:nvSpPr>
          <p:spPr bwMode="auto">
            <a:xfrm flipH="1">
              <a:off x="2468703" y="2274774"/>
              <a:ext cx="333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" name="Rectangle 790"/>
            <p:cNvSpPr>
              <a:spLocks noChangeArrowheads="1"/>
            </p:cNvSpPr>
            <p:nvPr/>
          </p:nvSpPr>
          <p:spPr bwMode="auto">
            <a:xfrm>
              <a:off x="2373454" y="2241437"/>
              <a:ext cx="7053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40</a:t>
              </a:r>
              <a:endParaRPr lang="en-US" altLang="en-US"/>
            </a:p>
          </p:txBody>
        </p:sp>
        <p:sp>
          <p:nvSpPr>
            <p:cNvPr id="228" name="Line 791"/>
            <p:cNvSpPr>
              <a:spLocks noChangeShapeType="1"/>
            </p:cNvSpPr>
            <p:nvPr/>
          </p:nvSpPr>
          <p:spPr bwMode="auto">
            <a:xfrm flipH="1">
              <a:off x="2468703" y="2114437"/>
              <a:ext cx="333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" name="Rectangle 792"/>
            <p:cNvSpPr>
              <a:spLocks noChangeArrowheads="1"/>
            </p:cNvSpPr>
            <p:nvPr/>
          </p:nvSpPr>
          <p:spPr bwMode="auto">
            <a:xfrm>
              <a:off x="2373454" y="2081099"/>
              <a:ext cx="7053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50</a:t>
              </a:r>
              <a:endParaRPr lang="en-US" altLang="en-US"/>
            </a:p>
          </p:txBody>
        </p:sp>
        <p:sp>
          <p:nvSpPr>
            <p:cNvPr id="230" name="Line 793"/>
            <p:cNvSpPr>
              <a:spLocks noChangeShapeType="1"/>
            </p:cNvSpPr>
            <p:nvPr/>
          </p:nvSpPr>
          <p:spPr bwMode="auto">
            <a:xfrm flipH="1">
              <a:off x="2468703" y="1958862"/>
              <a:ext cx="333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" name="Rectangle 794"/>
            <p:cNvSpPr>
              <a:spLocks noChangeArrowheads="1"/>
            </p:cNvSpPr>
            <p:nvPr/>
          </p:nvSpPr>
          <p:spPr bwMode="auto">
            <a:xfrm>
              <a:off x="2373454" y="1925525"/>
              <a:ext cx="7053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60</a:t>
              </a:r>
              <a:endParaRPr lang="en-US" altLang="en-US"/>
            </a:p>
          </p:txBody>
        </p:sp>
        <p:sp>
          <p:nvSpPr>
            <p:cNvPr id="232" name="Line 795"/>
            <p:cNvSpPr>
              <a:spLocks noChangeShapeType="1"/>
            </p:cNvSpPr>
            <p:nvPr/>
          </p:nvSpPr>
          <p:spPr bwMode="auto">
            <a:xfrm flipH="1">
              <a:off x="2468703" y="1803287"/>
              <a:ext cx="333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" name="Rectangle 796"/>
            <p:cNvSpPr>
              <a:spLocks noChangeArrowheads="1"/>
            </p:cNvSpPr>
            <p:nvPr/>
          </p:nvSpPr>
          <p:spPr bwMode="auto">
            <a:xfrm>
              <a:off x="2373454" y="1769949"/>
              <a:ext cx="7053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70</a:t>
              </a:r>
              <a:endParaRPr lang="en-US" altLang="en-US"/>
            </a:p>
          </p:txBody>
        </p:sp>
        <p:sp>
          <p:nvSpPr>
            <p:cNvPr id="234" name="Line 797"/>
            <p:cNvSpPr>
              <a:spLocks noChangeShapeType="1"/>
            </p:cNvSpPr>
            <p:nvPr/>
          </p:nvSpPr>
          <p:spPr bwMode="auto">
            <a:xfrm flipH="1">
              <a:off x="2468703" y="1647713"/>
              <a:ext cx="333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" name="Rectangle 798"/>
            <p:cNvSpPr>
              <a:spLocks noChangeArrowheads="1"/>
            </p:cNvSpPr>
            <p:nvPr/>
          </p:nvSpPr>
          <p:spPr bwMode="auto">
            <a:xfrm>
              <a:off x="2373454" y="1614374"/>
              <a:ext cx="7053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 dirty="0">
                  <a:solidFill>
                    <a:srgbClr val="000000"/>
                  </a:solidFill>
                </a:rPr>
                <a:t>80</a:t>
              </a:r>
              <a:endParaRPr lang="en-US" altLang="en-US" dirty="0"/>
            </a:p>
          </p:txBody>
        </p:sp>
        <p:sp>
          <p:nvSpPr>
            <p:cNvPr id="236" name="Line 799"/>
            <p:cNvSpPr>
              <a:spLocks noChangeShapeType="1"/>
            </p:cNvSpPr>
            <p:nvPr/>
          </p:nvSpPr>
          <p:spPr bwMode="auto">
            <a:xfrm flipH="1">
              <a:off x="2468703" y="1492137"/>
              <a:ext cx="333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" name="Rectangle 800"/>
            <p:cNvSpPr>
              <a:spLocks noChangeArrowheads="1"/>
            </p:cNvSpPr>
            <p:nvPr/>
          </p:nvSpPr>
          <p:spPr bwMode="auto">
            <a:xfrm>
              <a:off x="2373454" y="1458799"/>
              <a:ext cx="7053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90</a:t>
              </a:r>
              <a:endParaRPr lang="en-US" altLang="en-US"/>
            </a:p>
          </p:txBody>
        </p:sp>
        <p:sp>
          <p:nvSpPr>
            <p:cNvPr id="238" name="Line 801"/>
            <p:cNvSpPr>
              <a:spLocks noChangeShapeType="1"/>
            </p:cNvSpPr>
            <p:nvPr/>
          </p:nvSpPr>
          <p:spPr bwMode="auto">
            <a:xfrm flipH="1">
              <a:off x="2468703" y="1331799"/>
              <a:ext cx="333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" name="Rectangle 802"/>
            <p:cNvSpPr>
              <a:spLocks noChangeArrowheads="1"/>
            </p:cNvSpPr>
            <p:nvPr/>
          </p:nvSpPr>
          <p:spPr bwMode="auto">
            <a:xfrm>
              <a:off x="2335354" y="1298462"/>
              <a:ext cx="1057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100</a:t>
              </a:r>
              <a:endParaRPr lang="en-US" altLang="en-US"/>
            </a:p>
          </p:txBody>
        </p:sp>
        <p:sp>
          <p:nvSpPr>
            <p:cNvPr id="240" name="Rectangle 803"/>
            <p:cNvSpPr>
              <a:spLocks noChangeArrowheads="1"/>
            </p:cNvSpPr>
            <p:nvPr/>
          </p:nvSpPr>
          <p:spPr bwMode="auto">
            <a:xfrm rot="16200000">
              <a:off x="1853071" y="2049166"/>
              <a:ext cx="799899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700" dirty="0">
                  <a:solidFill>
                    <a:srgbClr val="000000"/>
                  </a:solidFill>
                </a:rPr>
                <a:t>Relative Abundance</a:t>
              </a:r>
              <a:endParaRPr lang="en-US" altLang="en-US" sz="2400" dirty="0"/>
            </a:p>
          </p:txBody>
        </p:sp>
        <p:sp>
          <p:nvSpPr>
            <p:cNvPr id="241" name="Freeform 804"/>
            <p:cNvSpPr>
              <a:spLocks/>
            </p:cNvSpPr>
            <p:nvPr/>
          </p:nvSpPr>
          <p:spPr bwMode="auto">
            <a:xfrm>
              <a:off x="2502042" y="1331801"/>
              <a:ext cx="6205539" cy="1565275"/>
            </a:xfrm>
            <a:custGeom>
              <a:avLst/>
              <a:gdLst>
                <a:gd name="T0" fmla="*/ 18 w 1817"/>
                <a:gd name="T1" fmla="*/ 372 h 372"/>
                <a:gd name="T2" fmla="*/ 46 w 1817"/>
                <a:gd name="T3" fmla="*/ 372 h 372"/>
                <a:gd name="T4" fmla="*/ 66 w 1817"/>
                <a:gd name="T5" fmla="*/ 372 h 372"/>
                <a:gd name="T6" fmla="*/ 82 w 1817"/>
                <a:gd name="T7" fmla="*/ 372 h 372"/>
                <a:gd name="T8" fmla="*/ 98 w 1817"/>
                <a:gd name="T9" fmla="*/ 372 h 372"/>
                <a:gd name="T10" fmla="*/ 114 w 1817"/>
                <a:gd name="T11" fmla="*/ 372 h 372"/>
                <a:gd name="T12" fmla="*/ 130 w 1817"/>
                <a:gd name="T13" fmla="*/ 372 h 372"/>
                <a:gd name="T14" fmla="*/ 146 w 1817"/>
                <a:gd name="T15" fmla="*/ 372 h 372"/>
                <a:gd name="T16" fmla="*/ 162 w 1817"/>
                <a:gd name="T17" fmla="*/ 372 h 372"/>
                <a:gd name="T18" fmla="*/ 178 w 1817"/>
                <a:gd name="T19" fmla="*/ 372 h 372"/>
                <a:gd name="T20" fmla="*/ 194 w 1817"/>
                <a:gd name="T21" fmla="*/ 372 h 372"/>
                <a:gd name="T22" fmla="*/ 210 w 1817"/>
                <a:gd name="T23" fmla="*/ 372 h 372"/>
                <a:gd name="T24" fmla="*/ 226 w 1817"/>
                <a:gd name="T25" fmla="*/ 372 h 372"/>
                <a:gd name="T26" fmla="*/ 242 w 1817"/>
                <a:gd name="T27" fmla="*/ 372 h 372"/>
                <a:gd name="T28" fmla="*/ 258 w 1817"/>
                <a:gd name="T29" fmla="*/ 372 h 372"/>
                <a:gd name="T30" fmla="*/ 274 w 1817"/>
                <a:gd name="T31" fmla="*/ 372 h 372"/>
                <a:gd name="T32" fmla="*/ 290 w 1817"/>
                <a:gd name="T33" fmla="*/ 372 h 372"/>
                <a:gd name="T34" fmla="*/ 306 w 1817"/>
                <a:gd name="T35" fmla="*/ 372 h 372"/>
                <a:gd name="T36" fmla="*/ 322 w 1817"/>
                <a:gd name="T37" fmla="*/ 372 h 372"/>
                <a:gd name="T38" fmla="*/ 338 w 1817"/>
                <a:gd name="T39" fmla="*/ 372 h 372"/>
                <a:gd name="T40" fmla="*/ 354 w 1817"/>
                <a:gd name="T41" fmla="*/ 371 h 372"/>
                <a:gd name="T42" fmla="*/ 370 w 1817"/>
                <a:gd name="T43" fmla="*/ 371 h 372"/>
                <a:gd name="T44" fmla="*/ 386 w 1817"/>
                <a:gd name="T45" fmla="*/ 372 h 372"/>
                <a:gd name="T46" fmla="*/ 402 w 1817"/>
                <a:gd name="T47" fmla="*/ 372 h 372"/>
                <a:gd name="T48" fmla="*/ 418 w 1817"/>
                <a:gd name="T49" fmla="*/ 372 h 372"/>
                <a:gd name="T50" fmla="*/ 434 w 1817"/>
                <a:gd name="T51" fmla="*/ 372 h 372"/>
                <a:gd name="T52" fmla="*/ 450 w 1817"/>
                <a:gd name="T53" fmla="*/ 372 h 372"/>
                <a:gd name="T54" fmla="*/ 466 w 1817"/>
                <a:gd name="T55" fmla="*/ 372 h 372"/>
                <a:gd name="T56" fmla="*/ 482 w 1817"/>
                <a:gd name="T57" fmla="*/ 372 h 372"/>
                <a:gd name="T58" fmla="*/ 498 w 1817"/>
                <a:gd name="T59" fmla="*/ 372 h 372"/>
                <a:gd name="T60" fmla="*/ 514 w 1817"/>
                <a:gd name="T61" fmla="*/ 372 h 372"/>
                <a:gd name="T62" fmla="*/ 530 w 1817"/>
                <a:gd name="T63" fmla="*/ 372 h 372"/>
                <a:gd name="T64" fmla="*/ 546 w 1817"/>
                <a:gd name="T65" fmla="*/ 372 h 372"/>
                <a:gd name="T66" fmla="*/ 562 w 1817"/>
                <a:gd name="T67" fmla="*/ 372 h 372"/>
                <a:gd name="T68" fmla="*/ 578 w 1817"/>
                <a:gd name="T69" fmla="*/ 372 h 372"/>
                <a:gd name="T70" fmla="*/ 594 w 1817"/>
                <a:gd name="T71" fmla="*/ 372 h 372"/>
                <a:gd name="T72" fmla="*/ 610 w 1817"/>
                <a:gd name="T73" fmla="*/ 372 h 372"/>
                <a:gd name="T74" fmla="*/ 626 w 1817"/>
                <a:gd name="T75" fmla="*/ 372 h 372"/>
                <a:gd name="T76" fmla="*/ 642 w 1817"/>
                <a:gd name="T77" fmla="*/ 372 h 372"/>
                <a:gd name="T78" fmla="*/ 658 w 1817"/>
                <a:gd name="T79" fmla="*/ 372 h 372"/>
                <a:gd name="T80" fmla="*/ 674 w 1817"/>
                <a:gd name="T81" fmla="*/ 372 h 372"/>
                <a:gd name="T82" fmla="*/ 690 w 1817"/>
                <a:gd name="T83" fmla="*/ 372 h 372"/>
                <a:gd name="T84" fmla="*/ 706 w 1817"/>
                <a:gd name="T85" fmla="*/ 372 h 372"/>
                <a:gd name="T86" fmla="*/ 722 w 1817"/>
                <a:gd name="T87" fmla="*/ 372 h 372"/>
                <a:gd name="T88" fmla="*/ 738 w 1817"/>
                <a:gd name="T89" fmla="*/ 372 h 372"/>
                <a:gd name="T90" fmla="*/ 754 w 1817"/>
                <a:gd name="T91" fmla="*/ 372 h 372"/>
                <a:gd name="T92" fmla="*/ 808 w 1817"/>
                <a:gd name="T93" fmla="*/ 372 h 372"/>
                <a:gd name="T94" fmla="*/ 824 w 1817"/>
                <a:gd name="T95" fmla="*/ 372 h 372"/>
                <a:gd name="T96" fmla="*/ 840 w 1817"/>
                <a:gd name="T97" fmla="*/ 372 h 372"/>
                <a:gd name="T98" fmla="*/ 856 w 1817"/>
                <a:gd name="T99" fmla="*/ 372 h 372"/>
                <a:gd name="T100" fmla="*/ 882 w 1817"/>
                <a:gd name="T101" fmla="*/ 372 h 372"/>
                <a:gd name="T102" fmla="*/ 905 w 1817"/>
                <a:gd name="T103" fmla="*/ 372 h 372"/>
                <a:gd name="T104" fmla="*/ 1023 w 1817"/>
                <a:gd name="T105" fmla="*/ 372 h 372"/>
                <a:gd name="T106" fmla="*/ 1040 w 1817"/>
                <a:gd name="T107" fmla="*/ 372 h 372"/>
                <a:gd name="T108" fmla="*/ 1056 w 1817"/>
                <a:gd name="T109" fmla="*/ 372 h 372"/>
                <a:gd name="T110" fmla="*/ 1137 w 1817"/>
                <a:gd name="T111" fmla="*/ 372 h 372"/>
                <a:gd name="T112" fmla="*/ 1248 w 1817"/>
                <a:gd name="T113" fmla="*/ 372 h 372"/>
                <a:gd name="T114" fmla="*/ 1264 w 1817"/>
                <a:gd name="T115" fmla="*/ 372 h 372"/>
                <a:gd name="T116" fmla="*/ 1280 w 1817"/>
                <a:gd name="T117" fmla="*/ 372 h 372"/>
                <a:gd name="T118" fmla="*/ 1490 w 1817"/>
                <a:gd name="T119" fmla="*/ 372 h 372"/>
                <a:gd name="T120" fmla="*/ 1506 w 1817"/>
                <a:gd name="T121" fmla="*/ 372 h 372"/>
                <a:gd name="T122" fmla="*/ 1613 w 1817"/>
                <a:gd name="T123" fmla="*/ 372 h 372"/>
                <a:gd name="T124" fmla="*/ 1718 w 1817"/>
                <a:gd name="T125" fmla="*/ 369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17" h="372">
                  <a:moveTo>
                    <a:pt x="0" y="372"/>
                  </a:moveTo>
                  <a:lnTo>
                    <a:pt x="3" y="372"/>
                  </a:lnTo>
                  <a:lnTo>
                    <a:pt x="4" y="372"/>
                  </a:lnTo>
                  <a:lnTo>
                    <a:pt x="5" y="372"/>
                  </a:lnTo>
                  <a:lnTo>
                    <a:pt x="6" y="372"/>
                  </a:lnTo>
                  <a:lnTo>
                    <a:pt x="7" y="372"/>
                  </a:lnTo>
                  <a:lnTo>
                    <a:pt x="7" y="372"/>
                  </a:lnTo>
                  <a:lnTo>
                    <a:pt x="8" y="372"/>
                  </a:lnTo>
                  <a:lnTo>
                    <a:pt x="9" y="372"/>
                  </a:lnTo>
                  <a:lnTo>
                    <a:pt x="10" y="372"/>
                  </a:lnTo>
                  <a:lnTo>
                    <a:pt x="11" y="372"/>
                  </a:lnTo>
                  <a:lnTo>
                    <a:pt x="11" y="372"/>
                  </a:lnTo>
                  <a:lnTo>
                    <a:pt x="12" y="372"/>
                  </a:lnTo>
                  <a:lnTo>
                    <a:pt x="13" y="372"/>
                  </a:lnTo>
                  <a:lnTo>
                    <a:pt x="14" y="372"/>
                  </a:lnTo>
                  <a:lnTo>
                    <a:pt x="15" y="372"/>
                  </a:lnTo>
                  <a:lnTo>
                    <a:pt x="15" y="372"/>
                  </a:lnTo>
                  <a:lnTo>
                    <a:pt x="16" y="372"/>
                  </a:lnTo>
                  <a:lnTo>
                    <a:pt x="17" y="372"/>
                  </a:lnTo>
                  <a:lnTo>
                    <a:pt x="18" y="372"/>
                  </a:lnTo>
                  <a:lnTo>
                    <a:pt x="19" y="372"/>
                  </a:lnTo>
                  <a:lnTo>
                    <a:pt x="19" y="372"/>
                  </a:lnTo>
                  <a:lnTo>
                    <a:pt x="20" y="372"/>
                  </a:lnTo>
                  <a:lnTo>
                    <a:pt x="21" y="372"/>
                  </a:lnTo>
                  <a:lnTo>
                    <a:pt x="22" y="372"/>
                  </a:lnTo>
                  <a:lnTo>
                    <a:pt x="23" y="372"/>
                  </a:lnTo>
                  <a:lnTo>
                    <a:pt x="23" y="372"/>
                  </a:lnTo>
                  <a:lnTo>
                    <a:pt x="38" y="372"/>
                  </a:lnTo>
                  <a:lnTo>
                    <a:pt x="38" y="372"/>
                  </a:lnTo>
                  <a:lnTo>
                    <a:pt x="38" y="372"/>
                  </a:lnTo>
                  <a:lnTo>
                    <a:pt x="39" y="372"/>
                  </a:lnTo>
                  <a:lnTo>
                    <a:pt x="40" y="372"/>
                  </a:lnTo>
                  <a:lnTo>
                    <a:pt x="41" y="372"/>
                  </a:lnTo>
                  <a:lnTo>
                    <a:pt x="42" y="372"/>
                  </a:lnTo>
                  <a:lnTo>
                    <a:pt x="42" y="372"/>
                  </a:lnTo>
                  <a:lnTo>
                    <a:pt x="43" y="372"/>
                  </a:lnTo>
                  <a:lnTo>
                    <a:pt x="44" y="372"/>
                  </a:lnTo>
                  <a:lnTo>
                    <a:pt x="45" y="372"/>
                  </a:lnTo>
                  <a:lnTo>
                    <a:pt x="46" y="372"/>
                  </a:lnTo>
                  <a:lnTo>
                    <a:pt x="46" y="372"/>
                  </a:lnTo>
                  <a:lnTo>
                    <a:pt x="47" y="372"/>
                  </a:lnTo>
                  <a:lnTo>
                    <a:pt x="48" y="372"/>
                  </a:lnTo>
                  <a:lnTo>
                    <a:pt x="49" y="372"/>
                  </a:lnTo>
                  <a:lnTo>
                    <a:pt x="50" y="372"/>
                  </a:lnTo>
                  <a:lnTo>
                    <a:pt x="50" y="372"/>
                  </a:lnTo>
                  <a:lnTo>
                    <a:pt x="51" y="372"/>
                  </a:lnTo>
                  <a:lnTo>
                    <a:pt x="52" y="372"/>
                  </a:lnTo>
                  <a:lnTo>
                    <a:pt x="53" y="372"/>
                  </a:lnTo>
                  <a:lnTo>
                    <a:pt x="54" y="372"/>
                  </a:lnTo>
                  <a:lnTo>
                    <a:pt x="54" y="372"/>
                  </a:lnTo>
                  <a:lnTo>
                    <a:pt x="55" y="372"/>
                  </a:lnTo>
                  <a:lnTo>
                    <a:pt x="56" y="372"/>
                  </a:lnTo>
                  <a:lnTo>
                    <a:pt x="57" y="372"/>
                  </a:lnTo>
                  <a:lnTo>
                    <a:pt x="58" y="372"/>
                  </a:lnTo>
                  <a:lnTo>
                    <a:pt x="58" y="372"/>
                  </a:lnTo>
                  <a:lnTo>
                    <a:pt x="63" y="372"/>
                  </a:lnTo>
                  <a:lnTo>
                    <a:pt x="64" y="372"/>
                  </a:lnTo>
                  <a:lnTo>
                    <a:pt x="65" y="372"/>
                  </a:lnTo>
                  <a:lnTo>
                    <a:pt x="66" y="372"/>
                  </a:lnTo>
                  <a:lnTo>
                    <a:pt x="66" y="372"/>
                  </a:lnTo>
                  <a:lnTo>
                    <a:pt x="67" y="372"/>
                  </a:lnTo>
                  <a:lnTo>
                    <a:pt x="68" y="372"/>
                  </a:lnTo>
                  <a:lnTo>
                    <a:pt x="69" y="372"/>
                  </a:lnTo>
                  <a:lnTo>
                    <a:pt x="70" y="372"/>
                  </a:lnTo>
                  <a:lnTo>
                    <a:pt x="70" y="372"/>
                  </a:lnTo>
                  <a:lnTo>
                    <a:pt x="71" y="372"/>
                  </a:lnTo>
                  <a:lnTo>
                    <a:pt x="72" y="372"/>
                  </a:lnTo>
                  <a:lnTo>
                    <a:pt x="73" y="372"/>
                  </a:lnTo>
                  <a:lnTo>
                    <a:pt x="74" y="372"/>
                  </a:lnTo>
                  <a:lnTo>
                    <a:pt x="74" y="372"/>
                  </a:lnTo>
                  <a:lnTo>
                    <a:pt x="75" y="372"/>
                  </a:lnTo>
                  <a:lnTo>
                    <a:pt x="76" y="372"/>
                  </a:lnTo>
                  <a:lnTo>
                    <a:pt x="77" y="372"/>
                  </a:lnTo>
                  <a:lnTo>
                    <a:pt x="78" y="372"/>
                  </a:lnTo>
                  <a:lnTo>
                    <a:pt x="78" y="372"/>
                  </a:lnTo>
                  <a:lnTo>
                    <a:pt x="79" y="372"/>
                  </a:lnTo>
                  <a:lnTo>
                    <a:pt x="80" y="372"/>
                  </a:lnTo>
                  <a:lnTo>
                    <a:pt x="81" y="372"/>
                  </a:lnTo>
                  <a:lnTo>
                    <a:pt x="82" y="372"/>
                  </a:lnTo>
                  <a:lnTo>
                    <a:pt x="82" y="372"/>
                  </a:lnTo>
                  <a:lnTo>
                    <a:pt x="83" y="372"/>
                  </a:lnTo>
                  <a:lnTo>
                    <a:pt x="84" y="372"/>
                  </a:lnTo>
                  <a:lnTo>
                    <a:pt x="85" y="372"/>
                  </a:lnTo>
                  <a:lnTo>
                    <a:pt x="86" y="372"/>
                  </a:lnTo>
                  <a:lnTo>
                    <a:pt x="86" y="372"/>
                  </a:lnTo>
                  <a:lnTo>
                    <a:pt x="87" y="372"/>
                  </a:lnTo>
                  <a:lnTo>
                    <a:pt x="88" y="372"/>
                  </a:lnTo>
                  <a:lnTo>
                    <a:pt x="89" y="372"/>
                  </a:lnTo>
                  <a:lnTo>
                    <a:pt x="89" y="372"/>
                  </a:lnTo>
                  <a:lnTo>
                    <a:pt x="90" y="372"/>
                  </a:lnTo>
                  <a:lnTo>
                    <a:pt x="91" y="372"/>
                  </a:lnTo>
                  <a:lnTo>
                    <a:pt x="92" y="372"/>
                  </a:lnTo>
                  <a:lnTo>
                    <a:pt x="93" y="372"/>
                  </a:lnTo>
                  <a:lnTo>
                    <a:pt x="93" y="372"/>
                  </a:lnTo>
                  <a:lnTo>
                    <a:pt x="94" y="372"/>
                  </a:lnTo>
                  <a:lnTo>
                    <a:pt x="95" y="372"/>
                  </a:lnTo>
                  <a:lnTo>
                    <a:pt x="96" y="372"/>
                  </a:lnTo>
                  <a:lnTo>
                    <a:pt x="97" y="372"/>
                  </a:lnTo>
                  <a:lnTo>
                    <a:pt x="97" y="372"/>
                  </a:lnTo>
                  <a:lnTo>
                    <a:pt x="98" y="372"/>
                  </a:lnTo>
                  <a:lnTo>
                    <a:pt x="99" y="372"/>
                  </a:lnTo>
                  <a:lnTo>
                    <a:pt x="100" y="372"/>
                  </a:lnTo>
                  <a:lnTo>
                    <a:pt x="101" y="372"/>
                  </a:lnTo>
                  <a:lnTo>
                    <a:pt x="101" y="372"/>
                  </a:lnTo>
                  <a:lnTo>
                    <a:pt x="102" y="372"/>
                  </a:lnTo>
                  <a:lnTo>
                    <a:pt x="103" y="372"/>
                  </a:lnTo>
                  <a:lnTo>
                    <a:pt x="104" y="372"/>
                  </a:lnTo>
                  <a:lnTo>
                    <a:pt x="105" y="372"/>
                  </a:lnTo>
                  <a:lnTo>
                    <a:pt x="105" y="372"/>
                  </a:lnTo>
                  <a:lnTo>
                    <a:pt x="106" y="372"/>
                  </a:lnTo>
                  <a:lnTo>
                    <a:pt x="107" y="372"/>
                  </a:lnTo>
                  <a:lnTo>
                    <a:pt x="108" y="372"/>
                  </a:lnTo>
                  <a:lnTo>
                    <a:pt x="109" y="372"/>
                  </a:lnTo>
                  <a:lnTo>
                    <a:pt x="109" y="372"/>
                  </a:lnTo>
                  <a:lnTo>
                    <a:pt x="110" y="372"/>
                  </a:lnTo>
                  <a:lnTo>
                    <a:pt x="111" y="372"/>
                  </a:lnTo>
                  <a:lnTo>
                    <a:pt x="112" y="372"/>
                  </a:lnTo>
                  <a:lnTo>
                    <a:pt x="113" y="372"/>
                  </a:lnTo>
                  <a:lnTo>
                    <a:pt x="113" y="372"/>
                  </a:lnTo>
                  <a:lnTo>
                    <a:pt x="114" y="372"/>
                  </a:lnTo>
                  <a:lnTo>
                    <a:pt x="115" y="372"/>
                  </a:lnTo>
                  <a:lnTo>
                    <a:pt x="116" y="372"/>
                  </a:lnTo>
                  <a:lnTo>
                    <a:pt x="117" y="372"/>
                  </a:lnTo>
                  <a:lnTo>
                    <a:pt x="117" y="372"/>
                  </a:lnTo>
                  <a:lnTo>
                    <a:pt x="118" y="372"/>
                  </a:lnTo>
                  <a:lnTo>
                    <a:pt x="119" y="372"/>
                  </a:lnTo>
                  <a:lnTo>
                    <a:pt x="120" y="372"/>
                  </a:lnTo>
                  <a:lnTo>
                    <a:pt x="121" y="372"/>
                  </a:lnTo>
                  <a:lnTo>
                    <a:pt x="121" y="372"/>
                  </a:lnTo>
                  <a:lnTo>
                    <a:pt x="122" y="372"/>
                  </a:lnTo>
                  <a:lnTo>
                    <a:pt x="123" y="372"/>
                  </a:lnTo>
                  <a:lnTo>
                    <a:pt x="124" y="372"/>
                  </a:lnTo>
                  <a:lnTo>
                    <a:pt x="125" y="372"/>
                  </a:lnTo>
                  <a:lnTo>
                    <a:pt x="125" y="372"/>
                  </a:lnTo>
                  <a:lnTo>
                    <a:pt x="126" y="372"/>
                  </a:lnTo>
                  <a:lnTo>
                    <a:pt x="127" y="372"/>
                  </a:lnTo>
                  <a:lnTo>
                    <a:pt x="128" y="372"/>
                  </a:lnTo>
                  <a:lnTo>
                    <a:pt x="129" y="372"/>
                  </a:lnTo>
                  <a:lnTo>
                    <a:pt x="129" y="372"/>
                  </a:lnTo>
                  <a:lnTo>
                    <a:pt x="130" y="372"/>
                  </a:lnTo>
                  <a:lnTo>
                    <a:pt x="131" y="372"/>
                  </a:lnTo>
                  <a:lnTo>
                    <a:pt x="132" y="372"/>
                  </a:lnTo>
                  <a:lnTo>
                    <a:pt x="133" y="372"/>
                  </a:lnTo>
                  <a:lnTo>
                    <a:pt x="133" y="372"/>
                  </a:lnTo>
                  <a:lnTo>
                    <a:pt x="134" y="372"/>
                  </a:lnTo>
                  <a:lnTo>
                    <a:pt x="135" y="372"/>
                  </a:lnTo>
                  <a:lnTo>
                    <a:pt x="136" y="372"/>
                  </a:lnTo>
                  <a:lnTo>
                    <a:pt x="137" y="371"/>
                  </a:lnTo>
                  <a:lnTo>
                    <a:pt x="137" y="370"/>
                  </a:lnTo>
                  <a:lnTo>
                    <a:pt x="138" y="370"/>
                  </a:lnTo>
                  <a:lnTo>
                    <a:pt x="139" y="371"/>
                  </a:lnTo>
                  <a:lnTo>
                    <a:pt x="140" y="372"/>
                  </a:lnTo>
                  <a:lnTo>
                    <a:pt x="141" y="372"/>
                  </a:lnTo>
                  <a:lnTo>
                    <a:pt x="141" y="372"/>
                  </a:lnTo>
                  <a:lnTo>
                    <a:pt x="142" y="372"/>
                  </a:lnTo>
                  <a:lnTo>
                    <a:pt x="143" y="372"/>
                  </a:lnTo>
                  <a:lnTo>
                    <a:pt x="144" y="372"/>
                  </a:lnTo>
                  <a:lnTo>
                    <a:pt x="145" y="372"/>
                  </a:lnTo>
                  <a:lnTo>
                    <a:pt x="145" y="372"/>
                  </a:lnTo>
                  <a:lnTo>
                    <a:pt x="146" y="372"/>
                  </a:lnTo>
                  <a:lnTo>
                    <a:pt x="147" y="372"/>
                  </a:lnTo>
                  <a:lnTo>
                    <a:pt x="148" y="372"/>
                  </a:lnTo>
                  <a:lnTo>
                    <a:pt x="148" y="372"/>
                  </a:lnTo>
                  <a:lnTo>
                    <a:pt x="149" y="372"/>
                  </a:lnTo>
                  <a:lnTo>
                    <a:pt x="150" y="372"/>
                  </a:lnTo>
                  <a:lnTo>
                    <a:pt x="151" y="372"/>
                  </a:lnTo>
                  <a:lnTo>
                    <a:pt x="152" y="372"/>
                  </a:lnTo>
                  <a:lnTo>
                    <a:pt x="152" y="372"/>
                  </a:lnTo>
                  <a:lnTo>
                    <a:pt x="153" y="372"/>
                  </a:lnTo>
                  <a:lnTo>
                    <a:pt x="154" y="372"/>
                  </a:lnTo>
                  <a:lnTo>
                    <a:pt x="155" y="372"/>
                  </a:lnTo>
                  <a:lnTo>
                    <a:pt x="156" y="372"/>
                  </a:lnTo>
                  <a:lnTo>
                    <a:pt x="156" y="372"/>
                  </a:lnTo>
                  <a:lnTo>
                    <a:pt x="157" y="372"/>
                  </a:lnTo>
                  <a:lnTo>
                    <a:pt x="158" y="372"/>
                  </a:lnTo>
                  <a:lnTo>
                    <a:pt x="159" y="372"/>
                  </a:lnTo>
                  <a:lnTo>
                    <a:pt x="160" y="372"/>
                  </a:lnTo>
                  <a:lnTo>
                    <a:pt x="160" y="372"/>
                  </a:lnTo>
                  <a:lnTo>
                    <a:pt x="161" y="372"/>
                  </a:lnTo>
                  <a:lnTo>
                    <a:pt x="162" y="372"/>
                  </a:lnTo>
                  <a:lnTo>
                    <a:pt x="163" y="372"/>
                  </a:lnTo>
                  <a:lnTo>
                    <a:pt x="164" y="372"/>
                  </a:lnTo>
                  <a:lnTo>
                    <a:pt x="164" y="372"/>
                  </a:lnTo>
                  <a:lnTo>
                    <a:pt x="165" y="372"/>
                  </a:lnTo>
                  <a:lnTo>
                    <a:pt x="166" y="372"/>
                  </a:lnTo>
                  <a:lnTo>
                    <a:pt x="167" y="372"/>
                  </a:lnTo>
                  <a:lnTo>
                    <a:pt x="168" y="372"/>
                  </a:lnTo>
                  <a:lnTo>
                    <a:pt x="168" y="372"/>
                  </a:lnTo>
                  <a:lnTo>
                    <a:pt x="169" y="372"/>
                  </a:lnTo>
                  <a:lnTo>
                    <a:pt x="170" y="372"/>
                  </a:lnTo>
                  <a:lnTo>
                    <a:pt x="171" y="372"/>
                  </a:lnTo>
                  <a:lnTo>
                    <a:pt x="172" y="372"/>
                  </a:lnTo>
                  <a:lnTo>
                    <a:pt x="172" y="372"/>
                  </a:lnTo>
                  <a:lnTo>
                    <a:pt x="173" y="372"/>
                  </a:lnTo>
                  <a:lnTo>
                    <a:pt x="174" y="372"/>
                  </a:lnTo>
                  <a:lnTo>
                    <a:pt x="175" y="372"/>
                  </a:lnTo>
                  <a:lnTo>
                    <a:pt x="176" y="372"/>
                  </a:lnTo>
                  <a:lnTo>
                    <a:pt x="176" y="372"/>
                  </a:lnTo>
                  <a:lnTo>
                    <a:pt x="177" y="372"/>
                  </a:lnTo>
                  <a:lnTo>
                    <a:pt x="178" y="372"/>
                  </a:lnTo>
                  <a:lnTo>
                    <a:pt x="179" y="372"/>
                  </a:lnTo>
                  <a:lnTo>
                    <a:pt x="180" y="372"/>
                  </a:lnTo>
                  <a:lnTo>
                    <a:pt x="180" y="372"/>
                  </a:lnTo>
                  <a:lnTo>
                    <a:pt x="181" y="372"/>
                  </a:lnTo>
                  <a:lnTo>
                    <a:pt x="182" y="372"/>
                  </a:lnTo>
                  <a:lnTo>
                    <a:pt x="183" y="372"/>
                  </a:lnTo>
                  <a:lnTo>
                    <a:pt x="184" y="372"/>
                  </a:lnTo>
                  <a:lnTo>
                    <a:pt x="184" y="372"/>
                  </a:lnTo>
                  <a:lnTo>
                    <a:pt x="185" y="372"/>
                  </a:lnTo>
                  <a:lnTo>
                    <a:pt x="186" y="372"/>
                  </a:lnTo>
                  <a:lnTo>
                    <a:pt x="187" y="372"/>
                  </a:lnTo>
                  <a:lnTo>
                    <a:pt x="188" y="372"/>
                  </a:lnTo>
                  <a:lnTo>
                    <a:pt x="188" y="372"/>
                  </a:lnTo>
                  <a:lnTo>
                    <a:pt x="189" y="372"/>
                  </a:lnTo>
                  <a:lnTo>
                    <a:pt x="190" y="372"/>
                  </a:lnTo>
                  <a:lnTo>
                    <a:pt x="191" y="372"/>
                  </a:lnTo>
                  <a:lnTo>
                    <a:pt x="192" y="372"/>
                  </a:lnTo>
                  <a:lnTo>
                    <a:pt x="192" y="372"/>
                  </a:lnTo>
                  <a:lnTo>
                    <a:pt x="193" y="372"/>
                  </a:lnTo>
                  <a:lnTo>
                    <a:pt x="194" y="372"/>
                  </a:lnTo>
                  <a:lnTo>
                    <a:pt x="195" y="372"/>
                  </a:lnTo>
                  <a:lnTo>
                    <a:pt x="196" y="372"/>
                  </a:lnTo>
                  <a:lnTo>
                    <a:pt x="196" y="372"/>
                  </a:lnTo>
                  <a:lnTo>
                    <a:pt x="197" y="372"/>
                  </a:lnTo>
                  <a:lnTo>
                    <a:pt x="198" y="372"/>
                  </a:lnTo>
                  <a:lnTo>
                    <a:pt x="199" y="372"/>
                  </a:lnTo>
                  <a:lnTo>
                    <a:pt x="200" y="372"/>
                  </a:lnTo>
                  <a:lnTo>
                    <a:pt x="200" y="372"/>
                  </a:lnTo>
                  <a:lnTo>
                    <a:pt x="201" y="372"/>
                  </a:lnTo>
                  <a:lnTo>
                    <a:pt x="202" y="372"/>
                  </a:lnTo>
                  <a:lnTo>
                    <a:pt x="203" y="372"/>
                  </a:lnTo>
                  <a:lnTo>
                    <a:pt x="204" y="372"/>
                  </a:lnTo>
                  <a:lnTo>
                    <a:pt x="204" y="372"/>
                  </a:lnTo>
                  <a:lnTo>
                    <a:pt x="205" y="372"/>
                  </a:lnTo>
                  <a:lnTo>
                    <a:pt x="206" y="372"/>
                  </a:lnTo>
                  <a:lnTo>
                    <a:pt x="207" y="372"/>
                  </a:lnTo>
                  <a:lnTo>
                    <a:pt x="208" y="372"/>
                  </a:lnTo>
                  <a:lnTo>
                    <a:pt x="208" y="372"/>
                  </a:lnTo>
                  <a:lnTo>
                    <a:pt x="209" y="372"/>
                  </a:lnTo>
                  <a:lnTo>
                    <a:pt x="210" y="372"/>
                  </a:lnTo>
                  <a:lnTo>
                    <a:pt x="211" y="372"/>
                  </a:lnTo>
                  <a:lnTo>
                    <a:pt x="212" y="372"/>
                  </a:lnTo>
                  <a:lnTo>
                    <a:pt x="212" y="372"/>
                  </a:lnTo>
                  <a:lnTo>
                    <a:pt x="213" y="372"/>
                  </a:lnTo>
                  <a:lnTo>
                    <a:pt x="214" y="372"/>
                  </a:lnTo>
                  <a:lnTo>
                    <a:pt x="215" y="372"/>
                  </a:lnTo>
                  <a:lnTo>
                    <a:pt x="216" y="372"/>
                  </a:lnTo>
                  <a:lnTo>
                    <a:pt x="216" y="372"/>
                  </a:lnTo>
                  <a:lnTo>
                    <a:pt x="217" y="372"/>
                  </a:lnTo>
                  <a:lnTo>
                    <a:pt x="218" y="372"/>
                  </a:lnTo>
                  <a:lnTo>
                    <a:pt x="219" y="372"/>
                  </a:lnTo>
                  <a:lnTo>
                    <a:pt x="219" y="372"/>
                  </a:lnTo>
                  <a:lnTo>
                    <a:pt x="220" y="372"/>
                  </a:lnTo>
                  <a:lnTo>
                    <a:pt x="221" y="372"/>
                  </a:lnTo>
                  <a:lnTo>
                    <a:pt x="222" y="372"/>
                  </a:lnTo>
                  <a:lnTo>
                    <a:pt x="223" y="372"/>
                  </a:lnTo>
                  <a:lnTo>
                    <a:pt x="223" y="372"/>
                  </a:lnTo>
                  <a:lnTo>
                    <a:pt x="224" y="372"/>
                  </a:lnTo>
                  <a:lnTo>
                    <a:pt x="225" y="372"/>
                  </a:lnTo>
                  <a:lnTo>
                    <a:pt x="226" y="372"/>
                  </a:lnTo>
                  <a:lnTo>
                    <a:pt x="227" y="372"/>
                  </a:lnTo>
                  <a:lnTo>
                    <a:pt x="227" y="372"/>
                  </a:lnTo>
                  <a:lnTo>
                    <a:pt x="228" y="372"/>
                  </a:lnTo>
                  <a:lnTo>
                    <a:pt x="229" y="372"/>
                  </a:lnTo>
                  <a:lnTo>
                    <a:pt x="230" y="372"/>
                  </a:lnTo>
                  <a:lnTo>
                    <a:pt x="231" y="372"/>
                  </a:lnTo>
                  <a:lnTo>
                    <a:pt x="231" y="372"/>
                  </a:lnTo>
                  <a:lnTo>
                    <a:pt x="232" y="372"/>
                  </a:lnTo>
                  <a:lnTo>
                    <a:pt x="233" y="372"/>
                  </a:lnTo>
                  <a:lnTo>
                    <a:pt x="234" y="372"/>
                  </a:lnTo>
                  <a:lnTo>
                    <a:pt x="235" y="372"/>
                  </a:lnTo>
                  <a:lnTo>
                    <a:pt x="235" y="372"/>
                  </a:lnTo>
                  <a:lnTo>
                    <a:pt x="236" y="372"/>
                  </a:lnTo>
                  <a:lnTo>
                    <a:pt x="237" y="372"/>
                  </a:lnTo>
                  <a:lnTo>
                    <a:pt x="238" y="372"/>
                  </a:lnTo>
                  <a:lnTo>
                    <a:pt x="239" y="372"/>
                  </a:lnTo>
                  <a:lnTo>
                    <a:pt x="239" y="372"/>
                  </a:lnTo>
                  <a:lnTo>
                    <a:pt x="240" y="372"/>
                  </a:lnTo>
                  <a:lnTo>
                    <a:pt x="241" y="372"/>
                  </a:lnTo>
                  <a:lnTo>
                    <a:pt x="242" y="372"/>
                  </a:lnTo>
                  <a:lnTo>
                    <a:pt x="243" y="372"/>
                  </a:lnTo>
                  <a:lnTo>
                    <a:pt x="243" y="372"/>
                  </a:lnTo>
                  <a:lnTo>
                    <a:pt x="244" y="372"/>
                  </a:lnTo>
                  <a:lnTo>
                    <a:pt x="245" y="372"/>
                  </a:lnTo>
                  <a:lnTo>
                    <a:pt x="246" y="372"/>
                  </a:lnTo>
                  <a:lnTo>
                    <a:pt x="247" y="372"/>
                  </a:lnTo>
                  <a:lnTo>
                    <a:pt x="247" y="372"/>
                  </a:lnTo>
                  <a:lnTo>
                    <a:pt x="248" y="372"/>
                  </a:lnTo>
                  <a:lnTo>
                    <a:pt x="249" y="372"/>
                  </a:lnTo>
                  <a:lnTo>
                    <a:pt x="250" y="372"/>
                  </a:lnTo>
                  <a:lnTo>
                    <a:pt x="251" y="372"/>
                  </a:lnTo>
                  <a:lnTo>
                    <a:pt x="251" y="372"/>
                  </a:lnTo>
                  <a:lnTo>
                    <a:pt x="252" y="372"/>
                  </a:lnTo>
                  <a:lnTo>
                    <a:pt x="253" y="372"/>
                  </a:lnTo>
                  <a:lnTo>
                    <a:pt x="254" y="372"/>
                  </a:lnTo>
                  <a:lnTo>
                    <a:pt x="255" y="372"/>
                  </a:lnTo>
                  <a:lnTo>
                    <a:pt x="255" y="372"/>
                  </a:lnTo>
                  <a:lnTo>
                    <a:pt x="256" y="372"/>
                  </a:lnTo>
                  <a:lnTo>
                    <a:pt x="257" y="372"/>
                  </a:lnTo>
                  <a:lnTo>
                    <a:pt x="258" y="372"/>
                  </a:lnTo>
                  <a:lnTo>
                    <a:pt x="259" y="372"/>
                  </a:lnTo>
                  <a:lnTo>
                    <a:pt x="259" y="372"/>
                  </a:lnTo>
                  <a:lnTo>
                    <a:pt x="260" y="372"/>
                  </a:lnTo>
                  <a:lnTo>
                    <a:pt x="261" y="372"/>
                  </a:lnTo>
                  <a:lnTo>
                    <a:pt x="262" y="372"/>
                  </a:lnTo>
                  <a:lnTo>
                    <a:pt x="263" y="372"/>
                  </a:lnTo>
                  <a:lnTo>
                    <a:pt x="263" y="372"/>
                  </a:lnTo>
                  <a:lnTo>
                    <a:pt x="264" y="372"/>
                  </a:lnTo>
                  <a:lnTo>
                    <a:pt x="265" y="372"/>
                  </a:lnTo>
                  <a:lnTo>
                    <a:pt x="266" y="372"/>
                  </a:lnTo>
                  <a:lnTo>
                    <a:pt x="267" y="372"/>
                  </a:lnTo>
                  <a:lnTo>
                    <a:pt x="267" y="372"/>
                  </a:lnTo>
                  <a:lnTo>
                    <a:pt x="268" y="372"/>
                  </a:lnTo>
                  <a:lnTo>
                    <a:pt x="269" y="372"/>
                  </a:lnTo>
                  <a:lnTo>
                    <a:pt x="270" y="372"/>
                  </a:lnTo>
                  <a:lnTo>
                    <a:pt x="271" y="372"/>
                  </a:lnTo>
                  <a:lnTo>
                    <a:pt x="271" y="372"/>
                  </a:lnTo>
                  <a:lnTo>
                    <a:pt x="272" y="372"/>
                  </a:lnTo>
                  <a:lnTo>
                    <a:pt x="273" y="372"/>
                  </a:lnTo>
                  <a:lnTo>
                    <a:pt x="274" y="372"/>
                  </a:lnTo>
                  <a:lnTo>
                    <a:pt x="275" y="372"/>
                  </a:lnTo>
                  <a:lnTo>
                    <a:pt x="275" y="372"/>
                  </a:lnTo>
                  <a:lnTo>
                    <a:pt x="276" y="372"/>
                  </a:lnTo>
                  <a:lnTo>
                    <a:pt x="277" y="372"/>
                  </a:lnTo>
                  <a:lnTo>
                    <a:pt x="278" y="372"/>
                  </a:lnTo>
                  <a:lnTo>
                    <a:pt x="279" y="372"/>
                  </a:lnTo>
                  <a:lnTo>
                    <a:pt x="279" y="372"/>
                  </a:lnTo>
                  <a:lnTo>
                    <a:pt x="280" y="372"/>
                  </a:lnTo>
                  <a:lnTo>
                    <a:pt x="281" y="372"/>
                  </a:lnTo>
                  <a:lnTo>
                    <a:pt x="282" y="372"/>
                  </a:lnTo>
                  <a:lnTo>
                    <a:pt x="283" y="372"/>
                  </a:lnTo>
                  <a:lnTo>
                    <a:pt x="283" y="372"/>
                  </a:lnTo>
                  <a:lnTo>
                    <a:pt x="284" y="372"/>
                  </a:lnTo>
                  <a:lnTo>
                    <a:pt x="285" y="372"/>
                  </a:lnTo>
                  <a:lnTo>
                    <a:pt x="286" y="372"/>
                  </a:lnTo>
                  <a:lnTo>
                    <a:pt x="287" y="372"/>
                  </a:lnTo>
                  <a:lnTo>
                    <a:pt x="287" y="372"/>
                  </a:lnTo>
                  <a:lnTo>
                    <a:pt x="288" y="372"/>
                  </a:lnTo>
                  <a:lnTo>
                    <a:pt x="289" y="372"/>
                  </a:lnTo>
                  <a:lnTo>
                    <a:pt x="290" y="372"/>
                  </a:lnTo>
                  <a:lnTo>
                    <a:pt x="291" y="372"/>
                  </a:lnTo>
                  <a:lnTo>
                    <a:pt x="291" y="372"/>
                  </a:lnTo>
                  <a:lnTo>
                    <a:pt x="292" y="372"/>
                  </a:lnTo>
                  <a:lnTo>
                    <a:pt x="293" y="372"/>
                  </a:lnTo>
                  <a:lnTo>
                    <a:pt x="294" y="372"/>
                  </a:lnTo>
                  <a:lnTo>
                    <a:pt x="295" y="372"/>
                  </a:lnTo>
                  <a:lnTo>
                    <a:pt x="295" y="372"/>
                  </a:lnTo>
                  <a:lnTo>
                    <a:pt x="296" y="372"/>
                  </a:lnTo>
                  <a:lnTo>
                    <a:pt x="297" y="372"/>
                  </a:lnTo>
                  <a:lnTo>
                    <a:pt x="298" y="372"/>
                  </a:lnTo>
                  <a:lnTo>
                    <a:pt x="299" y="372"/>
                  </a:lnTo>
                  <a:lnTo>
                    <a:pt x="299" y="372"/>
                  </a:lnTo>
                  <a:lnTo>
                    <a:pt x="300" y="372"/>
                  </a:lnTo>
                  <a:lnTo>
                    <a:pt x="301" y="372"/>
                  </a:lnTo>
                  <a:lnTo>
                    <a:pt x="302" y="372"/>
                  </a:lnTo>
                  <a:lnTo>
                    <a:pt x="303" y="372"/>
                  </a:lnTo>
                  <a:lnTo>
                    <a:pt x="303" y="372"/>
                  </a:lnTo>
                  <a:lnTo>
                    <a:pt x="304" y="372"/>
                  </a:lnTo>
                  <a:lnTo>
                    <a:pt x="305" y="372"/>
                  </a:lnTo>
                  <a:lnTo>
                    <a:pt x="306" y="372"/>
                  </a:lnTo>
                  <a:lnTo>
                    <a:pt x="307" y="372"/>
                  </a:lnTo>
                  <a:lnTo>
                    <a:pt x="307" y="372"/>
                  </a:lnTo>
                  <a:lnTo>
                    <a:pt x="308" y="372"/>
                  </a:lnTo>
                  <a:lnTo>
                    <a:pt x="309" y="372"/>
                  </a:lnTo>
                  <a:lnTo>
                    <a:pt x="310" y="372"/>
                  </a:lnTo>
                  <a:lnTo>
                    <a:pt x="311" y="372"/>
                  </a:lnTo>
                  <a:lnTo>
                    <a:pt x="311" y="372"/>
                  </a:lnTo>
                  <a:lnTo>
                    <a:pt x="312" y="372"/>
                  </a:lnTo>
                  <a:lnTo>
                    <a:pt x="313" y="372"/>
                  </a:lnTo>
                  <a:lnTo>
                    <a:pt x="314" y="372"/>
                  </a:lnTo>
                  <a:lnTo>
                    <a:pt x="315" y="372"/>
                  </a:lnTo>
                  <a:lnTo>
                    <a:pt x="315" y="372"/>
                  </a:lnTo>
                  <a:lnTo>
                    <a:pt x="316" y="372"/>
                  </a:lnTo>
                  <a:lnTo>
                    <a:pt x="317" y="372"/>
                  </a:lnTo>
                  <a:lnTo>
                    <a:pt x="318" y="372"/>
                  </a:lnTo>
                  <a:lnTo>
                    <a:pt x="318" y="372"/>
                  </a:lnTo>
                  <a:lnTo>
                    <a:pt x="319" y="372"/>
                  </a:lnTo>
                  <a:lnTo>
                    <a:pt x="320" y="372"/>
                  </a:lnTo>
                  <a:lnTo>
                    <a:pt x="321" y="372"/>
                  </a:lnTo>
                  <a:lnTo>
                    <a:pt x="322" y="372"/>
                  </a:lnTo>
                  <a:lnTo>
                    <a:pt x="322" y="372"/>
                  </a:lnTo>
                  <a:lnTo>
                    <a:pt x="323" y="372"/>
                  </a:lnTo>
                  <a:lnTo>
                    <a:pt x="324" y="372"/>
                  </a:lnTo>
                  <a:lnTo>
                    <a:pt x="325" y="372"/>
                  </a:lnTo>
                  <a:lnTo>
                    <a:pt x="326" y="372"/>
                  </a:lnTo>
                  <a:lnTo>
                    <a:pt x="326" y="372"/>
                  </a:lnTo>
                  <a:lnTo>
                    <a:pt x="327" y="372"/>
                  </a:lnTo>
                  <a:lnTo>
                    <a:pt x="328" y="372"/>
                  </a:lnTo>
                  <a:lnTo>
                    <a:pt x="329" y="372"/>
                  </a:lnTo>
                  <a:lnTo>
                    <a:pt x="330" y="372"/>
                  </a:lnTo>
                  <a:lnTo>
                    <a:pt x="330" y="372"/>
                  </a:lnTo>
                  <a:lnTo>
                    <a:pt x="331" y="372"/>
                  </a:lnTo>
                  <a:lnTo>
                    <a:pt x="332" y="372"/>
                  </a:lnTo>
                  <a:lnTo>
                    <a:pt x="333" y="372"/>
                  </a:lnTo>
                  <a:lnTo>
                    <a:pt x="334" y="372"/>
                  </a:lnTo>
                  <a:lnTo>
                    <a:pt x="334" y="372"/>
                  </a:lnTo>
                  <a:lnTo>
                    <a:pt x="335" y="372"/>
                  </a:lnTo>
                  <a:lnTo>
                    <a:pt x="336" y="372"/>
                  </a:lnTo>
                  <a:lnTo>
                    <a:pt x="337" y="372"/>
                  </a:lnTo>
                  <a:lnTo>
                    <a:pt x="338" y="372"/>
                  </a:lnTo>
                  <a:lnTo>
                    <a:pt x="338" y="372"/>
                  </a:lnTo>
                  <a:lnTo>
                    <a:pt x="339" y="372"/>
                  </a:lnTo>
                  <a:lnTo>
                    <a:pt x="340" y="372"/>
                  </a:lnTo>
                  <a:lnTo>
                    <a:pt x="341" y="372"/>
                  </a:lnTo>
                  <a:lnTo>
                    <a:pt x="342" y="372"/>
                  </a:lnTo>
                  <a:lnTo>
                    <a:pt x="342" y="372"/>
                  </a:lnTo>
                  <a:lnTo>
                    <a:pt x="343" y="372"/>
                  </a:lnTo>
                  <a:lnTo>
                    <a:pt x="344" y="372"/>
                  </a:lnTo>
                  <a:lnTo>
                    <a:pt x="345" y="372"/>
                  </a:lnTo>
                  <a:lnTo>
                    <a:pt x="346" y="372"/>
                  </a:lnTo>
                  <a:lnTo>
                    <a:pt x="346" y="372"/>
                  </a:lnTo>
                  <a:lnTo>
                    <a:pt x="347" y="372"/>
                  </a:lnTo>
                  <a:lnTo>
                    <a:pt x="348" y="372"/>
                  </a:lnTo>
                  <a:lnTo>
                    <a:pt x="349" y="372"/>
                  </a:lnTo>
                  <a:lnTo>
                    <a:pt x="350" y="372"/>
                  </a:lnTo>
                  <a:lnTo>
                    <a:pt x="350" y="372"/>
                  </a:lnTo>
                  <a:lnTo>
                    <a:pt x="351" y="372"/>
                  </a:lnTo>
                  <a:lnTo>
                    <a:pt x="352" y="371"/>
                  </a:lnTo>
                  <a:lnTo>
                    <a:pt x="353" y="371"/>
                  </a:lnTo>
                  <a:lnTo>
                    <a:pt x="354" y="371"/>
                  </a:lnTo>
                  <a:lnTo>
                    <a:pt x="354" y="372"/>
                  </a:lnTo>
                  <a:lnTo>
                    <a:pt x="355" y="371"/>
                  </a:lnTo>
                  <a:lnTo>
                    <a:pt x="356" y="368"/>
                  </a:lnTo>
                  <a:lnTo>
                    <a:pt x="357" y="322"/>
                  </a:lnTo>
                  <a:lnTo>
                    <a:pt x="358" y="206"/>
                  </a:lnTo>
                  <a:lnTo>
                    <a:pt x="358" y="66"/>
                  </a:lnTo>
                  <a:lnTo>
                    <a:pt x="359" y="0"/>
                  </a:lnTo>
                  <a:lnTo>
                    <a:pt x="360" y="63"/>
                  </a:lnTo>
                  <a:lnTo>
                    <a:pt x="361" y="202"/>
                  </a:lnTo>
                  <a:lnTo>
                    <a:pt x="362" y="318"/>
                  </a:lnTo>
                  <a:lnTo>
                    <a:pt x="362" y="364"/>
                  </a:lnTo>
                  <a:lnTo>
                    <a:pt x="363" y="371"/>
                  </a:lnTo>
                  <a:lnTo>
                    <a:pt x="364" y="372"/>
                  </a:lnTo>
                  <a:lnTo>
                    <a:pt x="365" y="372"/>
                  </a:lnTo>
                  <a:lnTo>
                    <a:pt x="366" y="372"/>
                  </a:lnTo>
                  <a:lnTo>
                    <a:pt x="366" y="371"/>
                  </a:lnTo>
                  <a:lnTo>
                    <a:pt x="367" y="372"/>
                  </a:lnTo>
                  <a:lnTo>
                    <a:pt x="368" y="371"/>
                  </a:lnTo>
                  <a:lnTo>
                    <a:pt x="369" y="371"/>
                  </a:lnTo>
                  <a:lnTo>
                    <a:pt x="370" y="371"/>
                  </a:lnTo>
                  <a:lnTo>
                    <a:pt x="370" y="372"/>
                  </a:lnTo>
                  <a:lnTo>
                    <a:pt x="371" y="371"/>
                  </a:lnTo>
                  <a:lnTo>
                    <a:pt x="372" y="372"/>
                  </a:lnTo>
                  <a:lnTo>
                    <a:pt x="373" y="371"/>
                  </a:lnTo>
                  <a:lnTo>
                    <a:pt x="374" y="372"/>
                  </a:lnTo>
                  <a:lnTo>
                    <a:pt x="374" y="372"/>
                  </a:lnTo>
                  <a:lnTo>
                    <a:pt x="375" y="372"/>
                  </a:lnTo>
                  <a:lnTo>
                    <a:pt x="376" y="372"/>
                  </a:lnTo>
                  <a:lnTo>
                    <a:pt x="377" y="372"/>
                  </a:lnTo>
                  <a:lnTo>
                    <a:pt x="378" y="372"/>
                  </a:lnTo>
                  <a:lnTo>
                    <a:pt x="378" y="372"/>
                  </a:lnTo>
                  <a:lnTo>
                    <a:pt x="379" y="372"/>
                  </a:lnTo>
                  <a:lnTo>
                    <a:pt x="380" y="372"/>
                  </a:lnTo>
                  <a:lnTo>
                    <a:pt x="381" y="372"/>
                  </a:lnTo>
                  <a:lnTo>
                    <a:pt x="382" y="372"/>
                  </a:lnTo>
                  <a:lnTo>
                    <a:pt x="382" y="372"/>
                  </a:lnTo>
                  <a:lnTo>
                    <a:pt x="383" y="372"/>
                  </a:lnTo>
                  <a:lnTo>
                    <a:pt x="384" y="372"/>
                  </a:lnTo>
                  <a:lnTo>
                    <a:pt x="385" y="372"/>
                  </a:lnTo>
                  <a:lnTo>
                    <a:pt x="386" y="372"/>
                  </a:lnTo>
                  <a:lnTo>
                    <a:pt x="386" y="372"/>
                  </a:lnTo>
                  <a:lnTo>
                    <a:pt x="387" y="372"/>
                  </a:lnTo>
                  <a:lnTo>
                    <a:pt x="388" y="372"/>
                  </a:lnTo>
                  <a:lnTo>
                    <a:pt x="389" y="372"/>
                  </a:lnTo>
                  <a:lnTo>
                    <a:pt x="390" y="372"/>
                  </a:lnTo>
                  <a:lnTo>
                    <a:pt x="390" y="372"/>
                  </a:lnTo>
                  <a:lnTo>
                    <a:pt x="391" y="372"/>
                  </a:lnTo>
                  <a:lnTo>
                    <a:pt x="392" y="372"/>
                  </a:lnTo>
                  <a:lnTo>
                    <a:pt x="393" y="372"/>
                  </a:lnTo>
                  <a:lnTo>
                    <a:pt x="394" y="372"/>
                  </a:lnTo>
                  <a:lnTo>
                    <a:pt x="394" y="372"/>
                  </a:lnTo>
                  <a:lnTo>
                    <a:pt x="395" y="372"/>
                  </a:lnTo>
                  <a:lnTo>
                    <a:pt x="396" y="372"/>
                  </a:lnTo>
                  <a:lnTo>
                    <a:pt x="397" y="372"/>
                  </a:lnTo>
                  <a:lnTo>
                    <a:pt x="398" y="372"/>
                  </a:lnTo>
                  <a:lnTo>
                    <a:pt x="398" y="372"/>
                  </a:lnTo>
                  <a:lnTo>
                    <a:pt x="399" y="372"/>
                  </a:lnTo>
                  <a:lnTo>
                    <a:pt x="400" y="372"/>
                  </a:lnTo>
                  <a:lnTo>
                    <a:pt x="401" y="372"/>
                  </a:lnTo>
                  <a:lnTo>
                    <a:pt x="402" y="372"/>
                  </a:lnTo>
                  <a:lnTo>
                    <a:pt x="402" y="372"/>
                  </a:lnTo>
                  <a:lnTo>
                    <a:pt x="403" y="372"/>
                  </a:lnTo>
                  <a:lnTo>
                    <a:pt x="404" y="372"/>
                  </a:lnTo>
                  <a:lnTo>
                    <a:pt x="405" y="372"/>
                  </a:lnTo>
                  <a:lnTo>
                    <a:pt x="406" y="372"/>
                  </a:lnTo>
                  <a:lnTo>
                    <a:pt x="406" y="372"/>
                  </a:lnTo>
                  <a:lnTo>
                    <a:pt x="407" y="372"/>
                  </a:lnTo>
                  <a:lnTo>
                    <a:pt x="408" y="372"/>
                  </a:lnTo>
                  <a:lnTo>
                    <a:pt x="409" y="372"/>
                  </a:lnTo>
                  <a:lnTo>
                    <a:pt x="410" y="372"/>
                  </a:lnTo>
                  <a:lnTo>
                    <a:pt x="410" y="372"/>
                  </a:lnTo>
                  <a:lnTo>
                    <a:pt x="411" y="372"/>
                  </a:lnTo>
                  <a:lnTo>
                    <a:pt x="412" y="372"/>
                  </a:lnTo>
                  <a:lnTo>
                    <a:pt x="413" y="372"/>
                  </a:lnTo>
                  <a:lnTo>
                    <a:pt x="414" y="372"/>
                  </a:lnTo>
                  <a:lnTo>
                    <a:pt x="414" y="372"/>
                  </a:lnTo>
                  <a:lnTo>
                    <a:pt x="415" y="372"/>
                  </a:lnTo>
                  <a:lnTo>
                    <a:pt x="416" y="372"/>
                  </a:lnTo>
                  <a:lnTo>
                    <a:pt x="417" y="372"/>
                  </a:lnTo>
                  <a:lnTo>
                    <a:pt x="418" y="372"/>
                  </a:lnTo>
                  <a:lnTo>
                    <a:pt x="418" y="372"/>
                  </a:lnTo>
                  <a:lnTo>
                    <a:pt x="419" y="372"/>
                  </a:lnTo>
                  <a:lnTo>
                    <a:pt x="420" y="372"/>
                  </a:lnTo>
                  <a:lnTo>
                    <a:pt x="421" y="372"/>
                  </a:lnTo>
                  <a:lnTo>
                    <a:pt x="422" y="372"/>
                  </a:lnTo>
                  <a:lnTo>
                    <a:pt x="422" y="372"/>
                  </a:lnTo>
                  <a:lnTo>
                    <a:pt x="423" y="372"/>
                  </a:lnTo>
                  <a:lnTo>
                    <a:pt x="424" y="372"/>
                  </a:lnTo>
                  <a:lnTo>
                    <a:pt x="425" y="372"/>
                  </a:lnTo>
                  <a:lnTo>
                    <a:pt x="426" y="372"/>
                  </a:lnTo>
                  <a:lnTo>
                    <a:pt x="426" y="372"/>
                  </a:lnTo>
                  <a:lnTo>
                    <a:pt x="427" y="372"/>
                  </a:lnTo>
                  <a:lnTo>
                    <a:pt x="428" y="372"/>
                  </a:lnTo>
                  <a:lnTo>
                    <a:pt x="429" y="372"/>
                  </a:lnTo>
                  <a:lnTo>
                    <a:pt x="430" y="372"/>
                  </a:lnTo>
                  <a:lnTo>
                    <a:pt x="430" y="372"/>
                  </a:lnTo>
                  <a:lnTo>
                    <a:pt x="431" y="372"/>
                  </a:lnTo>
                  <a:lnTo>
                    <a:pt x="432" y="372"/>
                  </a:lnTo>
                  <a:lnTo>
                    <a:pt x="433" y="372"/>
                  </a:lnTo>
                  <a:lnTo>
                    <a:pt x="434" y="372"/>
                  </a:lnTo>
                  <a:lnTo>
                    <a:pt x="434" y="372"/>
                  </a:lnTo>
                  <a:lnTo>
                    <a:pt x="435" y="372"/>
                  </a:lnTo>
                  <a:lnTo>
                    <a:pt x="436" y="372"/>
                  </a:lnTo>
                  <a:lnTo>
                    <a:pt x="437" y="372"/>
                  </a:lnTo>
                  <a:lnTo>
                    <a:pt x="438" y="372"/>
                  </a:lnTo>
                  <a:lnTo>
                    <a:pt x="438" y="372"/>
                  </a:lnTo>
                  <a:lnTo>
                    <a:pt x="439" y="372"/>
                  </a:lnTo>
                  <a:lnTo>
                    <a:pt x="440" y="372"/>
                  </a:lnTo>
                  <a:lnTo>
                    <a:pt x="441" y="372"/>
                  </a:lnTo>
                  <a:lnTo>
                    <a:pt x="442" y="372"/>
                  </a:lnTo>
                  <a:lnTo>
                    <a:pt x="442" y="372"/>
                  </a:lnTo>
                  <a:lnTo>
                    <a:pt x="443" y="372"/>
                  </a:lnTo>
                  <a:lnTo>
                    <a:pt x="444" y="372"/>
                  </a:lnTo>
                  <a:lnTo>
                    <a:pt x="445" y="372"/>
                  </a:lnTo>
                  <a:lnTo>
                    <a:pt x="446" y="372"/>
                  </a:lnTo>
                  <a:lnTo>
                    <a:pt x="446" y="372"/>
                  </a:lnTo>
                  <a:lnTo>
                    <a:pt x="447" y="372"/>
                  </a:lnTo>
                  <a:lnTo>
                    <a:pt x="448" y="372"/>
                  </a:lnTo>
                  <a:lnTo>
                    <a:pt x="449" y="372"/>
                  </a:lnTo>
                  <a:lnTo>
                    <a:pt x="450" y="372"/>
                  </a:lnTo>
                  <a:lnTo>
                    <a:pt x="450" y="372"/>
                  </a:lnTo>
                  <a:lnTo>
                    <a:pt x="451" y="372"/>
                  </a:lnTo>
                  <a:lnTo>
                    <a:pt x="452" y="372"/>
                  </a:lnTo>
                  <a:lnTo>
                    <a:pt x="453" y="372"/>
                  </a:lnTo>
                  <a:lnTo>
                    <a:pt x="454" y="372"/>
                  </a:lnTo>
                  <a:lnTo>
                    <a:pt x="454" y="372"/>
                  </a:lnTo>
                  <a:lnTo>
                    <a:pt x="455" y="372"/>
                  </a:lnTo>
                  <a:lnTo>
                    <a:pt x="456" y="372"/>
                  </a:lnTo>
                  <a:lnTo>
                    <a:pt x="457" y="372"/>
                  </a:lnTo>
                  <a:lnTo>
                    <a:pt x="458" y="372"/>
                  </a:lnTo>
                  <a:lnTo>
                    <a:pt x="458" y="372"/>
                  </a:lnTo>
                  <a:lnTo>
                    <a:pt x="459" y="372"/>
                  </a:lnTo>
                  <a:lnTo>
                    <a:pt x="460" y="372"/>
                  </a:lnTo>
                  <a:lnTo>
                    <a:pt x="461" y="372"/>
                  </a:lnTo>
                  <a:lnTo>
                    <a:pt x="462" y="372"/>
                  </a:lnTo>
                  <a:lnTo>
                    <a:pt x="462" y="372"/>
                  </a:lnTo>
                  <a:lnTo>
                    <a:pt x="463" y="372"/>
                  </a:lnTo>
                  <a:lnTo>
                    <a:pt x="464" y="372"/>
                  </a:lnTo>
                  <a:lnTo>
                    <a:pt x="465" y="372"/>
                  </a:lnTo>
                  <a:lnTo>
                    <a:pt x="466" y="372"/>
                  </a:lnTo>
                  <a:lnTo>
                    <a:pt x="466" y="372"/>
                  </a:lnTo>
                  <a:lnTo>
                    <a:pt x="467" y="372"/>
                  </a:lnTo>
                  <a:lnTo>
                    <a:pt x="468" y="372"/>
                  </a:lnTo>
                  <a:lnTo>
                    <a:pt x="469" y="372"/>
                  </a:lnTo>
                  <a:lnTo>
                    <a:pt x="470" y="372"/>
                  </a:lnTo>
                  <a:lnTo>
                    <a:pt x="470" y="372"/>
                  </a:lnTo>
                  <a:lnTo>
                    <a:pt x="471" y="372"/>
                  </a:lnTo>
                  <a:lnTo>
                    <a:pt x="472" y="372"/>
                  </a:lnTo>
                  <a:lnTo>
                    <a:pt x="473" y="372"/>
                  </a:lnTo>
                  <a:lnTo>
                    <a:pt x="474" y="372"/>
                  </a:lnTo>
                  <a:lnTo>
                    <a:pt x="474" y="372"/>
                  </a:lnTo>
                  <a:lnTo>
                    <a:pt x="475" y="372"/>
                  </a:lnTo>
                  <a:lnTo>
                    <a:pt x="476" y="372"/>
                  </a:lnTo>
                  <a:lnTo>
                    <a:pt x="477" y="372"/>
                  </a:lnTo>
                  <a:lnTo>
                    <a:pt x="478" y="372"/>
                  </a:lnTo>
                  <a:lnTo>
                    <a:pt x="478" y="372"/>
                  </a:lnTo>
                  <a:lnTo>
                    <a:pt x="479" y="372"/>
                  </a:lnTo>
                  <a:lnTo>
                    <a:pt x="480" y="372"/>
                  </a:lnTo>
                  <a:lnTo>
                    <a:pt x="481" y="372"/>
                  </a:lnTo>
                  <a:lnTo>
                    <a:pt x="482" y="372"/>
                  </a:lnTo>
                  <a:lnTo>
                    <a:pt x="482" y="372"/>
                  </a:lnTo>
                  <a:lnTo>
                    <a:pt x="483" y="372"/>
                  </a:lnTo>
                  <a:lnTo>
                    <a:pt x="484" y="372"/>
                  </a:lnTo>
                  <a:lnTo>
                    <a:pt x="485" y="372"/>
                  </a:lnTo>
                  <a:lnTo>
                    <a:pt x="486" y="372"/>
                  </a:lnTo>
                  <a:lnTo>
                    <a:pt x="486" y="372"/>
                  </a:lnTo>
                  <a:lnTo>
                    <a:pt x="487" y="372"/>
                  </a:lnTo>
                  <a:lnTo>
                    <a:pt x="488" y="372"/>
                  </a:lnTo>
                  <a:lnTo>
                    <a:pt x="489" y="372"/>
                  </a:lnTo>
                  <a:lnTo>
                    <a:pt x="490" y="372"/>
                  </a:lnTo>
                  <a:lnTo>
                    <a:pt x="490" y="372"/>
                  </a:lnTo>
                  <a:lnTo>
                    <a:pt x="491" y="372"/>
                  </a:lnTo>
                  <a:lnTo>
                    <a:pt x="492" y="372"/>
                  </a:lnTo>
                  <a:lnTo>
                    <a:pt x="493" y="372"/>
                  </a:lnTo>
                  <a:lnTo>
                    <a:pt x="494" y="372"/>
                  </a:lnTo>
                  <a:lnTo>
                    <a:pt x="494" y="372"/>
                  </a:lnTo>
                  <a:lnTo>
                    <a:pt x="495" y="372"/>
                  </a:lnTo>
                  <a:lnTo>
                    <a:pt x="496" y="372"/>
                  </a:lnTo>
                  <a:lnTo>
                    <a:pt x="497" y="372"/>
                  </a:lnTo>
                  <a:lnTo>
                    <a:pt x="498" y="372"/>
                  </a:lnTo>
                  <a:lnTo>
                    <a:pt x="498" y="372"/>
                  </a:lnTo>
                  <a:lnTo>
                    <a:pt x="499" y="372"/>
                  </a:lnTo>
                  <a:lnTo>
                    <a:pt x="500" y="372"/>
                  </a:lnTo>
                  <a:lnTo>
                    <a:pt x="501" y="372"/>
                  </a:lnTo>
                  <a:lnTo>
                    <a:pt x="502" y="372"/>
                  </a:lnTo>
                  <a:lnTo>
                    <a:pt x="502" y="372"/>
                  </a:lnTo>
                  <a:lnTo>
                    <a:pt x="503" y="372"/>
                  </a:lnTo>
                  <a:lnTo>
                    <a:pt x="504" y="372"/>
                  </a:lnTo>
                  <a:lnTo>
                    <a:pt x="505" y="372"/>
                  </a:lnTo>
                  <a:lnTo>
                    <a:pt x="506" y="372"/>
                  </a:lnTo>
                  <a:lnTo>
                    <a:pt x="506" y="372"/>
                  </a:lnTo>
                  <a:lnTo>
                    <a:pt x="507" y="372"/>
                  </a:lnTo>
                  <a:lnTo>
                    <a:pt x="508" y="372"/>
                  </a:lnTo>
                  <a:lnTo>
                    <a:pt x="509" y="372"/>
                  </a:lnTo>
                  <a:lnTo>
                    <a:pt x="510" y="372"/>
                  </a:lnTo>
                  <a:lnTo>
                    <a:pt x="510" y="372"/>
                  </a:lnTo>
                  <a:lnTo>
                    <a:pt x="511" y="372"/>
                  </a:lnTo>
                  <a:lnTo>
                    <a:pt x="512" y="372"/>
                  </a:lnTo>
                  <a:lnTo>
                    <a:pt x="513" y="372"/>
                  </a:lnTo>
                  <a:lnTo>
                    <a:pt x="514" y="372"/>
                  </a:lnTo>
                  <a:lnTo>
                    <a:pt x="514" y="372"/>
                  </a:lnTo>
                  <a:lnTo>
                    <a:pt x="515" y="372"/>
                  </a:lnTo>
                  <a:lnTo>
                    <a:pt x="516" y="372"/>
                  </a:lnTo>
                  <a:lnTo>
                    <a:pt x="517" y="372"/>
                  </a:lnTo>
                  <a:lnTo>
                    <a:pt x="518" y="372"/>
                  </a:lnTo>
                  <a:lnTo>
                    <a:pt x="518" y="372"/>
                  </a:lnTo>
                  <a:lnTo>
                    <a:pt x="519" y="372"/>
                  </a:lnTo>
                  <a:lnTo>
                    <a:pt x="520" y="372"/>
                  </a:lnTo>
                  <a:lnTo>
                    <a:pt x="521" y="372"/>
                  </a:lnTo>
                  <a:lnTo>
                    <a:pt x="522" y="372"/>
                  </a:lnTo>
                  <a:lnTo>
                    <a:pt x="522" y="372"/>
                  </a:lnTo>
                  <a:lnTo>
                    <a:pt x="523" y="372"/>
                  </a:lnTo>
                  <a:lnTo>
                    <a:pt x="524" y="372"/>
                  </a:lnTo>
                  <a:lnTo>
                    <a:pt x="525" y="372"/>
                  </a:lnTo>
                  <a:lnTo>
                    <a:pt x="526" y="372"/>
                  </a:lnTo>
                  <a:lnTo>
                    <a:pt x="526" y="372"/>
                  </a:lnTo>
                  <a:lnTo>
                    <a:pt x="527" y="372"/>
                  </a:lnTo>
                  <a:lnTo>
                    <a:pt x="528" y="372"/>
                  </a:lnTo>
                  <a:lnTo>
                    <a:pt x="529" y="372"/>
                  </a:lnTo>
                  <a:lnTo>
                    <a:pt x="530" y="372"/>
                  </a:lnTo>
                  <a:lnTo>
                    <a:pt x="530" y="372"/>
                  </a:lnTo>
                  <a:lnTo>
                    <a:pt x="531" y="372"/>
                  </a:lnTo>
                  <a:lnTo>
                    <a:pt x="532" y="372"/>
                  </a:lnTo>
                  <a:lnTo>
                    <a:pt x="533" y="372"/>
                  </a:lnTo>
                  <a:lnTo>
                    <a:pt x="534" y="372"/>
                  </a:lnTo>
                  <a:lnTo>
                    <a:pt x="534" y="372"/>
                  </a:lnTo>
                  <a:lnTo>
                    <a:pt x="535" y="372"/>
                  </a:lnTo>
                  <a:lnTo>
                    <a:pt x="536" y="372"/>
                  </a:lnTo>
                  <a:lnTo>
                    <a:pt x="537" y="372"/>
                  </a:lnTo>
                  <a:lnTo>
                    <a:pt x="538" y="372"/>
                  </a:lnTo>
                  <a:lnTo>
                    <a:pt x="538" y="372"/>
                  </a:lnTo>
                  <a:lnTo>
                    <a:pt x="539" y="372"/>
                  </a:lnTo>
                  <a:lnTo>
                    <a:pt x="540" y="372"/>
                  </a:lnTo>
                  <a:lnTo>
                    <a:pt x="541" y="372"/>
                  </a:lnTo>
                  <a:lnTo>
                    <a:pt x="542" y="372"/>
                  </a:lnTo>
                  <a:lnTo>
                    <a:pt x="542" y="372"/>
                  </a:lnTo>
                  <a:lnTo>
                    <a:pt x="543" y="372"/>
                  </a:lnTo>
                  <a:lnTo>
                    <a:pt x="544" y="372"/>
                  </a:lnTo>
                  <a:lnTo>
                    <a:pt x="545" y="372"/>
                  </a:lnTo>
                  <a:lnTo>
                    <a:pt x="546" y="372"/>
                  </a:lnTo>
                  <a:lnTo>
                    <a:pt x="546" y="372"/>
                  </a:lnTo>
                  <a:lnTo>
                    <a:pt x="547" y="372"/>
                  </a:lnTo>
                  <a:lnTo>
                    <a:pt x="548" y="372"/>
                  </a:lnTo>
                  <a:lnTo>
                    <a:pt x="549" y="372"/>
                  </a:lnTo>
                  <a:lnTo>
                    <a:pt x="550" y="372"/>
                  </a:lnTo>
                  <a:lnTo>
                    <a:pt x="550" y="372"/>
                  </a:lnTo>
                  <a:lnTo>
                    <a:pt x="551" y="372"/>
                  </a:lnTo>
                  <a:lnTo>
                    <a:pt x="552" y="372"/>
                  </a:lnTo>
                  <a:lnTo>
                    <a:pt x="553" y="372"/>
                  </a:lnTo>
                  <a:lnTo>
                    <a:pt x="554" y="372"/>
                  </a:lnTo>
                  <a:lnTo>
                    <a:pt x="554" y="372"/>
                  </a:lnTo>
                  <a:lnTo>
                    <a:pt x="555" y="372"/>
                  </a:lnTo>
                  <a:lnTo>
                    <a:pt x="556" y="372"/>
                  </a:lnTo>
                  <a:lnTo>
                    <a:pt x="557" y="372"/>
                  </a:lnTo>
                  <a:lnTo>
                    <a:pt x="558" y="372"/>
                  </a:lnTo>
                  <a:lnTo>
                    <a:pt x="558" y="372"/>
                  </a:lnTo>
                  <a:lnTo>
                    <a:pt x="559" y="372"/>
                  </a:lnTo>
                  <a:lnTo>
                    <a:pt x="560" y="372"/>
                  </a:lnTo>
                  <a:lnTo>
                    <a:pt x="561" y="372"/>
                  </a:lnTo>
                  <a:lnTo>
                    <a:pt x="562" y="372"/>
                  </a:lnTo>
                  <a:lnTo>
                    <a:pt x="562" y="372"/>
                  </a:lnTo>
                  <a:lnTo>
                    <a:pt x="563" y="372"/>
                  </a:lnTo>
                  <a:lnTo>
                    <a:pt x="564" y="372"/>
                  </a:lnTo>
                  <a:lnTo>
                    <a:pt x="565" y="372"/>
                  </a:lnTo>
                  <a:lnTo>
                    <a:pt x="566" y="372"/>
                  </a:lnTo>
                  <a:lnTo>
                    <a:pt x="566" y="372"/>
                  </a:lnTo>
                  <a:lnTo>
                    <a:pt x="567" y="372"/>
                  </a:lnTo>
                  <a:lnTo>
                    <a:pt x="568" y="372"/>
                  </a:lnTo>
                  <a:lnTo>
                    <a:pt x="569" y="372"/>
                  </a:lnTo>
                  <a:lnTo>
                    <a:pt x="570" y="372"/>
                  </a:lnTo>
                  <a:lnTo>
                    <a:pt x="570" y="372"/>
                  </a:lnTo>
                  <a:lnTo>
                    <a:pt x="571" y="372"/>
                  </a:lnTo>
                  <a:lnTo>
                    <a:pt x="572" y="372"/>
                  </a:lnTo>
                  <a:lnTo>
                    <a:pt x="573" y="372"/>
                  </a:lnTo>
                  <a:lnTo>
                    <a:pt x="574" y="372"/>
                  </a:lnTo>
                  <a:lnTo>
                    <a:pt x="574" y="372"/>
                  </a:lnTo>
                  <a:lnTo>
                    <a:pt x="575" y="372"/>
                  </a:lnTo>
                  <a:lnTo>
                    <a:pt x="576" y="372"/>
                  </a:lnTo>
                  <a:lnTo>
                    <a:pt x="577" y="372"/>
                  </a:lnTo>
                  <a:lnTo>
                    <a:pt x="578" y="372"/>
                  </a:lnTo>
                  <a:lnTo>
                    <a:pt x="578" y="372"/>
                  </a:lnTo>
                  <a:lnTo>
                    <a:pt x="579" y="372"/>
                  </a:lnTo>
                  <a:lnTo>
                    <a:pt x="580" y="372"/>
                  </a:lnTo>
                  <a:lnTo>
                    <a:pt x="581" y="372"/>
                  </a:lnTo>
                  <a:lnTo>
                    <a:pt x="582" y="372"/>
                  </a:lnTo>
                  <a:lnTo>
                    <a:pt x="582" y="372"/>
                  </a:lnTo>
                  <a:lnTo>
                    <a:pt x="583" y="372"/>
                  </a:lnTo>
                  <a:lnTo>
                    <a:pt x="584" y="370"/>
                  </a:lnTo>
                  <a:lnTo>
                    <a:pt x="585" y="346"/>
                  </a:lnTo>
                  <a:lnTo>
                    <a:pt x="586" y="289"/>
                  </a:lnTo>
                  <a:lnTo>
                    <a:pt x="586" y="223"/>
                  </a:lnTo>
                  <a:lnTo>
                    <a:pt x="587" y="197"/>
                  </a:lnTo>
                  <a:lnTo>
                    <a:pt x="588" y="230"/>
                  </a:lnTo>
                  <a:lnTo>
                    <a:pt x="589" y="297"/>
                  </a:lnTo>
                  <a:lnTo>
                    <a:pt x="590" y="350"/>
                  </a:lnTo>
                  <a:lnTo>
                    <a:pt x="590" y="369"/>
                  </a:lnTo>
                  <a:lnTo>
                    <a:pt x="591" y="372"/>
                  </a:lnTo>
                  <a:lnTo>
                    <a:pt x="592" y="372"/>
                  </a:lnTo>
                  <a:lnTo>
                    <a:pt x="593" y="372"/>
                  </a:lnTo>
                  <a:lnTo>
                    <a:pt x="594" y="372"/>
                  </a:lnTo>
                  <a:lnTo>
                    <a:pt x="594" y="372"/>
                  </a:lnTo>
                  <a:lnTo>
                    <a:pt x="595" y="372"/>
                  </a:lnTo>
                  <a:lnTo>
                    <a:pt x="596" y="372"/>
                  </a:lnTo>
                  <a:lnTo>
                    <a:pt x="597" y="372"/>
                  </a:lnTo>
                  <a:lnTo>
                    <a:pt x="598" y="372"/>
                  </a:lnTo>
                  <a:lnTo>
                    <a:pt x="598" y="372"/>
                  </a:lnTo>
                  <a:lnTo>
                    <a:pt x="599" y="372"/>
                  </a:lnTo>
                  <a:lnTo>
                    <a:pt x="600" y="372"/>
                  </a:lnTo>
                  <a:lnTo>
                    <a:pt x="601" y="372"/>
                  </a:lnTo>
                  <a:lnTo>
                    <a:pt x="602" y="372"/>
                  </a:lnTo>
                  <a:lnTo>
                    <a:pt x="602" y="372"/>
                  </a:lnTo>
                  <a:lnTo>
                    <a:pt x="603" y="372"/>
                  </a:lnTo>
                  <a:lnTo>
                    <a:pt x="604" y="372"/>
                  </a:lnTo>
                  <a:lnTo>
                    <a:pt x="605" y="372"/>
                  </a:lnTo>
                  <a:lnTo>
                    <a:pt x="606" y="372"/>
                  </a:lnTo>
                  <a:lnTo>
                    <a:pt x="606" y="372"/>
                  </a:lnTo>
                  <a:lnTo>
                    <a:pt x="607" y="372"/>
                  </a:lnTo>
                  <a:lnTo>
                    <a:pt x="608" y="372"/>
                  </a:lnTo>
                  <a:lnTo>
                    <a:pt x="609" y="372"/>
                  </a:lnTo>
                  <a:lnTo>
                    <a:pt x="610" y="372"/>
                  </a:lnTo>
                  <a:lnTo>
                    <a:pt x="610" y="372"/>
                  </a:lnTo>
                  <a:lnTo>
                    <a:pt x="611" y="372"/>
                  </a:lnTo>
                  <a:lnTo>
                    <a:pt x="612" y="372"/>
                  </a:lnTo>
                  <a:lnTo>
                    <a:pt x="613" y="372"/>
                  </a:lnTo>
                  <a:lnTo>
                    <a:pt x="614" y="372"/>
                  </a:lnTo>
                  <a:lnTo>
                    <a:pt x="614" y="372"/>
                  </a:lnTo>
                  <a:lnTo>
                    <a:pt x="615" y="372"/>
                  </a:lnTo>
                  <a:lnTo>
                    <a:pt x="616" y="372"/>
                  </a:lnTo>
                  <a:lnTo>
                    <a:pt x="617" y="372"/>
                  </a:lnTo>
                  <a:lnTo>
                    <a:pt x="618" y="372"/>
                  </a:lnTo>
                  <a:lnTo>
                    <a:pt x="618" y="372"/>
                  </a:lnTo>
                  <a:lnTo>
                    <a:pt x="619" y="372"/>
                  </a:lnTo>
                  <a:lnTo>
                    <a:pt x="620" y="372"/>
                  </a:lnTo>
                  <a:lnTo>
                    <a:pt x="621" y="372"/>
                  </a:lnTo>
                  <a:lnTo>
                    <a:pt x="622" y="372"/>
                  </a:lnTo>
                  <a:lnTo>
                    <a:pt x="622" y="372"/>
                  </a:lnTo>
                  <a:lnTo>
                    <a:pt x="623" y="372"/>
                  </a:lnTo>
                  <a:lnTo>
                    <a:pt x="624" y="372"/>
                  </a:lnTo>
                  <a:lnTo>
                    <a:pt x="625" y="372"/>
                  </a:lnTo>
                  <a:lnTo>
                    <a:pt x="626" y="372"/>
                  </a:lnTo>
                  <a:lnTo>
                    <a:pt x="626" y="372"/>
                  </a:lnTo>
                  <a:lnTo>
                    <a:pt x="627" y="372"/>
                  </a:lnTo>
                  <a:lnTo>
                    <a:pt x="628" y="372"/>
                  </a:lnTo>
                  <a:lnTo>
                    <a:pt x="629" y="372"/>
                  </a:lnTo>
                  <a:lnTo>
                    <a:pt x="630" y="372"/>
                  </a:lnTo>
                  <a:lnTo>
                    <a:pt x="630" y="372"/>
                  </a:lnTo>
                  <a:lnTo>
                    <a:pt x="631" y="372"/>
                  </a:lnTo>
                  <a:lnTo>
                    <a:pt x="632" y="372"/>
                  </a:lnTo>
                  <a:lnTo>
                    <a:pt x="633" y="372"/>
                  </a:lnTo>
                  <a:lnTo>
                    <a:pt x="634" y="372"/>
                  </a:lnTo>
                  <a:lnTo>
                    <a:pt x="634" y="372"/>
                  </a:lnTo>
                  <a:lnTo>
                    <a:pt x="635" y="372"/>
                  </a:lnTo>
                  <a:lnTo>
                    <a:pt x="636" y="372"/>
                  </a:lnTo>
                  <a:lnTo>
                    <a:pt x="637" y="372"/>
                  </a:lnTo>
                  <a:lnTo>
                    <a:pt x="638" y="372"/>
                  </a:lnTo>
                  <a:lnTo>
                    <a:pt x="638" y="372"/>
                  </a:lnTo>
                  <a:lnTo>
                    <a:pt x="639" y="372"/>
                  </a:lnTo>
                  <a:lnTo>
                    <a:pt x="640" y="372"/>
                  </a:lnTo>
                  <a:lnTo>
                    <a:pt x="641" y="372"/>
                  </a:lnTo>
                  <a:lnTo>
                    <a:pt x="642" y="372"/>
                  </a:lnTo>
                  <a:lnTo>
                    <a:pt x="642" y="372"/>
                  </a:lnTo>
                  <a:lnTo>
                    <a:pt x="643" y="372"/>
                  </a:lnTo>
                  <a:lnTo>
                    <a:pt x="644" y="372"/>
                  </a:lnTo>
                  <a:lnTo>
                    <a:pt x="645" y="372"/>
                  </a:lnTo>
                  <a:lnTo>
                    <a:pt x="646" y="372"/>
                  </a:lnTo>
                  <a:lnTo>
                    <a:pt x="646" y="372"/>
                  </a:lnTo>
                  <a:lnTo>
                    <a:pt x="647" y="372"/>
                  </a:lnTo>
                  <a:lnTo>
                    <a:pt x="648" y="372"/>
                  </a:lnTo>
                  <a:lnTo>
                    <a:pt x="649" y="372"/>
                  </a:lnTo>
                  <a:lnTo>
                    <a:pt x="650" y="372"/>
                  </a:lnTo>
                  <a:lnTo>
                    <a:pt x="650" y="372"/>
                  </a:lnTo>
                  <a:lnTo>
                    <a:pt x="651" y="372"/>
                  </a:lnTo>
                  <a:lnTo>
                    <a:pt x="652" y="372"/>
                  </a:lnTo>
                  <a:lnTo>
                    <a:pt x="653" y="372"/>
                  </a:lnTo>
                  <a:lnTo>
                    <a:pt x="654" y="372"/>
                  </a:lnTo>
                  <a:lnTo>
                    <a:pt x="654" y="372"/>
                  </a:lnTo>
                  <a:lnTo>
                    <a:pt x="655" y="372"/>
                  </a:lnTo>
                  <a:lnTo>
                    <a:pt x="656" y="372"/>
                  </a:lnTo>
                  <a:lnTo>
                    <a:pt x="657" y="372"/>
                  </a:lnTo>
                  <a:lnTo>
                    <a:pt x="658" y="372"/>
                  </a:lnTo>
                  <a:lnTo>
                    <a:pt x="658" y="372"/>
                  </a:lnTo>
                  <a:lnTo>
                    <a:pt x="659" y="372"/>
                  </a:lnTo>
                  <a:lnTo>
                    <a:pt x="660" y="372"/>
                  </a:lnTo>
                  <a:lnTo>
                    <a:pt x="661" y="372"/>
                  </a:lnTo>
                  <a:lnTo>
                    <a:pt x="662" y="372"/>
                  </a:lnTo>
                  <a:lnTo>
                    <a:pt x="662" y="372"/>
                  </a:lnTo>
                  <a:lnTo>
                    <a:pt x="663" y="372"/>
                  </a:lnTo>
                  <a:lnTo>
                    <a:pt x="664" y="372"/>
                  </a:lnTo>
                  <a:lnTo>
                    <a:pt x="665" y="372"/>
                  </a:lnTo>
                  <a:lnTo>
                    <a:pt x="666" y="372"/>
                  </a:lnTo>
                  <a:lnTo>
                    <a:pt x="666" y="372"/>
                  </a:lnTo>
                  <a:lnTo>
                    <a:pt x="667" y="372"/>
                  </a:lnTo>
                  <a:lnTo>
                    <a:pt x="668" y="372"/>
                  </a:lnTo>
                  <a:lnTo>
                    <a:pt x="669" y="372"/>
                  </a:lnTo>
                  <a:lnTo>
                    <a:pt x="670" y="372"/>
                  </a:lnTo>
                  <a:lnTo>
                    <a:pt x="670" y="372"/>
                  </a:lnTo>
                  <a:lnTo>
                    <a:pt x="671" y="372"/>
                  </a:lnTo>
                  <a:lnTo>
                    <a:pt x="672" y="372"/>
                  </a:lnTo>
                  <a:lnTo>
                    <a:pt x="673" y="372"/>
                  </a:lnTo>
                  <a:lnTo>
                    <a:pt x="674" y="372"/>
                  </a:lnTo>
                  <a:lnTo>
                    <a:pt x="674" y="372"/>
                  </a:lnTo>
                  <a:lnTo>
                    <a:pt x="675" y="372"/>
                  </a:lnTo>
                  <a:lnTo>
                    <a:pt x="676" y="372"/>
                  </a:lnTo>
                  <a:lnTo>
                    <a:pt x="677" y="372"/>
                  </a:lnTo>
                  <a:lnTo>
                    <a:pt x="678" y="372"/>
                  </a:lnTo>
                  <a:lnTo>
                    <a:pt x="678" y="372"/>
                  </a:lnTo>
                  <a:lnTo>
                    <a:pt x="679" y="372"/>
                  </a:lnTo>
                  <a:lnTo>
                    <a:pt x="680" y="372"/>
                  </a:lnTo>
                  <a:lnTo>
                    <a:pt x="681" y="372"/>
                  </a:lnTo>
                  <a:lnTo>
                    <a:pt x="682" y="372"/>
                  </a:lnTo>
                  <a:lnTo>
                    <a:pt x="682" y="372"/>
                  </a:lnTo>
                  <a:lnTo>
                    <a:pt x="683" y="372"/>
                  </a:lnTo>
                  <a:lnTo>
                    <a:pt x="684" y="372"/>
                  </a:lnTo>
                  <a:lnTo>
                    <a:pt x="685" y="372"/>
                  </a:lnTo>
                  <a:lnTo>
                    <a:pt x="686" y="372"/>
                  </a:lnTo>
                  <a:lnTo>
                    <a:pt x="686" y="372"/>
                  </a:lnTo>
                  <a:lnTo>
                    <a:pt x="687" y="372"/>
                  </a:lnTo>
                  <a:lnTo>
                    <a:pt x="688" y="372"/>
                  </a:lnTo>
                  <a:lnTo>
                    <a:pt x="689" y="372"/>
                  </a:lnTo>
                  <a:lnTo>
                    <a:pt x="690" y="372"/>
                  </a:lnTo>
                  <a:lnTo>
                    <a:pt x="690" y="372"/>
                  </a:lnTo>
                  <a:lnTo>
                    <a:pt x="691" y="372"/>
                  </a:lnTo>
                  <a:lnTo>
                    <a:pt x="692" y="372"/>
                  </a:lnTo>
                  <a:lnTo>
                    <a:pt x="693" y="372"/>
                  </a:lnTo>
                  <a:lnTo>
                    <a:pt x="694" y="372"/>
                  </a:lnTo>
                  <a:lnTo>
                    <a:pt x="694" y="372"/>
                  </a:lnTo>
                  <a:lnTo>
                    <a:pt x="695" y="372"/>
                  </a:lnTo>
                  <a:lnTo>
                    <a:pt x="696" y="372"/>
                  </a:lnTo>
                  <a:lnTo>
                    <a:pt x="697" y="372"/>
                  </a:lnTo>
                  <a:lnTo>
                    <a:pt x="698" y="372"/>
                  </a:lnTo>
                  <a:lnTo>
                    <a:pt x="698" y="372"/>
                  </a:lnTo>
                  <a:lnTo>
                    <a:pt x="699" y="372"/>
                  </a:lnTo>
                  <a:lnTo>
                    <a:pt x="700" y="372"/>
                  </a:lnTo>
                  <a:lnTo>
                    <a:pt x="701" y="372"/>
                  </a:lnTo>
                  <a:lnTo>
                    <a:pt x="702" y="372"/>
                  </a:lnTo>
                  <a:lnTo>
                    <a:pt x="703" y="372"/>
                  </a:lnTo>
                  <a:lnTo>
                    <a:pt x="703" y="372"/>
                  </a:lnTo>
                  <a:lnTo>
                    <a:pt x="704" y="372"/>
                  </a:lnTo>
                  <a:lnTo>
                    <a:pt x="705" y="372"/>
                  </a:lnTo>
                  <a:lnTo>
                    <a:pt x="706" y="372"/>
                  </a:lnTo>
                  <a:lnTo>
                    <a:pt x="707" y="372"/>
                  </a:lnTo>
                  <a:lnTo>
                    <a:pt x="707" y="372"/>
                  </a:lnTo>
                  <a:lnTo>
                    <a:pt x="708" y="372"/>
                  </a:lnTo>
                  <a:lnTo>
                    <a:pt x="709" y="372"/>
                  </a:lnTo>
                  <a:lnTo>
                    <a:pt x="710" y="372"/>
                  </a:lnTo>
                  <a:lnTo>
                    <a:pt x="711" y="372"/>
                  </a:lnTo>
                  <a:lnTo>
                    <a:pt x="711" y="372"/>
                  </a:lnTo>
                  <a:lnTo>
                    <a:pt x="712" y="372"/>
                  </a:lnTo>
                  <a:lnTo>
                    <a:pt x="713" y="372"/>
                  </a:lnTo>
                  <a:lnTo>
                    <a:pt x="714" y="372"/>
                  </a:lnTo>
                  <a:lnTo>
                    <a:pt x="715" y="372"/>
                  </a:lnTo>
                  <a:lnTo>
                    <a:pt x="715" y="372"/>
                  </a:lnTo>
                  <a:lnTo>
                    <a:pt x="716" y="372"/>
                  </a:lnTo>
                  <a:lnTo>
                    <a:pt x="717" y="372"/>
                  </a:lnTo>
                  <a:lnTo>
                    <a:pt x="718" y="372"/>
                  </a:lnTo>
                  <a:lnTo>
                    <a:pt x="719" y="372"/>
                  </a:lnTo>
                  <a:lnTo>
                    <a:pt x="719" y="372"/>
                  </a:lnTo>
                  <a:lnTo>
                    <a:pt x="720" y="372"/>
                  </a:lnTo>
                  <a:lnTo>
                    <a:pt x="721" y="372"/>
                  </a:lnTo>
                  <a:lnTo>
                    <a:pt x="722" y="372"/>
                  </a:lnTo>
                  <a:lnTo>
                    <a:pt x="723" y="372"/>
                  </a:lnTo>
                  <a:lnTo>
                    <a:pt x="723" y="372"/>
                  </a:lnTo>
                  <a:lnTo>
                    <a:pt x="724" y="372"/>
                  </a:lnTo>
                  <a:lnTo>
                    <a:pt x="725" y="372"/>
                  </a:lnTo>
                  <a:lnTo>
                    <a:pt x="726" y="372"/>
                  </a:lnTo>
                  <a:lnTo>
                    <a:pt x="727" y="372"/>
                  </a:lnTo>
                  <a:lnTo>
                    <a:pt x="727" y="372"/>
                  </a:lnTo>
                  <a:lnTo>
                    <a:pt x="728" y="372"/>
                  </a:lnTo>
                  <a:lnTo>
                    <a:pt x="729" y="372"/>
                  </a:lnTo>
                  <a:lnTo>
                    <a:pt x="730" y="372"/>
                  </a:lnTo>
                  <a:lnTo>
                    <a:pt x="731" y="372"/>
                  </a:lnTo>
                  <a:lnTo>
                    <a:pt x="731" y="372"/>
                  </a:lnTo>
                  <a:lnTo>
                    <a:pt x="732" y="372"/>
                  </a:lnTo>
                  <a:lnTo>
                    <a:pt x="733" y="372"/>
                  </a:lnTo>
                  <a:lnTo>
                    <a:pt x="734" y="372"/>
                  </a:lnTo>
                  <a:lnTo>
                    <a:pt x="735" y="372"/>
                  </a:lnTo>
                  <a:lnTo>
                    <a:pt x="735" y="372"/>
                  </a:lnTo>
                  <a:lnTo>
                    <a:pt x="736" y="372"/>
                  </a:lnTo>
                  <a:lnTo>
                    <a:pt x="737" y="372"/>
                  </a:lnTo>
                  <a:lnTo>
                    <a:pt x="738" y="372"/>
                  </a:lnTo>
                  <a:lnTo>
                    <a:pt x="739" y="372"/>
                  </a:lnTo>
                  <a:lnTo>
                    <a:pt x="739" y="372"/>
                  </a:lnTo>
                  <a:lnTo>
                    <a:pt x="740" y="372"/>
                  </a:lnTo>
                  <a:lnTo>
                    <a:pt x="741" y="372"/>
                  </a:lnTo>
                  <a:lnTo>
                    <a:pt x="742" y="372"/>
                  </a:lnTo>
                  <a:lnTo>
                    <a:pt x="743" y="372"/>
                  </a:lnTo>
                  <a:lnTo>
                    <a:pt x="743" y="372"/>
                  </a:lnTo>
                  <a:lnTo>
                    <a:pt x="744" y="372"/>
                  </a:lnTo>
                  <a:lnTo>
                    <a:pt x="745" y="372"/>
                  </a:lnTo>
                  <a:lnTo>
                    <a:pt x="746" y="372"/>
                  </a:lnTo>
                  <a:lnTo>
                    <a:pt x="747" y="372"/>
                  </a:lnTo>
                  <a:lnTo>
                    <a:pt x="747" y="372"/>
                  </a:lnTo>
                  <a:lnTo>
                    <a:pt x="748" y="372"/>
                  </a:lnTo>
                  <a:lnTo>
                    <a:pt x="749" y="372"/>
                  </a:lnTo>
                  <a:lnTo>
                    <a:pt x="750" y="372"/>
                  </a:lnTo>
                  <a:lnTo>
                    <a:pt x="751" y="372"/>
                  </a:lnTo>
                  <a:lnTo>
                    <a:pt x="751" y="372"/>
                  </a:lnTo>
                  <a:lnTo>
                    <a:pt x="752" y="372"/>
                  </a:lnTo>
                  <a:lnTo>
                    <a:pt x="753" y="372"/>
                  </a:lnTo>
                  <a:lnTo>
                    <a:pt x="754" y="372"/>
                  </a:lnTo>
                  <a:lnTo>
                    <a:pt x="755" y="372"/>
                  </a:lnTo>
                  <a:lnTo>
                    <a:pt x="793" y="372"/>
                  </a:lnTo>
                  <a:lnTo>
                    <a:pt x="794" y="372"/>
                  </a:lnTo>
                  <a:lnTo>
                    <a:pt x="795" y="372"/>
                  </a:lnTo>
                  <a:lnTo>
                    <a:pt x="795" y="372"/>
                  </a:lnTo>
                  <a:lnTo>
                    <a:pt x="796" y="372"/>
                  </a:lnTo>
                  <a:lnTo>
                    <a:pt x="797" y="372"/>
                  </a:lnTo>
                  <a:lnTo>
                    <a:pt x="798" y="372"/>
                  </a:lnTo>
                  <a:lnTo>
                    <a:pt x="799" y="372"/>
                  </a:lnTo>
                  <a:lnTo>
                    <a:pt x="800" y="372"/>
                  </a:lnTo>
                  <a:lnTo>
                    <a:pt x="800" y="372"/>
                  </a:lnTo>
                  <a:lnTo>
                    <a:pt x="801" y="372"/>
                  </a:lnTo>
                  <a:lnTo>
                    <a:pt x="802" y="372"/>
                  </a:lnTo>
                  <a:lnTo>
                    <a:pt x="803" y="372"/>
                  </a:lnTo>
                  <a:lnTo>
                    <a:pt x="804" y="372"/>
                  </a:lnTo>
                  <a:lnTo>
                    <a:pt x="804" y="372"/>
                  </a:lnTo>
                  <a:lnTo>
                    <a:pt x="805" y="372"/>
                  </a:lnTo>
                  <a:lnTo>
                    <a:pt x="806" y="372"/>
                  </a:lnTo>
                  <a:lnTo>
                    <a:pt x="807" y="372"/>
                  </a:lnTo>
                  <a:lnTo>
                    <a:pt x="808" y="372"/>
                  </a:lnTo>
                  <a:lnTo>
                    <a:pt x="808" y="372"/>
                  </a:lnTo>
                  <a:lnTo>
                    <a:pt x="809" y="372"/>
                  </a:lnTo>
                  <a:lnTo>
                    <a:pt x="810" y="372"/>
                  </a:lnTo>
                  <a:lnTo>
                    <a:pt x="811" y="372"/>
                  </a:lnTo>
                  <a:lnTo>
                    <a:pt x="812" y="372"/>
                  </a:lnTo>
                  <a:lnTo>
                    <a:pt x="812" y="368"/>
                  </a:lnTo>
                  <a:lnTo>
                    <a:pt x="813" y="356"/>
                  </a:lnTo>
                  <a:lnTo>
                    <a:pt x="814" y="339"/>
                  </a:lnTo>
                  <a:lnTo>
                    <a:pt x="815" y="328"/>
                  </a:lnTo>
                  <a:lnTo>
                    <a:pt x="816" y="333"/>
                  </a:lnTo>
                  <a:lnTo>
                    <a:pt x="816" y="348"/>
                  </a:lnTo>
                  <a:lnTo>
                    <a:pt x="817" y="364"/>
                  </a:lnTo>
                  <a:lnTo>
                    <a:pt x="818" y="371"/>
                  </a:lnTo>
                  <a:lnTo>
                    <a:pt x="819" y="372"/>
                  </a:lnTo>
                  <a:lnTo>
                    <a:pt x="820" y="372"/>
                  </a:lnTo>
                  <a:lnTo>
                    <a:pt x="820" y="372"/>
                  </a:lnTo>
                  <a:lnTo>
                    <a:pt x="821" y="372"/>
                  </a:lnTo>
                  <a:lnTo>
                    <a:pt x="822" y="372"/>
                  </a:lnTo>
                  <a:lnTo>
                    <a:pt x="823" y="372"/>
                  </a:lnTo>
                  <a:lnTo>
                    <a:pt x="824" y="372"/>
                  </a:lnTo>
                  <a:lnTo>
                    <a:pt x="824" y="372"/>
                  </a:lnTo>
                  <a:lnTo>
                    <a:pt x="825" y="372"/>
                  </a:lnTo>
                  <a:lnTo>
                    <a:pt x="826" y="372"/>
                  </a:lnTo>
                  <a:lnTo>
                    <a:pt x="827" y="372"/>
                  </a:lnTo>
                  <a:lnTo>
                    <a:pt x="828" y="372"/>
                  </a:lnTo>
                  <a:lnTo>
                    <a:pt x="828" y="372"/>
                  </a:lnTo>
                  <a:lnTo>
                    <a:pt x="829" y="372"/>
                  </a:lnTo>
                  <a:lnTo>
                    <a:pt x="830" y="372"/>
                  </a:lnTo>
                  <a:lnTo>
                    <a:pt x="831" y="372"/>
                  </a:lnTo>
                  <a:lnTo>
                    <a:pt x="832" y="372"/>
                  </a:lnTo>
                  <a:lnTo>
                    <a:pt x="832" y="372"/>
                  </a:lnTo>
                  <a:lnTo>
                    <a:pt x="833" y="372"/>
                  </a:lnTo>
                  <a:lnTo>
                    <a:pt x="834" y="372"/>
                  </a:lnTo>
                  <a:lnTo>
                    <a:pt x="835" y="372"/>
                  </a:lnTo>
                  <a:lnTo>
                    <a:pt x="836" y="372"/>
                  </a:lnTo>
                  <a:lnTo>
                    <a:pt x="836" y="372"/>
                  </a:lnTo>
                  <a:lnTo>
                    <a:pt x="837" y="372"/>
                  </a:lnTo>
                  <a:lnTo>
                    <a:pt x="838" y="372"/>
                  </a:lnTo>
                  <a:lnTo>
                    <a:pt x="839" y="372"/>
                  </a:lnTo>
                  <a:lnTo>
                    <a:pt x="840" y="372"/>
                  </a:lnTo>
                  <a:lnTo>
                    <a:pt x="840" y="372"/>
                  </a:lnTo>
                  <a:lnTo>
                    <a:pt x="841" y="372"/>
                  </a:lnTo>
                  <a:lnTo>
                    <a:pt x="842" y="372"/>
                  </a:lnTo>
                  <a:lnTo>
                    <a:pt x="843" y="372"/>
                  </a:lnTo>
                  <a:lnTo>
                    <a:pt x="844" y="372"/>
                  </a:lnTo>
                  <a:lnTo>
                    <a:pt x="844" y="372"/>
                  </a:lnTo>
                  <a:lnTo>
                    <a:pt x="845" y="372"/>
                  </a:lnTo>
                  <a:lnTo>
                    <a:pt x="846" y="372"/>
                  </a:lnTo>
                  <a:lnTo>
                    <a:pt x="847" y="372"/>
                  </a:lnTo>
                  <a:lnTo>
                    <a:pt x="848" y="372"/>
                  </a:lnTo>
                  <a:lnTo>
                    <a:pt x="848" y="372"/>
                  </a:lnTo>
                  <a:lnTo>
                    <a:pt x="849" y="372"/>
                  </a:lnTo>
                  <a:lnTo>
                    <a:pt x="850" y="372"/>
                  </a:lnTo>
                  <a:lnTo>
                    <a:pt x="851" y="372"/>
                  </a:lnTo>
                  <a:lnTo>
                    <a:pt x="852" y="372"/>
                  </a:lnTo>
                  <a:lnTo>
                    <a:pt x="852" y="372"/>
                  </a:lnTo>
                  <a:lnTo>
                    <a:pt x="853" y="372"/>
                  </a:lnTo>
                  <a:lnTo>
                    <a:pt x="854" y="372"/>
                  </a:lnTo>
                  <a:lnTo>
                    <a:pt x="855" y="372"/>
                  </a:lnTo>
                  <a:lnTo>
                    <a:pt x="856" y="372"/>
                  </a:lnTo>
                  <a:lnTo>
                    <a:pt x="856" y="372"/>
                  </a:lnTo>
                  <a:lnTo>
                    <a:pt x="857" y="372"/>
                  </a:lnTo>
                  <a:lnTo>
                    <a:pt x="858" y="372"/>
                  </a:lnTo>
                  <a:lnTo>
                    <a:pt x="859" y="372"/>
                  </a:lnTo>
                  <a:lnTo>
                    <a:pt x="860" y="372"/>
                  </a:lnTo>
                  <a:lnTo>
                    <a:pt x="860" y="372"/>
                  </a:lnTo>
                  <a:lnTo>
                    <a:pt x="872" y="372"/>
                  </a:lnTo>
                  <a:lnTo>
                    <a:pt x="873" y="372"/>
                  </a:lnTo>
                  <a:lnTo>
                    <a:pt x="873" y="372"/>
                  </a:lnTo>
                  <a:lnTo>
                    <a:pt x="874" y="372"/>
                  </a:lnTo>
                  <a:lnTo>
                    <a:pt x="875" y="372"/>
                  </a:lnTo>
                  <a:lnTo>
                    <a:pt x="876" y="372"/>
                  </a:lnTo>
                  <a:lnTo>
                    <a:pt x="877" y="372"/>
                  </a:lnTo>
                  <a:lnTo>
                    <a:pt x="877" y="372"/>
                  </a:lnTo>
                  <a:lnTo>
                    <a:pt x="878" y="372"/>
                  </a:lnTo>
                  <a:lnTo>
                    <a:pt x="879" y="372"/>
                  </a:lnTo>
                  <a:lnTo>
                    <a:pt x="880" y="372"/>
                  </a:lnTo>
                  <a:lnTo>
                    <a:pt x="881" y="372"/>
                  </a:lnTo>
                  <a:lnTo>
                    <a:pt x="881" y="372"/>
                  </a:lnTo>
                  <a:lnTo>
                    <a:pt x="882" y="372"/>
                  </a:lnTo>
                  <a:lnTo>
                    <a:pt x="883" y="372"/>
                  </a:lnTo>
                  <a:lnTo>
                    <a:pt x="884" y="372"/>
                  </a:lnTo>
                  <a:lnTo>
                    <a:pt x="885" y="372"/>
                  </a:lnTo>
                  <a:lnTo>
                    <a:pt x="885" y="372"/>
                  </a:lnTo>
                  <a:lnTo>
                    <a:pt x="886" y="372"/>
                  </a:lnTo>
                  <a:lnTo>
                    <a:pt x="887" y="372"/>
                  </a:lnTo>
                  <a:lnTo>
                    <a:pt x="888" y="372"/>
                  </a:lnTo>
                  <a:lnTo>
                    <a:pt x="897" y="372"/>
                  </a:lnTo>
                  <a:lnTo>
                    <a:pt x="897" y="372"/>
                  </a:lnTo>
                  <a:lnTo>
                    <a:pt x="897" y="372"/>
                  </a:lnTo>
                  <a:lnTo>
                    <a:pt x="898" y="372"/>
                  </a:lnTo>
                  <a:lnTo>
                    <a:pt x="899" y="372"/>
                  </a:lnTo>
                  <a:lnTo>
                    <a:pt x="900" y="372"/>
                  </a:lnTo>
                  <a:lnTo>
                    <a:pt x="901" y="372"/>
                  </a:lnTo>
                  <a:lnTo>
                    <a:pt x="901" y="372"/>
                  </a:lnTo>
                  <a:lnTo>
                    <a:pt x="902" y="372"/>
                  </a:lnTo>
                  <a:lnTo>
                    <a:pt x="903" y="372"/>
                  </a:lnTo>
                  <a:lnTo>
                    <a:pt x="904" y="372"/>
                  </a:lnTo>
                  <a:lnTo>
                    <a:pt x="905" y="372"/>
                  </a:lnTo>
                  <a:lnTo>
                    <a:pt x="905" y="372"/>
                  </a:lnTo>
                  <a:lnTo>
                    <a:pt x="906" y="372"/>
                  </a:lnTo>
                  <a:lnTo>
                    <a:pt x="907" y="372"/>
                  </a:lnTo>
                  <a:lnTo>
                    <a:pt x="908" y="372"/>
                  </a:lnTo>
                  <a:lnTo>
                    <a:pt x="909" y="372"/>
                  </a:lnTo>
                  <a:lnTo>
                    <a:pt x="909" y="372"/>
                  </a:lnTo>
                  <a:lnTo>
                    <a:pt x="910" y="372"/>
                  </a:lnTo>
                  <a:lnTo>
                    <a:pt x="911" y="372"/>
                  </a:lnTo>
                  <a:lnTo>
                    <a:pt x="912" y="372"/>
                  </a:lnTo>
                  <a:lnTo>
                    <a:pt x="913" y="372"/>
                  </a:lnTo>
                  <a:lnTo>
                    <a:pt x="913" y="372"/>
                  </a:lnTo>
                  <a:lnTo>
                    <a:pt x="914" y="372"/>
                  </a:lnTo>
                  <a:lnTo>
                    <a:pt x="915" y="372"/>
                  </a:lnTo>
                  <a:lnTo>
                    <a:pt x="916" y="372"/>
                  </a:lnTo>
                  <a:lnTo>
                    <a:pt x="917" y="372"/>
                  </a:lnTo>
                  <a:lnTo>
                    <a:pt x="917" y="372"/>
                  </a:lnTo>
                  <a:lnTo>
                    <a:pt x="918" y="372"/>
                  </a:lnTo>
                  <a:lnTo>
                    <a:pt x="919" y="372"/>
                  </a:lnTo>
                  <a:lnTo>
                    <a:pt x="1023" y="372"/>
                  </a:lnTo>
                  <a:lnTo>
                    <a:pt x="1023" y="372"/>
                  </a:lnTo>
                  <a:lnTo>
                    <a:pt x="1023" y="372"/>
                  </a:lnTo>
                  <a:lnTo>
                    <a:pt x="1024" y="372"/>
                  </a:lnTo>
                  <a:lnTo>
                    <a:pt x="1025" y="372"/>
                  </a:lnTo>
                  <a:lnTo>
                    <a:pt x="1026" y="372"/>
                  </a:lnTo>
                  <a:lnTo>
                    <a:pt x="1027" y="372"/>
                  </a:lnTo>
                  <a:lnTo>
                    <a:pt x="1028" y="372"/>
                  </a:lnTo>
                  <a:lnTo>
                    <a:pt x="1028" y="372"/>
                  </a:lnTo>
                  <a:lnTo>
                    <a:pt x="1029" y="372"/>
                  </a:lnTo>
                  <a:lnTo>
                    <a:pt x="1030" y="372"/>
                  </a:lnTo>
                  <a:lnTo>
                    <a:pt x="1031" y="372"/>
                  </a:lnTo>
                  <a:lnTo>
                    <a:pt x="1032" y="372"/>
                  </a:lnTo>
                  <a:lnTo>
                    <a:pt x="1032" y="372"/>
                  </a:lnTo>
                  <a:lnTo>
                    <a:pt x="1033" y="372"/>
                  </a:lnTo>
                  <a:lnTo>
                    <a:pt x="1034" y="372"/>
                  </a:lnTo>
                  <a:lnTo>
                    <a:pt x="1035" y="372"/>
                  </a:lnTo>
                  <a:lnTo>
                    <a:pt x="1036" y="372"/>
                  </a:lnTo>
                  <a:lnTo>
                    <a:pt x="1036" y="372"/>
                  </a:lnTo>
                  <a:lnTo>
                    <a:pt x="1037" y="372"/>
                  </a:lnTo>
                  <a:lnTo>
                    <a:pt x="1038" y="372"/>
                  </a:lnTo>
                  <a:lnTo>
                    <a:pt x="1039" y="372"/>
                  </a:lnTo>
                  <a:lnTo>
                    <a:pt x="1040" y="372"/>
                  </a:lnTo>
                  <a:lnTo>
                    <a:pt x="1040" y="371"/>
                  </a:lnTo>
                  <a:lnTo>
                    <a:pt x="1041" y="369"/>
                  </a:lnTo>
                  <a:lnTo>
                    <a:pt x="1042" y="367"/>
                  </a:lnTo>
                  <a:lnTo>
                    <a:pt x="1043" y="366"/>
                  </a:lnTo>
                  <a:lnTo>
                    <a:pt x="1044" y="367"/>
                  </a:lnTo>
                  <a:lnTo>
                    <a:pt x="1044" y="370"/>
                  </a:lnTo>
                  <a:lnTo>
                    <a:pt x="1045" y="372"/>
                  </a:lnTo>
                  <a:lnTo>
                    <a:pt x="1046" y="372"/>
                  </a:lnTo>
                  <a:lnTo>
                    <a:pt x="1047" y="372"/>
                  </a:lnTo>
                  <a:lnTo>
                    <a:pt x="1048" y="372"/>
                  </a:lnTo>
                  <a:lnTo>
                    <a:pt x="1048" y="372"/>
                  </a:lnTo>
                  <a:lnTo>
                    <a:pt x="1049" y="372"/>
                  </a:lnTo>
                  <a:lnTo>
                    <a:pt x="1050" y="372"/>
                  </a:lnTo>
                  <a:lnTo>
                    <a:pt x="1051" y="372"/>
                  </a:lnTo>
                  <a:lnTo>
                    <a:pt x="1052" y="372"/>
                  </a:lnTo>
                  <a:lnTo>
                    <a:pt x="1052" y="372"/>
                  </a:lnTo>
                  <a:lnTo>
                    <a:pt x="1053" y="372"/>
                  </a:lnTo>
                  <a:lnTo>
                    <a:pt x="1054" y="372"/>
                  </a:lnTo>
                  <a:lnTo>
                    <a:pt x="1055" y="372"/>
                  </a:lnTo>
                  <a:lnTo>
                    <a:pt x="1056" y="372"/>
                  </a:lnTo>
                  <a:lnTo>
                    <a:pt x="1056" y="372"/>
                  </a:lnTo>
                  <a:lnTo>
                    <a:pt x="1057" y="372"/>
                  </a:lnTo>
                  <a:lnTo>
                    <a:pt x="1058" y="372"/>
                  </a:lnTo>
                  <a:lnTo>
                    <a:pt x="1100" y="372"/>
                  </a:lnTo>
                  <a:lnTo>
                    <a:pt x="1101" y="372"/>
                  </a:lnTo>
                  <a:lnTo>
                    <a:pt x="1101" y="372"/>
                  </a:lnTo>
                  <a:lnTo>
                    <a:pt x="1102" y="372"/>
                  </a:lnTo>
                  <a:lnTo>
                    <a:pt x="1103" y="372"/>
                  </a:lnTo>
                  <a:lnTo>
                    <a:pt x="1104" y="372"/>
                  </a:lnTo>
                  <a:lnTo>
                    <a:pt x="1105" y="372"/>
                  </a:lnTo>
                  <a:lnTo>
                    <a:pt x="1105" y="372"/>
                  </a:lnTo>
                  <a:lnTo>
                    <a:pt x="1106" y="372"/>
                  </a:lnTo>
                  <a:lnTo>
                    <a:pt x="1107" y="372"/>
                  </a:lnTo>
                  <a:lnTo>
                    <a:pt x="1108" y="372"/>
                  </a:lnTo>
                  <a:lnTo>
                    <a:pt x="1109" y="372"/>
                  </a:lnTo>
                  <a:lnTo>
                    <a:pt x="1110" y="372"/>
                  </a:lnTo>
                  <a:lnTo>
                    <a:pt x="1110" y="372"/>
                  </a:lnTo>
                  <a:lnTo>
                    <a:pt x="1111" y="372"/>
                  </a:lnTo>
                  <a:lnTo>
                    <a:pt x="1136" y="372"/>
                  </a:lnTo>
                  <a:lnTo>
                    <a:pt x="1137" y="372"/>
                  </a:lnTo>
                  <a:lnTo>
                    <a:pt x="1138" y="372"/>
                  </a:lnTo>
                  <a:lnTo>
                    <a:pt x="1138" y="372"/>
                  </a:lnTo>
                  <a:lnTo>
                    <a:pt x="1139" y="372"/>
                  </a:lnTo>
                  <a:lnTo>
                    <a:pt x="1140" y="372"/>
                  </a:lnTo>
                  <a:lnTo>
                    <a:pt x="1141" y="372"/>
                  </a:lnTo>
                  <a:lnTo>
                    <a:pt x="1142" y="372"/>
                  </a:lnTo>
                  <a:lnTo>
                    <a:pt x="1142" y="372"/>
                  </a:lnTo>
                  <a:lnTo>
                    <a:pt x="1143" y="372"/>
                  </a:lnTo>
                  <a:lnTo>
                    <a:pt x="1144" y="372"/>
                  </a:lnTo>
                  <a:lnTo>
                    <a:pt x="1145" y="372"/>
                  </a:lnTo>
                  <a:lnTo>
                    <a:pt x="1146" y="372"/>
                  </a:lnTo>
                  <a:lnTo>
                    <a:pt x="1147" y="372"/>
                  </a:lnTo>
                  <a:lnTo>
                    <a:pt x="1147" y="372"/>
                  </a:lnTo>
                  <a:lnTo>
                    <a:pt x="1243" y="372"/>
                  </a:lnTo>
                  <a:lnTo>
                    <a:pt x="1244" y="372"/>
                  </a:lnTo>
                  <a:lnTo>
                    <a:pt x="1245" y="372"/>
                  </a:lnTo>
                  <a:lnTo>
                    <a:pt x="1245" y="372"/>
                  </a:lnTo>
                  <a:lnTo>
                    <a:pt x="1246" y="372"/>
                  </a:lnTo>
                  <a:lnTo>
                    <a:pt x="1247" y="372"/>
                  </a:lnTo>
                  <a:lnTo>
                    <a:pt x="1248" y="372"/>
                  </a:lnTo>
                  <a:lnTo>
                    <a:pt x="1249" y="372"/>
                  </a:lnTo>
                  <a:lnTo>
                    <a:pt x="1250" y="372"/>
                  </a:lnTo>
                  <a:lnTo>
                    <a:pt x="1250" y="372"/>
                  </a:lnTo>
                  <a:lnTo>
                    <a:pt x="1251" y="372"/>
                  </a:lnTo>
                  <a:lnTo>
                    <a:pt x="1252" y="372"/>
                  </a:lnTo>
                  <a:lnTo>
                    <a:pt x="1253" y="372"/>
                  </a:lnTo>
                  <a:lnTo>
                    <a:pt x="1254" y="372"/>
                  </a:lnTo>
                  <a:lnTo>
                    <a:pt x="1254" y="372"/>
                  </a:lnTo>
                  <a:lnTo>
                    <a:pt x="1255" y="372"/>
                  </a:lnTo>
                  <a:lnTo>
                    <a:pt x="1256" y="372"/>
                  </a:lnTo>
                  <a:lnTo>
                    <a:pt x="1257" y="372"/>
                  </a:lnTo>
                  <a:lnTo>
                    <a:pt x="1258" y="372"/>
                  </a:lnTo>
                  <a:lnTo>
                    <a:pt x="1258" y="372"/>
                  </a:lnTo>
                  <a:lnTo>
                    <a:pt x="1259" y="372"/>
                  </a:lnTo>
                  <a:lnTo>
                    <a:pt x="1260" y="372"/>
                  </a:lnTo>
                  <a:lnTo>
                    <a:pt x="1261" y="372"/>
                  </a:lnTo>
                  <a:lnTo>
                    <a:pt x="1262" y="372"/>
                  </a:lnTo>
                  <a:lnTo>
                    <a:pt x="1262" y="372"/>
                  </a:lnTo>
                  <a:lnTo>
                    <a:pt x="1263" y="372"/>
                  </a:lnTo>
                  <a:lnTo>
                    <a:pt x="1264" y="372"/>
                  </a:lnTo>
                  <a:lnTo>
                    <a:pt x="1265" y="372"/>
                  </a:lnTo>
                  <a:lnTo>
                    <a:pt x="1266" y="372"/>
                  </a:lnTo>
                  <a:lnTo>
                    <a:pt x="1266" y="372"/>
                  </a:lnTo>
                  <a:lnTo>
                    <a:pt x="1267" y="372"/>
                  </a:lnTo>
                  <a:lnTo>
                    <a:pt x="1268" y="372"/>
                  </a:lnTo>
                  <a:lnTo>
                    <a:pt x="1269" y="372"/>
                  </a:lnTo>
                  <a:lnTo>
                    <a:pt x="1270" y="372"/>
                  </a:lnTo>
                  <a:lnTo>
                    <a:pt x="1270" y="372"/>
                  </a:lnTo>
                  <a:lnTo>
                    <a:pt x="1271" y="372"/>
                  </a:lnTo>
                  <a:lnTo>
                    <a:pt x="1272" y="372"/>
                  </a:lnTo>
                  <a:lnTo>
                    <a:pt x="1273" y="372"/>
                  </a:lnTo>
                  <a:lnTo>
                    <a:pt x="1274" y="372"/>
                  </a:lnTo>
                  <a:lnTo>
                    <a:pt x="1274" y="372"/>
                  </a:lnTo>
                  <a:lnTo>
                    <a:pt x="1275" y="372"/>
                  </a:lnTo>
                  <a:lnTo>
                    <a:pt x="1276" y="372"/>
                  </a:lnTo>
                  <a:lnTo>
                    <a:pt x="1277" y="372"/>
                  </a:lnTo>
                  <a:lnTo>
                    <a:pt x="1278" y="372"/>
                  </a:lnTo>
                  <a:lnTo>
                    <a:pt x="1279" y="372"/>
                  </a:lnTo>
                  <a:lnTo>
                    <a:pt x="1279" y="372"/>
                  </a:lnTo>
                  <a:lnTo>
                    <a:pt x="1280" y="372"/>
                  </a:lnTo>
                  <a:lnTo>
                    <a:pt x="1281" y="372"/>
                  </a:lnTo>
                  <a:lnTo>
                    <a:pt x="1475" y="372"/>
                  </a:lnTo>
                  <a:lnTo>
                    <a:pt x="1476" y="372"/>
                  </a:lnTo>
                  <a:lnTo>
                    <a:pt x="1477" y="372"/>
                  </a:lnTo>
                  <a:lnTo>
                    <a:pt x="1478" y="372"/>
                  </a:lnTo>
                  <a:lnTo>
                    <a:pt x="1478" y="372"/>
                  </a:lnTo>
                  <a:lnTo>
                    <a:pt x="1479" y="372"/>
                  </a:lnTo>
                  <a:lnTo>
                    <a:pt x="1480" y="372"/>
                  </a:lnTo>
                  <a:lnTo>
                    <a:pt x="1481" y="372"/>
                  </a:lnTo>
                  <a:lnTo>
                    <a:pt x="1482" y="372"/>
                  </a:lnTo>
                  <a:lnTo>
                    <a:pt x="1482" y="372"/>
                  </a:lnTo>
                  <a:lnTo>
                    <a:pt x="1483" y="372"/>
                  </a:lnTo>
                  <a:lnTo>
                    <a:pt x="1484" y="372"/>
                  </a:lnTo>
                  <a:lnTo>
                    <a:pt x="1485" y="372"/>
                  </a:lnTo>
                  <a:lnTo>
                    <a:pt x="1486" y="372"/>
                  </a:lnTo>
                  <a:lnTo>
                    <a:pt x="1486" y="372"/>
                  </a:lnTo>
                  <a:lnTo>
                    <a:pt x="1487" y="372"/>
                  </a:lnTo>
                  <a:lnTo>
                    <a:pt x="1488" y="372"/>
                  </a:lnTo>
                  <a:lnTo>
                    <a:pt x="1489" y="372"/>
                  </a:lnTo>
                  <a:lnTo>
                    <a:pt x="1490" y="372"/>
                  </a:lnTo>
                  <a:lnTo>
                    <a:pt x="1491" y="372"/>
                  </a:lnTo>
                  <a:lnTo>
                    <a:pt x="1491" y="372"/>
                  </a:lnTo>
                  <a:lnTo>
                    <a:pt x="1492" y="372"/>
                  </a:lnTo>
                  <a:lnTo>
                    <a:pt x="1493" y="372"/>
                  </a:lnTo>
                  <a:lnTo>
                    <a:pt x="1494" y="372"/>
                  </a:lnTo>
                  <a:lnTo>
                    <a:pt x="1495" y="372"/>
                  </a:lnTo>
                  <a:lnTo>
                    <a:pt x="1495" y="372"/>
                  </a:lnTo>
                  <a:lnTo>
                    <a:pt x="1496" y="372"/>
                  </a:lnTo>
                  <a:lnTo>
                    <a:pt x="1497" y="372"/>
                  </a:lnTo>
                  <a:lnTo>
                    <a:pt x="1498" y="372"/>
                  </a:lnTo>
                  <a:lnTo>
                    <a:pt x="1499" y="372"/>
                  </a:lnTo>
                  <a:lnTo>
                    <a:pt x="1499" y="372"/>
                  </a:lnTo>
                  <a:lnTo>
                    <a:pt x="1500" y="372"/>
                  </a:lnTo>
                  <a:lnTo>
                    <a:pt x="1501" y="372"/>
                  </a:lnTo>
                  <a:lnTo>
                    <a:pt x="1502" y="372"/>
                  </a:lnTo>
                  <a:lnTo>
                    <a:pt x="1503" y="372"/>
                  </a:lnTo>
                  <a:lnTo>
                    <a:pt x="1503" y="372"/>
                  </a:lnTo>
                  <a:lnTo>
                    <a:pt x="1504" y="372"/>
                  </a:lnTo>
                  <a:lnTo>
                    <a:pt x="1505" y="372"/>
                  </a:lnTo>
                  <a:lnTo>
                    <a:pt x="1506" y="372"/>
                  </a:lnTo>
                  <a:lnTo>
                    <a:pt x="1507" y="372"/>
                  </a:lnTo>
                  <a:lnTo>
                    <a:pt x="1507" y="372"/>
                  </a:lnTo>
                  <a:lnTo>
                    <a:pt x="1508" y="372"/>
                  </a:lnTo>
                  <a:lnTo>
                    <a:pt x="1509" y="372"/>
                  </a:lnTo>
                  <a:lnTo>
                    <a:pt x="1601" y="372"/>
                  </a:lnTo>
                  <a:lnTo>
                    <a:pt x="1602" y="372"/>
                  </a:lnTo>
                  <a:lnTo>
                    <a:pt x="1603" y="372"/>
                  </a:lnTo>
                  <a:lnTo>
                    <a:pt x="1604" y="372"/>
                  </a:lnTo>
                  <a:lnTo>
                    <a:pt x="1604" y="372"/>
                  </a:lnTo>
                  <a:lnTo>
                    <a:pt x="1605" y="372"/>
                  </a:lnTo>
                  <a:lnTo>
                    <a:pt x="1606" y="372"/>
                  </a:lnTo>
                  <a:lnTo>
                    <a:pt x="1607" y="372"/>
                  </a:lnTo>
                  <a:lnTo>
                    <a:pt x="1608" y="372"/>
                  </a:lnTo>
                  <a:lnTo>
                    <a:pt x="1608" y="372"/>
                  </a:lnTo>
                  <a:lnTo>
                    <a:pt x="1609" y="372"/>
                  </a:lnTo>
                  <a:lnTo>
                    <a:pt x="1610" y="372"/>
                  </a:lnTo>
                  <a:lnTo>
                    <a:pt x="1611" y="372"/>
                  </a:lnTo>
                  <a:lnTo>
                    <a:pt x="1612" y="372"/>
                  </a:lnTo>
                  <a:lnTo>
                    <a:pt x="1612" y="372"/>
                  </a:lnTo>
                  <a:lnTo>
                    <a:pt x="1613" y="372"/>
                  </a:lnTo>
                  <a:lnTo>
                    <a:pt x="1703" y="372"/>
                  </a:lnTo>
                  <a:lnTo>
                    <a:pt x="1704" y="372"/>
                  </a:lnTo>
                  <a:lnTo>
                    <a:pt x="1705" y="372"/>
                  </a:lnTo>
                  <a:lnTo>
                    <a:pt x="1705" y="372"/>
                  </a:lnTo>
                  <a:lnTo>
                    <a:pt x="1706" y="372"/>
                  </a:lnTo>
                  <a:lnTo>
                    <a:pt x="1707" y="372"/>
                  </a:lnTo>
                  <a:lnTo>
                    <a:pt x="1708" y="372"/>
                  </a:lnTo>
                  <a:lnTo>
                    <a:pt x="1709" y="372"/>
                  </a:lnTo>
                  <a:lnTo>
                    <a:pt x="1709" y="372"/>
                  </a:lnTo>
                  <a:lnTo>
                    <a:pt x="1710" y="371"/>
                  </a:lnTo>
                  <a:lnTo>
                    <a:pt x="1711" y="371"/>
                  </a:lnTo>
                  <a:lnTo>
                    <a:pt x="1712" y="371"/>
                  </a:lnTo>
                  <a:lnTo>
                    <a:pt x="1713" y="372"/>
                  </a:lnTo>
                  <a:lnTo>
                    <a:pt x="1713" y="372"/>
                  </a:lnTo>
                  <a:lnTo>
                    <a:pt x="1714" y="372"/>
                  </a:lnTo>
                  <a:lnTo>
                    <a:pt x="1715" y="372"/>
                  </a:lnTo>
                  <a:lnTo>
                    <a:pt x="1716" y="372"/>
                  </a:lnTo>
                  <a:lnTo>
                    <a:pt x="1717" y="372"/>
                  </a:lnTo>
                  <a:lnTo>
                    <a:pt x="1717" y="370"/>
                  </a:lnTo>
                  <a:lnTo>
                    <a:pt x="1718" y="369"/>
                  </a:lnTo>
                  <a:lnTo>
                    <a:pt x="1719" y="368"/>
                  </a:lnTo>
                  <a:lnTo>
                    <a:pt x="1720" y="369"/>
                  </a:lnTo>
                  <a:lnTo>
                    <a:pt x="1721" y="371"/>
                  </a:lnTo>
                  <a:lnTo>
                    <a:pt x="1721" y="372"/>
                  </a:lnTo>
                  <a:lnTo>
                    <a:pt x="1722" y="372"/>
                  </a:lnTo>
                  <a:lnTo>
                    <a:pt x="1723" y="372"/>
                  </a:lnTo>
                  <a:lnTo>
                    <a:pt x="1724" y="372"/>
                  </a:lnTo>
                  <a:lnTo>
                    <a:pt x="1725" y="372"/>
                  </a:lnTo>
                  <a:lnTo>
                    <a:pt x="1726" y="372"/>
                  </a:lnTo>
                  <a:lnTo>
                    <a:pt x="1726" y="372"/>
                  </a:lnTo>
                  <a:lnTo>
                    <a:pt x="1727" y="372"/>
                  </a:lnTo>
                  <a:lnTo>
                    <a:pt x="1817" y="37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2" name="Rectangle 805"/>
            <p:cNvSpPr>
              <a:spLocks noChangeArrowheads="1"/>
            </p:cNvSpPr>
            <p:nvPr/>
          </p:nvSpPr>
          <p:spPr bwMode="auto">
            <a:xfrm>
              <a:off x="3584717" y="1252425"/>
              <a:ext cx="26449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760.5839</a:t>
              </a:r>
              <a:endParaRPr lang="en-US" altLang="en-US"/>
            </a:p>
          </p:txBody>
        </p:sp>
        <p:sp>
          <p:nvSpPr>
            <p:cNvPr id="243" name="Rectangle 806"/>
            <p:cNvSpPr>
              <a:spLocks noChangeArrowheads="1"/>
            </p:cNvSpPr>
            <p:nvPr/>
          </p:nvSpPr>
          <p:spPr bwMode="auto">
            <a:xfrm>
              <a:off x="4362592" y="2081099"/>
              <a:ext cx="26449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761.5872</a:t>
              </a:r>
              <a:endParaRPr lang="en-US" altLang="en-US"/>
            </a:p>
          </p:txBody>
        </p:sp>
        <p:sp>
          <p:nvSpPr>
            <p:cNvPr id="244" name="Rectangle 807"/>
            <p:cNvSpPr>
              <a:spLocks noChangeArrowheads="1"/>
            </p:cNvSpPr>
            <p:nvPr/>
          </p:nvSpPr>
          <p:spPr bwMode="auto">
            <a:xfrm>
              <a:off x="5142054" y="2631962"/>
              <a:ext cx="26449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762.5901</a:t>
              </a:r>
              <a:endParaRPr lang="en-US" altLang="en-US"/>
            </a:p>
          </p:txBody>
        </p:sp>
        <p:sp>
          <p:nvSpPr>
            <p:cNvPr id="19" name="Rectangle 809"/>
            <p:cNvSpPr>
              <a:spLocks noChangeArrowheads="1"/>
            </p:cNvSpPr>
            <p:nvPr/>
          </p:nvSpPr>
          <p:spPr bwMode="auto">
            <a:xfrm>
              <a:off x="5919929" y="2792299"/>
              <a:ext cx="26449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763.5932</a:t>
              </a:r>
              <a:endParaRPr lang="en-US" altLang="en-US"/>
            </a:p>
          </p:txBody>
        </p:sp>
        <p:sp>
          <p:nvSpPr>
            <p:cNvPr id="20" name="Rectangle 810"/>
            <p:cNvSpPr>
              <a:spLocks noChangeArrowheads="1"/>
            </p:cNvSpPr>
            <p:nvPr/>
          </p:nvSpPr>
          <p:spPr bwMode="auto">
            <a:xfrm>
              <a:off x="8228154" y="2800237"/>
              <a:ext cx="26449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766.5707</a:t>
              </a:r>
              <a:endParaRPr lang="en-US" altLang="en-US"/>
            </a:p>
          </p:txBody>
        </p:sp>
        <p:sp>
          <p:nvSpPr>
            <p:cNvPr id="21" name="Rectangle 811"/>
            <p:cNvSpPr>
              <a:spLocks noChangeArrowheads="1"/>
            </p:cNvSpPr>
            <p:nvPr/>
          </p:nvSpPr>
          <p:spPr bwMode="auto">
            <a:xfrm>
              <a:off x="2829066" y="2808174"/>
              <a:ext cx="26449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 dirty="0">
                  <a:solidFill>
                    <a:srgbClr val="000000"/>
                  </a:solidFill>
                </a:rPr>
                <a:t>759.6081</a:t>
              </a:r>
              <a:endParaRPr lang="en-US" altLang="en-US" dirty="0"/>
            </a:p>
          </p:txBody>
        </p:sp>
        <p:sp>
          <p:nvSpPr>
            <p:cNvPr id="22" name="Rectangle 812"/>
            <p:cNvSpPr>
              <a:spLocks noChangeArrowheads="1"/>
            </p:cNvSpPr>
            <p:nvPr/>
          </p:nvSpPr>
          <p:spPr bwMode="auto">
            <a:xfrm>
              <a:off x="3756166" y="2812937"/>
              <a:ext cx="26449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 dirty="0">
                  <a:solidFill>
                    <a:srgbClr val="000000"/>
                  </a:solidFill>
                </a:rPr>
                <a:t>760.6649</a:t>
              </a:r>
              <a:endParaRPr lang="en-US" altLang="en-US" dirty="0"/>
            </a:p>
          </p:txBody>
        </p:sp>
        <p:sp>
          <p:nvSpPr>
            <p:cNvPr id="1183" name="Line 318"/>
            <p:cNvSpPr>
              <a:spLocks noChangeShapeType="1"/>
            </p:cNvSpPr>
            <p:nvPr/>
          </p:nvSpPr>
          <p:spPr bwMode="auto">
            <a:xfrm>
              <a:off x="2538465" y="5344709"/>
              <a:ext cx="62055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4" name="Line 319"/>
            <p:cNvSpPr>
              <a:spLocks noChangeShapeType="1"/>
            </p:cNvSpPr>
            <p:nvPr/>
          </p:nvSpPr>
          <p:spPr bwMode="auto">
            <a:xfrm>
              <a:off x="2614665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5" name="Line 320"/>
            <p:cNvSpPr>
              <a:spLocks noChangeShapeType="1"/>
            </p:cNvSpPr>
            <p:nvPr/>
          </p:nvSpPr>
          <p:spPr bwMode="auto">
            <a:xfrm>
              <a:off x="2692453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6" name="Line 321"/>
            <p:cNvSpPr>
              <a:spLocks noChangeShapeType="1"/>
            </p:cNvSpPr>
            <p:nvPr/>
          </p:nvSpPr>
          <p:spPr bwMode="auto">
            <a:xfrm>
              <a:off x="2771827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" name="Line 322"/>
            <p:cNvSpPr>
              <a:spLocks noChangeShapeType="1"/>
            </p:cNvSpPr>
            <p:nvPr/>
          </p:nvSpPr>
          <p:spPr bwMode="auto">
            <a:xfrm>
              <a:off x="2846441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" name="Line 323"/>
            <p:cNvSpPr>
              <a:spLocks noChangeShapeType="1"/>
            </p:cNvSpPr>
            <p:nvPr/>
          </p:nvSpPr>
          <p:spPr bwMode="auto">
            <a:xfrm>
              <a:off x="3003602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9" name="Line 324"/>
            <p:cNvSpPr>
              <a:spLocks noChangeShapeType="1"/>
            </p:cNvSpPr>
            <p:nvPr/>
          </p:nvSpPr>
          <p:spPr bwMode="auto">
            <a:xfrm>
              <a:off x="3078215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0" name="Line 325"/>
            <p:cNvSpPr>
              <a:spLocks noChangeShapeType="1"/>
            </p:cNvSpPr>
            <p:nvPr/>
          </p:nvSpPr>
          <p:spPr bwMode="auto">
            <a:xfrm>
              <a:off x="3157590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1" name="Line 326"/>
            <p:cNvSpPr>
              <a:spLocks noChangeShapeType="1"/>
            </p:cNvSpPr>
            <p:nvPr/>
          </p:nvSpPr>
          <p:spPr bwMode="auto">
            <a:xfrm>
              <a:off x="3235377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2" name="Line 327"/>
            <p:cNvSpPr>
              <a:spLocks noChangeShapeType="1"/>
            </p:cNvSpPr>
            <p:nvPr/>
          </p:nvSpPr>
          <p:spPr bwMode="auto">
            <a:xfrm>
              <a:off x="3389365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3" name="Line 328"/>
            <p:cNvSpPr>
              <a:spLocks noChangeShapeType="1"/>
            </p:cNvSpPr>
            <p:nvPr/>
          </p:nvSpPr>
          <p:spPr bwMode="auto">
            <a:xfrm>
              <a:off x="3467153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4" name="Line 329"/>
            <p:cNvSpPr>
              <a:spLocks noChangeShapeType="1"/>
            </p:cNvSpPr>
            <p:nvPr/>
          </p:nvSpPr>
          <p:spPr bwMode="auto">
            <a:xfrm>
              <a:off x="3546527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5" name="Line 330"/>
            <p:cNvSpPr>
              <a:spLocks noChangeShapeType="1"/>
            </p:cNvSpPr>
            <p:nvPr/>
          </p:nvSpPr>
          <p:spPr bwMode="auto">
            <a:xfrm>
              <a:off x="3621141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6" name="Line 331"/>
            <p:cNvSpPr>
              <a:spLocks noChangeShapeType="1"/>
            </p:cNvSpPr>
            <p:nvPr/>
          </p:nvSpPr>
          <p:spPr bwMode="auto">
            <a:xfrm>
              <a:off x="3778302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7" name="Line 332"/>
            <p:cNvSpPr>
              <a:spLocks noChangeShapeType="1"/>
            </p:cNvSpPr>
            <p:nvPr/>
          </p:nvSpPr>
          <p:spPr bwMode="auto">
            <a:xfrm>
              <a:off x="3857677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8" name="Line 333"/>
            <p:cNvSpPr>
              <a:spLocks noChangeShapeType="1"/>
            </p:cNvSpPr>
            <p:nvPr/>
          </p:nvSpPr>
          <p:spPr bwMode="auto">
            <a:xfrm>
              <a:off x="3932290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9" name="Line 334"/>
            <p:cNvSpPr>
              <a:spLocks noChangeShapeType="1"/>
            </p:cNvSpPr>
            <p:nvPr/>
          </p:nvSpPr>
          <p:spPr bwMode="auto">
            <a:xfrm>
              <a:off x="4011665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0" name="Line 335"/>
            <p:cNvSpPr>
              <a:spLocks noChangeShapeType="1"/>
            </p:cNvSpPr>
            <p:nvPr/>
          </p:nvSpPr>
          <p:spPr bwMode="auto">
            <a:xfrm>
              <a:off x="4164065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1" name="Line 336"/>
            <p:cNvSpPr>
              <a:spLocks noChangeShapeType="1"/>
            </p:cNvSpPr>
            <p:nvPr/>
          </p:nvSpPr>
          <p:spPr bwMode="auto">
            <a:xfrm>
              <a:off x="4243441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2" name="Line 337"/>
            <p:cNvSpPr>
              <a:spLocks noChangeShapeType="1"/>
            </p:cNvSpPr>
            <p:nvPr/>
          </p:nvSpPr>
          <p:spPr bwMode="auto">
            <a:xfrm>
              <a:off x="4321227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3" name="Line 338"/>
            <p:cNvSpPr>
              <a:spLocks noChangeShapeType="1"/>
            </p:cNvSpPr>
            <p:nvPr/>
          </p:nvSpPr>
          <p:spPr bwMode="auto">
            <a:xfrm>
              <a:off x="4400602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4" name="Line 339"/>
            <p:cNvSpPr>
              <a:spLocks noChangeShapeType="1"/>
            </p:cNvSpPr>
            <p:nvPr/>
          </p:nvSpPr>
          <p:spPr bwMode="auto">
            <a:xfrm>
              <a:off x="4554590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5" name="Line 340"/>
            <p:cNvSpPr>
              <a:spLocks noChangeShapeType="1"/>
            </p:cNvSpPr>
            <p:nvPr/>
          </p:nvSpPr>
          <p:spPr bwMode="auto">
            <a:xfrm>
              <a:off x="4632377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6" name="Line 341"/>
            <p:cNvSpPr>
              <a:spLocks noChangeShapeType="1"/>
            </p:cNvSpPr>
            <p:nvPr/>
          </p:nvSpPr>
          <p:spPr bwMode="auto">
            <a:xfrm>
              <a:off x="4706990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7" name="Line 342"/>
            <p:cNvSpPr>
              <a:spLocks noChangeShapeType="1"/>
            </p:cNvSpPr>
            <p:nvPr/>
          </p:nvSpPr>
          <p:spPr bwMode="auto">
            <a:xfrm>
              <a:off x="4786365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8" name="Line 343"/>
            <p:cNvSpPr>
              <a:spLocks noChangeShapeType="1"/>
            </p:cNvSpPr>
            <p:nvPr/>
          </p:nvSpPr>
          <p:spPr bwMode="auto">
            <a:xfrm>
              <a:off x="4943527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9" name="Line 344"/>
            <p:cNvSpPr>
              <a:spLocks noChangeShapeType="1"/>
            </p:cNvSpPr>
            <p:nvPr/>
          </p:nvSpPr>
          <p:spPr bwMode="auto">
            <a:xfrm>
              <a:off x="5018141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0" name="Line 345"/>
            <p:cNvSpPr>
              <a:spLocks noChangeShapeType="1"/>
            </p:cNvSpPr>
            <p:nvPr/>
          </p:nvSpPr>
          <p:spPr bwMode="auto">
            <a:xfrm>
              <a:off x="5097515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1" name="Line 346"/>
            <p:cNvSpPr>
              <a:spLocks noChangeShapeType="1"/>
            </p:cNvSpPr>
            <p:nvPr/>
          </p:nvSpPr>
          <p:spPr bwMode="auto">
            <a:xfrm>
              <a:off x="5175302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2" name="Line 347"/>
            <p:cNvSpPr>
              <a:spLocks noChangeShapeType="1"/>
            </p:cNvSpPr>
            <p:nvPr/>
          </p:nvSpPr>
          <p:spPr bwMode="auto">
            <a:xfrm>
              <a:off x="5329290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3" name="Line 348"/>
            <p:cNvSpPr>
              <a:spLocks noChangeShapeType="1"/>
            </p:cNvSpPr>
            <p:nvPr/>
          </p:nvSpPr>
          <p:spPr bwMode="auto">
            <a:xfrm>
              <a:off x="5407077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4" name="Line 349"/>
            <p:cNvSpPr>
              <a:spLocks noChangeShapeType="1"/>
            </p:cNvSpPr>
            <p:nvPr/>
          </p:nvSpPr>
          <p:spPr bwMode="auto">
            <a:xfrm>
              <a:off x="5486453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5" name="Line 350"/>
            <p:cNvSpPr>
              <a:spLocks noChangeShapeType="1"/>
            </p:cNvSpPr>
            <p:nvPr/>
          </p:nvSpPr>
          <p:spPr bwMode="auto">
            <a:xfrm>
              <a:off x="5561065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6" name="Line 351"/>
            <p:cNvSpPr>
              <a:spLocks noChangeShapeType="1"/>
            </p:cNvSpPr>
            <p:nvPr/>
          </p:nvSpPr>
          <p:spPr bwMode="auto">
            <a:xfrm>
              <a:off x="5718227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7" name="Line 352"/>
            <p:cNvSpPr>
              <a:spLocks noChangeShapeType="1"/>
            </p:cNvSpPr>
            <p:nvPr/>
          </p:nvSpPr>
          <p:spPr bwMode="auto">
            <a:xfrm>
              <a:off x="5794427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8" name="Line 353"/>
            <p:cNvSpPr>
              <a:spLocks noChangeShapeType="1"/>
            </p:cNvSpPr>
            <p:nvPr/>
          </p:nvSpPr>
          <p:spPr bwMode="auto">
            <a:xfrm>
              <a:off x="5872215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9" name="Line 354"/>
            <p:cNvSpPr>
              <a:spLocks noChangeShapeType="1"/>
            </p:cNvSpPr>
            <p:nvPr/>
          </p:nvSpPr>
          <p:spPr bwMode="auto">
            <a:xfrm>
              <a:off x="5951590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0" name="Line 355"/>
            <p:cNvSpPr>
              <a:spLocks noChangeShapeType="1"/>
            </p:cNvSpPr>
            <p:nvPr/>
          </p:nvSpPr>
          <p:spPr bwMode="auto">
            <a:xfrm>
              <a:off x="6103990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1" name="Line 356"/>
            <p:cNvSpPr>
              <a:spLocks noChangeShapeType="1"/>
            </p:cNvSpPr>
            <p:nvPr/>
          </p:nvSpPr>
          <p:spPr bwMode="auto">
            <a:xfrm>
              <a:off x="6183365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2" name="Line 357"/>
            <p:cNvSpPr>
              <a:spLocks noChangeShapeType="1"/>
            </p:cNvSpPr>
            <p:nvPr/>
          </p:nvSpPr>
          <p:spPr bwMode="auto">
            <a:xfrm>
              <a:off x="6261153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3" name="Line 358"/>
            <p:cNvSpPr>
              <a:spLocks noChangeShapeType="1"/>
            </p:cNvSpPr>
            <p:nvPr/>
          </p:nvSpPr>
          <p:spPr bwMode="auto">
            <a:xfrm>
              <a:off x="6337353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4" name="Line 359"/>
            <p:cNvSpPr>
              <a:spLocks noChangeShapeType="1"/>
            </p:cNvSpPr>
            <p:nvPr/>
          </p:nvSpPr>
          <p:spPr bwMode="auto">
            <a:xfrm>
              <a:off x="6494515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5" name="Line 360"/>
            <p:cNvSpPr>
              <a:spLocks noChangeShapeType="1"/>
            </p:cNvSpPr>
            <p:nvPr/>
          </p:nvSpPr>
          <p:spPr bwMode="auto">
            <a:xfrm>
              <a:off x="6572302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6" name="Line 361"/>
            <p:cNvSpPr>
              <a:spLocks noChangeShapeType="1"/>
            </p:cNvSpPr>
            <p:nvPr/>
          </p:nvSpPr>
          <p:spPr bwMode="auto">
            <a:xfrm>
              <a:off x="6646915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7" name="Line 362"/>
            <p:cNvSpPr>
              <a:spLocks noChangeShapeType="1"/>
            </p:cNvSpPr>
            <p:nvPr/>
          </p:nvSpPr>
          <p:spPr bwMode="auto">
            <a:xfrm>
              <a:off x="6726290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8" name="Line 363"/>
            <p:cNvSpPr>
              <a:spLocks noChangeShapeType="1"/>
            </p:cNvSpPr>
            <p:nvPr/>
          </p:nvSpPr>
          <p:spPr bwMode="auto">
            <a:xfrm>
              <a:off x="6880277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9" name="Line 364"/>
            <p:cNvSpPr>
              <a:spLocks noChangeShapeType="1"/>
            </p:cNvSpPr>
            <p:nvPr/>
          </p:nvSpPr>
          <p:spPr bwMode="auto">
            <a:xfrm>
              <a:off x="6958065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0" name="Line 365"/>
            <p:cNvSpPr>
              <a:spLocks noChangeShapeType="1"/>
            </p:cNvSpPr>
            <p:nvPr/>
          </p:nvSpPr>
          <p:spPr bwMode="auto">
            <a:xfrm>
              <a:off x="7037441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1" name="Line 366"/>
            <p:cNvSpPr>
              <a:spLocks noChangeShapeType="1"/>
            </p:cNvSpPr>
            <p:nvPr/>
          </p:nvSpPr>
          <p:spPr bwMode="auto">
            <a:xfrm>
              <a:off x="7115227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2" name="Line 367"/>
            <p:cNvSpPr>
              <a:spLocks noChangeShapeType="1"/>
            </p:cNvSpPr>
            <p:nvPr/>
          </p:nvSpPr>
          <p:spPr bwMode="auto">
            <a:xfrm>
              <a:off x="7269215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3" name="Line 368"/>
            <p:cNvSpPr>
              <a:spLocks noChangeShapeType="1"/>
            </p:cNvSpPr>
            <p:nvPr/>
          </p:nvSpPr>
          <p:spPr bwMode="auto">
            <a:xfrm>
              <a:off x="7347002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4" name="Line 369"/>
            <p:cNvSpPr>
              <a:spLocks noChangeShapeType="1"/>
            </p:cNvSpPr>
            <p:nvPr/>
          </p:nvSpPr>
          <p:spPr bwMode="auto">
            <a:xfrm>
              <a:off x="7423202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5" name="Line 370"/>
            <p:cNvSpPr>
              <a:spLocks noChangeShapeType="1"/>
            </p:cNvSpPr>
            <p:nvPr/>
          </p:nvSpPr>
          <p:spPr bwMode="auto">
            <a:xfrm>
              <a:off x="7500990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6" name="Line 371"/>
            <p:cNvSpPr>
              <a:spLocks noChangeShapeType="1"/>
            </p:cNvSpPr>
            <p:nvPr/>
          </p:nvSpPr>
          <p:spPr bwMode="auto">
            <a:xfrm>
              <a:off x="7658153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7" name="Line 372"/>
            <p:cNvSpPr>
              <a:spLocks noChangeShapeType="1"/>
            </p:cNvSpPr>
            <p:nvPr/>
          </p:nvSpPr>
          <p:spPr bwMode="auto">
            <a:xfrm>
              <a:off x="7734353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8" name="Line 373"/>
            <p:cNvSpPr>
              <a:spLocks noChangeShapeType="1"/>
            </p:cNvSpPr>
            <p:nvPr/>
          </p:nvSpPr>
          <p:spPr bwMode="auto">
            <a:xfrm>
              <a:off x="7812141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9" name="Line 374"/>
            <p:cNvSpPr>
              <a:spLocks noChangeShapeType="1"/>
            </p:cNvSpPr>
            <p:nvPr/>
          </p:nvSpPr>
          <p:spPr bwMode="auto">
            <a:xfrm>
              <a:off x="7889927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0" name="Line 375"/>
            <p:cNvSpPr>
              <a:spLocks noChangeShapeType="1"/>
            </p:cNvSpPr>
            <p:nvPr/>
          </p:nvSpPr>
          <p:spPr bwMode="auto">
            <a:xfrm>
              <a:off x="8043915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1" name="Line 376"/>
            <p:cNvSpPr>
              <a:spLocks noChangeShapeType="1"/>
            </p:cNvSpPr>
            <p:nvPr/>
          </p:nvSpPr>
          <p:spPr bwMode="auto">
            <a:xfrm>
              <a:off x="8123290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2" name="Line 377"/>
            <p:cNvSpPr>
              <a:spLocks noChangeShapeType="1"/>
            </p:cNvSpPr>
            <p:nvPr/>
          </p:nvSpPr>
          <p:spPr bwMode="auto">
            <a:xfrm>
              <a:off x="8201077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3" name="Line 378"/>
            <p:cNvSpPr>
              <a:spLocks noChangeShapeType="1"/>
            </p:cNvSpPr>
            <p:nvPr/>
          </p:nvSpPr>
          <p:spPr bwMode="auto">
            <a:xfrm>
              <a:off x="8277277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4" name="Line 379"/>
            <p:cNvSpPr>
              <a:spLocks noChangeShapeType="1"/>
            </p:cNvSpPr>
            <p:nvPr/>
          </p:nvSpPr>
          <p:spPr bwMode="auto">
            <a:xfrm>
              <a:off x="8434441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5" name="Line 380"/>
            <p:cNvSpPr>
              <a:spLocks noChangeShapeType="1"/>
            </p:cNvSpPr>
            <p:nvPr/>
          </p:nvSpPr>
          <p:spPr bwMode="auto">
            <a:xfrm>
              <a:off x="8509053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6" name="Line 381"/>
            <p:cNvSpPr>
              <a:spLocks noChangeShapeType="1"/>
            </p:cNvSpPr>
            <p:nvPr/>
          </p:nvSpPr>
          <p:spPr bwMode="auto">
            <a:xfrm>
              <a:off x="8586841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7" name="Line 382"/>
            <p:cNvSpPr>
              <a:spLocks noChangeShapeType="1"/>
            </p:cNvSpPr>
            <p:nvPr/>
          </p:nvSpPr>
          <p:spPr bwMode="auto">
            <a:xfrm>
              <a:off x="8666215" y="5344712"/>
              <a:ext cx="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8" name="Line 705"/>
            <p:cNvSpPr>
              <a:spLocks noChangeShapeType="1"/>
            </p:cNvSpPr>
            <p:nvPr/>
          </p:nvSpPr>
          <p:spPr bwMode="auto">
            <a:xfrm>
              <a:off x="2538465" y="534471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9" name="Rectangle 706"/>
            <p:cNvSpPr>
              <a:spLocks noChangeArrowheads="1"/>
            </p:cNvSpPr>
            <p:nvPr/>
          </p:nvSpPr>
          <p:spPr bwMode="auto">
            <a:xfrm>
              <a:off x="2446390" y="5385985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759.0</a:t>
              </a:r>
              <a:endParaRPr lang="en-US" altLang="en-US"/>
            </a:p>
          </p:txBody>
        </p:sp>
        <p:sp>
          <p:nvSpPr>
            <p:cNvPr id="770" name="Line 707"/>
            <p:cNvSpPr>
              <a:spLocks noChangeShapeType="1"/>
            </p:cNvSpPr>
            <p:nvPr/>
          </p:nvSpPr>
          <p:spPr bwMode="auto">
            <a:xfrm>
              <a:off x="2924227" y="534471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1" name="Rectangle 708"/>
            <p:cNvSpPr>
              <a:spLocks noChangeArrowheads="1"/>
            </p:cNvSpPr>
            <p:nvPr/>
          </p:nvSpPr>
          <p:spPr bwMode="auto">
            <a:xfrm>
              <a:off x="2832153" y="5385985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759.5</a:t>
              </a:r>
              <a:endParaRPr lang="en-US" altLang="en-US"/>
            </a:p>
          </p:txBody>
        </p:sp>
        <p:sp>
          <p:nvSpPr>
            <p:cNvPr id="772" name="Line 709"/>
            <p:cNvSpPr>
              <a:spLocks noChangeShapeType="1"/>
            </p:cNvSpPr>
            <p:nvPr/>
          </p:nvSpPr>
          <p:spPr bwMode="auto">
            <a:xfrm>
              <a:off x="3314753" y="534471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3" name="Rectangle 710"/>
            <p:cNvSpPr>
              <a:spLocks noChangeArrowheads="1"/>
            </p:cNvSpPr>
            <p:nvPr/>
          </p:nvSpPr>
          <p:spPr bwMode="auto">
            <a:xfrm>
              <a:off x="3222677" y="5385985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760.0</a:t>
              </a:r>
              <a:endParaRPr lang="en-US" altLang="en-US"/>
            </a:p>
          </p:txBody>
        </p:sp>
        <p:sp>
          <p:nvSpPr>
            <p:cNvPr id="774" name="Line 711"/>
            <p:cNvSpPr>
              <a:spLocks noChangeShapeType="1"/>
            </p:cNvSpPr>
            <p:nvPr/>
          </p:nvSpPr>
          <p:spPr bwMode="auto">
            <a:xfrm>
              <a:off x="3700515" y="534471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5" name="Rectangle 712"/>
            <p:cNvSpPr>
              <a:spLocks noChangeArrowheads="1"/>
            </p:cNvSpPr>
            <p:nvPr/>
          </p:nvSpPr>
          <p:spPr bwMode="auto">
            <a:xfrm>
              <a:off x="3608441" y="5385985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760.5</a:t>
              </a:r>
              <a:endParaRPr lang="en-US" altLang="en-US"/>
            </a:p>
          </p:txBody>
        </p:sp>
        <p:sp>
          <p:nvSpPr>
            <p:cNvPr id="776" name="Line 713"/>
            <p:cNvSpPr>
              <a:spLocks noChangeShapeType="1"/>
            </p:cNvSpPr>
            <p:nvPr/>
          </p:nvSpPr>
          <p:spPr bwMode="auto">
            <a:xfrm>
              <a:off x="4089453" y="534471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7" name="Rectangle 714"/>
            <p:cNvSpPr>
              <a:spLocks noChangeArrowheads="1"/>
            </p:cNvSpPr>
            <p:nvPr/>
          </p:nvSpPr>
          <p:spPr bwMode="auto">
            <a:xfrm>
              <a:off x="3997377" y="5385985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761.0</a:t>
              </a:r>
              <a:endParaRPr lang="en-US" altLang="en-US"/>
            </a:p>
          </p:txBody>
        </p:sp>
        <p:sp>
          <p:nvSpPr>
            <p:cNvPr id="778" name="Line 715"/>
            <p:cNvSpPr>
              <a:spLocks noChangeShapeType="1"/>
            </p:cNvSpPr>
            <p:nvPr/>
          </p:nvSpPr>
          <p:spPr bwMode="auto">
            <a:xfrm>
              <a:off x="4475215" y="534471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9" name="Rectangle 716"/>
            <p:cNvSpPr>
              <a:spLocks noChangeArrowheads="1"/>
            </p:cNvSpPr>
            <p:nvPr/>
          </p:nvSpPr>
          <p:spPr bwMode="auto">
            <a:xfrm>
              <a:off x="4383141" y="5385985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761.5</a:t>
              </a:r>
              <a:endParaRPr lang="en-US" altLang="en-US"/>
            </a:p>
          </p:txBody>
        </p:sp>
        <p:sp>
          <p:nvSpPr>
            <p:cNvPr id="780" name="Line 717"/>
            <p:cNvSpPr>
              <a:spLocks noChangeShapeType="1"/>
            </p:cNvSpPr>
            <p:nvPr/>
          </p:nvSpPr>
          <p:spPr bwMode="auto">
            <a:xfrm>
              <a:off x="4864153" y="534471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1" name="Rectangle 718"/>
            <p:cNvSpPr>
              <a:spLocks noChangeArrowheads="1"/>
            </p:cNvSpPr>
            <p:nvPr/>
          </p:nvSpPr>
          <p:spPr bwMode="auto">
            <a:xfrm>
              <a:off x="4772077" y="5385985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762.0</a:t>
              </a:r>
              <a:endParaRPr lang="en-US" altLang="en-US"/>
            </a:p>
          </p:txBody>
        </p:sp>
        <p:sp>
          <p:nvSpPr>
            <p:cNvPr id="782" name="Line 719"/>
            <p:cNvSpPr>
              <a:spLocks noChangeShapeType="1"/>
            </p:cNvSpPr>
            <p:nvPr/>
          </p:nvSpPr>
          <p:spPr bwMode="auto">
            <a:xfrm>
              <a:off x="5249915" y="534471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3" name="Rectangle 720"/>
            <p:cNvSpPr>
              <a:spLocks noChangeArrowheads="1"/>
            </p:cNvSpPr>
            <p:nvPr/>
          </p:nvSpPr>
          <p:spPr bwMode="auto">
            <a:xfrm>
              <a:off x="5157841" y="5385985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762.5</a:t>
              </a:r>
              <a:endParaRPr lang="en-US" altLang="en-US"/>
            </a:p>
          </p:txBody>
        </p:sp>
        <p:sp>
          <p:nvSpPr>
            <p:cNvPr id="784" name="Line 721"/>
            <p:cNvSpPr>
              <a:spLocks noChangeShapeType="1"/>
            </p:cNvSpPr>
            <p:nvPr/>
          </p:nvSpPr>
          <p:spPr bwMode="auto">
            <a:xfrm>
              <a:off x="5640441" y="534471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5" name="Rectangle 722"/>
            <p:cNvSpPr>
              <a:spLocks noChangeArrowheads="1"/>
            </p:cNvSpPr>
            <p:nvPr/>
          </p:nvSpPr>
          <p:spPr bwMode="auto">
            <a:xfrm>
              <a:off x="5548365" y="5385985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 dirty="0">
                  <a:solidFill>
                    <a:srgbClr val="000000"/>
                  </a:solidFill>
                </a:rPr>
                <a:t>763.0</a:t>
              </a:r>
              <a:endParaRPr lang="en-US" altLang="en-US" dirty="0"/>
            </a:p>
          </p:txBody>
        </p:sp>
        <p:sp>
          <p:nvSpPr>
            <p:cNvPr id="786" name="Line 723"/>
            <p:cNvSpPr>
              <a:spLocks noChangeShapeType="1"/>
            </p:cNvSpPr>
            <p:nvPr/>
          </p:nvSpPr>
          <p:spPr bwMode="auto">
            <a:xfrm>
              <a:off x="6029377" y="534471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7" name="Rectangle 724"/>
            <p:cNvSpPr>
              <a:spLocks noChangeArrowheads="1"/>
            </p:cNvSpPr>
            <p:nvPr/>
          </p:nvSpPr>
          <p:spPr bwMode="auto">
            <a:xfrm>
              <a:off x="5937302" y="5385985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763.5</a:t>
              </a:r>
              <a:endParaRPr lang="en-US" altLang="en-US"/>
            </a:p>
          </p:txBody>
        </p:sp>
        <p:sp>
          <p:nvSpPr>
            <p:cNvPr id="788" name="Line 725"/>
            <p:cNvSpPr>
              <a:spLocks noChangeShapeType="1"/>
            </p:cNvSpPr>
            <p:nvPr/>
          </p:nvSpPr>
          <p:spPr bwMode="auto">
            <a:xfrm>
              <a:off x="6415141" y="534471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9" name="Rectangle 726"/>
            <p:cNvSpPr>
              <a:spLocks noChangeArrowheads="1"/>
            </p:cNvSpPr>
            <p:nvPr/>
          </p:nvSpPr>
          <p:spPr bwMode="auto">
            <a:xfrm>
              <a:off x="6323065" y="5385985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764.0</a:t>
              </a:r>
              <a:endParaRPr lang="en-US" altLang="en-US"/>
            </a:p>
          </p:txBody>
        </p:sp>
        <p:sp>
          <p:nvSpPr>
            <p:cNvPr id="790" name="Line 727"/>
            <p:cNvSpPr>
              <a:spLocks noChangeShapeType="1"/>
            </p:cNvSpPr>
            <p:nvPr/>
          </p:nvSpPr>
          <p:spPr bwMode="auto">
            <a:xfrm>
              <a:off x="6804077" y="534471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1" name="Rectangle 728"/>
            <p:cNvSpPr>
              <a:spLocks noChangeArrowheads="1"/>
            </p:cNvSpPr>
            <p:nvPr/>
          </p:nvSpPr>
          <p:spPr bwMode="auto">
            <a:xfrm>
              <a:off x="6712002" y="5385985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764.5</a:t>
              </a:r>
              <a:endParaRPr lang="en-US" altLang="en-US"/>
            </a:p>
          </p:txBody>
        </p:sp>
        <p:sp>
          <p:nvSpPr>
            <p:cNvPr id="792" name="Line 729"/>
            <p:cNvSpPr>
              <a:spLocks noChangeShapeType="1"/>
            </p:cNvSpPr>
            <p:nvPr/>
          </p:nvSpPr>
          <p:spPr bwMode="auto">
            <a:xfrm>
              <a:off x="7189841" y="534471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3" name="Rectangle 730"/>
            <p:cNvSpPr>
              <a:spLocks noChangeArrowheads="1"/>
            </p:cNvSpPr>
            <p:nvPr/>
          </p:nvSpPr>
          <p:spPr bwMode="auto">
            <a:xfrm>
              <a:off x="7097765" y="5385985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765.0</a:t>
              </a:r>
              <a:endParaRPr lang="en-US" altLang="en-US"/>
            </a:p>
          </p:txBody>
        </p:sp>
        <p:sp>
          <p:nvSpPr>
            <p:cNvPr id="794" name="Line 731"/>
            <p:cNvSpPr>
              <a:spLocks noChangeShapeType="1"/>
            </p:cNvSpPr>
            <p:nvPr/>
          </p:nvSpPr>
          <p:spPr bwMode="auto">
            <a:xfrm>
              <a:off x="7580365" y="534471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5" name="Rectangle 732"/>
            <p:cNvSpPr>
              <a:spLocks noChangeArrowheads="1"/>
            </p:cNvSpPr>
            <p:nvPr/>
          </p:nvSpPr>
          <p:spPr bwMode="auto">
            <a:xfrm>
              <a:off x="7488290" y="5385985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765.5</a:t>
              </a:r>
              <a:endParaRPr lang="en-US" altLang="en-US"/>
            </a:p>
          </p:txBody>
        </p:sp>
        <p:sp>
          <p:nvSpPr>
            <p:cNvPr id="796" name="Line 733"/>
            <p:cNvSpPr>
              <a:spLocks noChangeShapeType="1"/>
            </p:cNvSpPr>
            <p:nvPr/>
          </p:nvSpPr>
          <p:spPr bwMode="auto">
            <a:xfrm>
              <a:off x="7966127" y="534471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7" name="Rectangle 734"/>
            <p:cNvSpPr>
              <a:spLocks noChangeArrowheads="1"/>
            </p:cNvSpPr>
            <p:nvPr/>
          </p:nvSpPr>
          <p:spPr bwMode="auto">
            <a:xfrm>
              <a:off x="7874053" y="5385985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766.0</a:t>
              </a:r>
              <a:endParaRPr lang="en-US" altLang="en-US"/>
            </a:p>
          </p:txBody>
        </p:sp>
        <p:sp>
          <p:nvSpPr>
            <p:cNvPr id="798" name="Line 735"/>
            <p:cNvSpPr>
              <a:spLocks noChangeShapeType="1"/>
            </p:cNvSpPr>
            <p:nvPr/>
          </p:nvSpPr>
          <p:spPr bwMode="auto">
            <a:xfrm>
              <a:off x="8355065" y="534471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9" name="Rectangle 736"/>
            <p:cNvSpPr>
              <a:spLocks noChangeArrowheads="1"/>
            </p:cNvSpPr>
            <p:nvPr/>
          </p:nvSpPr>
          <p:spPr bwMode="auto">
            <a:xfrm>
              <a:off x="8262990" y="5385985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766.5</a:t>
              </a:r>
              <a:endParaRPr lang="en-US" altLang="en-US"/>
            </a:p>
          </p:txBody>
        </p:sp>
        <p:sp>
          <p:nvSpPr>
            <p:cNvPr id="800" name="Line 737"/>
            <p:cNvSpPr>
              <a:spLocks noChangeShapeType="1"/>
            </p:cNvSpPr>
            <p:nvPr/>
          </p:nvSpPr>
          <p:spPr bwMode="auto">
            <a:xfrm>
              <a:off x="8744002" y="534471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1" name="Rectangle 738"/>
            <p:cNvSpPr>
              <a:spLocks noChangeArrowheads="1"/>
            </p:cNvSpPr>
            <p:nvPr/>
          </p:nvSpPr>
          <p:spPr bwMode="auto">
            <a:xfrm>
              <a:off x="8651928" y="5385985"/>
              <a:ext cx="1586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767.0</a:t>
              </a:r>
              <a:endParaRPr lang="en-US" altLang="en-US"/>
            </a:p>
          </p:txBody>
        </p:sp>
        <p:sp>
          <p:nvSpPr>
            <p:cNvPr id="802" name="Rectangle 739"/>
            <p:cNvSpPr>
              <a:spLocks noChangeArrowheads="1"/>
            </p:cNvSpPr>
            <p:nvPr/>
          </p:nvSpPr>
          <p:spPr bwMode="auto">
            <a:xfrm>
              <a:off x="5600929" y="5486600"/>
              <a:ext cx="14587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700" dirty="0">
                  <a:solidFill>
                    <a:srgbClr val="000000"/>
                  </a:solidFill>
                </a:rPr>
                <a:t>m/z</a:t>
              </a:r>
              <a:endParaRPr lang="en-US" altLang="en-US" sz="2400" dirty="0"/>
            </a:p>
          </p:txBody>
        </p:sp>
        <p:sp>
          <p:nvSpPr>
            <p:cNvPr id="803" name="Line 740"/>
            <p:cNvSpPr>
              <a:spLocks noChangeShapeType="1"/>
            </p:cNvSpPr>
            <p:nvPr/>
          </p:nvSpPr>
          <p:spPr bwMode="auto">
            <a:xfrm flipV="1">
              <a:off x="2538465" y="3774674"/>
              <a:ext cx="0" cy="156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5" name="Rectangle 782"/>
            <p:cNvSpPr>
              <a:spLocks noChangeArrowheads="1"/>
            </p:cNvSpPr>
            <p:nvPr/>
          </p:nvSpPr>
          <p:spPr bwMode="auto">
            <a:xfrm>
              <a:off x="2443216" y="5306610"/>
              <a:ext cx="3526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846" name="Line 783"/>
            <p:cNvSpPr>
              <a:spLocks noChangeShapeType="1"/>
            </p:cNvSpPr>
            <p:nvPr/>
          </p:nvSpPr>
          <p:spPr bwMode="auto">
            <a:xfrm flipH="1">
              <a:off x="2505127" y="5184373"/>
              <a:ext cx="333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7" name="Rectangle 784"/>
            <p:cNvSpPr>
              <a:spLocks noChangeArrowheads="1"/>
            </p:cNvSpPr>
            <p:nvPr/>
          </p:nvSpPr>
          <p:spPr bwMode="auto">
            <a:xfrm>
              <a:off x="2409877" y="5151035"/>
              <a:ext cx="7053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10</a:t>
              </a:r>
              <a:endParaRPr lang="en-US" altLang="en-US"/>
            </a:p>
          </p:txBody>
        </p:sp>
        <p:sp>
          <p:nvSpPr>
            <p:cNvPr id="848" name="Line 785"/>
            <p:cNvSpPr>
              <a:spLocks noChangeShapeType="1"/>
            </p:cNvSpPr>
            <p:nvPr/>
          </p:nvSpPr>
          <p:spPr bwMode="auto">
            <a:xfrm flipH="1">
              <a:off x="2505127" y="5028797"/>
              <a:ext cx="333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9" name="Rectangle 786"/>
            <p:cNvSpPr>
              <a:spLocks noChangeArrowheads="1"/>
            </p:cNvSpPr>
            <p:nvPr/>
          </p:nvSpPr>
          <p:spPr bwMode="auto">
            <a:xfrm>
              <a:off x="2409877" y="4995461"/>
              <a:ext cx="7053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20</a:t>
              </a:r>
              <a:endParaRPr lang="en-US" altLang="en-US"/>
            </a:p>
          </p:txBody>
        </p:sp>
        <p:sp>
          <p:nvSpPr>
            <p:cNvPr id="850" name="Line 787"/>
            <p:cNvSpPr>
              <a:spLocks noChangeShapeType="1"/>
            </p:cNvSpPr>
            <p:nvPr/>
          </p:nvSpPr>
          <p:spPr bwMode="auto">
            <a:xfrm flipH="1">
              <a:off x="2505127" y="4873222"/>
              <a:ext cx="333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1" name="Rectangle 788"/>
            <p:cNvSpPr>
              <a:spLocks noChangeArrowheads="1"/>
            </p:cNvSpPr>
            <p:nvPr/>
          </p:nvSpPr>
          <p:spPr bwMode="auto">
            <a:xfrm>
              <a:off x="2409877" y="4839885"/>
              <a:ext cx="7053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30</a:t>
              </a:r>
              <a:endParaRPr lang="en-US" altLang="en-US"/>
            </a:p>
          </p:txBody>
        </p:sp>
        <p:sp>
          <p:nvSpPr>
            <p:cNvPr id="852" name="Line 789"/>
            <p:cNvSpPr>
              <a:spLocks noChangeShapeType="1"/>
            </p:cNvSpPr>
            <p:nvPr/>
          </p:nvSpPr>
          <p:spPr bwMode="auto">
            <a:xfrm flipH="1">
              <a:off x="2505127" y="4717647"/>
              <a:ext cx="333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3" name="Rectangle 790"/>
            <p:cNvSpPr>
              <a:spLocks noChangeArrowheads="1"/>
            </p:cNvSpPr>
            <p:nvPr/>
          </p:nvSpPr>
          <p:spPr bwMode="auto">
            <a:xfrm>
              <a:off x="2409877" y="4684310"/>
              <a:ext cx="7053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40</a:t>
              </a:r>
              <a:endParaRPr lang="en-US" altLang="en-US"/>
            </a:p>
          </p:txBody>
        </p:sp>
        <p:sp>
          <p:nvSpPr>
            <p:cNvPr id="854" name="Line 791"/>
            <p:cNvSpPr>
              <a:spLocks noChangeShapeType="1"/>
            </p:cNvSpPr>
            <p:nvPr/>
          </p:nvSpPr>
          <p:spPr bwMode="auto">
            <a:xfrm flipH="1">
              <a:off x="2505127" y="4557310"/>
              <a:ext cx="333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5" name="Rectangle 792"/>
            <p:cNvSpPr>
              <a:spLocks noChangeArrowheads="1"/>
            </p:cNvSpPr>
            <p:nvPr/>
          </p:nvSpPr>
          <p:spPr bwMode="auto">
            <a:xfrm>
              <a:off x="2409877" y="4523973"/>
              <a:ext cx="7053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50</a:t>
              </a:r>
              <a:endParaRPr lang="en-US" altLang="en-US"/>
            </a:p>
          </p:txBody>
        </p:sp>
        <p:sp>
          <p:nvSpPr>
            <p:cNvPr id="856" name="Line 793"/>
            <p:cNvSpPr>
              <a:spLocks noChangeShapeType="1"/>
            </p:cNvSpPr>
            <p:nvPr/>
          </p:nvSpPr>
          <p:spPr bwMode="auto">
            <a:xfrm flipH="1">
              <a:off x="2505127" y="4401735"/>
              <a:ext cx="333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7" name="Rectangle 794"/>
            <p:cNvSpPr>
              <a:spLocks noChangeArrowheads="1"/>
            </p:cNvSpPr>
            <p:nvPr/>
          </p:nvSpPr>
          <p:spPr bwMode="auto">
            <a:xfrm>
              <a:off x="2409877" y="4368397"/>
              <a:ext cx="7053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60</a:t>
              </a:r>
              <a:endParaRPr lang="en-US" altLang="en-US"/>
            </a:p>
          </p:txBody>
        </p:sp>
        <p:sp>
          <p:nvSpPr>
            <p:cNvPr id="858" name="Line 795"/>
            <p:cNvSpPr>
              <a:spLocks noChangeShapeType="1"/>
            </p:cNvSpPr>
            <p:nvPr/>
          </p:nvSpPr>
          <p:spPr bwMode="auto">
            <a:xfrm flipH="1">
              <a:off x="2505127" y="4246161"/>
              <a:ext cx="333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9" name="Rectangle 796"/>
            <p:cNvSpPr>
              <a:spLocks noChangeArrowheads="1"/>
            </p:cNvSpPr>
            <p:nvPr/>
          </p:nvSpPr>
          <p:spPr bwMode="auto">
            <a:xfrm>
              <a:off x="2409877" y="4212822"/>
              <a:ext cx="7053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70</a:t>
              </a:r>
              <a:endParaRPr lang="en-US" altLang="en-US"/>
            </a:p>
          </p:txBody>
        </p:sp>
        <p:sp>
          <p:nvSpPr>
            <p:cNvPr id="860" name="Line 797"/>
            <p:cNvSpPr>
              <a:spLocks noChangeShapeType="1"/>
            </p:cNvSpPr>
            <p:nvPr/>
          </p:nvSpPr>
          <p:spPr bwMode="auto">
            <a:xfrm flipH="1">
              <a:off x="2505127" y="4090585"/>
              <a:ext cx="333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1" name="Rectangle 798"/>
            <p:cNvSpPr>
              <a:spLocks noChangeArrowheads="1"/>
            </p:cNvSpPr>
            <p:nvPr/>
          </p:nvSpPr>
          <p:spPr bwMode="auto">
            <a:xfrm>
              <a:off x="2409877" y="4057247"/>
              <a:ext cx="7053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80</a:t>
              </a:r>
              <a:endParaRPr lang="en-US" altLang="en-US"/>
            </a:p>
          </p:txBody>
        </p:sp>
        <p:sp>
          <p:nvSpPr>
            <p:cNvPr id="862" name="Line 799"/>
            <p:cNvSpPr>
              <a:spLocks noChangeShapeType="1"/>
            </p:cNvSpPr>
            <p:nvPr/>
          </p:nvSpPr>
          <p:spPr bwMode="auto">
            <a:xfrm flipH="1">
              <a:off x="2505127" y="3935010"/>
              <a:ext cx="333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3" name="Rectangle 800"/>
            <p:cNvSpPr>
              <a:spLocks noChangeArrowheads="1"/>
            </p:cNvSpPr>
            <p:nvPr/>
          </p:nvSpPr>
          <p:spPr bwMode="auto">
            <a:xfrm>
              <a:off x="2409877" y="3901673"/>
              <a:ext cx="7053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90</a:t>
              </a:r>
              <a:endParaRPr lang="en-US" altLang="en-US"/>
            </a:p>
          </p:txBody>
        </p:sp>
        <p:sp>
          <p:nvSpPr>
            <p:cNvPr id="864" name="Line 801"/>
            <p:cNvSpPr>
              <a:spLocks noChangeShapeType="1"/>
            </p:cNvSpPr>
            <p:nvPr/>
          </p:nvSpPr>
          <p:spPr bwMode="auto">
            <a:xfrm flipH="1">
              <a:off x="2505127" y="3774673"/>
              <a:ext cx="333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5" name="Rectangle 802"/>
            <p:cNvSpPr>
              <a:spLocks noChangeArrowheads="1"/>
            </p:cNvSpPr>
            <p:nvPr/>
          </p:nvSpPr>
          <p:spPr bwMode="auto">
            <a:xfrm>
              <a:off x="2371777" y="3741335"/>
              <a:ext cx="10579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100</a:t>
              </a:r>
              <a:endParaRPr lang="en-US" altLang="en-US"/>
            </a:p>
          </p:txBody>
        </p:sp>
        <p:sp>
          <p:nvSpPr>
            <p:cNvPr id="866" name="Rectangle 803"/>
            <p:cNvSpPr>
              <a:spLocks noChangeArrowheads="1"/>
            </p:cNvSpPr>
            <p:nvPr/>
          </p:nvSpPr>
          <p:spPr bwMode="auto">
            <a:xfrm rot="16200000">
              <a:off x="1883837" y="4503447"/>
              <a:ext cx="799899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700">
                  <a:solidFill>
                    <a:srgbClr val="000000"/>
                  </a:solidFill>
                </a:rPr>
                <a:t>Relative Abundance</a:t>
              </a:r>
              <a:endParaRPr lang="en-US" altLang="en-US" sz="2400"/>
            </a:p>
          </p:txBody>
        </p:sp>
        <p:sp>
          <p:nvSpPr>
            <p:cNvPr id="867" name="Freeform 804"/>
            <p:cNvSpPr>
              <a:spLocks/>
            </p:cNvSpPr>
            <p:nvPr/>
          </p:nvSpPr>
          <p:spPr bwMode="auto">
            <a:xfrm>
              <a:off x="2538465" y="3774674"/>
              <a:ext cx="6205539" cy="1565275"/>
            </a:xfrm>
            <a:custGeom>
              <a:avLst/>
              <a:gdLst>
                <a:gd name="T0" fmla="*/ 28 w 1817"/>
                <a:gd name="T1" fmla="*/ 372 h 372"/>
                <a:gd name="T2" fmla="*/ 51 w 1817"/>
                <a:gd name="T3" fmla="*/ 372 h 372"/>
                <a:gd name="T4" fmla="*/ 75 w 1817"/>
                <a:gd name="T5" fmla="*/ 372 h 372"/>
                <a:gd name="T6" fmla="*/ 109 w 1817"/>
                <a:gd name="T7" fmla="*/ 372 h 372"/>
                <a:gd name="T8" fmla="*/ 131 w 1817"/>
                <a:gd name="T9" fmla="*/ 372 h 372"/>
                <a:gd name="T10" fmla="*/ 154 w 1817"/>
                <a:gd name="T11" fmla="*/ 372 h 372"/>
                <a:gd name="T12" fmla="*/ 176 w 1817"/>
                <a:gd name="T13" fmla="*/ 372 h 372"/>
                <a:gd name="T14" fmla="*/ 198 w 1817"/>
                <a:gd name="T15" fmla="*/ 372 h 372"/>
                <a:gd name="T16" fmla="*/ 221 w 1817"/>
                <a:gd name="T17" fmla="*/ 372 h 372"/>
                <a:gd name="T18" fmla="*/ 243 w 1817"/>
                <a:gd name="T19" fmla="*/ 372 h 372"/>
                <a:gd name="T20" fmla="*/ 265 w 1817"/>
                <a:gd name="T21" fmla="*/ 372 h 372"/>
                <a:gd name="T22" fmla="*/ 288 w 1817"/>
                <a:gd name="T23" fmla="*/ 372 h 372"/>
                <a:gd name="T24" fmla="*/ 310 w 1817"/>
                <a:gd name="T25" fmla="*/ 372 h 372"/>
                <a:gd name="T26" fmla="*/ 332 w 1817"/>
                <a:gd name="T27" fmla="*/ 372 h 372"/>
                <a:gd name="T28" fmla="*/ 355 w 1817"/>
                <a:gd name="T29" fmla="*/ 372 h 372"/>
                <a:gd name="T30" fmla="*/ 377 w 1817"/>
                <a:gd name="T31" fmla="*/ 372 h 372"/>
                <a:gd name="T32" fmla="*/ 399 w 1817"/>
                <a:gd name="T33" fmla="*/ 372 h 372"/>
                <a:gd name="T34" fmla="*/ 422 w 1817"/>
                <a:gd name="T35" fmla="*/ 372 h 372"/>
                <a:gd name="T36" fmla="*/ 444 w 1817"/>
                <a:gd name="T37" fmla="*/ 372 h 372"/>
                <a:gd name="T38" fmla="*/ 467 w 1817"/>
                <a:gd name="T39" fmla="*/ 372 h 372"/>
                <a:gd name="T40" fmla="*/ 489 w 1817"/>
                <a:gd name="T41" fmla="*/ 372 h 372"/>
                <a:gd name="T42" fmla="*/ 511 w 1817"/>
                <a:gd name="T43" fmla="*/ 372 h 372"/>
                <a:gd name="T44" fmla="*/ 534 w 1817"/>
                <a:gd name="T45" fmla="*/ 372 h 372"/>
                <a:gd name="T46" fmla="*/ 556 w 1817"/>
                <a:gd name="T47" fmla="*/ 372 h 372"/>
                <a:gd name="T48" fmla="*/ 579 w 1817"/>
                <a:gd name="T49" fmla="*/ 372 h 372"/>
                <a:gd name="T50" fmla="*/ 601 w 1817"/>
                <a:gd name="T51" fmla="*/ 372 h 372"/>
                <a:gd name="T52" fmla="*/ 623 w 1817"/>
                <a:gd name="T53" fmla="*/ 372 h 372"/>
                <a:gd name="T54" fmla="*/ 646 w 1817"/>
                <a:gd name="T55" fmla="*/ 372 h 372"/>
                <a:gd name="T56" fmla="*/ 668 w 1817"/>
                <a:gd name="T57" fmla="*/ 372 h 372"/>
                <a:gd name="T58" fmla="*/ 691 w 1817"/>
                <a:gd name="T59" fmla="*/ 372 h 372"/>
                <a:gd name="T60" fmla="*/ 713 w 1817"/>
                <a:gd name="T61" fmla="*/ 372 h 372"/>
                <a:gd name="T62" fmla="*/ 736 w 1817"/>
                <a:gd name="T63" fmla="*/ 372 h 372"/>
                <a:gd name="T64" fmla="*/ 758 w 1817"/>
                <a:gd name="T65" fmla="*/ 372 h 372"/>
                <a:gd name="T66" fmla="*/ 780 w 1817"/>
                <a:gd name="T67" fmla="*/ 372 h 372"/>
                <a:gd name="T68" fmla="*/ 803 w 1817"/>
                <a:gd name="T69" fmla="*/ 372 h 372"/>
                <a:gd name="T70" fmla="*/ 825 w 1817"/>
                <a:gd name="T71" fmla="*/ 372 h 372"/>
                <a:gd name="T72" fmla="*/ 848 w 1817"/>
                <a:gd name="T73" fmla="*/ 372 h 372"/>
                <a:gd name="T74" fmla="*/ 870 w 1817"/>
                <a:gd name="T75" fmla="*/ 372 h 372"/>
                <a:gd name="T76" fmla="*/ 893 w 1817"/>
                <a:gd name="T77" fmla="*/ 372 h 372"/>
                <a:gd name="T78" fmla="*/ 915 w 1817"/>
                <a:gd name="T79" fmla="*/ 372 h 372"/>
                <a:gd name="T80" fmla="*/ 938 w 1817"/>
                <a:gd name="T81" fmla="*/ 372 h 372"/>
                <a:gd name="T82" fmla="*/ 960 w 1817"/>
                <a:gd name="T83" fmla="*/ 372 h 372"/>
                <a:gd name="T84" fmla="*/ 983 w 1817"/>
                <a:gd name="T85" fmla="*/ 372 h 372"/>
                <a:gd name="T86" fmla="*/ 1005 w 1817"/>
                <a:gd name="T87" fmla="*/ 372 h 372"/>
                <a:gd name="T88" fmla="*/ 1028 w 1817"/>
                <a:gd name="T89" fmla="*/ 372 h 372"/>
                <a:gd name="T90" fmla="*/ 1050 w 1817"/>
                <a:gd name="T91" fmla="*/ 372 h 372"/>
                <a:gd name="T92" fmla="*/ 1073 w 1817"/>
                <a:gd name="T93" fmla="*/ 372 h 372"/>
                <a:gd name="T94" fmla="*/ 1095 w 1817"/>
                <a:gd name="T95" fmla="*/ 372 h 372"/>
                <a:gd name="T96" fmla="*/ 1118 w 1817"/>
                <a:gd name="T97" fmla="*/ 372 h 372"/>
                <a:gd name="T98" fmla="*/ 1140 w 1817"/>
                <a:gd name="T99" fmla="*/ 372 h 372"/>
                <a:gd name="T100" fmla="*/ 1163 w 1817"/>
                <a:gd name="T101" fmla="*/ 372 h 372"/>
                <a:gd name="T102" fmla="*/ 1252 w 1817"/>
                <a:gd name="T103" fmla="*/ 372 h 372"/>
                <a:gd name="T104" fmla="*/ 1275 w 1817"/>
                <a:gd name="T105" fmla="*/ 359 h 372"/>
                <a:gd name="T106" fmla="*/ 1297 w 1817"/>
                <a:gd name="T107" fmla="*/ 372 h 372"/>
                <a:gd name="T108" fmla="*/ 1320 w 1817"/>
                <a:gd name="T109" fmla="*/ 372 h 372"/>
                <a:gd name="T110" fmla="*/ 1342 w 1817"/>
                <a:gd name="T111" fmla="*/ 372 h 372"/>
                <a:gd name="T112" fmla="*/ 1368 w 1817"/>
                <a:gd name="T113" fmla="*/ 372 h 372"/>
                <a:gd name="T114" fmla="*/ 1404 w 1817"/>
                <a:gd name="T115" fmla="*/ 372 h 372"/>
                <a:gd name="T116" fmla="*/ 1487 w 1817"/>
                <a:gd name="T117" fmla="*/ 372 h 372"/>
                <a:gd name="T118" fmla="*/ 1509 w 1817"/>
                <a:gd name="T119" fmla="*/ 372 h 372"/>
                <a:gd name="T120" fmla="*/ 1604 w 1817"/>
                <a:gd name="T121" fmla="*/ 372 h 372"/>
                <a:gd name="T122" fmla="*/ 1707 w 1817"/>
                <a:gd name="T123" fmla="*/ 372 h 372"/>
                <a:gd name="T124" fmla="*/ 1730 w 1817"/>
                <a:gd name="T125" fmla="*/ 37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17" h="372">
                  <a:moveTo>
                    <a:pt x="0" y="372"/>
                  </a:moveTo>
                  <a:lnTo>
                    <a:pt x="0" y="372"/>
                  </a:lnTo>
                  <a:lnTo>
                    <a:pt x="1" y="372"/>
                  </a:lnTo>
                  <a:lnTo>
                    <a:pt x="2" y="372"/>
                  </a:lnTo>
                  <a:lnTo>
                    <a:pt x="3" y="372"/>
                  </a:lnTo>
                  <a:lnTo>
                    <a:pt x="4" y="372"/>
                  </a:lnTo>
                  <a:lnTo>
                    <a:pt x="12" y="372"/>
                  </a:lnTo>
                  <a:lnTo>
                    <a:pt x="12" y="372"/>
                  </a:lnTo>
                  <a:lnTo>
                    <a:pt x="12" y="372"/>
                  </a:lnTo>
                  <a:lnTo>
                    <a:pt x="13" y="372"/>
                  </a:lnTo>
                  <a:lnTo>
                    <a:pt x="14" y="372"/>
                  </a:lnTo>
                  <a:lnTo>
                    <a:pt x="15" y="372"/>
                  </a:lnTo>
                  <a:lnTo>
                    <a:pt x="16" y="372"/>
                  </a:lnTo>
                  <a:lnTo>
                    <a:pt x="16" y="372"/>
                  </a:lnTo>
                  <a:lnTo>
                    <a:pt x="17" y="372"/>
                  </a:lnTo>
                  <a:lnTo>
                    <a:pt x="18" y="372"/>
                  </a:lnTo>
                  <a:lnTo>
                    <a:pt x="19" y="372"/>
                  </a:lnTo>
                  <a:lnTo>
                    <a:pt x="20" y="372"/>
                  </a:lnTo>
                  <a:lnTo>
                    <a:pt x="20" y="372"/>
                  </a:lnTo>
                  <a:lnTo>
                    <a:pt x="21" y="372"/>
                  </a:lnTo>
                  <a:lnTo>
                    <a:pt x="22" y="372"/>
                  </a:lnTo>
                  <a:lnTo>
                    <a:pt x="23" y="372"/>
                  </a:lnTo>
                  <a:lnTo>
                    <a:pt x="24" y="372"/>
                  </a:lnTo>
                  <a:lnTo>
                    <a:pt x="24" y="372"/>
                  </a:lnTo>
                  <a:lnTo>
                    <a:pt x="25" y="372"/>
                  </a:lnTo>
                  <a:lnTo>
                    <a:pt x="26" y="372"/>
                  </a:lnTo>
                  <a:lnTo>
                    <a:pt x="27" y="372"/>
                  </a:lnTo>
                  <a:lnTo>
                    <a:pt x="28" y="372"/>
                  </a:lnTo>
                  <a:lnTo>
                    <a:pt x="28" y="372"/>
                  </a:lnTo>
                  <a:lnTo>
                    <a:pt x="29" y="372"/>
                  </a:lnTo>
                  <a:lnTo>
                    <a:pt x="30" y="372"/>
                  </a:lnTo>
                  <a:lnTo>
                    <a:pt x="31" y="372"/>
                  </a:lnTo>
                  <a:lnTo>
                    <a:pt x="32" y="372"/>
                  </a:lnTo>
                  <a:lnTo>
                    <a:pt x="33" y="372"/>
                  </a:lnTo>
                  <a:lnTo>
                    <a:pt x="34" y="372"/>
                  </a:lnTo>
                  <a:lnTo>
                    <a:pt x="35" y="372"/>
                  </a:lnTo>
                  <a:lnTo>
                    <a:pt x="36" y="372"/>
                  </a:lnTo>
                  <a:lnTo>
                    <a:pt x="36" y="372"/>
                  </a:lnTo>
                  <a:lnTo>
                    <a:pt x="37" y="372"/>
                  </a:lnTo>
                  <a:lnTo>
                    <a:pt x="38" y="372"/>
                  </a:lnTo>
                  <a:lnTo>
                    <a:pt x="39" y="372"/>
                  </a:lnTo>
                  <a:lnTo>
                    <a:pt x="40" y="372"/>
                  </a:lnTo>
                  <a:lnTo>
                    <a:pt x="40" y="372"/>
                  </a:lnTo>
                  <a:lnTo>
                    <a:pt x="41" y="372"/>
                  </a:lnTo>
                  <a:lnTo>
                    <a:pt x="42" y="372"/>
                  </a:lnTo>
                  <a:lnTo>
                    <a:pt x="43" y="372"/>
                  </a:lnTo>
                  <a:lnTo>
                    <a:pt x="44" y="372"/>
                  </a:lnTo>
                  <a:lnTo>
                    <a:pt x="44" y="372"/>
                  </a:lnTo>
                  <a:lnTo>
                    <a:pt x="45" y="372"/>
                  </a:lnTo>
                  <a:lnTo>
                    <a:pt x="46" y="372"/>
                  </a:lnTo>
                  <a:lnTo>
                    <a:pt x="47" y="372"/>
                  </a:lnTo>
                  <a:lnTo>
                    <a:pt x="47" y="372"/>
                  </a:lnTo>
                  <a:lnTo>
                    <a:pt x="48" y="372"/>
                  </a:lnTo>
                  <a:lnTo>
                    <a:pt x="49" y="372"/>
                  </a:lnTo>
                  <a:lnTo>
                    <a:pt x="50" y="372"/>
                  </a:lnTo>
                  <a:lnTo>
                    <a:pt x="51" y="372"/>
                  </a:lnTo>
                  <a:lnTo>
                    <a:pt x="51" y="372"/>
                  </a:lnTo>
                  <a:lnTo>
                    <a:pt x="52" y="372"/>
                  </a:lnTo>
                  <a:lnTo>
                    <a:pt x="53" y="372"/>
                  </a:lnTo>
                  <a:lnTo>
                    <a:pt x="54" y="372"/>
                  </a:lnTo>
                  <a:lnTo>
                    <a:pt x="57" y="372"/>
                  </a:lnTo>
                  <a:lnTo>
                    <a:pt x="58" y="372"/>
                  </a:lnTo>
                  <a:lnTo>
                    <a:pt x="59" y="372"/>
                  </a:lnTo>
                  <a:lnTo>
                    <a:pt x="59" y="372"/>
                  </a:lnTo>
                  <a:lnTo>
                    <a:pt x="60" y="372"/>
                  </a:lnTo>
                  <a:lnTo>
                    <a:pt x="61" y="372"/>
                  </a:lnTo>
                  <a:lnTo>
                    <a:pt x="62" y="372"/>
                  </a:lnTo>
                  <a:lnTo>
                    <a:pt x="63" y="372"/>
                  </a:lnTo>
                  <a:lnTo>
                    <a:pt x="63" y="372"/>
                  </a:lnTo>
                  <a:lnTo>
                    <a:pt x="64" y="372"/>
                  </a:lnTo>
                  <a:lnTo>
                    <a:pt x="65" y="372"/>
                  </a:lnTo>
                  <a:lnTo>
                    <a:pt x="66" y="372"/>
                  </a:lnTo>
                  <a:lnTo>
                    <a:pt x="67" y="372"/>
                  </a:lnTo>
                  <a:lnTo>
                    <a:pt x="67" y="372"/>
                  </a:lnTo>
                  <a:lnTo>
                    <a:pt x="68" y="372"/>
                  </a:lnTo>
                  <a:lnTo>
                    <a:pt x="69" y="372"/>
                  </a:lnTo>
                  <a:lnTo>
                    <a:pt x="70" y="372"/>
                  </a:lnTo>
                  <a:lnTo>
                    <a:pt x="71" y="372"/>
                  </a:lnTo>
                  <a:lnTo>
                    <a:pt x="71" y="372"/>
                  </a:lnTo>
                  <a:lnTo>
                    <a:pt x="72" y="372"/>
                  </a:lnTo>
                  <a:lnTo>
                    <a:pt x="73" y="372"/>
                  </a:lnTo>
                  <a:lnTo>
                    <a:pt x="74" y="372"/>
                  </a:lnTo>
                  <a:lnTo>
                    <a:pt x="75" y="372"/>
                  </a:lnTo>
                  <a:lnTo>
                    <a:pt x="75" y="372"/>
                  </a:lnTo>
                  <a:lnTo>
                    <a:pt x="76" y="372"/>
                  </a:lnTo>
                  <a:lnTo>
                    <a:pt x="77" y="372"/>
                  </a:lnTo>
                  <a:lnTo>
                    <a:pt x="78" y="372"/>
                  </a:lnTo>
                  <a:lnTo>
                    <a:pt x="79" y="372"/>
                  </a:lnTo>
                  <a:lnTo>
                    <a:pt x="79" y="372"/>
                  </a:lnTo>
                  <a:lnTo>
                    <a:pt x="80" y="372"/>
                  </a:lnTo>
                  <a:lnTo>
                    <a:pt x="81" y="372"/>
                  </a:lnTo>
                  <a:lnTo>
                    <a:pt x="82" y="372"/>
                  </a:lnTo>
                  <a:lnTo>
                    <a:pt x="83" y="372"/>
                  </a:lnTo>
                  <a:lnTo>
                    <a:pt x="83" y="372"/>
                  </a:lnTo>
                  <a:lnTo>
                    <a:pt x="84" y="372"/>
                  </a:lnTo>
                  <a:lnTo>
                    <a:pt x="85" y="372"/>
                  </a:lnTo>
                  <a:lnTo>
                    <a:pt x="86" y="372"/>
                  </a:lnTo>
                  <a:lnTo>
                    <a:pt x="98" y="372"/>
                  </a:lnTo>
                  <a:lnTo>
                    <a:pt x="99" y="372"/>
                  </a:lnTo>
                  <a:lnTo>
                    <a:pt x="99" y="372"/>
                  </a:lnTo>
                  <a:lnTo>
                    <a:pt x="100" y="372"/>
                  </a:lnTo>
                  <a:lnTo>
                    <a:pt x="101" y="372"/>
                  </a:lnTo>
                  <a:lnTo>
                    <a:pt x="102" y="372"/>
                  </a:lnTo>
                  <a:lnTo>
                    <a:pt x="102" y="372"/>
                  </a:lnTo>
                  <a:lnTo>
                    <a:pt x="103" y="372"/>
                  </a:lnTo>
                  <a:lnTo>
                    <a:pt x="104" y="372"/>
                  </a:lnTo>
                  <a:lnTo>
                    <a:pt x="105" y="372"/>
                  </a:lnTo>
                  <a:lnTo>
                    <a:pt x="106" y="372"/>
                  </a:lnTo>
                  <a:lnTo>
                    <a:pt x="106" y="372"/>
                  </a:lnTo>
                  <a:lnTo>
                    <a:pt x="107" y="372"/>
                  </a:lnTo>
                  <a:lnTo>
                    <a:pt x="108" y="372"/>
                  </a:lnTo>
                  <a:lnTo>
                    <a:pt x="109" y="372"/>
                  </a:lnTo>
                  <a:lnTo>
                    <a:pt x="110" y="372"/>
                  </a:lnTo>
                  <a:lnTo>
                    <a:pt x="110" y="372"/>
                  </a:lnTo>
                  <a:lnTo>
                    <a:pt x="111" y="372"/>
                  </a:lnTo>
                  <a:lnTo>
                    <a:pt x="112" y="372"/>
                  </a:lnTo>
                  <a:lnTo>
                    <a:pt x="113" y="372"/>
                  </a:lnTo>
                  <a:lnTo>
                    <a:pt x="114" y="372"/>
                  </a:lnTo>
                  <a:lnTo>
                    <a:pt x="114" y="372"/>
                  </a:lnTo>
                  <a:lnTo>
                    <a:pt x="115" y="372"/>
                  </a:lnTo>
                  <a:lnTo>
                    <a:pt x="116" y="372"/>
                  </a:lnTo>
                  <a:lnTo>
                    <a:pt x="117" y="372"/>
                  </a:lnTo>
                  <a:lnTo>
                    <a:pt x="118" y="372"/>
                  </a:lnTo>
                  <a:lnTo>
                    <a:pt x="118" y="372"/>
                  </a:lnTo>
                  <a:lnTo>
                    <a:pt x="119" y="372"/>
                  </a:lnTo>
                  <a:lnTo>
                    <a:pt x="120" y="372"/>
                  </a:lnTo>
                  <a:lnTo>
                    <a:pt x="121" y="372"/>
                  </a:lnTo>
                  <a:lnTo>
                    <a:pt x="122" y="372"/>
                  </a:lnTo>
                  <a:lnTo>
                    <a:pt x="122" y="372"/>
                  </a:lnTo>
                  <a:lnTo>
                    <a:pt x="123" y="372"/>
                  </a:lnTo>
                  <a:lnTo>
                    <a:pt x="124" y="372"/>
                  </a:lnTo>
                  <a:lnTo>
                    <a:pt x="125" y="372"/>
                  </a:lnTo>
                  <a:lnTo>
                    <a:pt x="126" y="372"/>
                  </a:lnTo>
                  <a:lnTo>
                    <a:pt x="126" y="372"/>
                  </a:lnTo>
                  <a:lnTo>
                    <a:pt x="127" y="371"/>
                  </a:lnTo>
                  <a:lnTo>
                    <a:pt x="128" y="371"/>
                  </a:lnTo>
                  <a:lnTo>
                    <a:pt x="129" y="371"/>
                  </a:lnTo>
                  <a:lnTo>
                    <a:pt x="130" y="371"/>
                  </a:lnTo>
                  <a:lnTo>
                    <a:pt x="130" y="372"/>
                  </a:lnTo>
                  <a:lnTo>
                    <a:pt x="131" y="372"/>
                  </a:lnTo>
                  <a:lnTo>
                    <a:pt x="132" y="372"/>
                  </a:lnTo>
                  <a:lnTo>
                    <a:pt x="133" y="372"/>
                  </a:lnTo>
                  <a:lnTo>
                    <a:pt x="134" y="372"/>
                  </a:lnTo>
                  <a:lnTo>
                    <a:pt x="134" y="372"/>
                  </a:lnTo>
                  <a:lnTo>
                    <a:pt x="135" y="372"/>
                  </a:lnTo>
                  <a:lnTo>
                    <a:pt x="136" y="372"/>
                  </a:lnTo>
                  <a:lnTo>
                    <a:pt x="137" y="370"/>
                  </a:lnTo>
                  <a:lnTo>
                    <a:pt x="138" y="369"/>
                  </a:lnTo>
                  <a:lnTo>
                    <a:pt x="138" y="368"/>
                  </a:lnTo>
                  <a:lnTo>
                    <a:pt x="139" y="369"/>
                  </a:lnTo>
                  <a:lnTo>
                    <a:pt x="140" y="371"/>
                  </a:lnTo>
                  <a:lnTo>
                    <a:pt x="141" y="372"/>
                  </a:lnTo>
                  <a:lnTo>
                    <a:pt x="142" y="372"/>
                  </a:lnTo>
                  <a:lnTo>
                    <a:pt x="142" y="372"/>
                  </a:lnTo>
                  <a:lnTo>
                    <a:pt x="143" y="372"/>
                  </a:lnTo>
                  <a:lnTo>
                    <a:pt x="144" y="372"/>
                  </a:lnTo>
                  <a:lnTo>
                    <a:pt x="145" y="372"/>
                  </a:lnTo>
                  <a:lnTo>
                    <a:pt x="146" y="372"/>
                  </a:lnTo>
                  <a:lnTo>
                    <a:pt x="146" y="372"/>
                  </a:lnTo>
                  <a:lnTo>
                    <a:pt x="147" y="372"/>
                  </a:lnTo>
                  <a:lnTo>
                    <a:pt x="148" y="372"/>
                  </a:lnTo>
                  <a:lnTo>
                    <a:pt x="149" y="372"/>
                  </a:lnTo>
                  <a:lnTo>
                    <a:pt x="150" y="372"/>
                  </a:lnTo>
                  <a:lnTo>
                    <a:pt x="150" y="372"/>
                  </a:lnTo>
                  <a:lnTo>
                    <a:pt x="151" y="372"/>
                  </a:lnTo>
                  <a:lnTo>
                    <a:pt x="152" y="372"/>
                  </a:lnTo>
                  <a:lnTo>
                    <a:pt x="153" y="372"/>
                  </a:lnTo>
                  <a:lnTo>
                    <a:pt x="154" y="372"/>
                  </a:lnTo>
                  <a:lnTo>
                    <a:pt x="154" y="372"/>
                  </a:lnTo>
                  <a:lnTo>
                    <a:pt x="155" y="372"/>
                  </a:lnTo>
                  <a:lnTo>
                    <a:pt x="156" y="372"/>
                  </a:lnTo>
                  <a:lnTo>
                    <a:pt x="157" y="372"/>
                  </a:lnTo>
                  <a:lnTo>
                    <a:pt x="158" y="372"/>
                  </a:lnTo>
                  <a:lnTo>
                    <a:pt x="158" y="372"/>
                  </a:lnTo>
                  <a:lnTo>
                    <a:pt x="159" y="372"/>
                  </a:lnTo>
                  <a:lnTo>
                    <a:pt x="160" y="372"/>
                  </a:lnTo>
                  <a:lnTo>
                    <a:pt x="161" y="372"/>
                  </a:lnTo>
                  <a:lnTo>
                    <a:pt x="161" y="372"/>
                  </a:lnTo>
                  <a:lnTo>
                    <a:pt x="162" y="372"/>
                  </a:lnTo>
                  <a:lnTo>
                    <a:pt x="163" y="372"/>
                  </a:lnTo>
                  <a:lnTo>
                    <a:pt x="164" y="372"/>
                  </a:lnTo>
                  <a:lnTo>
                    <a:pt x="165" y="372"/>
                  </a:lnTo>
                  <a:lnTo>
                    <a:pt x="165" y="372"/>
                  </a:lnTo>
                  <a:lnTo>
                    <a:pt x="166" y="372"/>
                  </a:lnTo>
                  <a:lnTo>
                    <a:pt x="167" y="372"/>
                  </a:lnTo>
                  <a:lnTo>
                    <a:pt x="168" y="372"/>
                  </a:lnTo>
                  <a:lnTo>
                    <a:pt x="169" y="372"/>
                  </a:lnTo>
                  <a:lnTo>
                    <a:pt x="169" y="372"/>
                  </a:lnTo>
                  <a:lnTo>
                    <a:pt x="170" y="372"/>
                  </a:lnTo>
                  <a:lnTo>
                    <a:pt x="171" y="372"/>
                  </a:lnTo>
                  <a:lnTo>
                    <a:pt x="172" y="372"/>
                  </a:lnTo>
                  <a:lnTo>
                    <a:pt x="173" y="372"/>
                  </a:lnTo>
                  <a:lnTo>
                    <a:pt x="173" y="372"/>
                  </a:lnTo>
                  <a:lnTo>
                    <a:pt x="174" y="372"/>
                  </a:lnTo>
                  <a:lnTo>
                    <a:pt x="175" y="372"/>
                  </a:lnTo>
                  <a:lnTo>
                    <a:pt x="176" y="372"/>
                  </a:lnTo>
                  <a:lnTo>
                    <a:pt x="177" y="372"/>
                  </a:lnTo>
                  <a:lnTo>
                    <a:pt x="177" y="372"/>
                  </a:lnTo>
                  <a:lnTo>
                    <a:pt x="178" y="372"/>
                  </a:lnTo>
                  <a:lnTo>
                    <a:pt x="179" y="372"/>
                  </a:lnTo>
                  <a:lnTo>
                    <a:pt x="180" y="372"/>
                  </a:lnTo>
                  <a:lnTo>
                    <a:pt x="181" y="372"/>
                  </a:lnTo>
                  <a:lnTo>
                    <a:pt x="181" y="372"/>
                  </a:lnTo>
                  <a:lnTo>
                    <a:pt x="182" y="372"/>
                  </a:lnTo>
                  <a:lnTo>
                    <a:pt x="183" y="372"/>
                  </a:lnTo>
                  <a:lnTo>
                    <a:pt x="184" y="372"/>
                  </a:lnTo>
                  <a:lnTo>
                    <a:pt x="185" y="372"/>
                  </a:lnTo>
                  <a:lnTo>
                    <a:pt x="185" y="372"/>
                  </a:lnTo>
                  <a:lnTo>
                    <a:pt x="186" y="372"/>
                  </a:lnTo>
                  <a:lnTo>
                    <a:pt x="187" y="372"/>
                  </a:lnTo>
                  <a:lnTo>
                    <a:pt x="188" y="372"/>
                  </a:lnTo>
                  <a:lnTo>
                    <a:pt x="189" y="372"/>
                  </a:lnTo>
                  <a:lnTo>
                    <a:pt x="189" y="372"/>
                  </a:lnTo>
                  <a:lnTo>
                    <a:pt x="190" y="372"/>
                  </a:lnTo>
                  <a:lnTo>
                    <a:pt x="191" y="372"/>
                  </a:lnTo>
                  <a:lnTo>
                    <a:pt x="192" y="372"/>
                  </a:lnTo>
                  <a:lnTo>
                    <a:pt x="193" y="372"/>
                  </a:lnTo>
                  <a:lnTo>
                    <a:pt x="193" y="372"/>
                  </a:lnTo>
                  <a:lnTo>
                    <a:pt x="194" y="372"/>
                  </a:lnTo>
                  <a:lnTo>
                    <a:pt x="195" y="372"/>
                  </a:lnTo>
                  <a:lnTo>
                    <a:pt x="196" y="372"/>
                  </a:lnTo>
                  <a:lnTo>
                    <a:pt x="197" y="372"/>
                  </a:lnTo>
                  <a:lnTo>
                    <a:pt x="197" y="372"/>
                  </a:lnTo>
                  <a:lnTo>
                    <a:pt x="198" y="372"/>
                  </a:lnTo>
                  <a:lnTo>
                    <a:pt x="199" y="372"/>
                  </a:lnTo>
                  <a:lnTo>
                    <a:pt x="200" y="372"/>
                  </a:lnTo>
                  <a:lnTo>
                    <a:pt x="201" y="372"/>
                  </a:lnTo>
                  <a:lnTo>
                    <a:pt x="201" y="372"/>
                  </a:lnTo>
                  <a:lnTo>
                    <a:pt x="202" y="372"/>
                  </a:lnTo>
                  <a:lnTo>
                    <a:pt x="203" y="372"/>
                  </a:lnTo>
                  <a:lnTo>
                    <a:pt x="204" y="372"/>
                  </a:lnTo>
                  <a:lnTo>
                    <a:pt x="205" y="372"/>
                  </a:lnTo>
                  <a:lnTo>
                    <a:pt x="205" y="372"/>
                  </a:lnTo>
                  <a:lnTo>
                    <a:pt x="206" y="372"/>
                  </a:lnTo>
                  <a:lnTo>
                    <a:pt x="207" y="372"/>
                  </a:lnTo>
                  <a:lnTo>
                    <a:pt x="208" y="372"/>
                  </a:lnTo>
                  <a:lnTo>
                    <a:pt x="209" y="372"/>
                  </a:lnTo>
                  <a:lnTo>
                    <a:pt x="209" y="372"/>
                  </a:lnTo>
                  <a:lnTo>
                    <a:pt x="210" y="372"/>
                  </a:lnTo>
                  <a:lnTo>
                    <a:pt x="211" y="372"/>
                  </a:lnTo>
                  <a:lnTo>
                    <a:pt x="212" y="372"/>
                  </a:lnTo>
                  <a:lnTo>
                    <a:pt x="213" y="372"/>
                  </a:lnTo>
                  <a:lnTo>
                    <a:pt x="213" y="372"/>
                  </a:lnTo>
                  <a:lnTo>
                    <a:pt x="214" y="372"/>
                  </a:lnTo>
                  <a:lnTo>
                    <a:pt x="215" y="372"/>
                  </a:lnTo>
                  <a:lnTo>
                    <a:pt x="216" y="372"/>
                  </a:lnTo>
                  <a:lnTo>
                    <a:pt x="217" y="372"/>
                  </a:lnTo>
                  <a:lnTo>
                    <a:pt x="217" y="372"/>
                  </a:lnTo>
                  <a:lnTo>
                    <a:pt x="218" y="372"/>
                  </a:lnTo>
                  <a:lnTo>
                    <a:pt x="219" y="372"/>
                  </a:lnTo>
                  <a:lnTo>
                    <a:pt x="220" y="372"/>
                  </a:lnTo>
                  <a:lnTo>
                    <a:pt x="221" y="372"/>
                  </a:lnTo>
                  <a:lnTo>
                    <a:pt x="221" y="372"/>
                  </a:lnTo>
                  <a:lnTo>
                    <a:pt x="222" y="372"/>
                  </a:lnTo>
                  <a:lnTo>
                    <a:pt x="223" y="372"/>
                  </a:lnTo>
                  <a:lnTo>
                    <a:pt x="224" y="372"/>
                  </a:lnTo>
                  <a:lnTo>
                    <a:pt x="225" y="372"/>
                  </a:lnTo>
                  <a:lnTo>
                    <a:pt x="225" y="372"/>
                  </a:lnTo>
                  <a:lnTo>
                    <a:pt x="226" y="372"/>
                  </a:lnTo>
                  <a:lnTo>
                    <a:pt x="227" y="372"/>
                  </a:lnTo>
                  <a:lnTo>
                    <a:pt x="228" y="372"/>
                  </a:lnTo>
                  <a:lnTo>
                    <a:pt x="229" y="372"/>
                  </a:lnTo>
                  <a:lnTo>
                    <a:pt x="229" y="372"/>
                  </a:lnTo>
                  <a:lnTo>
                    <a:pt x="230" y="372"/>
                  </a:lnTo>
                  <a:lnTo>
                    <a:pt x="231" y="372"/>
                  </a:lnTo>
                  <a:lnTo>
                    <a:pt x="232" y="372"/>
                  </a:lnTo>
                  <a:lnTo>
                    <a:pt x="233" y="372"/>
                  </a:lnTo>
                  <a:lnTo>
                    <a:pt x="233" y="372"/>
                  </a:lnTo>
                  <a:lnTo>
                    <a:pt x="234" y="372"/>
                  </a:lnTo>
                  <a:lnTo>
                    <a:pt x="235" y="372"/>
                  </a:lnTo>
                  <a:lnTo>
                    <a:pt x="236" y="372"/>
                  </a:lnTo>
                  <a:lnTo>
                    <a:pt x="236" y="372"/>
                  </a:lnTo>
                  <a:lnTo>
                    <a:pt x="237" y="372"/>
                  </a:lnTo>
                  <a:lnTo>
                    <a:pt x="238" y="372"/>
                  </a:lnTo>
                  <a:lnTo>
                    <a:pt x="239" y="372"/>
                  </a:lnTo>
                  <a:lnTo>
                    <a:pt x="240" y="372"/>
                  </a:lnTo>
                  <a:lnTo>
                    <a:pt x="240" y="372"/>
                  </a:lnTo>
                  <a:lnTo>
                    <a:pt x="241" y="372"/>
                  </a:lnTo>
                  <a:lnTo>
                    <a:pt x="242" y="372"/>
                  </a:lnTo>
                  <a:lnTo>
                    <a:pt x="243" y="372"/>
                  </a:lnTo>
                  <a:lnTo>
                    <a:pt x="244" y="372"/>
                  </a:lnTo>
                  <a:lnTo>
                    <a:pt x="244" y="372"/>
                  </a:lnTo>
                  <a:lnTo>
                    <a:pt x="245" y="372"/>
                  </a:lnTo>
                  <a:lnTo>
                    <a:pt x="246" y="372"/>
                  </a:lnTo>
                  <a:lnTo>
                    <a:pt x="247" y="372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49" y="372"/>
                  </a:lnTo>
                  <a:lnTo>
                    <a:pt x="250" y="372"/>
                  </a:lnTo>
                  <a:lnTo>
                    <a:pt x="251" y="372"/>
                  </a:lnTo>
                  <a:lnTo>
                    <a:pt x="252" y="372"/>
                  </a:lnTo>
                  <a:lnTo>
                    <a:pt x="252" y="372"/>
                  </a:lnTo>
                  <a:lnTo>
                    <a:pt x="253" y="372"/>
                  </a:lnTo>
                  <a:lnTo>
                    <a:pt x="254" y="372"/>
                  </a:lnTo>
                  <a:lnTo>
                    <a:pt x="255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7" y="372"/>
                  </a:lnTo>
                  <a:lnTo>
                    <a:pt x="258" y="372"/>
                  </a:lnTo>
                  <a:lnTo>
                    <a:pt x="259" y="372"/>
                  </a:lnTo>
                  <a:lnTo>
                    <a:pt x="260" y="372"/>
                  </a:lnTo>
                  <a:lnTo>
                    <a:pt x="260" y="372"/>
                  </a:lnTo>
                  <a:lnTo>
                    <a:pt x="261" y="372"/>
                  </a:lnTo>
                  <a:lnTo>
                    <a:pt x="262" y="372"/>
                  </a:lnTo>
                  <a:lnTo>
                    <a:pt x="263" y="372"/>
                  </a:lnTo>
                  <a:lnTo>
                    <a:pt x="264" y="372"/>
                  </a:lnTo>
                  <a:lnTo>
                    <a:pt x="264" y="372"/>
                  </a:lnTo>
                  <a:lnTo>
                    <a:pt x="265" y="372"/>
                  </a:lnTo>
                  <a:lnTo>
                    <a:pt x="266" y="372"/>
                  </a:lnTo>
                  <a:lnTo>
                    <a:pt x="267" y="372"/>
                  </a:lnTo>
                  <a:lnTo>
                    <a:pt x="268" y="372"/>
                  </a:lnTo>
                  <a:lnTo>
                    <a:pt x="268" y="372"/>
                  </a:lnTo>
                  <a:lnTo>
                    <a:pt x="269" y="372"/>
                  </a:lnTo>
                  <a:lnTo>
                    <a:pt x="270" y="372"/>
                  </a:lnTo>
                  <a:lnTo>
                    <a:pt x="271" y="372"/>
                  </a:lnTo>
                  <a:lnTo>
                    <a:pt x="272" y="372"/>
                  </a:lnTo>
                  <a:lnTo>
                    <a:pt x="272" y="372"/>
                  </a:lnTo>
                  <a:lnTo>
                    <a:pt x="273" y="372"/>
                  </a:lnTo>
                  <a:lnTo>
                    <a:pt x="274" y="372"/>
                  </a:lnTo>
                  <a:lnTo>
                    <a:pt x="275" y="372"/>
                  </a:lnTo>
                  <a:lnTo>
                    <a:pt x="276" y="372"/>
                  </a:lnTo>
                  <a:lnTo>
                    <a:pt x="276" y="372"/>
                  </a:lnTo>
                  <a:lnTo>
                    <a:pt x="277" y="372"/>
                  </a:lnTo>
                  <a:lnTo>
                    <a:pt x="278" y="372"/>
                  </a:lnTo>
                  <a:lnTo>
                    <a:pt x="279" y="372"/>
                  </a:lnTo>
                  <a:lnTo>
                    <a:pt x="280" y="372"/>
                  </a:lnTo>
                  <a:lnTo>
                    <a:pt x="280" y="372"/>
                  </a:lnTo>
                  <a:lnTo>
                    <a:pt x="281" y="372"/>
                  </a:lnTo>
                  <a:lnTo>
                    <a:pt x="282" y="372"/>
                  </a:lnTo>
                  <a:lnTo>
                    <a:pt x="283" y="372"/>
                  </a:lnTo>
                  <a:lnTo>
                    <a:pt x="284" y="372"/>
                  </a:lnTo>
                  <a:lnTo>
                    <a:pt x="284" y="372"/>
                  </a:lnTo>
                  <a:lnTo>
                    <a:pt x="285" y="372"/>
                  </a:lnTo>
                  <a:lnTo>
                    <a:pt x="286" y="372"/>
                  </a:lnTo>
                  <a:lnTo>
                    <a:pt x="287" y="372"/>
                  </a:lnTo>
                  <a:lnTo>
                    <a:pt x="288" y="372"/>
                  </a:lnTo>
                  <a:lnTo>
                    <a:pt x="288" y="372"/>
                  </a:lnTo>
                  <a:lnTo>
                    <a:pt x="289" y="372"/>
                  </a:lnTo>
                  <a:lnTo>
                    <a:pt x="290" y="372"/>
                  </a:lnTo>
                  <a:lnTo>
                    <a:pt x="291" y="372"/>
                  </a:lnTo>
                  <a:lnTo>
                    <a:pt x="292" y="372"/>
                  </a:lnTo>
                  <a:lnTo>
                    <a:pt x="292" y="372"/>
                  </a:lnTo>
                  <a:lnTo>
                    <a:pt x="293" y="372"/>
                  </a:lnTo>
                  <a:lnTo>
                    <a:pt x="294" y="372"/>
                  </a:lnTo>
                  <a:lnTo>
                    <a:pt x="295" y="372"/>
                  </a:lnTo>
                  <a:lnTo>
                    <a:pt x="296" y="372"/>
                  </a:lnTo>
                  <a:lnTo>
                    <a:pt x="296" y="372"/>
                  </a:lnTo>
                  <a:lnTo>
                    <a:pt x="297" y="372"/>
                  </a:lnTo>
                  <a:lnTo>
                    <a:pt x="298" y="372"/>
                  </a:lnTo>
                  <a:lnTo>
                    <a:pt x="299" y="372"/>
                  </a:lnTo>
                  <a:lnTo>
                    <a:pt x="300" y="372"/>
                  </a:lnTo>
                  <a:lnTo>
                    <a:pt x="300" y="372"/>
                  </a:lnTo>
                  <a:lnTo>
                    <a:pt x="301" y="372"/>
                  </a:lnTo>
                  <a:lnTo>
                    <a:pt x="302" y="372"/>
                  </a:lnTo>
                  <a:lnTo>
                    <a:pt x="303" y="372"/>
                  </a:lnTo>
                  <a:lnTo>
                    <a:pt x="304" y="372"/>
                  </a:lnTo>
                  <a:lnTo>
                    <a:pt x="304" y="372"/>
                  </a:lnTo>
                  <a:lnTo>
                    <a:pt x="305" y="372"/>
                  </a:lnTo>
                  <a:lnTo>
                    <a:pt x="306" y="372"/>
                  </a:lnTo>
                  <a:lnTo>
                    <a:pt x="307" y="372"/>
                  </a:lnTo>
                  <a:lnTo>
                    <a:pt x="308" y="372"/>
                  </a:lnTo>
                  <a:lnTo>
                    <a:pt x="308" y="372"/>
                  </a:lnTo>
                  <a:lnTo>
                    <a:pt x="309" y="372"/>
                  </a:lnTo>
                  <a:lnTo>
                    <a:pt x="310" y="372"/>
                  </a:lnTo>
                  <a:lnTo>
                    <a:pt x="311" y="372"/>
                  </a:lnTo>
                  <a:lnTo>
                    <a:pt x="312" y="372"/>
                  </a:lnTo>
                  <a:lnTo>
                    <a:pt x="312" y="372"/>
                  </a:lnTo>
                  <a:lnTo>
                    <a:pt x="313" y="372"/>
                  </a:lnTo>
                  <a:lnTo>
                    <a:pt x="314" y="372"/>
                  </a:lnTo>
                  <a:lnTo>
                    <a:pt x="315" y="372"/>
                  </a:lnTo>
                  <a:lnTo>
                    <a:pt x="316" y="372"/>
                  </a:lnTo>
                  <a:lnTo>
                    <a:pt x="316" y="372"/>
                  </a:lnTo>
                  <a:lnTo>
                    <a:pt x="317" y="372"/>
                  </a:lnTo>
                  <a:lnTo>
                    <a:pt x="318" y="372"/>
                  </a:lnTo>
                  <a:lnTo>
                    <a:pt x="319" y="372"/>
                  </a:lnTo>
                  <a:lnTo>
                    <a:pt x="320" y="372"/>
                  </a:lnTo>
                  <a:lnTo>
                    <a:pt x="320" y="372"/>
                  </a:lnTo>
                  <a:lnTo>
                    <a:pt x="321" y="372"/>
                  </a:lnTo>
                  <a:lnTo>
                    <a:pt x="322" y="372"/>
                  </a:lnTo>
                  <a:lnTo>
                    <a:pt x="323" y="372"/>
                  </a:lnTo>
                  <a:lnTo>
                    <a:pt x="324" y="372"/>
                  </a:lnTo>
                  <a:lnTo>
                    <a:pt x="324" y="372"/>
                  </a:lnTo>
                  <a:lnTo>
                    <a:pt x="325" y="372"/>
                  </a:lnTo>
                  <a:lnTo>
                    <a:pt x="326" y="372"/>
                  </a:lnTo>
                  <a:lnTo>
                    <a:pt x="327" y="372"/>
                  </a:lnTo>
                  <a:lnTo>
                    <a:pt x="328" y="372"/>
                  </a:lnTo>
                  <a:lnTo>
                    <a:pt x="328" y="372"/>
                  </a:lnTo>
                  <a:lnTo>
                    <a:pt x="329" y="372"/>
                  </a:lnTo>
                  <a:lnTo>
                    <a:pt x="330" y="372"/>
                  </a:lnTo>
                  <a:lnTo>
                    <a:pt x="331" y="372"/>
                  </a:lnTo>
                  <a:lnTo>
                    <a:pt x="332" y="372"/>
                  </a:lnTo>
                  <a:lnTo>
                    <a:pt x="332" y="372"/>
                  </a:lnTo>
                  <a:lnTo>
                    <a:pt x="333" y="372"/>
                  </a:lnTo>
                  <a:lnTo>
                    <a:pt x="334" y="372"/>
                  </a:lnTo>
                  <a:lnTo>
                    <a:pt x="335" y="372"/>
                  </a:lnTo>
                  <a:lnTo>
                    <a:pt x="336" y="372"/>
                  </a:lnTo>
                  <a:lnTo>
                    <a:pt x="336" y="372"/>
                  </a:lnTo>
                  <a:lnTo>
                    <a:pt x="337" y="372"/>
                  </a:lnTo>
                  <a:lnTo>
                    <a:pt x="338" y="372"/>
                  </a:lnTo>
                  <a:lnTo>
                    <a:pt x="339" y="372"/>
                  </a:lnTo>
                  <a:lnTo>
                    <a:pt x="339" y="372"/>
                  </a:lnTo>
                  <a:lnTo>
                    <a:pt x="340" y="372"/>
                  </a:lnTo>
                  <a:lnTo>
                    <a:pt x="341" y="372"/>
                  </a:lnTo>
                  <a:lnTo>
                    <a:pt x="342" y="372"/>
                  </a:lnTo>
                  <a:lnTo>
                    <a:pt x="343" y="372"/>
                  </a:lnTo>
                  <a:lnTo>
                    <a:pt x="343" y="372"/>
                  </a:lnTo>
                  <a:lnTo>
                    <a:pt x="344" y="372"/>
                  </a:lnTo>
                  <a:lnTo>
                    <a:pt x="345" y="372"/>
                  </a:lnTo>
                  <a:lnTo>
                    <a:pt x="346" y="372"/>
                  </a:lnTo>
                  <a:lnTo>
                    <a:pt x="347" y="372"/>
                  </a:lnTo>
                  <a:lnTo>
                    <a:pt x="347" y="372"/>
                  </a:lnTo>
                  <a:lnTo>
                    <a:pt x="348" y="372"/>
                  </a:lnTo>
                  <a:lnTo>
                    <a:pt x="349" y="372"/>
                  </a:lnTo>
                  <a:lnTo>
                    <a:pt x="350" y="372"/>
                  </a:lnTo>
                  <a:lnTo>
                    <a:pt x="351" y="372"/>
                  </a:lnTo>
                  <a:lnTo>
                    <a:pt x="351" y="372"/>
                  </a:lnTo>
                  <a:lnTo>
                    <a:pt x="352" y="372"/>
                  </a:lnTo>
                  <a:lnTo>
                    <a:pt x="353" y="372"/>
                  </a:lnTo>
                  <a:lnTo>
                    <a:pt x="354" y="372"/>
                  </a:lnTo>
                  <a:lnTo>
                    <a:pt x="355" y="372"/>
                  </a:lnTo>
                  <a:lnTo>
                    <a:pt x="355" y="371"/>
                  </a:lnTo>
                  <a:lnTo>
                    <a:pt x="356" y="367"/>
                  </a:lnTo>
                  <a:lnTo>
                    <a:pt x="357" y="325"/>
                  </a:lnTo>
                  <a:lnTo>
                    <a:pt x="358" y="233"/>
                  </a:lnTo>
                  <a:lnTo>
                    <a:pt x="359" y="131"/>
                  </a:lnTo>
                  <a:lnTo>
                    <a:pt x="359" y="95"/>
                  </a:lnTo>
                  <a:lnTo>
                    <a:pt x="360" y="154"/>
                  </a:lnTo>
                  <a:lnTo>
                    <a:pt x="361" y="259"/>
                  </a:lnTo>
                  <a:lnTo>
                    <a:pt x="362" y="340"/>
                  </a:lnTo>
                  <a:lnTo>
                    <a:pt x="363" y="367"/>
                  </a:lnTo>
                  <a:lnTo>
                    <a:pt x="363" y="371"/>
                  </a:lnTo>
                  <a:lnTo>
                    <a:pt x="364" y="372"/>
                  </a:lnTo>
                  <a:lnTo>
                    <a:pt x="365" y="371"/>
                  </a:lnTo>
                  <a:lnTo>
                    <a:pt x="366" y="371"/>
                  </a:lnTo>
                  <a:lnTo>
                    <a:pt x="367" y="370"/>
                  </a:lnTo>
                  <a:lnTo>
                    <a:pt x="367" y="370"/>
                  </a:lnTo>
                  <a:lnTo>
                    <a:pt x="368" y="371"/>
                  </a:lnTo>
                  <a:lnTo>
                    <a:pt x="369" y="371"/>
                  </a:lnTo>
                  <a:lnTo>
                    <a:pt x="370" y="372"/>
                  </a:lnTo>
                  <a:lnTo>
                    <a:pt x="371" y="372"/>
                  </a:lnTo>
                  <a:lnTo>
                    <a:pt x="371" y="372"/>
                  </a:lnTo>
                  <a:lnTo>
                    <a:pt x="372" y="372"/>
                  </a:lnTo>
                  <a:lnTo>
                    <a:pt x="373" y="372"/>
                  </a:lnTo>
                  <a:lnTo>
                    <a:pt x="374" y="372"/>
                  </a:lnTo>
                  <a:lnTo>
                    <a:pt x="375" y="372"/>
                  </a:lnTo>
                  <a:lnTo>
                    <a:pt x="375" y="372"/>
                  </a:lnTo>
                  <a:lnTo>
                    <a:pt x="376" y="372"/>
                  </a:lnTo>
                  <a:lnTo>
                    <a:pt x="377" y="372"/>
                  </a:lnTo>
                  <a:lnTo>
                    <a:pt x="378" y="372"/>
                  </a:lnTo>
                  <a:lnTo>
                    <a:pt x="379" y="372"/>
                  </a:lnTo>
                  <a:lnTo>
                    <a:pt x="379" y="372"/>
                  </a:lnTo>
                  <a:lnTo>
                    <a:pt x="380" y="372"/>
                  </a:lnTo>
                  <a:lnTo>
                    <a:pt x="381" y="372"/>
                  </a:lnTo>
                  <a:lnTo>
                    <a:pt x="382" y="372"/>
                  </a:lnTo>
                  <a:lnTo>
                    <a:pt x="383" y="372"/>
                  </a:lnTo>
                  <a:lnTo>
                    <a:pt x="383" y="372"/>
                  </a:lnTo>
                  <a:lnTo>
                    <a:pt x="384" y="372"/>
                  </a:lnTo>
                  <a:lnTo>
                    <a:pt x="385" y="372"/>
                  </a:lnTo>
                  <a:lnTo>
                    <a:pt x="386" y="372"/>
                  </a:lnTo>
                  <a:lnTo>
                    <a:pt x="387" y="372"/>
                  </a:lnTo>
                  <a:lnTo>
                    <a:pt x="387" y="372"/>
                  </a:lnTo>
                  <a:lnTo>
                    <a:pt x="388" y="372"/>
                  </a:lnTo>
                  <a:lnTo>
                    <a:pt x="389" y="372"/>
                  </a:lnTo>
                  <a:lnTo>
                    <a:pt x="390" y="372"/>
                  </a:lnTo>
                  <a:lnTo>
                    <a:pt x="391" y="372"/>
                  </a:lnTo>
                  <a:lnTo>
                    <a:pt x="391" y="372"/>
                  </a:lnTo>
                  <a:lnTo>
                    <a:pt x="392" y="372"/>
                  </a:lnTo>
                  <a:lnTo>
                    <a:pt x="393" y="372"/>
                  </a:lnTo>
                  <a:lnTo>
                    <a:pt x="394" y="372"/>
                  </a:lnTo>
                  <a:lnTo>
                    <a:pt x="395" y="372"/>
                  </a:lnTo>
                  <a:lnTo>
                    <a:pt x="395" y="372"/>
                  </a:lnTo>
                  <a:lnTo>
                    <a:pt x="396" y="372"/>
                  </a:lnTo>
                  <a:lnTo>
                    <a:pt x="397" y="372"/>
                  </a:lnTo>
                  <a:lnTo>
                    <a:pt x="398" y="372"/>
                  </a:lnTo>
                  <a:lnTo>
                    <a:pt x="399" y="372"/>
                  </a:lnTo>
                  <a:lnTo>
                    <a:pt x="399" y="372"/>
                  </a:lnTo>
                  <a:lnTo>
                    <a:pt x="400" y="372"/>
                  </a:lnTo>
                  <a:lnTo>
                    <a:pt x="401" y="372"/>
                  </a:lnTo>
                  <a:lnTo>
                    <a:pt x="402" y="372"/>
                  </a:lnTo>
                  <a:lnTo>
                    <a:pt x="403" y="372"/>
                  </a:lnTo>
                  <a:lnTo>
                    <a:pt x="403" y="372"/>
                  </a:lnTo>
                  <a:lnTo>
                    <a:pt x="404" y="372"/>
                  </a:lnTo>
                  <a:lnTo>
                    <a:pt x="405" y="372"/>
                  </a:lnTo>
                  <a:lnTo>
                    <a:pt x="406" y="372"/>
                  </a:lnTo>
                  <a:lnTo>
                    <a:pt x="407" y="372"/>
                  </a:lnTo>
                  <a:lnTo>
                    <a:pt x="407" y="372"/>
                  </a:lnTo>
                  <a:lnTo>
                    <a:pt x="408" y="372"/>
                  </a:lnTo>
                  <a:lnTo>
                    <a:pt x="409" y="372"/>
                  </a:lnTo>
                  <a:lnTo>
                    <a:pt x="410" y="372"/>
                  </a:lnTo>
                  <a:lnTo>
                    <a:pt x="411" y="372"/>
                  </a:lnTo>
                  <a:lnTo>
                    <a:pt x="411" y="372"/>
                  </a:lnTo>
                  <a:lnTo>
                    <a:pt x="412" y="372"/>
                  </a:lnTo>
                  <a:lnTo>
                    <a:pt x="413" y="372"/>
                  </a:lnTo>
                  <a:lnTo>
                    <a:pt x="414" y="372"/>
                  </a:lnTo>
                  <a:lnTo>
                    <a:pt x="415" y="372"/>
                  </a:lnTo>
                  <a:lnTo>
                    <a:pt x="415" y="372"/>
                  </a:lnTo>
                  <a:lnTo>
                    <a:pt x="416" y="372"/>
                  </a:lnTo>
                  <a:lnTo>
                    <a:pt x="417" y="372"/>
                  </a:lnTo>
                  <a:lnTo>
                    <a:pt x="418" y="372"/>
                  </a:lnTo>
                  <a:lnTo>
                    <a:pt x="419" y="372"/>
                  </a:lnTo>
                  <a:lnTo>
                    <a:pt x="419" y="372"/>
                  </a:lnTo>
                  <a:lnTo>
                    <a:pt x="420" y="372"/>
                  </a:lnTo>
                  <a:lnTo>
                    <a:pt x="421" y="372"/>
                  </a:lnTo>
                  <a:lnTo>
                    <a:pt x="422" y="372"/>
                  </a:lnTo>
                  <a:lnTo>
                    <a:pt x="423" y="372"/>
                  </a:lnTo>
                  <a:lnTo>
                    <a:pt x="423" y="372"/>
                  </a:lnTo>
                  <a:lnTo>
                    <a:pt x="424" y="372"/>
                  </a:lnTo>
                  <a:lnTo>
                    <a:pt x="425" y="372"/>
                  </a:lnTo>
                  <a:lnTo>
                    <a:pt x="426" y="372"/>
                  </a:lnTo>
                  <a:lnTo>
                    <a:pt x="427" y="372"/>
                  </a:lnTo>
                  <a:lnTo>
                    <a:pt x="427" y="372"/>
                  </a:lnTo>
                  <a:lnTo>
                    <a:pt x="428" y="372"/>
                  </a:lnTo>
                  <a:lnTo>
                    <a:pt x="429" y="372"/>
                  </a:lnTo>
                  <a:lnTo>
                    <a:pt x="430" y="372"/>
                  </a:lnTo>
                  <a:lnTo>
                    <a:pt x="431" y="372"/>
                  </a:lnTo>
                  <a:lnTo>
                    <a:pt x="431" y="372"/>
                  </a:lnTo>
                  <a:lnTo>
                    <a:pt x="432" y="372"/>
                  </a:lnTo>
                  <a:lnTo>
                    <a:pt x="433" y="372"/>
                  </a:lnTo>
                  <a:lnTo>
                    <a:pt x="434" y="372"/>
                  </a:lnTo>
                  <a:lnTo>
                    <a:pt x="435" y="372"/>
                  </a:lnTo>
                  <a:lnTo>
                    <a:pt x="435" y="372"/>
                  </a:lnTo>
                  <a:lnTo>
                    <a:pt x="436" y="372"/>
                  </a:lnTo>
                  <a:lnTo>
                    <a:pt x="437" y="372"/>
                  </a:lnTo>
                  <a:lnTo>
                    <a:pt x="438" y="372"/>
                  </a:lnTo>
                  <a:lnTo>
                    <a:pt x="439" y="372"/>
                  </a:lnTo>
                  <a:lnTo>
                    <a:pt x="439" y="372"/>
                  </a:lnTo>
                  <a:lnTo>
                    <a:pt x="440" y="372"/>
                  </a:lnTo>
                  <a:lnTo>
                    <a:pt x="441" y="372"/>
                  </a:lnTo>
                  <a:lnTo>
                    <a:pt x="442" y="372"/>
                  </a:lnTo>
                  <a:lnTo>
                    <a:pt x="443" y="372"/>
                  </a:lnTo>
                  <a:lnTo>
                    <a:pt x="443" y="372"/>
                  </a:lnTo>
                  <a:lnTo>
                    <a:pt x="444" y="372"/>
                  </a:lnTo>
                  <a:lnTo>
                    <a:pt x="445" y="372"/>
                  </a:lnTo>
                  <a:lnTo>
                    <a:pt x="446" y="372"/>
                  </a:lnTo>
                  <a:lnTo>
                    <a:pt x="447" y="372"/>
                  </a:lnTo>
                  <a:lnTo>
                    <a:pt x="447" y="372"/>
                  </a:lnTo>
                  <a:lnTo>
                    <a:pt x="448" y="372"/>
                  </a:lnTo>
                  <a:lnTo>
                    <a:pt x="449" y="372"/>
                  </a:lnTo>
                  <a:lnTo>
                    <a:pt x="450" y="372"/>
                  </a:lnTo>
                  <a:lnTo>
                    <a:pt x="451" y="372"/>
                  </a:lnTo>
                  <a:lnTo>
                    <a:pt x="451" y="372"/>
                  </a:lnTo>
                  <a:lnTo>
                    <a:pt x="452" y="372"/>
                  </a:lnTo>
                  <a:lnTo>
                    <a:pt x="453" y="372"/>
                  </a:lnTo>
                  <a:lnTo>
                    <a:pt x="454" y="372"/>
                  </a:lnTo>
                  <a:lnTo>
                    <a:pt x="455" y="372"/>
                  </a:lnTo>
                  <a:lnTo>
                    <a:pt x="455" y="372"/>
                  </a:lnTo>
                  <a:lnTo>
                    <a:pt x="456" y="372"/>
                  </a:lnTo>
                  <a:lnTo>
                    <a:pt x="457" y="372"/>
                  </a:lnTo>
                  <a:lnTo>
                    <a:pt x="458" y="372"/>
                  </a:lnTo>
                  <a:lnTo>
                    <a:pt x="459" y="372"/>
                  </a:lnTo>
                  <a:lnTo>
                    <a:pt x="459" y="372"/>
                  </a:lnTo>
                  <a:lnTo>
                    <a:pt x="460" y="372"/>
                  </a:lnTo>
                  <a:lnTo>
                    <a:pt x="461" y="372"/>
                  </a:lnTo>
                  <a:lnTo>
                    <a:pt x="462" y="372"/>
                  </a:lnTo>
                  <a:lnTo>
                    <a:pt x="463" y="372"/>
                  </a:lnTo>
                  <a:lnTo>
                    <a:pt x="463" y="372"/>
                  </a:lnTo>
                  <a:lnTo>
                    <a:pt x="464" y="372"/>
                  </a:lnTo>
                  <a:lnTo>
                    <a:pt x="465" y="372"/>
                  </a:lnTo>
                  <a:lnTo>
                    <a:pt x="466" y="372"/>
                  </a:lnTo>
                  <a:lnTo>
                    <a:pt x="467" y="372"/>
                  </a:lnTo>
                  <a:lnTo>
                    <a:pt x="467" y="372"/>
                  </a:lnTo>
                  <a:lnTo>
                    <a:pt x="468" y="372"/>
                  </a:lnTo>
                  <a:lnTo>
                    <a:pt x="469" y="372"/>
                  </a:lnTo>
                  <a:lnTo>
                    <a:pt x="470" y="372"/>
                  </a:lnTo>
                  <a:lnTo>
                    <a:pt x="471" y="372"/>
                  </a:lnTo>
                  <a:lnTo>
                    <a:pt x="471" y="372"/>
                  </a:lnTo>
                  <a:lnTo>
                    <a:pt x="472" y="372"/>
                  </a:lnTo>
                  <a:lnTo>
                    <a:pt x="473" y="372"/>
                  </a:lnTo>
                  <a:lnTo>
                    <a:pt x="474" y="372"/>
                  </a:lnTo>
                  <a:lnTo>
                    <a:pt x="475" y="372"/>
                  </a:lnTo>
                  <a:lnTo>
                    <a:pt x="475" y="372"/>
                  </a:lnTo>
                  <a:lnTo>
                    <a:pt x="476" y="372"/>
                  </a:lnTo>
                  <a:lnTo>
                    <a:pt x="477" y="372"/>
                  </a:lnTo>
                  <a:lnTo>
                    <a:pt x="478" y="372"/>
                  </a:lnTo>
                  <a:lnTo>
                    <a:pt x="479" y="372"/>
                  </a:lnTo>
                  <a:lnTo>
                    <a:pt x="479" y="372"/>
                  </a:lnTo>
                  <a:lnTo>
                    <a:pt x="480" y="372"/>
                  </a:lnTo>
                  <a:lnTo>
                    <a:pt x="481" y="372"/>
                  </a:lnTo>
                  <a:lnTo>
                    <a:pt x="482" y="372"/>
                  </a:lnTo>
                  <a:lnTo>
                    <a:pt x="483" y="372"/>
                  </a:lnTo>
                  <a:lnTo>
                    <a:pt x="483" y="372"/>
                  </a:lnTo>
                  <a:lnTo>
                    <a:pt x="484" y="372"/>
                  </a:lnTo>
                  <a:lnTo>
                    <a:pt x="485" y="372"/>
                  </a:lnTo>
                  <a:lnTo>
                    <a:pt x="486" y="372"/>
                  </a:lnTo>
                  <a:lnTo>
                    <a:pt x="487" y="372"/>
                  </a:lnTo>
                  <a:lnTo>
                    <a:pt x="487" y="372"/>
                  </a:lnTo>
                  <a:lnTo>
                    <a:pt x="488" y="372"/>
                  </a:lnTo>
                  <a:lnTo>
                    <a:pt x="489" y="372"/>
                  </a:lnTo>
                  <a:lnTo>
                    <a:pt x="490" y="372"/>
                  </a:lnTo>
                  <a:lnTo>
                    <a:pt x="491" y="372"/>
                  </a:lnTo>
                  <a:lnTo>
                    <a:pt x="491" y="372"/>
                  </a:lnTo>
                  <a:lnTo>
                    <a:pt x="492" y="372"/>
                  </a:lnTo>
                  <a:lnTo>
                    <a:pt x="493" y="372"/>
                  </a:lnTo>
                  <a:lnTo>
                    <a:pt x="494" y="372"/>
                  </a:lnTo>
                  <a:lnTo>
                    <a:pt x="495" y="372"/>
                  </a:lnTo>
                  <a:lnTo>
                    <a:pt x="495" y="372"/>
                  </a:lnTo>
                  <a:lnTo>
                    <a:pt x="496" y="372"/>
                  </a:lnTo>
                  <a:lnTo>
                    <a:pt x="497" y="372"/>
                  </a:lnTo>
                  <a:lnTo>
                    <a:pt x="498" y="372"/>
                  </a:lnTo>
                  <a:lnTo>
                    <a:pt x="499" y="372"/>
                  </a:lnTo>
                  <a:lnTo>
                    <a:pt x="499" y="372"/>
                  </a:lnTo>
                  <a:lnTo>
                    <a:pt x="500" y="372"/>
                  </a:lnTo>
                  <a:lnTo>
                    <a:pt x="501" y="372"/>
                  </a:lnTo>
                  <a:lnTo>
                    <a:pt x="502" y="372"/>
                  </a:lnTo>
                  <a:lnTo>
                    <a:pt x="503" y="372"/>
                  </a:lnTo>
                  <a:lnTo>
                    <a:pt x="503" y="372"/>
                  </a:lnTo>
                  <a:lnTo>
                    <a:pt x="504" y="372"/>
                  </a:lnTo>
                  <a:lnTo>
                    <a:pt x="505" y="372"/>
                  </a:lnTo>
                  <a:lnTo>
                    <a:pt x="506" y="372"/>
                  </a:lnTo>
                  <a:lnTo>
                    <a:pt x="507" y="372"/>
                  </a:lnTo>
                  <a:lnTo>
                    <a:pt x="507" y="372"/>
                  </a:lnTo>
                  <a:lnTo>
                    <a:pt x="508" y="372"/>
                  </a:lnTo>
                  <a:lnTo>
                    <a:pt x="509" y="372"/>
                  </a:lnTo>
                  <a:lnTo>
                    <a:pt x="510" y="372"/>
                  </a:lnTo>
                  <a:lnTo>
                    <a:pt x="511" y="372"/>
                  </a:lnTo>
                  <a:lnTo>
                    <a:pt x="511" y="372"/>
                  </a:lnTo>
                  <a:lnTo>
                    <a:pt x="512" y="372"/>
                  </a:lnTo>
                  <a:lnTo>
                    <a:pt x="513" y="372"/>
                  </a:lnTo>
                  <a:lnTo>
                    <a:pt x="514" y="372"/>
                  </a:lnTo>
                  <a:lnTo>
                    <a:pt x="515" y="372"/>
                  </a:lnTo>
                  <a:lnTo>
                    <a:pt x="515" y="372"/>
                  </a:lnTo>
                  <a:lnTo>
                    <a:pt x="516" y="372"/>
                  </a:lnTo>
                  <a:lnTo>
                    <a:pt x="517" y="372"/>
                  </a:lnTo>
                  <a:lnTo>
                    <a:pt x="518" y="372"/>
                  </a:lnTo>
                  <a:lnTo>
                    <a:pt x="519" y="372"/>
                  </a:lnTo>
                  <a:lnTo>
                    <a:pt x="519" y="372"/>
                  </a:lnTo>
                  <a:lnTo>
                    <a:pt x="520" y="372"/>
                  </a:lnTo>
                  <a:lnTo>
                    <a:pt x="521" y="372"/>
                  </a:lnTo>
                  <a:lnTo>
                    <a:pt x="522" y="372"/>
                  </a:lnTo>
                  <a:lnTo>
                    <a:pt x="523" y="372"/>
                  </a:lnTo>
                  <a:lnTo>
                    <a:pt x="523" y="372"/>
                  </a:lnTo>
                  <a:lnTo>
                    <a:pt x="524" y="372"/>
                  </a:lnTo>
                  <a:lnTo>
                    <a:pt x="525" y="372"/>
                  </a:lnTo>
                  <a:lnTo>
                    <a:pt x="526" y="372"/>
                  </a:lnTo>
                  <a:lnTo>
                    <a:pt x="527" y="372"/>
                  </a:lnTo>
                  <a:lnTo>
                    <a:pt x="527" y="372"/>
                  </a:lnTo>
                  <a:lnTo>
                    <a:pt x="528" y="372"/>
                  </a:lnTo>
                  <a:lnTo>
                    <a:pt x="529" y="372"/>
                  </a:lnTo>
                  <a:lnTo>
                    <a:pt x="530" y="372"/>
                  </a:lnTo>
                  <a:lnTo>
                    <a:pt x="531" y="372"/>
                  </a:lnTo>
                  <a:lnTo>
                    <a:pt x="531" y="372"/>
                  </a:lnTo>
                  <a:lnTo>
                    <a:pt x="532" y="372"/>
                  </a:lnTo>
                  <a:lnTo>
                    <a:pt x="533" y="372"/>
                  </a:lnTo>
                  <a:lnTo>
                    <a:pt x="534" y="372"/>
                  </a:lnTo>
                  <a:lnTo>
                    <a:pt x="535" y="372"/>
                  </a:lnTo>
                  <a:lnTo>
                    <a:pt x="535" y="372"/>
                  </a:lnTo>
                  <a:lnTo>
                    <a:pt x="536" y="372"/>
                  </a:lnTo>
                  <a:lnTo>
                    <a:pt x="537" y="372"/>
                  </a:lnTo>
                  <a:lnTo>
                    <a:pt x="538" y="372"/>
                  </a:lnTo>
                  <a:lnTo>
                    <a:pt x="539" y="372"/>
                  </a:lnTo>
                  <a:lnTo>
                    <a:pt x="539" y="372"/>
                  </a:lnTo>
                  <a:lnTo>
                    <a:pt x="540" y="372"/>
                  </a:lnTo>
                  <a:lnTo>
                    <a:pt x="541" y="372"/>
                  </a:lnTo>
                  <a:lnTo>
                    <a:pt x="542" y="372"/>
                  </a:lnTo>
                  <a:lnTo>
                    <a:pt x="543" y="372"/>
                  </a:lnTo>
                  <a:lnTo>
                    <a:pt x="543" y="372"/>
                  </a:lnTo>
                  <a:lnTo>
                    <a:pt x="544" y="372"/>
                  </a:lnTo>
                  <a:lnTo>
                    <a:pt x="545" y="372"/>
                  </a:lnTo>
                  <a:lnTo>
                    <a:pt x="546" y="372"/>
                  </a:lnTo>
                  <a:lnTo>
                    <a:pt x="547" y="372"/>
                  </a:lnTo>
                  <a:lnTo>
                    <a:pt x="547" y="372"/>
                  </a:lnTo>
                  <a:lnTo>
                    <a:pt x="548" y="372"/>
                  </a:lnTo>
                  <a:lnTo>
                    <a:pt x="549" y="372"/>
                  </a:lnTo>
                  <a:lnTo>
                    <a:pt x="550" y="372"/>
                  </a:lnTo>
                  <a:lnTo>
                    <a:pt x="551" y="372"/>
                  </a:lnTo>
                  <a:lnTo>
                    <a:pt x="551" y="372"/>
                  </a:lnTo>
                  <a:lnTo>
                    <a:pt x="552" y="372"/>
                  </a:lnTo>
                  <a:lnTo>
                    <a:pt x="553" y="372"/>
                  </a:lnTo>
                  <a:lnTo>
                    <a:pt x="554" y="372"/>
                  </a:lnTo>
                  <a:lnTo>
                    <a:pt x="555" y="372"/>
                  </a:lnTo>
                  <a:lnTo>
                    <a:pt x="555" y="372"/>
                  </a:lnTo>
                  <a:lnTo>
                    <a:pt x="556" y="372"/>
                  </a:lnTo>
                  <a:lnTo>
                    <a:pt x="557" y="372"/>
                  </a:lnTo>
                  <a:lnTo>
                    <a:pt x="558" y="372"/>
                  </a:lnTo>
                  <a:lnTo>
                    <a:pt x="559" y="372"/>
                  </a:lnTo>
                  <a:lnTo>
                    <a:pt x="559" y="372"/>
                  </a:lnTo>
                  <a:lnTo>
                    <a:pt x="560" y="372"/>
                  </a:lnTo>
                  <a:lnTo>
                    <a:pt x="561" y="372"/>
                  </a:lnTo>
                  <a:lnTo>
                    <a:pt x="562" y="372"/>
                  </a:lnTo>
                  <a:lnTo>
                    <a:pt x="563" y="372"/>
                  </a:lnTo>
                  <a:lnTo>
                    <a:pt x="563" y="372"/>
                  </a:lnTo>
                  <a:lnTo>
                    <a:pt x="564" y="372"/>
                  </a:lnTo>
                  <a:lnTo>
                    <a:pt x="565" y="372"/>
                  </a:lnTo>
                  <a:lnTo>
                    <a:pt x="566" y="372"/>
                  </a:lnTo>
                  <a:lnTo>
                    <a:pt x="567" y="372"/>
                  </a:lnTo>
                  <a:lnTo>
                    <a:pt x="567" y="372"/>
                  </a:lnTo>
                  <a:lnTo>
                    <a:pt x="568" y="372"/>
                  </a:lnTo>
                  <a:lnTo>
                    <a:pt x="569" y="372"/>
                  </a:lnTo>
                  <a:lnTo>
                    <a:pt x="570" y="372"/>
                  </a:lnTo>
                  <a:lnTo>
                    <a:pt x="571" y="372"/>
                  </a:lnTo>
                  <a:lnTo>
                    <a:pt x="571" y="372"/>
                  </a:lnTo>
                  <a:lnTo>
                    <a:pt x="572" y="372"/>
                  </a:lnTo>
                  <a:lnTo>
                    <a:pt x="573" y="372"/>
                  </a:lnTo>
                  <a:lnTo>
                    <a:pt x="574" y="372"/>
                  </a:lnTo>
                  <a:lnTo>
                    <a:pt x="575" y="372"/>
                  </a:lnTo>
                  <a:lnTo>
                    <a:pt x="575" y="372"/>
                  </a:lnTo>
                  <a:lnTo>
                    <a:pt x="576" y="372"/>
                  </a:lnTo>
                  <a:lnTo>
                    <a:pt x="577" y="372"/>
                  </a:lnTo>
                  <a:lnTo>
                    <a:pt x="578" y="372"/>
                  </a:lnTo>
                  <a:lnTo>
                    <a:pt x="579" y="372"/>
                  </a:lnTo>
                  <a:lnTo>
                    <a:pt x="579" y="372"/>
                  </a:lnTo>
                  <a:lnTo>
                    <a:pt x="580" y="371"/>
                  </a:lnTo>
                  <a:lnTo>
                    <a:pt x="581" y="372"/>
                  </a:lnTo>
                  <a:lnTo>
                    <a:pt x="582" y="372"/>
                  </a:lnTo>
                  <a:lnTo>
                    <a:pt x="583" y="372"/>
                  </a:lnTo>
                  <a:lnTo>
                    <a:pt x="583" y="372"/>
                  </a:lnTo>
                  <a:lnTo>
                    <a:pt x="584" y="371"/>
                  </a:lnTo>
                  <a:lnTo>
                    <a:pt x="585" y="339"/>
                  </a:lnTo>
                  <a:lnTo>
                    <a:pt x="586" y="238"/>
                  </a:lnTo>
                  <a:lnTo>
                    <a:pt x="587" y="93"/>
                  </a:lnTo>
                  <a:lnTo>
                    <a:pt x="587" y="0"/>
                  </a:lnTo>
                  <a:lnTo>
                    <a:pt x="588" y="33"/>
                  </a:lnTo>
                  <a:lnTo>
                    <a:pt x="589" y="164"/>
                  </a:lnTo>
                  <a:lnTo>
                    <a:pt x="590" y="295"/>
                  </a:lnTo>
                  <a:lnTo>
                    <a:pt x="591" y="359"/>
                  </a:lnTo>
                  <a:lnTo>
                    <a:pt x="591" y="371"/>
                  </a:lnTo>
                  <a:lnTo>
                    <a:pt x="592" y="372"/>
                  </a:lnTo>
                  <a:lnTo>
                    <a:pt x="593" y="371"/>
                  </a:lnTo>
                  <a:lnTo>
                    <a:pt x="594" y="372"/>
                  </a:lnTo>
                  <a:lnTo>
                    <a:pt x="595" y="371"/>
                  </a:lnTo>
                  <a:lnTo>
                    <a:pt x="595" y="372"/>
                  </a:lnTo>
                  <a:lnTo>
                    <a:pt x="596" y="371"/>
                  </a:lnTo>
                  <a:lnTo>
                    <a:pt x="597" y="372"/>
                  </a:lnTo>
                  <a:lnTo>
                    <a:pt x="598" y="372"/>
                  </a:lnTo>
                  <a:lnTo>
                    <a:pt x="599" y="372"/>
                  </a:lnTo>
                  <a:lnTo>
                    <a:pt x="599" y="372"/>
                  </a:lnTo>
                  <a:lnTo>
                    <a:pt x="600" y="372"/>
                  </a:lnTo>
                  <a:lnTo>
                    <a:pt x="601" y="372"/>
                  </a:lnTo>
                  <a:lnTo>
                    <a:pt x="602" y="372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604" y="372"/>
                  </a:lnTo>
                  <a:lnTo>
                    <a:pt x="605" y="372"/>
                  </a:lnTo>
                  <a:lnTo>
                    <a:pt x="606" y="372"/>
                  </a:lnTo>
                  <a:lnTo>
                    <a:pt x="607" y="372"/>
                  </a:lnTo>
                  <a:lnTo>
                    <a:pt x="607" y="372"/>
                  </a:lnTo>
                  <a:lnTo>
                    <a:pt x="608" y="372"/>
                  </a:lnTo>
                  <a:lnTo>
                    <a:pt x="609" y="372"/>
                  </a:lnTo>
                  <a:lnTo>
                    <a:pt x="610" y="372"/>
                  </a:lnTo>
                  <a:lnTo>
                    <a:pt x="611" y="372"/>
                  </a:lnTo>
                  <a:lnTo>
                    <a:pt x="611" y="372"/>
                  </a:lnTo>
                  <a:lnTo>
                    <a:pt x="612" y="372"/>
                  </a:lnTo>
                  <a:lnTo>
                    <a:pt x="613" y="372"/>
                  </a:lnTo>
                  <a:lnTo>
                    <a:pt x="614" y="372"/>
                  </a:lnTo>
                  <a:lnTo>
                    <a:pt x="615" y="372"/>
                  </a:lnTo>
                  <a:lnTo>
                    <a:pt x="615" y="372"/>
                  </a:lnTo>
                  <a:lnTo>
                    <a:pt x="616" y="372"/>
                  </a:lnTo>
                  <a:lnTo>
                    <a:pt x="617" y="372"/>
                  </a:lnTo>
                  <a:lnTo>
                    <a:pt x="618" y="372"/>
                  </a:lnTo>
                  <a:lnTo>
                    <a:pt x="619" y="372"/>
                  </a:lnTo>
                  <a:lnTo>
                    <a:pt x="619" y="372"/>
                  </a:lnTo>
                  <a:lnTo>
                    <a:pt x="620" y="372"/>
                  </a:lnTo>
                  <a:lnTo>
                    <a:pt x="621" y="372"/>
                  </a:lnTo>
                  <a:lnTo>
                    <a:pt x="622" y="372"/>
                  </a:lnTo>
                  <a:lnTo>
                    <a:pt x="623" y="372"/>
                  </a:lnTo>
                  <a:lnTo>
                    <a:pt x="623" y="372"/>
                  </a:lnTo>
                  <a:lnTo>
                    <a:pt x="624" y="372"/>
                  </a:lnTo>
                  <a:lnTo>
                    <a:pt x="625" y="372"/>
                  </a:lnTo>
                  <a:lnTo>
                    <a:pt x="626" y="372"/>
                  </a:lnTo>
                  <a:lnTo>
                    <a:pt x="627" y="372"/>
                  </a:lnTo>
                  <a:lnTo>
                    <a:pt x="627" y="372"/>
                  </a:lnTo>
                  <a:lnTo>
                    <a:pt x="628" y="372"/>
                  </a:lnTo>
                  <a:lnTo>
                    <a:pt x="629" y="372"/>
                  </a:lnTo>
                  <a:lnTo>
                    <a:pt x="630" y="372"/>
                  </a:lnTo>
                  <a:lnTo>
                    <a:pt x="631" y="372"/>
                  </a:lnTo>
                  <a:lnTo>
                    <a:pt x="631" y="372"/>
                  </a:lnTo>
                  <a:lnTo>
                    <a:pt x="632" y="372"/>
                  </a:lnTo>
                  <a:lnTo>
                    <a:pt x="633" y="372"/>
                  </a:lnTo>
                  <a:lnTo>
                    <a:pt x="634" y="372"/>
                  </a:lnTo>
                  <a:lnTo>
                    <a:pt x="635" y="372"/>
                  </a:lnTo>
                  <a:lnTo>
                    <a:pt x="635" y="372"/>
                  </a:lnTo>
                  <a:lnTo>
                    <a:pt x="636" y="372"/>
                  </a:lnTo>
                  <a:lnTo>
                    <a:pt x="637" y="372"/>
                  </a:lnTo>
                  <a:lnTo>
                    <a:pt x="638" y="372"/>
                  </a:lnTo>
                  <a:lnTo>
                    <a:pt x="639" y="372"/>
                  </a:lnTo>
                  <a:lnTo>
                    <a:pt x="639" y="372"/>
                  </a:lnTo>
                  <a:lnTo>
                    <a:pt x="640" y="372"/>
                  </a:lnTo>
                  <a:lnTo>
                    <a:pt x="641" y="372"/>
                  </a:lnTo>
                  <a:lnTo>
                    <a:pt x="642" y="372"/>
                  </a:lnTo>
                  <a:lnTo>
                    <a:pt x="643" y="372"/>
                  </a:lnTo>
                  <a:lnTo>
                    <a:pt x="643" y="372"/>
                  </a:lnTo>
                  <a:lnTo>
                    <a:pt x="644" y="372"/>
                  </a:lnTo>
                  <a:lnTo>
                    <a:pt x="645" y="372"/>
                  </a:lnTo>
                  <a:lnTo>
                    <a:pt x="646" y="372"/>
                  </a:lnTo>
                  <a:lnTo>
                    <a:pt x="647" y="372"/>
                  </a:lnTo>
                  <a:lnTo>
                    <a:pt x="647" y="372"/>
                  </a:lnTo>
                  <a:lnTo>
                    <a:pt x="648" y="372"/>
                  </a:lnTo>
                  <a:lnTo>
                    <a:pt x="649" y="372"/>
                  </a:lnTo>
                  <a:lnTo>
                    <a:pt x="650" y="372"/>
                  </a:lnTo>
                  <a:lnTo>
                    <a:pt x="651" y="372"/>
                  </a:lnTo>
                  <a:lnTo>
                    <a:pt x="651" y="372"/>
                  </a:lnTo>
                  <a:lnTo>
                    <a:pt x="652" y="372"/>
                  </a:lnTo>
                  <a:lnTo>
                    <a:pt x="653" y="372"/>
                  </a:lnTo>
                  <a:lnTo>
                    <a:pt x="654" y="372"/>
                  </a:lnTo>
                  <a:lnTo>
                    <a:pt x="655" y="372"/>
                  </a:lnTo>
                  <a:lnTo>
                    <a:pt x="655" y="372"/>
                  </a:lnTo>
                  <a:lnTo>
                    <a:pt x="656" y="372"/>
                  </a:lnTo>
                  <a:lnTo>
                    <a:pt x="657" y="372"/>
                  </a:lnTo>
                  <a:lnTo>
                    <a:pt x="658" y="372"/>
                  </a:lnTo>
                  <a:lnTo>
                    <a:pt x="659" y="372"/>
                  </a:lnTo>
                  <a:lnTo>
                    <a:pt x="659" y="372"/>
                  </a:lnTo>
                  <a:lnTo>
                    <a:pt x="660" y="372"/>
                  </a:lnTo>
                  <a:lnTo>
                    <a:pt x="661" y="372"/>
                  </a:lnTo>
                  <a:lnTo>
                    <a:pt x="662" y="372"/>
                  </a:lnTo>
                  <a:lnTo>
                    <a:pt x="663" y="372"/>
                  </a:lnTo>
                  <a:lnTo>
                    <a:pt x="663" y="372"/>
                  </a:lnTo>
                  <a:lnTo>
                    <a:pt x="664" y="372"/>
                  </a:lnTo>
                  <a:lnTo>
                    <a:pt x="665" y="372"/>
                  </a:lnTo>
                  <a:lnTo>
                    <a:pt x="666" y="372"/>
                  </a:lnTo>
                  <a:lnTo>
                    <a:pt x="667" y="372"/>
                  </a:lnTo>
                  <a:lnTo>
                    <a:pt x="667" y="372"/>
                  </a:lnTo>
                  <a:lnTo>
                    <a:pt x="668" y="372"/>
                  </a:lnTo>
                  <a:lnTo>
                    <a:pt x="669" y="372"/>
                  </a:lnTo>
                  <a:lnTo>
                    <a:pt x="670" y="372"/>
                  </a:lnTo>
                  <a:lnTo>
                    <a:pt x="671" y="372"/>
                  </a:lnTo>
                  <a:lnTo>
                    <a:pt x="671" y="372"/>
                  </a:lnTo>
                  <a:lnTo>
                    <a:pt x="672" y="372"/>
                  </a:lnTo>
                  <a:lnTo>
                    <a:pt x="673" y="372"/>
                  </a:lnTo>
                  <a:lnTo>
                    <a:pt x="674" y="372"/>
                  </a:lnTo>
                  <a:lnTo>
                    <a:pt x="675" y="372"/>
                  </a:lnTo>
                  <a:lnTo>
                    <a:pt x="675" y="372"/>
                  </a:lnTo>
                  <a:lnTo>
                    <a:pt x="676" y="372"/>
                  </a:lnTo>
                  <a:lnTo>
                    <a:pt x="677" y="372"/>
                  </a:lnTo>
                  <a:lnTo>
                    <a:pt x="678" y="372"/>
                  </a:lnTo>
                  <a:lnTo>
                    <a:pt x="679" y="372"/>
                  </a:lnTo>
                  <a:lnTo>
                    <a:pt x="680" y="372"/>
                  </a:lnTo>
                  <a:lnTo>
                    <a:pt x="680" y="372"/>
                  </a:lnTo>
                  <a:lnTo>
                    <a:pt x="681" y="372"/>
                  </a:lnTo>
                  <a:lnTo>
                    <a:pt x="682" y="372"/>
                  </a:lnTo>
                  <a:lnTo>
                    <a:pt x="683" y="372"/>
                  </a:lnTo>
                  <a:lnTo>
                    <a:pt x="684" y="372"/>
                  </a:lnTo>
                  <a:lnTo>
                    <a:pt x="684" y="372"/>
                  </a:lnTo>
                  <a:lnTo>
                    <a:pt x="685" y="372"/>
                  </a:lnTo>
                  <a:lnTo>
                    <a:pt x="686" y="372"/>
                  </a:lnTo>
                  <a:lnTo>
                    <a:pt x="687" y="372"/>
                  </a:lnTo>
                  <a:lnTo>
                    <a:pt x="688" y="372"/>
                  </a:lnTo>
                  <a:lnTo>
                    <a:pt x="688" y="372"/>
                  </a:lnTo>
                  <a:lnTo>
                    <a:pt x="689" y="372"/>
                  </a:lnTo>
                  <a:lnTo>
                    <a:pt x="690" y="372"/>
                  </a:lnTo>
                  <a:lnTo>
                    <a:pt x="691" y="372"/>
                  </a:lnTo>
                  <a:lnTo>
                    <a:pt x="692" y="372"/>
                  </a:lnTo>
                  <a:lnTo>
                    <a:pt x="692" y="372"/>
                  </a:lnTo>
                  <a:lnTo>
                    <a:pt x="693" y="372"/>
                  </a:lnTo>
                  <a:lnTo>
                    <a:pt x="694" y="372"/>
                  </a:lnTo>
                  <a:lnTo>
                    <a:pt x="695" y="372"/>
                  </a:lnTo>
                  <a:lnTo>
                    <a:pt x="696" y="372"/>
                  </a:lnTo>
                  <a:lnTo>
                    <a:pt x="696" y="372"/>
                  </a:lnTo>
                  <a:lnTo>
                    <a:pt x="697" y="372"/>
                  </a:lnTo>
                  <a:lnTo>
                    <a:pt x="698" y="372"/>
                  </a:lnTo>
                  <a:lnTo>
                    <a:pt x="699" y="372"/>
                  </a:lnTo>
                  <a:lnTo>
                    <a:pt x="700" y="372"/>
                  </a:lnTo>
                  <a:lnTo>
                    <a:pt x="700" y="372"/>
                  </a:lnTo>
                  <a:lnTo>
                    <a:pt x="701" y="372"/>
                  </a:lnTo>
                  <a:lnTo>
                    <a:pt x="702" y="372"/>
                  </a:lnTo>
                  <a:lnTo>
                    <a:pt x="703" y="372"/>
                  </a:lnTo>
                  <a:lnTo>
                    <a:pt x="704" y="372"/>
                  </a:lnTo>
                  <a:lnTo>
                    <a:pt x="704" y="372"/>
                  </a:lnTo>
                  <a:lnTo>
                    <a:pt x="705" y="372"/>
                  </a:lnTo>
                  <a:lnTo>
                    <a:pt x="706" y="372"/>
                  </a:lnTo>
                  <a:lnTo>
                    <a:pt x="707" y="372"/>
                  </a:lnTo>
                  <a:lnTo>
                    <a:pt x="708" y="372"/>
                  </a:lnTo>
                  <a:lnTo>
                    <a:pt x="708" y="372"/>
                  </a:lnTo>
                  <a:lnTo>
                    <a:pt x="709" y="372"/>
                  </a:lnTo>
                  <a:lnTo>
                    <a:pt x="710" y="372"/>
                  </a:lnTo>
                  <a:lnTo>
                    <a:pt x="711" y="372"/>
                  </a:lnTo>
                  <a:lnTo>
                    <a:pt x="712" y="372"/>
                  </a:lnTo>
                  <a:lnTo>
                    <a:pt x="712" y="372"/>
                  </a:lnTo>
                  <a:lnTo>
                    <a:pt x="713" y="372"/>
                  </a:lnTo>
                  <a:lnTo>
                    <a:pt x="714" y="372"/>
                  </a:lnTo>
                  <a:lnTo>
                    <a:pt x="715" y="372"/>
                  </a:lnTo>
                  <a:lnTo>
                    <a:pt x="716" y="372"/>
                  </a:lnTo>
                  <a:lnTo>
                    <a:pt x="716" y="372"/>
                  </a:lnTo>
                  <a:lnTo>
                    <a:pt x="717" y="372"/>
                  </a:lnTo>
                  <a:lnTo>
                    <a:pt x="718" y="372"/>
                  </a:lnTo>
                  <a:lnTo>
                    <a:pt x="719" y="372"/>
                  </a:lnTo>
                  <a:lnTo>
                    <a:pt x="720" y="372"/>
                  </a:lnTo>
                  <a:lnTo>
                    <a:pt x="720" y="372"/>
                  </a:lnTo>
                  <a:lnTo>
                    <a:pt x="721" y="372"/>
                  </a:lnTo>
                  <a:lnTo>
                    <a:pt x="722" y="372"/>
                  </a:lnTo>
                  <a:lnTo>
                    <a:pt x="723" y="372"/>
                  </a:lnTo>
                  <a:lnTo>
                    <a:pt x="724" y="372"/>
                  </a:lnTo>
                  <a:lnTo>
                    <a:pt x="724" y="372"/>
                  </a:lnTo>
                  <a:lnTo>
                    <a:pt x="725" y="372"/>
                  </a:lnTo>
                  <a:lnTo>
                    <a:pt x="726" y="372"/>
                  </a:lnTo>
                  <a:lnTo>
                    <a:pt x="727" y="372"/>
                  </a:lnTo>
                  <a:lnTo>
                    <a:pt x="728" y="372"/>
                  </a:lnTo>
                  <a:lnTo>
                    <a:pt x="728" y="372"/>
                  </a:lnTo>
                  <a:lnTo>
                    <a:pt x="729" y="372"/>
                  </a:lnTo>
                  <a:lnTo>
                    <a:pt x="730" y="372"/>
                  </a:lnTo>
                  <a:lnTo>
                    <a:pt x="731" y="372"/>
                  </a:lnTo>
                  <a:lnTo>
                    <a:pt x="732" y="372"/>
                  </a:lnTo>
                  <a:lnTo>
                    <a:pt x="732" y="372"/>
                  </a:lnTo>
                  <a:lnTo>
                    <a:pt x="733" y="372"/>
                  </a:lnTo>
                  <a:lnTo>
                    <a:pt x="734" y="372"/>
                  </a:lnTo>
                  <a:lnTo>
                    <a:pt x="735" y="372"/>
                  </a:lnTo>
                  <a:lnTo>
                    <a:pt x="736" y="372"/>
                  </a:lnTo>
                  <a:lnTo>
                    <a:pt x="736" y="372"/>
                  </a:lnTo>
                  <a:lnTo>
                    <a:pt x="737" y="372"/>
                  </a:lnTo>
                  <a:lnTo>
                    <a:pt x="738" y="372"/>
                  </a:lnTo>
                  <a:lnTo>
                    <a:pt x="739" y="372"/>
                  </a:lnTo>
                  <a:lnTo>
                    <a:pt x="740" y="372"/>
                  </a:lnTo>
                  <a:lnTo>
                    <a:pt x="740" y="372"/>
                  </a:lnTo>
                  <a:lnTo>
                    <a:pt x="741" y="372"/>
                  </a:lnTo>
                  <a:lnTo>
                    <a:pt x="742" y="372"/>
                  </a:lnTo>
                  <a:lnTo>
                    <a:pt x="743" y="372"/>
                  </a:lnTo>
                  <a:lnTo>
                    <a:pt x="744" y="372"/>
                  </a:lnTo>
                  <a:lnTo>
                    <a:pt x="744" y="372"/>
                  </a:lnTo>
                  <a:lnTo>
                    <a:pt x="745" y="372"/>
                  </a:lnTo>
                  <a:lnTo>
                    <a:pt x="746" y="372"/>
                  </a:lnTo>
                  <a:lnTo>
                    <a:pt x="747" y="372"/>
                  </a:lnTo>
                  <a:lnTo>
                    <a:pt x="748" y="372"/>
                  </a:lnTo>
                  <a:lnTo>
                    <a:pt x="748" y="372"/>
                  </a:lnTo>
                  <a:lnTo>
                    <a:pt x="749" y="372"/>
                  </a:lnTo>
                  <a:lnTo>
                    <a:pt x="750" y="372"/>
                  </a:lnTo>
                  <a:lnTo>
                    <a:pt x="751" y="372"/>
                  </a:lnTo>
                  <a:lnTo>
                    <a:pt x="752" y="372"/>
                  </a:lnTo>
                  <a:lnTo>
                    <a:pt x="752" y="372"/>
                  </a:lnTo>
                  <a:lnTo>
                    <a:pt x="753" y="372"/>
                  </a:lnTo>
                  <a:lnTo>
                    <a:pt x="754" y="372"/>
                  </a:lnTo>
                  <a:lnTo>
                    <a:pt x="755" y="372"/>
                  </a:lnTo>
                  <a:lnTo>
                    <a:pt x="756" y="372"/>
                  </a:lnTo>
                  <a:lnTo>
                    <a:pt x="756" y="372"/>
                  </a:lnTo>
                  <a:lnTo>
                    <a:pt x="757" y="372"/>
                  </a:lnTo>
                  <a:lnTo>
                    <a:pt x="758" y="372"/>
                  </a:lnTo>
                  <a:lnTo>
                    <a:pt x="759" y="372"/>
                  </a:lnTo>
                  <a:lnTo>
                    <a:pt x="760" y="372"/>
                  </a:lnTo>
                  <a:lnTo>
                    <a:pt x="760" y="372"/>
                  </a:lnTo>
                  <a:lnTo>
                    <a:pt x="761" y="372"/>
                  </a:lnTo>
                  <a:lnTo>
                    <a:pt x="762" y="372"/>
                  </a:lnTo>
                  <a:lnTo>
                    <a:pt x="763" y="372"/>
                  </a:lnTo>
                  <a:lnTo>
                    <a:pt x="764" y="372"/>
                  </a:lnTo>
                  <a:lnTo>
                    <a:pt x="764" y="372"/>
                  </a:lnTo>
                  <a:lnTo>
                    <a:pt x="765" y="372"/>
                  </a:lnTo>
                  <a:lnTo>
                    <a:pt x="766" y="372"/>
                  </a:lnTo>
                  <a:lnTo>
                    <a:pt x="767" y="372"/>
                  </a:lnTo>
                  <a:lnTo>
                    <a:pt x="768" y="372"/>
                  </a:lnTo>
                  <a:lnTo>
                    <a:pt x="768" y="372"/>
                  </a:lnTo>
                  <a:lnTo>
                    <a:pt x="769" y="372"/>
                  </a:lnTo>
                  <a:lnTo>
                    <a:pt x="770" y="372"/>
                  </a:lnTo>
                  <a:lnTo>
                    <a:pt x="771" y="372"/>
                  </a:lnTo>
                  <a:lnTo>
                    <a:pt x="772" y="372"/>
                  </a:lnTo>
                  <a:lnTo>
                    <a:pt x="772" y="372"/>
                  </a:lnTo>
                  <a:lnTo>
                    <a:pt x="773" y="372"/>
                  </a:lnTo>
                  <a:lnTo>
                    <a:pt x="774" y="372"/>
                  </a:lnTo>
                  <a:lnTo>
                    <a:pt x="775" y="372"/>
                  </a:lnTo>
                  <a:lnTo>
                    <a:pt x="776" y="372"/>
                  </a:lnTo>
                  <a:lnTo>
                    <a:pt x="776" y="372"/>
                  </a:lnTo>
                  <a:lnTo>
                    <a:pt x="777" y="372"/>
                  </a:lnTo>
                  <a:lnTo>
                    <a:pt x="778" y="372"/>
                  </a:lnTo>
                  <a:lnTo>
                    <a:pt x="779" y="372"/>
                  </a:lnTo>
                  <a:lnTo>
                    <a:pt x="780" y="372"/>
                  </a:lnTo>
                  <a:lnTo>
                    <a:pt x="780" y="372"/>
                  </a:lnTo>
                  <a:lnTo>
                    <a:pt x="781" y="372"/>
                  </a:lnTo>
                  <a:lnTo>
                    <a:pt x="782" y="372"/>
                  </a:lnTo>
                  <a:lnTo>
                    <a:pt x="783" y="372"/>
                  </a:lnTo>
                  <a:lnTo>
                    <a:pt x="784" y="372"/>
                  </a:lnTo>
                  <a:lnTo>
                    <a:pt x="785" y="372"/>
                  </a:lnTo>
                  <a:lnTo>
                    <a:pt x="785" y="372"/>
                  </a:lnTo>
                  <a:lnTo>
                    <a:pt x="786" y="372"/>
                  </a:lnTo>
                  <a:lnTo>
                    <a:pt x="787" y="372"/>
                  </a:lnTo>
                  <a:lnTo>
                    <a:pt x="788" y="372"/>
                  </a:lnTo>
                  <a:lnTo>
                    <a:pt x="789" y="372"/>
                  </a:lnTo>
                  <a:lnTo>
                    <a:pt x="789" y="372"/>
                  </a:lnTo>
                  <a:lnTo>
                    <a:pt x="790" y="372"/>
                  </a:lnTo>
                  <a:lnTo>
                    <a:pt x="791" y="372"/>
                  </a:lnTo>
                  <a:lnTo>
                    <a:pt x="792" y="372"/>
                  </a:lnTo>
                  <a:lnTo>
                    <a:pt x="793" y="372"/>
                  </a:lnTo>
                  <a:lnTo>
                    <a:pt x="793" y="372"/>
                  </a:lnTo>
                  <a:lnTo>
                    <a:pt x="794" y="372"/>
                  </a:lnTo>
                  <a:lnTo>
                    <a:pt x="795" y="372"/>
                  </a:lnTo>
                  <a:lnTo>
                    <a:pt x="796" y="372"/>
                  </a:lnTo>
                  <a:lnTo>
                    <a:pt x="797" y="372"/>
                  </a:lnTo>
                  <a:lnTo>
                    <a:pt x="797" y="372"/>
                  </a:lnTo>
                  <a:lnTo>
                    <a:pt x="798" y="372"/>
                  </a:lnTo>
                  <a:lnTo>
                    <a:pt x="799" y="372"/>
                  </a:lnTo>
                  <a:lnTo>
                    <a:pt x="800" y="372"/>
                  </a:lnTo>
                  <a:lnTo>
                    <a:pt x="801" y="372"/>
                  </a:lnTo>
                  <a:lnTo>
                    <a:pt x="801" y="372"/>
                  </a:lnTo>
                  <a:lnTo>
                    <a:pt x="802" y="372"/>
                  </a:lnTo>
                  <a:lnTo>
                    <a:pt x="803" y="372"/>
                  </a:lnTo>
                  <a:lnTo>
                    <a:pt x="804" y="372"/>
                  </a:lnTo>
                  <a:lnTo>
                    <a:pt x="805" y="372"/>
                  </a:lnTo>
                  <a:lnTo>
                    <a:pt x="805" y="372"/>
                  </a:lnTo>
                  <a:lnTo>
                    <a:pt x="806" y="372"/>
                  </a:lnTo>
                  <a:lnTo>
                    <a:pt x="807" y="372"/>
                  </a:lnTo>
                  <a:lnTo>
                    <a:pt x="808" y="372"/>
                  </a:lnTo>
                  <a:lnTo>
                    <a:pt x="809" y="372"/>
                  </a:lnTo>
                  <a:lnTo>
                    <a:pt x="809" y="372"/>
                  </a:lnTo>
                  <a:lnTo>
                    <a:pt x="810" y="372"/>
                  </a:lnTo>
                  <a:lnTo>
                    <a:pt x="811" y="372"/>
                  </a:lnTo>
                  <a:lnTo>
                    <a:pt x="812" y="372"/>
                  </a:lnTo>
                  <a:lnTo>
                    <a:pt x="813" y="370"/>
                  </a:lnTo>
                  <a:lnTo>
                    <a:pt x="813" y="341"/>
                  </a:lnTo>
                  <a:lnTo>
                    <a:pt x="814" y="258"/>
                  </a:lnTo>
                  <a:lnTo>
                    <a:pt x="815" y="150"/>
                  </a:lnTo>
                  <a:lnTo>
                    <a:pt x="816" y="91"/>
                  </a:lnTo>
                  <a:lnTo>
                    <a:pt x="817" y="128"/>
                  </a:lnTo>
                  <a:lnTo>
                    <a:pt x="817" y="230"/>
                  </a:lnTo>
                  <a:lnTo>
                    <a:pt x="818" y="323"/>
                  </a:lnTo>
                  <a:lnTo>
                    <a:pt x="819" y="364"/>
                  </a:lnTo>
                  <a:lnTo>
                    <a:pt x="820" y="372"/>
                  </a:lnTo>
                  <a:lnTo>
                    <a:pt x="821" y="372"/>
                  </a:lnTo>
                  <a:lnTo>
                    <a:pt x="821" y="372"/>
                  </a:lnTo>
                  <a:lnTo>
                    <a:pt x="822" y="372"/>
                  </a:lnTo>
                  <a:lnTo>
                    <a:pt x="823" y="372"/>
                  </a:lnTo>
                  <a:lnTo>
                    <a:pt x="824" y="372"/>
                  </a:lnTo>
                  <a:lnTo>
                    <a:pt x="825" y="371"/>
                  </a:lnTo>
                  <a:lnTo>
                    <a:pt x="825" y="372"/>
                  </a:lnTo>
                  <a:lnTo>
                    <a:pt x="826" y="372"/>
                  </a:lnTo>
                  <a:lnTo>
                    <a:pt x="827" y="372"/>
                  </a:lnTo>
                  <a:lnTo>
                    <a:pt x="828" y="372"/>
                  </a:lnTo>
                  <a:lnTo>
                    <a:pt x="829" y="372"/>
                  </a:lnTo>
                  <a:lnTo>
                    <a:pt x="829" y="372"/>
                  </a:lnTo>
                  <a:lnTo>
                    <a:pt x="830" y="372"/>
                  </a:lnTo>
                  <a:lnTo>
                    <a:pt x="831" y="372"/>
                  </a:lnTo>
                  <a:lnTo>
                    <a:pt x="832" y="372"/>
                  </a:lnTo>
                  <a:lnTo>
                    <a:pt x="833" y="372"/>
                  </a:lnTo>
                  <a:lnTo>
                    <a:pt x="833" y="372"/>
                  </a:lnTo>
                  <a:lnTo>
                    <a:pt x="834" y="372"/>
                  </a:lnTo>
                  <a:lnTo>
                    <a:pt x="835" y="372"/>
                  </a:lnTo>
                  <a:lnTo>
                    <a:pt x="836" y="372"/>
                  </a:lnTo>
                  <a:lnTo>
                    <a:pt x="837" y="372"/>
                  </a:lnTo>
                  <a:lnTo>
                    <a:pt x="837" y="372"/>
                  </a:lnTo>
                  <a:lnTo>
                    <a:pt x="838" y="372"/>
                  </a:lnTo>
                  <a:lnTo>
                    <a:pt x="839" y="372"/>
                  </a:lnTo>
                  <a:lnTo>
                    <a:pt x="840" y="372"/>
                  </a:lnTo>
                  <a:lnTo>
                    <a:pt x="841" y="372"/>
                  </a:lnTo>
                  <a:lnTo>
                    <a:pt x="841" y="372"/>
                  </a:lnTo>
                  <a:lnTo>
                    <a:pt x="842" y="372"/>
                  </a:lnTo>
                  <a:lnTo>
                    <a:pt x="843" y="372"/>
                  </a:lnTo>
                  <a:lnTo>
                    <a:pt x="844" y="372"/>
                  </a:lnTo>
                  <a:lnTo>
                    <a:pt x="845" y="372"/>
                  </a:lnTo>
                  <a:lnTo>
                    <a:pt x="845" y="372"/>
                  </a:lnTo>
                  <a:lnTo>
                    <a:pt x="846" y="372"/>
                  </a:lnTo>
                  <a:lnTo>
                    <a:pt x="847" y="372"/>
                  </a:lnTo>
                  <a:lnTo>
                    <a:pt x="848" y="372"/>
                  </a:lnTo>
                  <a:lnTo>
                    <a:pt x="849" y="372"/>
                  </a:lnTo>
                  <a:lnTo>
                    <a:pt x="849" y="372"/>
                  </a:lnTo>
                  <a:lnTo>
                    <a:pt x="850" y="372"/>
                  </a:lnTo>
                  <a:lnTo>
                    <a:pt x="851" y="372"/>
                  </a:lnTo>
                  <a:lnTo>
                    <a:pt x="852" y="372"/>
                  </a:lnTo>
                  <a:lnTo>
                    <a:pt x="853" y="372"/>
                  </a:lnTo>
                  <a:lnTo>
                    <a:pt x="853" y="372"/>
                  </a:lnTo>
                  <a:lnTo>
                    <a:pt x="854" y="372"/>
                  </a:lnTo>
                  <a:lnTo>
                    <a:pt x="855" y="372"/>
                  </a:lnTo>
                  <a:lnTo>
                    <a:pt x="856" y="372"/>
                  </a:lnTo>
                  <a:lnTo>
                    <a:pt x="857" y="372"/>
                  </a:lnTo>
                  <a:lnTo>
                    <a:pt x="858" y="372"/>
                  </a:lnTo>
                  <a:lnTo>
                    <a:pt x="858" y="372"/>
                  </a:lnTo>
                  <a:lnTo>
                    <a:pt x="859" y="372"/>
                  </a:lnTo>
                  <a:lnTo>
                    <a:pt x="860" y="372"/>
                  </a:lnTo>
                  <a:lnTo>
                    <a:pt x="861" y="372"/>
                  </a:lnTo>
                  <a:lnTo>
                    <a:pt x="862" y="372"/>
                  </a:lnTo>
                  <a:lnTo>
                    <a:pt x="862" y="372"/>
                  </a:lnTo>
                  <a:lnTo>
                    <a:pt x="863" y="372"/>
                  </a:lnTo>
                  <a:lnTo>
                    <a:pt x="864" y="372"/>
                  </a:lnTo>
                  <a:lnTo>
                    <a:pt x="865" y="372"/>
                  </a:lnTo>
                  <a:lnTo>
                    <a:pt x="866" y="372"/>
                  </a:lnTo>
                  <a:lnTo>
                    <a:pt x="866" y="372"/>
                  </a:lnTo>
                  <a:lnTo>
                    <a:pt x="867" y="372"/>
                  </a:lnTo>
                  <a:lnTo>
                    <a:pt x="868" y="372"/>
                  </a:lnTo>
                  <a:lnTo>
                    <a:pt x="869" y="372"/>
                  </a:lnTo>
                  <a:lnTo>
                    <a:pt x="870" y="372"/>
                  </a:lnTo>
                  <a:lnTo>
                    <a:pt x="870" y="372"/>
                  </a:lnTo>
                  <a:lnTo>
                    <a:pt x="871" y="372"/>
                  </a:lnTo>
                  <a:lnTo>
                    <a:pt x="872" y="372"/>
                  </a:lnTo>
                  <a:lnTo>
                    <a:pt x="873" y="372"/>
                  </a:lnTo>
                  <a:lnTo>
                    <a:pt x="874" y="372"/>
                  </a:lnTo>
                  <a:lnTo>
                    <a:pt x="874" y="372"/>
                  </a:lnTo>
                  <a:lnTo>
                    <a:pt x="875" y="372"/>
                  </a:lnTo>
                  <a:lnTo>
                    <a:pt x="876" y="372"/>
                  </a:lnTo>
                  <a:lnTo>
                    <a:pt x="877" y="372"/>
                  </a:lnTo>
                  <a:lnTo>
                    <a:pt x="878" y="372"/>
                  </a:lnTo>
                  <a:lnTo>
                    <a:pt x="878" y="372"/>
                  </a:lnTo>
                  <a:lnTo>
                    <a:pt x="879" y="372"/>
                  </a:lnTo>
                  <a:lnTo>
                    <a:pt x="880" y="372"/>
                  </a:lnTo>
                  <a:lnTo>
                    <a:pt x="881" y="372"/>
                  </a:lnTo>
                  <a:lnTo>
                    <a:pt x="882" y="372"/>
                  </a:lnTo>
                  <a:lnTo>
                    <a:pt x="882" y="372"/>
                  </a:lnTo>
                  <a:lnTo>
                    <a:pt x="883" y="372"/>
                  </a:lnTo>
                  <a:lnTo>
                    <a:pt x="884" y="372"/>
                  </a:lnTo>
                  <a:lnTo>
                    <a:pt x="885" y="372"/>
                  </a:lnTo>
                  <a:lnTo>
                    <a:pt x="886" y="372"/>
                  </a:lnTo>
                  <a:lnTo>
                    <a:pt x="886" y="372"/>
                  </a:lnTo>
                  <a:lnTo>
                    <a:pt x="887" y="372"/>
                  </a:lnTo>
                  <a:lnTo>
                    <a:pt x="888" y="372"/>
                  </a:lnTo>
                  <a:lnTo>
                    <a:pt x="889" y="372"/>
                  </a:lnTo>
                  <a:lnTo>
                    <a:pt x="890" y="372"/>
                  </a:lnTo>
                  <a:lnTo>
                    <a:pt x="890" y="372"/>
                  </a:lnTo>
                  <a:lnTo>
                    <a:pt x="891" y="372"/>
                  </a:lnTo>
                  <a:lnTo>
                    <a:pt x="892" y="372"/>
                  </a:lnTo>
                  <a:lnTo>
                    <a:pt x="893" y="372"/>
                  </a:lnTo>
                  <a:lnTo>
                    <a:pt x="894" y="372"/>
                  </a:lnTo>
                  <a:lnTo>
                    <a:pt x="894" y="372"/>
                  </a:lnTo>
                  <a:lnTo>
                    <a:pt x="895" y="372"/>
                  </a:lnTo>
                  <a:lnTo>
                    <a:pt x="896" y="372"/>
                  </a:lnTo>
                  <a:lnTo>
                    <a:pt x="897" y="372"/>
                  </a:lnTo>
                  <a:lnTo>
                    <a:pt x="898" y="372"/>
                  </a:lnTo>
                  <a:lnTo>
                    <a:pt x="898" y="372"/>
                  </a:lnTo>
                  <a:lnTo>
                    <a:pt x="899" y="372"/>
                  </a:lnTo>
                  <a:lnTo>
                    <a:pt x="900" y="372"/>
                  </a:lnTo>
                  <a:lnTo>
                    <a:pt x="901" y="372"/>
                  </a:lnTo>
                  <a:lnTo>
                    <a:pt x="902" y="372"/>
                  </a:lnTo>
                  <a:lnTo>
                    <a:pt x="902" y="372"/>
                  </a:lnTo>
                  <a:lnTo>
                    <a:pt x="903" y="372"/>
                  </a:lnTo>
                  <a:lnTo>
                    <a:pt x="904" y="372"/>
                  </a:lnTo>
                  <a:lnTo>
                    <a:pt x="905" y="372"/>
                  </a:lnTo>
                  <a:lnTo>
                    <a:pt x="906" y="372"/>
                  </a:lnTo>
                  <a:lnTo>
                    <a:pt x="906" y="372"/>
                  </a:lnTo>
                  <a:lnTo>
                    <a:pt x="907" y="372"/>
                  </a:lnTo>
                  <a:lnTo>
                    <a:pt x="908" y="372"/>
                  </a:lnTo>
                  <a:lnTo>
                    <a:pt x="909" y="372"/>
                  </a:lnTo>
                  <a:lnTo>
                    <a:pt x="910" y="372"/>
                  </a:lnTo>
                  <a:lnTo>
                    <a:pt x="910" y="372"/>
                  </a:lnTo>
                  <a:lnTo>
                    <a:pt x="911" y="372"/>
                  </a:lnTo>
                  <a:lnTo>
                    <a:pt x="912" y="372"/>
                  </a:lnTo>
                  <a:lnTo>
                    <a:pt x="913" y="372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915" y="372"/>
                  </a:lnTo>
                  <a:lnTo>
                    <a:pt x="916" y="372"/>
                  </a:lnTo>
                  <a:lnTo>
                    <a:pt x="917" y="372"/>
                  </a:lnTo>
                  <a:lnTo>
                    <a:pt x="918" y="372"/>
                  </a:lnTo>
                  <a:lnTo>
                    <a:pt x="919" y="372"/>
                  </a:lnTo>
                  <a:lnTo>
                    <a:pt x="919" y="372"/>
                  </a:lnTo>
                  <a:lnTo>
                    <a:pt x="920" y="372"/>
                  </a:lnTo>
                  <a:lnTo>
                    <a:pt x="921" y="372"/>
                  </a:lnTo>
                  <a:lnTo>
                    <a:pt x="922" y="372"/>
                  </a:lnTo>
                  <a:lnTo>
                    <a:pt x="923" y="372"/>
                  </a:lnTo>
                  <a:lnTo>
                    <a:pt x="923" y="372"/>
                  </a:lnTo>
                  <a:lnTo>
                    <a:pt x="924" y="372"/>
                  </a:lnTo>
                  <a:lnTo>
                    <a:pt x="925" y="372"/>
                  </a:lnTo>
                  <a:lnTo>
                    <a:pt x="926" y="372"/>
                  </a:lnTo>
                  <a:lnTo>
                    <a:pt x="927" y="372"/>
                  </a:lnTo>
                  <a:lnTo>
                    <a:pt x="927" y="372"/>
                  </a:lnTo>
                  <a:lnTo>
                    <a:pt x="928" y="372"/>
                  </a:lnTo>
                  <a:lnTo>
                    <a:pt x="929" y="372"/>
                  </a:lnTo>
                  <a:lnTo>
                    <a:pt x="930" y="372"/>
                  </a:lnTo>
                  <a:lnTo>
                    <a:pt x="931" y="372"/>
                  </a:lnTo>
                  <a:lnTo>
                    <a:pt x="931" y="372"/>
                  </a:lnTo>
                  <a:lnTo>
                    <a:pt x="932" y="372"/>
                  </a:lnTo>
                  <a:lnTo>
                    <a:pt x="933" y="372"/>
                  </a:lnTo>
                  <a:lnTo>
                    <a:pt x="934" y="372"/>
                  </a:lnTo>
                  <a:lnTo>
                    <a:pt x="935" y="372"/>
                  </a:lnTo>
                  <a:lnTo>
                    <a:pt x="935" y="372"/>
                  </a:lnTo>
                  <a:lnTo>
                    <a:pt x="936" y="372"/>
                  </a:lnTo>
                  <a:lnTo>
                    <a:pt x="937" y="372"/>
                  </a:lnTo>
                  <a:lnTo>
                    <a:pt x="938" y="372"/>
                  </a:lnTo>
                  <a:lnTo>
                    <a:pt x="939" y="372"/>
                  </a:lnTo>
                  <a:lnTo>
                    <a:pt x="939" y="372"/>
                  </a:lnTo>
                  <a:lnTo>
                    <a:pt x="940" y="372"/>
                  </a:lnTo>
                  <a:lnTo>
                    <a:pt x="941" y="372"/>
                  </a:lnTo>
                  <a:lnTo>
                    <a:pt x="942" y="372"/>
                  </a:lnTo>
                  <a:lnTo>
                    <a:pt x="943" y="372"/>
                  </a:lnTo>
                  <a:lnTo>
                    <a:pt x="943" y="372"/>
                  </a:lnTo>
                  <a:lnTo>
                    <a:pt x="944" y="372"/>
                  </a:lnTo>
                  <a:lnTo>
                    <a:pt x="945" y="372"/>
                  </a:lnTo>
                  <a:lnTo>
                    <a:pt x="946" y="372"/>
                  </a:lnTo>
                  <a:lnTo>
                    <a:pt x="947" y="372"/>
                  </a:lnTo>
                  <a:lnTo>
                    <a:pt x="947" y="372"/>
                  </a:lnTo>
                  <a:lnTo>
                    <a:pt x="948" y="372"/>
                  </a:lnTo>
                  <a:lnTo>
                    <a:pt x="949" y="372"/>
                  </a:lnTo>
                  <a:lnTo>
                    <a:pt x="950" y="372"/>
                  </a:lnTo>
                  <a:lnTo>
                    <a:pt x="951" y="372"/>
                  </a:lnTo>
                  <a:lnTo>
                    <a:pt x="951" y="372"/>
                  </a:lnTo>
                  <a:lnTo>
                    <a:pt x="952" y="372"/>
                  </a:lnTo>
                  <a:lnTo>
                    <a:pt x="953" y="372"/>
                  </a:lnTo>
                  <a:lnTo>
                    <a:pt x="954" y="372"/>
                  </a:lnTo>
                  <a:lnTo>
                    <a:pt x="955" y="372"/>
                  </a:lnTo>
                  <a:lnTo>
                    <a:pt x="955" y="372"/>
                  </a:lnTo>
                  <a:lnTo>
                    <a:pt x="956" y="372"/>
                  </a:lnTo>
                  <a:lnTo>
                    <a:pt x="957" y="372"/>
                  </a:lnTo>
                  <a:lnTo>
                    <a:pt x="958" y="372"/>
                  </a:lnTo>
                  <a:lnTo>
                    <a:pt x="959" y="372"/>
                  </a:lnTo>
                  <a:lnTo>
                    <a:pt x="959" y="372"/>
                  </a:lnTo>
                  <a:lnTo>
                    <a:pt x="960" y="372"/>
                  </a:lnTo>
                  <a:lnTo>
                    <a:pt x="961" y="372"/>
                  </a:lnTo>
                  <a:lnTo>
                    <a:pt x="962" y="372"/>
                  </a:lnTo>
                  <a:lnTo>
                    <a:pt x="963" y="372"/>
                  </a:lnTo>
                  <a:lnTo>
                    <a:pt x="963" y="372"/>
                  </a:lnTo>
                  <a:lnTo>
                    <a:pt x="964" y="372"/>
                  </a:lnTo>
                  <a:lnTo>
                    <a:pt x="965" y="372"/>
                  </a:lnTo>
                  <a:lnTo>
                    <a:pt x="966" y="372"/>
                  </a:lnTo>
                  <a:lnTo>
                    <a:pt x="967" y="372"/>
                  </a:lnTo>
                  <a:lnTo>
                    <a:pt x="967" y="372"/>
                  </a:lnTo>
                  <a:lnTo>
                    <a:pt x="968" y="372"/>
                  </a:lnTo>
                  <a:lnTo>
                    <a:pt x="969" y="372"/>
                  </a:lnTo>
                  <a:lnTo>
                    <a:pt x="970" y="372"/>
                  </a:lnTo>
                  <a:lnTo>
                    <a:pt x="971" y="372"/>
                  </a:lnTo>
                  <a:lnTo>
                    <a:pt x="972" y="372"/>
                  </a:lnTo>
                  <a:lnTo>
                    <a:pt x="972" y="372"/>
                  </a:lnTo>
                  <a:lnTo>
                    <a:pt x="973" y="372"/>
                  </a:lnTo>
                  <a:lnTo>
                    <a:pt x="974" y="372"/>
                  </a:lnTo>
                  <a:lnTo>
                    <a:pt x="975" y="372"/>
                  </a:lnTo>
                  <a:lnTo>
                    <a:pt x="976" y="372"/>
                  </a:lnTo>
                  <a:lnTo>
                    <a:pt x="976" y="372"/>
                  </a:lnTo>
                  <a:lnTo>
                    <a:pt x="977" y="372"/>
                  </a:lnTo>
                  <a:lnTo>
                    <a:pt x="978" y="372"/>
                  </a:lnTo>
                  <a:lnTo>
                    <a:pt x="979" y="372"/>
                  </a:lnTo>
                  <a:lnTo>
                    <a:pt x="980" y="372"/>
                  </a:lnTo>
                  <a:lnTo>
                    <a:pt x="980" y="372"/>
                  </a:lnTo>
                  <a:lnTo>
                    <a:pt x="981" y="372"/>
                  </a:lnTo>
                  <a:lnTo>
                    <a:pt x="982" y="372"/>
                  </a:lnTo>
                  <a:lnTo>
                    <a:pt x="983" y="372"/>
                  </a:lnTo>
                  <a:lnTo>
                    <a:pt x="984" y="372"/>
                  </a:lnTo>
                  <a:lnTo>
                    <a:pt x="984" y="372"/>
                  </a:lnTo>
                  <a:lnTo>
                    <a:pt x="985" y="372"/>
                  </a:lnTo>
                  <a:lnTo>
                    <a:pt x="986" y="372"/>
                  </a:lnTo>
                  <a:lnTo>
                    <a:pt x="987" y="372"/>
                  </a:lnTo>
                  <a:lnTo>
                    <a:pt x="988" y="372"/>
                  </a:lnTo>
                  <a:lnTo>
                    <a:pt x="988" y="372"/>
                  </a:lnTo>
                  <a:lnTo>
                    <a:pt x="989" y="372"/>
                  </a:lnTo>
                  <a:lnTo>
                    <a:pt x="990" y="372"/>
                  </a:lnTo>
                  <a:lnTo>
                    <a:pt x="991" y="372"/>
                  </a:lnTo>
                  <a:lnTo>
                    <a:pt x="992" y="372"/>
                  </a:lnTo>
                  <a:lnTo>
                    <a:pt x="992" y="372"/>
                  </a:lnTo>
                  <a:lnTo>
                    <a:pt x="993" y="372"/>
                  </a:lnTo>
                  <a:lnTo>
                    <a:pt x="994" y="372"/>
                  </a:lnTo>
                  <a:lnTo>
                    <a:pt x="995" y="372"/>
                  </a:lnTo>
                  <a:lnTo>
                    <a:pt x="996" y="372"/>
                  </a:lnTo>
                  <a:lnTo>
                    <a:pt x="996" y="372"/>
                  </a:lnTo>
                  <a:lnTo>
                    <a:pt x="997" y="372"/>
                  </a:lnTo>
                  <a:lnTo>
                    <a:pt x="998" y="372"/>
                  </a:lnTo>
                  <a:lnTo>
                    <a:pt x="999" y="372"/>
                  </a:lnTo>
                  <a:lnTo>
                    <a:pt x="1000" y="372"/>
                  </a:lnTo>
                  <a:lnTo>
                    <a:pt x="1000" y="372"/>
                  </a:lnTo>
                  <a:lnTo>
                    <a:pt x="1001" y="372"/>
                  </a:lnTo>
                  <a:lnTo>
                    <a:pt x="1002" y="372"/>
                  </a:lnTo>
                  <a:lnTo>
                    <a:pt x="1003" y="372"/>
                  </a:lnTo>
                  <a:lnTo>
                    <a:pt x="1004" y="372"/>
                  </a:lnTo>
                  <a:lnTo>
                    <a:pt x="1004" y="372"/>
                  </a:lnTo>
                  <a:lnTo>
                    <a:pt x="1005" y="372"/>
                  </a:lnTo>
                  <a:lnTo>
                    <a:pt x="1006" y="372"/>
                  </a:lnTo>
                  <a:lnTo>
                    <a:pt x="1007" y="372"/>
                  </a:lnTo>
                  <a:lnTo>
                    <a:pt x="1008" y="372"/>
                  </a:lnTo>
                  <a:lnTo>
                    <a:pt x="1008" y="372"/>
                  </a:lnTo>
                  <a:lnTo>
                    <a:pt x="1009" y="372"/>
                  </a:lnTo>
                  <a:lnTo>
                    <a:pt x="1010" y="372"/>
                  </a:lnTo>
                  <a:lnTo>
                    <a:pt x="1011" y="372"/>
                  </a:lnTo>
                  <a:lnTo>
                    <a:pt x="1012" y="372"/>
                  </a:lnTo>
                  <a:lnTo>
                    <a:pt x="1012" y="372"/>
                  </a:lnTo>
                  <a:lnTo>
                    <a:pt x="1013" y="372"/>
                  </a:lnTo>
                  <a:lnTo>
                    <a:pt x="1014" y="372"/>
                  </a:lnTo>
                  <a:lnTo>
                    <a:pt x="1015" y="372"/>
                  </a:lnTo>
                  <a:lnTo>
                    <a:pt x="1016" y="372"/>
                  </a:lnTo>
                  <a:lnTo>
                    <a:pt x="1016" y="372"/>
                  </a:lnTo>
                  <a:lnTo>
                    <a:pt x="1017" y="372"/>
                  </a:lnTo>
                  <a:lnTo>
                    <a:pt x="1018" y="372"/>
                  </a:lnTo>
                  <a:lnTo>
                    <a:pt x="1019" y="372"/>
                  </a:lnTo>
                  <a:lnTo>
                    <a:pt x="1020" y="372"/>
                  </a:lnTo>
                  <a:lnTo>
                    <a:pt x="1021" y="372"/>
                  </a:lnTo>
                  <a:lnTo>
                    <a:pt x="1021" y="372"/>
                  </a:lnTo>
                  <a:lnTo>
                    <a:pt x="1022" y="372"/>
                  </a:lnTo>
                  <a:lnTo>
                    <a:pt x="1023" y="372"/>
                  </a:lnTo>
                  <a:lnTo>
                    <a:pt x="1024" y="372"/>
                  </a:lnTo>
                  <a:lnTo>
                    <a:pt x="1025" y="372"/>
                  </a:lnTo>
                  <a:lnTo>
                    <a:pt x="1025" y="372"/>
                  </a:lnTo>
                  <a:lnTo>
                    <a:pt x="1026" y="372"/>
                  </a:lnTo>
                  <a:lnTo>
                    <a:pt x="1027" y="372"/>
                  </a:lnTo>
                  <a:lnTo>
                    <a:pt x="1028" y="372"/>
                  </a:lnTo>
                  <a:lnTo>
                    <a:pt x="1029" y="372"/>
                  </a:lnTo>
                  <a:lnTo>
                    <a:pt x="1029" y="372"/>
                  </a:lnTo>
                  <a:lnTo>
                    <a:pt x="1030" y="372"/>
                  </a:lnTo>
                  <a:lnTo>
                    <a:pt x="1031" y="372"/>
                  </a:lnTo>
                  <a:lnTo>
                    <a:pt x="1032" y="372"/>
                  </a:lnTo>
                  <a:lnTo>
                    <a:pt x="1033" y="372"/>
                  </a:lnTo>
                  <a:lnTo>
                    <a:pt x="1033" y="372"/>
                  </a:lnTo>
                  <a:lnTo>
                    <a:pt x="1034" y="372"/>
                  </a:lnTo>
                  <a:lnTo>
                    <a:pt x="1035" y="372"/>
                  </a:lnTo>
                  <a:lnTo>
                    <a:pt x="1036" y="372"/>
                  </a:lnTo>
                  <a:lnTo>
                    <a:pt x="1037" y="372"/>
                  </a:lnTo>
                  <a:lnTo>
                    <a:pt x="1037" y="372"/>
                  </a:lnTo>
                  <a:lnTo>
                    <a:pt x="1038" y="372"/>
                  </a:lnTo>
                  <a:lnTo>
                    <a:pt x="1039" y="372"/>
                  </a:lnTo>
                  <a:lnTo>
                    <a:pt x="1040" y="372"/>
                  </a:lnTo>
                  <a:lnTo>
                    <a:pt x="1041" y="372"/>
                  </a:lnTo>
                  <a:lnTo>
                    <a:pt x="1041" y="364"/>
                  </a:lnTo>
                  <a:lnTo>
                    <a:pt x="1042" y="333"/>
                  </a:lnTo>
                  <a:lnTo>
                    <a:pt x="1043" y="279"/>
                  </a:lnTo>
                  <a:lnTo>
                    <a:pt x="1044" y="234"/>
                  </a:lnTo>
                  <a:lnTo>
                    <a:pt x="1045" y="234"/>
                  </a:lnTo>
                  <a:lnTo>
                    <a:pt x="1045" y="278"/>
                  </a:lnTo>
                  <a:lnTo>
                    <a:pt x="1046" y="332"/>
                  </a:lnTo>
                  <a:lnTo>
                    <a:pt x="1047" y="364"/>
                  </a:lnTo>
                  <a:lnTo>
                    <a:pt x="1048" y="372"/>
                  </a:lnTo>
                  <a:lnTo>
                    <a:pt x="1049" y="372"/>
                  </a:lnTo>
                  <a:lnTo>
                    <a:pt x="1049" y="372"/>
                  </a:lnTo>
                  <a:lnTo>
                    <a:pt x="1050" y="372"/>
                  </a:lnTo>
                  <a:lnTo>
                    <a:pt x="1051" y="372"/>
                  </a:lnTo>
                  <a:lnTo>
                    <a:pt x="1052" y="372"/>
                  </a:lnTo>
                  <a:lnTo>
                    <a:pt x="1053" y="372"/>
                  </a:lnTo>
                  <a:lnTo>
                    <a:pt x="1053" y="372"/>
                  </a:lnTo>
                  <a:lnTo>
                    <a:pt x="1054" y="372"/>
                  </a:lnTo>
                  <a:lnTo>
                    <a:pt x="1055" y="372"/>
                  </a:lnTo>
                  <a:lnTo>
                    <a:pt x="1056" y="372"/>
                  </a:lnTo>
                  <a:lnTo>
                    <a:pt x="1057" y="372"/>
                  </a:lnTo>
                  <a:lnTo>
                    <a:pt x="1057" y="372"/>
                  </a:lnTo>
                  <a:lnTo>
                    <a:pt x="1058" y="372"/>
                  </a:lnTo>
                  <a:lnTo>
                    <a:pt x="1059" y="372"/>
                  </a:lnTo>
                  <a:lnTo>
                    <a:pt x="1060" y="372"/>
                  </a:lnTo>
                  <a:lnTo>
                    <a:pt x="1061" y="372"/>
                  </a:lnTo>
                  <a:lnTo>
                    <a:pt x="1062" y="372"/>
                  </a:lnTo>
                  <a:lnTo>
                    <a:pt x="1062" y="372"/>
                  </a:lnTo>
                  <a:lnTo>
                    <a:pt x="1063" y="372"/>
                  </a:lnTo>
                  <a:lnTo>
                    <a:pt x="1064" y="372"/>
                  </a:lnTo>
                  <a:lnTo>
                    <a:pt x="1065" y="372"/>
                  </a:lnTo>
                  <a:lnTo>
                    <a:pt x="1066" y="372"/>
                  </a:lnTo>
                  <a:lnTo>
                    <a:pt x="1066" y="372"/>
                  </a:lnTo>
                  <a:lnTo>
                    <a:pt x="1067" y="372"/>
                  </a:lnTo>
                  <a:lnTo>
                    <a:pt x="1068" y="372"/>
                  </a:lnTo>
                  <a:lnTo>
                    <a:pt x="1069" y="372"/>
                  </a:lnTo>
                  <a:lnTo>
                    <a:pt x="1070" y="372"/>
                  </a:lnTo>
                  <a:lnTo>
                    <a:pt x="1070" y="372"/>
                  </a:lnTo>
                  <a:lnTo>
                    <a:pt x="1071" y="372"/>
                  </a:lnTo>
                  <a:lnTo>
                    <a:pt x="1072" y="372"/>
                  </a:lnTo>
                  <a:lnTo>
                    <a:pt x="1073" y="372"/>
                  </a:lnTo>
                  <a:lnTo>
                    <a:pt x="1074" y="372"/>
                  </a:lnTo>
                  <a:lnTo>
                    <a:pt x="1074" y="372"/>
                  </a:lnTo>
                  <a:lnTo>
                    <a:pt x="1075" y="372"/>
                  </a:lnTo>
                  <a:lnTo>
                    <a:pt x="1076" y="372"/>
                  </a:lnTo>
                  <a:lnTo>
                    <a:pt x="1077" y="372"/>
                  </a:lnTo>
                  <a:lnTo>
                    <a:pt x="1078" y="372"/>
                  </a:lnTo>
                  <a:lnTo>
                    <a:pt x="1078" y="372"/>
                  </a:lnTo>
                  <a:lnTo>
                    <a:pt x="1079" y="372"/>
                  </a:lnTo>
                  <a:lnTo>
                    <a:pt x="1080" y="372"/>
                  </a:lnTo>
                  <a:lnTo>
                    <a:pt x="1081" y="372"/>
                  </a:lnTo>
                  <a:lnTo>
                    <a:pt x="1082" y="372"/>
                  </a:lnTo>
                  <a:lnTo>
                    <a:pt x="1082" y="372"/>
                  </a:lnTo>
                  <a:lnTo>
                    <a:pt x="1083" y="372"/>
                  </a:lnTo>
                  <a:lnTo>
                    <a:pt x="1084" y="372"/>
                  </a:lnTo>
                  <a:lnTo>
                    <a:pt x="1085" y="372"/>
                  </a:lnTo>
                  <a:lnTo>
                    <a:pt x="1086" y="372"/>
                  </a:lnTo>
                  <a:lnTo>
                    <a:pt x="1086" y="372"/>
                  </a:lnTo>
                  <a:lnTo>
                    <a:pt x="1087" y="372"/>
                  </a:lnTo>
                  <a:lnTo>
                    <a:pt x="1088" y="372"/>
                  </a:lnTo>
                  <a:lnTo>
                    <a:pt x="1089" y="372"/>
                  </a:lnTo>
                  <a:lnTo>
                    <a:pt x="1090" y="372"/>
                  </a:lnTo>
                  <a:lnTo>
                    <a:pt x="1090" y="372"/>
                  </a:lnTo>
                  <a:lnTo>
                    <a:pt x="1091" y="372"/>
                  </a:lnTo>
                  <a:lnTo>
                    <a:pt x="1092" y="372"/>
                  </a:lnTo>
                  <a:lnTo>
                    <a:pt x="1093" y="372"/>
                  </a:lnTo>
                  <a:lnTo>
                    <a:pt x="1094" y="372"/>
                  </a:lnTo>
                  <a:lnTo>
                    <a:pt x="1094" y="372"/>
                  </a:lnTo>
                  <a:lnTo>
                    <a:pt x="1095" y="372"/>
                  </a:lnTo>
                  <a:lnTo>
                    <a:pt x="1096" y="372"/>
                  </a:lnTo>
                  <a:lnTo>
                    <a:pt x="1097" y="372"/>
                  </a:lnTo>
                  <a:lnTo>
                    <a:pt x="1098" y="372"/>
                  </a:lnTo>
                  <a:lnTo>
                    <a:pt x="1098" y="372"/>
                  </a:lnTo>
                  <a:lnTo>
                    <a:pt x="1099" y="372"/>
                  </a:lnTo>
                  <a:lnTo>
                    <a:pt x="1100" y="372"/>
                  </a:lnTo>
                  <a:lnTo>
                    <a:pt x="1101" y="372"/>
                  </a:lnTo>
                  <a:lnTo>
                    <a:pt x="1102" y="372"/>
                  </a:lnTo>
                  <a:lnTo>
                    <a:pt x="1103" y="372"/>
                  </a:lnTo>
                  <a:lnTo>
                    <a:pt x="1103" y="372"/>
                  </a:lnTo>
                  <a:lnTo>
                    <a:pt x="1104" y="372"/>
                  </a:lnTo>
                  <a:lnTo>
                    <a:pt x="1105" y="372"/>
                  </a:lnTo>
                  <a:lnTo>
                    <a:pt x="1106" y="372"/>
                  </a:lnTo>
                  <a:lnTo>
                    <a:pt x="1107" y="372"/>
                  </a:lnTo>
                  <a:lnTo>
                    <a:pt x="1107" y="372"/>
                  </a:lnTo>
                  <a:lnTo>
                    <a:pt x="1108" y="372"/>
                  </a:lnTo>
                  <a:lnTo>
                    <a:pt x="1109" y="372"/>
                  </a:lnTo>
                  <a:lnTo>
                    <a:pt x="1110" y="372"/>
                  </a:lnTo>
                  <a:lnTo>
                    <a:pt x="1111" y="372"/>
                  </a:lnTo>
                  <a:lnTo>
                    <a:pt x="1111" y="372"/>
                  </a:lnTo>
                  <a:lnTo>
                    <a:pt x="1112" y="372"/>
                  </a:lnTo>
                  <a:lnTo>
                    <a:pt x="1113" y="372"/>
                  </a:lnTo>
                  <a:lnTo>
                    <a:pt x="1114" y="372"/>
                  </a:lnTo>
                  <a:lnTo>
                    <a:pt x="1115" y="372"/>
                  </a:lnTo>
                  <a:lnTo>
                    <a:pt x="1115" y="372"/>
                  </a:lnTo>
                  <a:lnTo>
                    <a:pt x="1116" y="372"/>
                  </a:lnTo>
                  <a:lnTo>
                    <a:pt x="1117" y="372"/>
                  </a:lnTo>
                  <a:lnTo>
                    <a:pt x="1118" y="372"/>
                  </a:lnTo>
                  <a:lnTo>
                    <a:pt x="1119" y="372"/>
                  </a:lnTo>
                  <a:lnTo>
                    <a:pt x="1119" y="372"/>
                  </a:lnTo>
                  <a:lnTo>
                    <a:pt x="1120" y="372"/>
                  </a:lnTo>
                  <a:lnTo>
                    <a:pt x="1121" y="372"/>
                  </a:lnTo>
                  <a:lnTo>
                    <a:pt x="1122" y="372"/>
                  </a:lnTo>
                  <a:lnTo>
                    <a:pt x="1123" y="372"/>
                  </a:lnTo>
                  <a:lnTo>
                    <a:pt x="1123" y="372"/>
                  </a:lnTo>
                  <a:lnTo>
                    <a:pt x="1124" y="372"/>
                  </a:lnTo>
                  <a:lnTo>
                    <a:pt x="1125" y="372"/>
                  </a:lnTo>
                  <a:lnTo>
                    <a:pt x="1126" y="372"/>
                  </a:lnTo>
                  <a:lnTo>
                    <a:pt x="1127" y="372"/>
                  </a:lnTo>
                  <a:lnTo>
                    <a:pt x="1127" y="372"/>
                  </a:lnTo>
                  <a:lnTo>
                    <a:pt x="1128" y="372"/>
                  </a:lnTo>
                  <a:lnTo>
                    <a:pt x="1129" y="372"/>
                  </a:lnTo>
                  <a:lnTo>
                    <a:pt x="1130" y="372"/>
                  </a:lnTo>
                  <a:lnTo>
                    <a:pt x="1131" y="372"/>
                  </a:lnTo>
                  <a:lnTo>
                    <a:pt x="1131" y="372"/>
                  </a:lnTo>
                  <a:lnTo>
                    <a:pt x="1132" y="372"/>
                  </a:lnTo>
                  <a:lnTo>
                    <a:pt x="1133" y="372"/>
                  </a:lnTo>
                  <a:lnTo>
                    <a:pt x="1134" y="372"/>
                  </a:lnTo>
                  <a:lnTo>
                    <a:pt x="1135" y="372"/>
                  </a:lnTo>
                  <a:lnTo>
                    <a:pt x="1135" y="372"/>
                  </a:lnTo>
                  <a:lnTo>
                    <a:pt x="1136" y="372"/>
                  </a:lnTo>
                  <a:lnTo>
                    <a:pt x="1137" y="372"/>
                  </a:lnTo>
                  <a:lnTo>
                    <a:pt x="1138" y="372"/>
                  </a:lnTo>
                  <a:lnTo>
                    <a:pt x="1139" y="372"/>
                  </a:lnTo>
                  <a:lnTo>
                    <a:pt x="1140" y="372"/>
                  </a:lnTo>
                  <a:lnTo>
                    <a:pt x="1140" y="372"/>
                  </a:lnTo>
                  <a:lnTo>
                    <a:pt x="1141" y="372"/>
                  </a:lnTo>
                  <a:lnTo>
                    <a:pt x="1142" y="372"/>
                  </a:lnTo>
                  <a:lnTo>
                    <a:pt x="1143" y="372"/>
                  </a:lnTo>
                  <a:lnTo>
                    <a:pt x="1144" y="372"/>
                  </a:lnTo>
                  <a:lnTo>
                    <a:pt x="1144" y="372"/>
                  </a:lnTo>
                  <a:lnTo>
                    <a:pt x="1145" y="372"/>
                  </a:lnTo>
                  <a:lnTo>
                    <a:pt x="1146" y="372"/>
                  </a:lnTo>
                  <a:lnTo>
                    <a:pt x="1147" y="372"/>
                  </a:lnTo>
                  <a:lnTo>
                    <a:pt x="1148" y="372"/>
                  </a:lnTo>
                  <a:lnTo>
                    <a:pt x="1148" y="372"/>
                  </a:lnTo>
                  <a:lnTo>
                    <a:pt x="1149" y="372"/>
                  </a:lnTo>
                  <a:lnTo>
                    <a:pt x="1150" y="372"/>
                  </a:lnTo>
                  <a:lnTo>
                    <a:pt x="1151" y="372"/>
                  </a:lnTo>
                  <a:lnTo>
                    <a:pt x="1152" y="372"/>
                  </a:lnTo>
                  <a:lnTo>
                    <a:pt x="1152" y="372"/>
                  </a:lnTo>
                  <a:lnTo>
                    <a:pt x="1153" y="372"/>
                  </a:lnTo>
                  <a:lnTo>
                    <a:pt x="1154" y="372"/>
                  </a:lnTo>
                  <a:lnTo>
                    <a:pt x="1155" y="372"/>
                  </a:lnTo>
                  <a:lnTo>
                    <a:pt x="1156" y="372"/>
                  </a:lnTo>
                  <a:lnTo>
                    <a:pt x="1156" y="372"/>
                  </a:lnTo>
                  <a:lnTo>
                    <a:pt x="1157" y="372"/>
                  </a:lnTo>
                  <a:lnTo>
                    <a:pt x="1158" y="372"/>
                  </a:lnTo>
                  <a:lnTo>
                    <a:pt x="1159" y="372"/>
                  </a:lnTo>
                  <a:lnTo>
                    <a:pt x="1160" y="372"/>
                  </a:lnTo>
                  <a:lnTo>
                    <a:pt x="1160" y="372"/>
                  </a:lnTo>
                  <a:lnTo>
                    <a:pt x="1161" y="372"/>
                  </a:lnTo>
                  <a:lnTo>
                    <a:pt x="1162" y="372"/>
                  </a:lnTo>
                  <a:lnTo>
                    <a:pt x="1163" y="372"/>
                  </a:lnTo>
                  <a:lnTo>
                    <a:pt x="1164" y="372"/>
                  </a:lnTo>
                  <a:lnTo>
                    <a:pt x="1164" y="372"/>
                  </a:lnTo>
                  <a:lnTo>
                    <a:pt x="1165" y="372"/>
                  </a:lnTo>
                  <a:lnTo>
                    <a:pt x="1175" y="372"/>
                  </a:lnTo>
                  <a:lnTo>
                    <a:pt x="1176" y="372"/>
                  </a:lnTo>
                  <a:lnTo>
                    <a:pt x="1177" y="372"/>
                  </a:lnTo>
                  <a:lnTo>
                    <a:pt x="1177" y="372"/>
                  </a:lnTo>
                  <a:lnTo>
                    <a:pt x="1178" y="372"/>
                  </a:lnTo>
                  <a:lnTo>
                    <a:pt x="1179" y="372"/>
                  </a:lnTo>
                  <a:lnTo>
                    <a:pt x="1180" y="372"/>
                  </a:lnTo>
                  <a:lnTo>
                    <a:pt x="1181" y="372"/>
                  </a:lnTo>
                  <a:lnTo>
                    <a:pt x="1181" y="372"/>
                  </a:lnTo>
                  <a:lnTo>
                    <a:pt x="1182" y="372"/>
                  </a:lnTo>
                  <a:lnTo>
                    <a:pt x="1183" y="372"/>
                  </a:lnTo>
                  <a:lnTo>
                    <a:pt x="1242" y="372"/>
                  </a:lnTo>
                  <a:lnTo>
                    <a:pt x="1243" y="372"/>
                  </a:lnTo>
                  <a:lnTo>
                    <a:pt x="1243" y="372"/>
                  </a:lnTo>
                  <a:lnTo>
                    <a:pt x="1244" y="372"/>
                  </a:lnTo>
                  <a:lnTo>
                    <a:pt x="1245" y="372"/>
                  </a:lnTo>
                  <a:lnTo>
                    <a:pt x="1246" y="372"/>
                  </a:lnTo>
                  <a:lnTo>
                    <a:pt x="1247" y="372"/>
                  </a:lnTo>
                  <a:lnTo>
                    <a:pt x="1247" y="372"/>
                  </a:lnTo>
                  <a:lnTo>
                    <a:pt x="1248" y="372"/>
                  </a:lnTo>
                  <a:lnTo>
                    <a:pt x="1249" y="372"/>
                  </a:lnTo>
                  <a:lnTo>
                    <a:pt x="1250" y="372"/>
                  </a:lnTo>
                  <a:lnTo>
                    <a:pt x="1251" y="372"/>
                  </a:lnTo>
                  <a:lnTo>
                    <a:pt x="1251" y="372"/>
                  </a:lnTo>
                  <a:lnTo>
                    <a:pt x="1252" y="372"/>
                  </a:lnTo>
                  <a:lnTo>
                    <a:pt x="1253" y="372"/>
                  </a:lnTo>
                  <a:lnTo>
                    <a:pt x="1254" y="372"/>
                  </a:lnTo>
                  <a:lnTo>
                    <a:pt x="1255" y="372"/>
                  </a:lnTo>
                  <a:lnTo>
                    <a:pt x="1255" y="372"/>
                  </a:lnTo>
                  <a:lnTo>
                    <a:pt x="1256" y="372"/>
                  </a:lnTo>
                  <a:lnTo>
                    <a:pt x="1257" y="372"/>
                  </a:lnTo>
                  <a:lnTo>
                    <a:pt x="1258" y="372"/>
                  </a:lnTo>
                  <a:lnTo>
                    <a:pt x="1259" y="372"/>
                  </a:lnTo>
                  <a:lnTo>
                    <a:pt x="1259" y="372"/>
                  </a:lnTo>
                  <a:lnTo>
                    <a:pt x="1260" y="372"/>
                  </a:lnTo>
                  <a:lnTo>
                    <a:pt x="1261" y="372"/>
                  </a:lnTo>
                  <a:lnTo>
                    <a:pt x="1262" y="372"/>
                  </a:lnTo>
                  <a:lnTo>
                    <a:pt x="1263" y="372"/>
                  </a:lnTo>
                  <a:lnTo>
                    <a:pt x="1263" y="372"/>
                  </a:lnTo>
                  <a:lnTo>
                    <a:pt x="1264" y="372"/>
                  </a:lnTo>
                  <a:lnTo>
                    <a:pt x="1265" y="372"/>
                  </a:lnTo>
                  <a:lnTo>
                    <a:pt x="1266" y="372"/>
                  </a:lnTo>
                  <a:lnTo>
                    <a:pt x="1267" y="372"/>
                  </a:lnTo>
                  <a:lnTo>
                    <a:pt x="1267" y="372"/>
                  </a:lnTo>
                  <a:lnTo>
                    <a:pt x="1268" y="372"/>
                  </a:lnTo>
                  <a:lnTo>
                    <a:pt x="1269" y="372"/>
                  </a:lnTo>
                  <a:lnTo>
                    <a:pt x="1270" y="370"/>
                  </a:lnTo>
                  <a:lnTo>
                    <a:pt x="1271" y="360"/>
                  </a:lnTo>
                  <a:lnTo>
                    <a:pt x="1271" y="341"/>
                  </a:lnTo>
                  <a:lnTo>
                    <a:pt x="1272" y="326"/>
                  </a:lnTo>
                  <a:lnTo>
                    <a:pt x="1273" y="326"/>
                  </a:lnTo>
                  <a:lnTo>
                    <a:pt x="1274" y="341"/>
                  </a:lnTo>
                  <a:lnTo>
                    <a:pt x="1275" y="359"/>
                  </a:lnTo>
                  <a:lnTo>
                    <a:pt x="1276" y="369"/>
                  </a:lnTo>
                  <a:lnTo>
                    <a:pt x="1276" y="372"/>
                  </a:lnTo>
                  <a:lnTo>
                    <a:pt x="1277" y="372"/>
                  </a:lnTo>
                  <a:lnTo>
                    <a:pt x="1278" y="372"/>
                  </a:lnTo>
                  <a:lnTo>
                    <a:pt x="1279" y="372"/>
                  </a:lnTo>
                  <a:lnTo>
                    <a:pt x="1280" y="372"/>
                  </a:lnTo>
                  <a:lnTo>
                    <a:pt x="1280" y="372"/>
                  </a:lnTo>
                  <a:lnTo>
                    <a:pt x="1281" y="372"/>
                  </a:lnTo>
                  <a:lnTo>
                    <a:pt x="1282" y="372"/>
                  </a:lnTo>
                  <a:lnTo>
                    <a:pt x="1283" y="372"/>
                  </a:lnTo>
                  <a:lnTo>
                    <a:pt x="1284" y="372"/>
                  </a:lnTo>
                  <a:lnTo>
                    <a:pt x="1284" y="372"/>
                  </a:lnTo>
                  <a:lnTo>
                    <a:pt x="1285" y="372"/>
                  </a:lnTo>
                  <a:lnTo>
                    <a:pt x="1286" y="372"/>
                  </a:lnTo>
                  <a:lnTo>
                    <a:pt x="1287" y="372"/>
                  </a:lnTo>
                  <a:lnTo>
                    <a:pt x="1288" y="372"/>
                  </a:lnTo>
                  <a:lnTo>
                    <a:pt x="1288" y="372"/>
                  </a:lnTo>
                  <a:lnTo>
                    <a:pt x="1289" y="372"/>
                  </a:lnTo>
                  <a:lnTo>
                    <a:pt x="1290" y="372"/>
                  </a:lnTo>
                  <a:lnTo>
                    <a:pt x="1291" y="372"/>
                  </a:lnTo>
                  <a:lnTo>
                    <a:pt x="1292" y="372"/>
                  </a:lnTo>
                  <a:lnTo>
                    <a:pt x="1292" y="372"/>
                  </a:lnTo>
                  <a:lnTo>
                    <a:pt x="1293" y="372"/>
                  </a:lnTo>
                  <a:lnTo>
                    <a:pt x="1294" y="372"/>
                  </a:lnTo>
                  <a:lnTo>
                    <a:pt x="1295" y="372"/>
                  </a:lnTo>
                  <a:lnTo>
                    <a:pt x="1296" y="372"/>
                  </a:lnTo>
                  <a:lnTo>
                    <a:pt x="1296" y="372"/>
                  </a:lnTo>
                  <a:lnTo>
                    <a:pt x="1297" y="372"/>
                  </a:lnTo>
                  <a:lnTo>
                    <a:pt x="1298" y="372"/>
                  </a:lnTo>
                  <a:lnTo>
                    <a:pt x="1299" y="372"/>
                  </a:lnTo>
                  <a:lnTo>
                    <a:pt x="1300" y="372"/>
                  </a:lnTo>
                  <a:lnTo>
                    <a:pt x="1300" y="372"/>
                  </a:lnTo>
                  <a:lnTo>
                    <a:pt x="1301" y="372"/>
                  </a:lnTo>
                  <a:lnTo>
                    <a:pt x="1302" y="372"/>
                  </a:lnTo>
                  <a:lnTo>
                    <a:pt x="1303" y="372"/>
                  </a:lnTo>
                  <a:lnTo>
                    <a:pt x="1304" y="372"/>
                  </a:lnTo>
                  <a:lnTo>
                    <a:pt x="1305" y="372"/>
                  </a:lnTo>
                  <a:lnTo>
                    <a:pt x="1305" y="372"/>
                  </a:lnTo>
                  <a:lnTo>
                    <a:pt x="1306" y="372"/>
                  </a:lnTo>
                  <a:lnTo>
                    <a:pt x="1307" y="372"/>
                  </a:lnTo>
                  <a:lnTo>
                    <a:pt x="1308" y="372"/>
                  </a:lnTo>
                  <a:lnTo>
                    <a:pt x="1309" y="372"/>
                  </a:lnTo>
                  <a:lnTo>
                    <a:pt x="1309" y="372"/>
                  </a:lnTo>
                  <a:lnTo>
                    <a:pt x="1310" y="372"/>
                  </a:lnTo>
                  <a:lnTo>
                    <a:pt x="1311" y="372"/>
                  </a:lnTo>
                  <a:lnTo>
                    <a:pt x="1312" y="372"/>
                  </a:lnTo>
                  <a:lnTo>
                    <a:pt x="1313" y="372"/>
                  </a:lnTo>
                  <a:lnTo>
                    <a:pt x="1313" y="372"/>
                  </a:lnTo>
                  <a:lnTo>
                    <a:pt x="1314" y="372"/>
                  </a:lnTo>
                  <a:lnTo>
                    <a:pt x="1315" y="372"/>
                  </a:lnTo>
                  <a:lnTo>
                    <a:pt x="1316" y="372"/>
                  </a:lnTo>
                  <a:lnTo>
                    <a:pt x="1317" y="372"/>
                  </a:lnTo>
                  <a:lnTo>
                    <a:pt x="1317" y="372"/>
                  </a:lnTo>
                  <a:lnTo>
                    <a:pt x="1318" y="372"/>
                  </a:lnTo>
                  <a:lnTo>
                    <a:pt x="1319" y="372"/>
                  </a:lnTo>
                  <a:lnTo>
                    <a:pt x="1320" y="372"/>
                  </a:lnTo>
                  <a:lnTo>
                    <a:pt x="1321" y="372"/>
                  </a:lnTo>
                  <a:lnTo>
                    <a:pt x="1321" y="372"/>
                  </a:lnTo>
                  <a:lnTo>
                    <a:pt x="1322" y="372"/>
                  </a:lnTo>
                  <a:lnTo>
                    <a:pt x="1323" y="372"/>
                  </a:lnTo>
                  <a:lnTo>
                    <a:pt x="1324" y="372"/>
                  </a:lnTo>
                  <a:lnTo>
                    <a:pt x="1325" y="372"/>
                  </a:lnTo>
                  <a:lnTo>
                    <a:pt x="1325" y="372"/>
                  </a:lnTo>
                  <a:lnTo>
                    <a:pt x="1326" y="372"/>
                  </a:lnTo>
                  <a:lnTo>
                    <a:pt x="1327" y="372"/>
                  </a:lnTo>
                  <a:lnTo>
                    <a:pt x="1328" y="372"/>
                  </a:lnTo>
                  <a:lnTo>
                    <a:pt x="1329" y="372"/>
                  </a:lnTo>
                  <a:lnTo>
                    <a:pt x="1329" y="372"/>
                  </a:lnTo>
                  <a:lnTo>
                    <a:pt x="1330" y="372"/>
                  </a:lnTo>
                  <a:lnTo>
                    <a:pt x="1331" y="372"/>
                  </a:lnTo>
                  <a:lnTo>
                    <a:pt x="1332" y="372"/>
                  </a:lnTo>
                  <a:lnTo>
                    <a:pt x="1333" y="372"/>
                  </a:lnTo>
                  <a:lnTo>
                    <a:pt x="1334" y="372"/>
                  </a:lnTo>
                  <a:lnTo>
                    <a:pt x="1334" y="372"/>
                  </a:lnTo>
                  <a:lnTo>
                    <a:pt x="1335" y="372"/>
                  </a:lnTo>
                  <a:lnTo>
                    <a:pt x="1336" y="372"/>
                  </a:lnTo>
                  <a:lnTo>
                    <a:pt x="1337" y="372"/>
                  </a:lnTo>
                  <a:lnTo>
                    <a:pt x="1338" y="372"/>
                  </a:lnTo>
                  <a:lnTo>
                    <a:pt x="1338" y="372"/>
                  </a:lnTo>
                  <a:lnTo>
                    <a:pt x="1339" y="372"/>
                  </a:lnTo>
                  <a:lnTo>
                    <a:pt x="1340" y="372"/>
                  </a:lnTo>
                  <a:lnTo>
                    <a:pt x="1341" y="372"/>
                  </a:lnTo>
                  <a:lnTo>
                    <a:pt x="1342" y="372"/>
                  </a:lnTo>
                  <a:lnTo>
                    <a:pt x="1342" y="372"/>
                  </a:lnTo>
                  <a:lnTo>
                    <a:pt x="1343" y="372"/>
                  </a:lnTo>
                  <a:lnTo>
                    <a:pt x="1344" y="372"/>
                  </a:lnTo>
                  <a:lnTo>
                    <a:pt x="1345" y="372"/>
                  </a:lnTo>
                  <a:lnTo>
                    <a:pt x="1346" y="372"/>
                  </a:lnTo>
                  <a:lnTo>
                    <a:pt x="1346" y="372"/>
                  </a:lnTo>
                  <a:lnTo>
                    <a:pt x="1347" y="372"/>
                  </a:lnTo>
                  <a:lnTo>
                    <a:pt x="1348" y="372"/>
                  </a:lnTo>
                  <a:lnTo>
                    <a:pt x="1349" y="372"/>
                  </a:lnTo>
                  <a:lnTo>
                    <a:pt x="1350" y="372"/>
                  </a:lnTo>
                  <a:lnTo>
                    <a:pt x="1350" y="372"/>
                  </a:lnTo>
                  <a:lnTo>
                    <a:pt x="1351" y="372"/>
                  </a:lnTo>
                  <a:lnTo>
                    <a:pt x="1352" y="372"/>
                  </a:lnTo>
                  <a:lnTo>
                    <a:pt x="1353" y="372"/>
                  </a:lnTo>
                  <a:lnTo>
                    <a:pt x="1354" y="372"/>
                  </a:lnTo>
                  <a:lnTo>
                    <a:pt x="1359" y="372"/>
                  </a:lnTo>
                  <a:lnTo>
                    <a:pt x="1359" y="372"/>
                  </a:lnTo>
                  <a:lnTo>
                    <a:pt x="1359" y="372"/>
                  </a:lnTo>
                  <a:lnTo>
                    <a:pt x="1360" y="372"/>
                  </a:lnTo>
                  <a:lnTo>
                    <a:pt x="1361" y="372"/>
                  </a:lnTo>
                  <a:lnTo>
                    <a:pt x="1362" y="372"/>
                  </a:lnTo>
                  <a:lnTo>
                    <a:pt x="1363" y="372"/>
                  </a:lnTo>
                  <a:lnTo>
                    <a:pt x="1363" y="372"/>
                  </a:lnTo>
                  <a:lnTo>
                    <a:pt x="1364" y="372"/>
                  </a:lnTo>
                  <a:lnTo>
                    <a:pt x="1365" y="372"/>
                  </a:lnTo>
                  <a:lnTo>
                    <a:pt x="1366" y="372"/>
                  </a:lnTo>
                  <a:lnTo>
                    <a:pt x="1367" y="372"/>
                  </a:lnTo>
                  <a:lnTo>
                    <a:pt x="1367" y="372"/>
                  </a:lnTo>
                  <a:lnTo>
                    <a:pt x="1368" y="372"/>
                  </a:lnTo>
                  <a:lnTo>
                    <a:pt x="1369" y="372"/>
                  </a:lnTo>
                  <a:lnTo>
                    <a:pt x="1370" y="372"/>
                  </a:lnTo>
                  <a:lnTo>
                    <a:pt x="1371" y="372"/>
                  </a:lnTo>
                  <a:lnTo>
                    <a:pt x="1371" y="372"/>
                  </a:lnTo>
                  <a:lnTo>
                    <a:pt x="1372" y="372"/>
                  </a:lnTo>
                  <a:lnTo>
                    <a:pt x="1373" y="372"/>
                  </a:lnTo>
                  <a:lnTo>
                    <a:pt x="1374" y="372"/>
                  </a:lnTo>
                  <a:lnTo>
                    <a:pt x="1375" y="372"/>
                  </a:lnTo>
                  <a:lnTo>
                    <a:pt x="1375" y="372"/>
                  </a:lnTo>
                  <a:lnTo>
                    <a:pt x="1376" y="372"/>
                  </a:lnTo>
                  <a:lnTo>
                    <a:pt x="1377" y="372"/>
                  </a:lnTo>
                  <a:lnTo>
                    <a:pt x="1378" y="372"/>
                  </a:lnTo>
                  <a:lnTo>
                    <a:pt x="1379" y="372"/>
                  </a:lnTo>
                  <a:lnTo>
                    <a:pt x="1379" y="372"/>
                  </a:lnTo>
                  <a:lnTo>
                    <a:pt x="1380" y="372"/>
                  </a:lnTo>
                  <a:lnTo>
                    <a:pt x="1381" y="372"/>
                  </a:lnTo>
                  <a:lnTo>
                    <a:pt x="1382" y="372"/>
                  </a:lnTo>
                  <a:lnTo>
                    <a:pt x="1383" y="372"/>
                  </a:lnTo>
                  <a:lnTo>
                    <a:pt x="1383" y="372"/>
                  </a:lnTo>
                  <a:lnTo>
                    <a:pt x="1384" y="372"/>
                  </a:lnTo>
                  <a:lnTo>
                    <a:pt x="1385" y="372"/>
                  </a:lnTo>
                  <a:lnTo>
                    <a:pt x="1386" y="372"/>
                  </a:lnTo>
                  <a:lnTo>
                    <a:pt x="1387" y="372"/>
                  </a:lnTo>
                  <a:lnTo>
                    <a:pt x="1388" y="372"/>
                  </a:lnTo>
                  <a:lnTo>
                    <a:pt x="1388" y="372"/>
                  </a:lnTo>
                  <a:lnTo>
                    <a:pt x="1389" y="372"/>
                  </a:lnTo>
                  <a:lnTo>
                    <a:pt x="1403" y="372"/>
                  </a:lnTo>
                  <a:lnTo>
                    <a:pt x="1404" y="372"/>
                  </a:lnTo>
                  <a:lnTo>
                    <a:pt x="1404" y="372"/>
                  </a:lnTo>
                  <a:lnTo>
                    <a:pt x="1405" y="372"/>
                  </a:lnTo>
                  <a:lnTo>
                    <a:pt x="1406" y="372"/>
                  </a:lnTo>
                  <a:lnTo>
                    <a:pt x="1407" y="372"/>
                  </a:lnTo>
                  <a:lnTo>
                    <a:pt x="1408" y="372"/>
                  </a:lnTo>
                  <a:lnTo>
                    <a:pt x="1408" y="372"/>
                  </a:lnTo>
                  <a:lnTo>
                    <a:pt x="1409" y="372"/>
                  </a:lnTo>
                  <a:lnTo>
                    <a:pt x="1410" y="372"/>
                  </a:lnTo>
                  <a:lnTo>
                    <a:pt x="1411" y="372"/>
                  </a:lnTo>
                  <a:lnTo>
                    <a:pt x="1412" y="372"/>
                  </a:lnTo>
                  <a:lnTo>
                    <a:pt x="1413" y="372"/>
                  </a:lnTo>
                  <a:lnTo>
                    <a:pt x="1413" y="372"/>
                  </a:lnTo>
                  <a:lnTo>
                    <a:pt x="1414" y="372"/>
                  </a:lnTo>
                  <a:lnTo>
                    <a:pt x="1475" y="372"/>
                  </a:lnTo>
                  <a:lnTo>
                    <a:pt x="1476" y="372"/>
                  </a:lnTo>
                  <a:lnTo>
                    <a:pt x="1477" y="372"/>
                  </a:lnTo>
                  <a:lnTo>
                    <a:pt x="1478" y="372"/>
                  </a:lnTo>
                  <a:lnTo>
                    <a:pt x="1479" y="372"/>
                  </a:lnTo>
                  <a:lnTo>
                    <a:pt x="1479" y="372"/>
                  </a:lnTo>
                  <a:lnTo>
                    <a:pt x="1480" y="372"/>
                  </a:lnTo>
                  <a:lnTo>
                    <a:pt x="1481" y="372"/>
                  </a:lnTo>
                  <a:lnTo>
                    <a:pt x="1482" y="372"/>
                  </a:lnTo>
                  <a:lnTo>
                    <a:pt x="1483" y="372"/>
                  </a:lnTo>
                  <a:lnTo>
                    <a:pt x="1483" y="372"/>
                  </a:lnTo>
                  <a:lnTo>
                    <a:pt x="1484" y="372"/>
                  </a:lnTo>
                  <a:lnTo>
                    <a:pt x="1485" y="372"/>
                  </a:lnTo>
                  <a:lnTo>
                    <a:pt x="1486" y="372"/>
                  </a:lnTo>
                  <a:lnTo>
                    <a:pt x="1487" y="372"/>
                  </a:lnTo>
                  <a:lnTo>
                    <a:pt x="1488" y="372"/>
                  </a:lnTo>
                  <a:lnTo>
                    <a:pt x="1488" y="372"/>
                  </a:lnTo>
                  <a:lnTo>
                    <a:pt x="1489" y="372"/>
                  </a:lnTo>
                  <a:lnTo>
                    <a:pt x="1490" y="372"/>
                  </a:lnTo>
                  <a:lnTo>
                    <a:pt x="1491" y="372"/>
                  </a:lnTo>
                  <a:lnTo>
                    <a:pt x="1492" y="372"/>
                  </a:lnTo>
                  <a:lnTo>
                    <a:pt x="1492" y="372"/>
                  </a:lnTo>
                  <a:lnTo>
                    <a:pt x="1493" y="372"/>
                  </a:lnTo>
                  <a:lnTo>
                    <a:pt x="1494" y="372"/>
                  </a:lnTo>
                  <a:lnTo>
                    <a:pt x="1495" y="372"/>
                  </a:lnTo>
                  <a:lnTo>
                    <a:pt x="1496" y="372"/>
                  </a:lnTo>
                  <a:lnTo>
                    <a:pt x="1496" y="372"/>
                  </a:lnTo>
                  <a:lnTo>
                    <a:pt x="1497" y="372"/>
                  </a:lnTo>
                  <a:lnTo>
                    <a:pt x="1498" y="372"/>
                  </a:lnTo>
                  <a:lnTo>
                    <a:pt x="1499" y="371"/>
                  </a:lnTo>
                  <a:lnTo>
                    <a:pt x="1500" y="368"/>
                  </a:lnTo>
                  <a:lnTo>
                    <a:pt x="1500" y="364"/>
                  </a:lnTo>
                  <a:lnTo>
                    <a:pt x="1501" y="362"/>
                  </a:lnTo>
                  <a:lnTo>
                    <a:pt x="1502" y="363"/>
                  </a:lnTo>
                  <a:lnTo>
                    <a:pt x="1503" y="367"/>
                  </a:lnTo>
                  <a:lnTo>
                    <a:pt x="1504" y="370"/>
                  </a:lnTo>
                  <a:lnTo>
                    <a:pt x="1504" y="372"/>
                  </a:lnTo>
                  <a:lnTo>
                    <a:pt x="1505" y="372"/>
                  </a:lnTo>
                  <a:lnTo>
                    <a:pt x="1506" y="372"/>
                  </a:lnTo>
                  <a:lnTo>
                    <a:pt x="1507" y="372"/>
                  </a:lnTo>
                  <a:lnTo>
                    <a:pt x="1508" y="372"/>
                  </a:lnTo>
                  <a:lnTo>
                    <a:pt x="1508" y="372"/>
                  </a:lnTo>
                  <a:lnTo>
                    <a:pt x="1509" y="372"/>
                  </a:lnTo>
                  <a:lnTo>
                    <a:pt x="1510" y="372"/>
                  </a:lnTo>
                  <a:lnTo>
                    <a:pt x="1511" y="372"/>
                  </a:lnTo>
                  <a:lnTo>
                    <a:pt x="1512" y="372"/>
                  </a:lnTo>
                  <a:lnTo>
                    <a:pt x="1513" y="372"/>
                  </a:lnTo>
                  <a:lnTo>
                    <a:pt x="1513" y="372"/>
                  </a:lnTo>
                  <a:lnTo>
                    <a:pt x="1514" y="372"/>
                  </a:lnTo>
                  <a:lnTo>
                    <a:pt x="1515" y="372"/>
                  </a:lnTo>
                  <a:lnTo>
                    <a:pt x="1516" y="372"/>
                  </a:lnTo>
                  <a:lnTo>
                    <a:pt x="1517" y="372"/>
                  </a:lnTo>
                  <a:lnTo>
                    <a:pt x="1517" y="372"/>
                  </a:lnTo>
                  <a:lnTo>
                    <a:pt x="1518" y="372"/>
                  </a:lnTo>
                  <a:lnTo>
                    <a:pt x="1519" y="372"/>
                  </a:lnTo>
                  <a:lnTo>
                    <a:pt x="1520" y="372"/>
                  </a:lnTo>
                  <a:lnTo>
                    <a:pt x="1521" y="372"/>
                  </a:lnTo>
                  <a:lnTo>
                    <a:pt x="1521" y="372"/>
                  </a:lnTo>
                  <a:lnTo>
                    <a:pt x="1522" y="372"/>
                  </a:lnTo>
                  <a:lnTo>
                    <a:pt x="1523" y="372"/>
                  </a:lnTo>
                  <a:lnTo>
                    <a:pt x="1524" y="372"/>
                  </a:lnTo>
                  <a:lnTo>
                    <a:pt x="1525" y="372"/>
                  </a:lnTo>
                  <a:lnTo>
                    <a:pt x="1525" y="372"/>
                  </a:lnTo>
                  <a:lnTo>
                    <a:pt x="1526" y="372"/>
                  </a:lnTo>
                  <a:lnTo>
                    <a:pt x="1527" y="372"/>
                  </a:lnTo>
                  <a:lnTo>
                    <a:pt x="1528" y="372"/>
                  </a:lnTo>
                  <a:lnTo>
                    <a:pt x="1529" y="372"/>
                  </a:lnTo>
                  <a:lnTo>
                    <a:pt x="1529" y="372"/>
                  </a:lnTo>
                  <a:lnTo>
                    <a:pt x="1602" y="372"/>
                  </a:lnTo>
                  <a:lnTo>
                    <a:pt x="1603" y="372"/>
                  </a:lnTo>
                  <a:lnTo>
                    <a:pt x="1604" y="372"/>
                  </a:lnTo>
                  <a:lnTo>
                    <a:pt x="1605" y="372"/>
                  </a:lnTo>
                  <a:lnTo>
                    <a:pt x="1605" y="372"/>
                  </a:lnTo>
                  <a:lnTo>
                    <a:pt x="1606" y="372"/>
                  </a:lnTo>
                  <a:lnTo>
                    <a:pt x="1607" y="372"/>
                  </a:lnTo>
                  <a:lnTo>
                    <a:pt x="1608" y="372"/>
                  </a:lnTo>
                  <a:lnTo>
                    <a:pt x="1609" y="372"/>
                  </a:lnTo>
                  <a:lnTo>
                    <a:pt x="1609" y="372"/>
                  </a:lnTo>
                  <a:lnTo>
                    <a:pt x="1610" y="372"/>
                  </a:lnTo>
                  <a:lnTo>
                    <a:pt x="1611" y="372"/>
                  </a:lnTo>
                  <a:lnTo>
                    <a:pt x="1612" y="372"/>
                  </a:lnTo>
                  <a:lnTo>
                    <a:pt x="1613" y="372"/>
                  </a:lnTo>
                  <a:lnTo>
                    <a:pt x="1613" y="372"/>
                  </a:lnTo>
                  <a:lnTo>
                    <a:pt x="1614" y="372"/>
                  </a:lnTo>
                  <a:lnTo>
                    <a:pt x="1697" y="372"/>
                  </a:lnTo>
                  <a:lnTo>
                    <a:pt x="1697" y="372"/>
                  </a:lnTo>
                  <a:lnTo>
                    <a:pt x="1697" y="372"/>
                  </a:lnTo>
                  <a:lnTo>
                    <a:pt x="1698" y="372"/>
                  </a:lnTo>
                  <a:lnTo>
                    <a:pt x="1699" y="372"/>
                  </a:lnTo>
                  <a:lnTo>
                    <a:pt x="1700" y="372"/>
                  </a:lnTo>
                  <a:lnTo>
                    <a:pt x="1701" y="372"/>
                  </a:lnTo>
                  <a:lnTo>
                    <a:pt x="1702" y="372"/>
                  </a:lnTo>
                  <a:lnTo>
                    <a:pt x="1702" y="372"/>
                  </a:lnTo>
                  <a:lnTo>
                    <a:pt x="1703" y="372"/>
                  </a:lnTo>
                  <a:lnTo>
                    <a:pt x="1704" y="372"/>
                  </a:lnTo>
                  <a:lnTo>
                    <a:pt x="1705" y="372"/>
                  </a:lnTo>
                  <a:lnTo>
                    <a:pt x="1706" y="372"/>
                  </a:lnTo>
                  <a:lnTo>
                    <a:pt x="1706" y="372"/>
                  </a:lnTo>
                  <a:lnTo>
                    <a:pt x="1707" y="372"/>
                  </a:lnTo>
                  <a:lnTo>
                    <a:pt x="1708" y="372"/>
                  </a:lnTo>
                  <a:lnTo>
                    <a:pt x="1709" y="372"/>
                  </a:lnTo>
                  <a:lnTo>
                    <a:pt x="1710" y="372"/>
                  </a:lnTo>
                  <a:lnTo>
                    <a:pt x="1710" y="371"/>
                  </a:lnTo>
                  <a:lnTo>
                    <a:pt x="1711" y="371"/>
                  </a:lnTo>
                  <a:lnTo>
                    <a:pt x="1712" y="372"/>
                  </a:lnTo>
                  <a:lnTo>
                    <a:pt x="1713" y="372"/>
                  </a:lnTo>
                  <a:lnTo>
                    <a:pt x="1714" y="372"/>
                  </a:lnTo>
                  <a:lnTo>
                    <a:pt x="1714" y="372"/>
                  </a:lnTo>
                  <a:lnTo>
                    <a:pt x="1715" y="372"/>
                  </a:lnTo>
                  <a:lnTo>
                    <a:pt x="1716" y="372"/>
                  </a:lnTo>
                  <a:lnTo>
                    <a:pt x="1717" y="371"/>
                  </a:lnTo>
                  <a:lnTo>
                    <a:pt x="1718" y="369"/>
                  </a:lnTo>
                  <a:lnTo>
                    <a:pt x="1718" y="367"/>
                  </a:lnTo>
                  <a:lnTo>
                    <a:pt x="1719" y="367"/>
                  </a:lnTo>
                  <a:lnTo>
                    <a:pt x="1720" y="368"/>
                  </a:lnTo>
                  <a:lnTo>
                    <a:pt x="1721" y="370"/>
                  </a:lnTo>
                  <a:lnTo>
                    <a:pt x="1722" y="372"/>
                  </a:lnTo>
                  <a:lnTo>
                    <a:pt x="1723" y="372"/>
                  </a:lnTo>
                  <a:lnTo>
                    <a:pt x="1723" y="372"/>
                  </a:lnTo>
                  <a:lnTo>
                    <a:pt x="1724" y="372"/>
                  </a:lnTo>
                  <a:lnTo>
                    <a:pt x="1725" y="372"/>
                  </a:lnTo>
                  <a:lnTo>
                    <a:pt x="1726" y="372"/>
                  </a:lnTo>
                  <a:lnTo>
                    <a:pt x="1727" y="372"/>
                  </a:lnTo>
                  <a:lnTo>
                    <a:pt x="1727" y="372"/>
                  </a:lnTo>
                  <a:lnTo>
                    <a:pt x="1728" y="371"/>
                  </a:lnTo>
                  <a:lnTo>
                    <a:pt x="1729" y="371"/>
                  </a:lnTo>
                  <a:lnTo>
                    <a:pt x="1730" y="370"/>
                  </a:lnTo>
                  <a:lnTo>
                    <a:pt x="1731" y="370"/>
                  </a:lnTo>
                  <a:lnTo>
                    <a:pt x="1731" y="371"/>
                  </a:lnTo>
                  <a:lnTo>
                    <a:pt x="1732" y="372"/>
                  </a:lnTo>
                  <a:lnTo>
                    <a:pt x="1733" y="372"/>
                  </a:lnTo>
                  <a:lnTo>
                    <a:pt x="1734" y="372"/>
                  </a:lnTo>
                  <a:lnTo>
                    <a:pt x="1735" y="372"/>
                  </a:lnTo>
                  <a:lnTo>
                    <a:pt x="1735" y="372"/>
                  </a:lnTo>
                  <a:lnTo>
                    <a:pt x="1736" y="372"/>
                  </a:lnTo>
                  <a:lnTo>
                    <a:pt x="1737" y="372"/>
                  </a:lnTo>
                  <a:lnTo>
                    <a:pt x="1738" y="372"/>
                  </a:lnTo>
                  <a:lnTo>
                    <a:pt x="1739" y="372"/>
                  </a:lnTo>
                  <a:lnTo>
                    <a:pt x="1740" y="372"/>
                  </a:lnTo>
                  <a:lnTo>
                    <a:pt x="1740" y="372"/>
                  </a:lnTo>
                  <a:lnTo>
                    <a:pt x="1741" y="372"/>
                  </a:lnTo>
                  <a:lnTo>
                    <a:pt x="1742" y="372"/>
                  </a:lnTo>
                  <a:lnTo>
                    <a:pt x="1743" y="372"/>
                  </a:lnTo>
                  <a:lnTo>
                    <a:pt x="1744" y="372"/>
                  </a:lnTo>
                  <a:lnTo>
                    <a:pt x="1744" y="372"/>
                  </a:lnTo>
                  <a:lnTo>
                    <a:pt x="1745" y="372"/>
                  </a:lnTo>
                  <a:lnTo>
                    <a:pt x="1746" y="372"/>
                  </a:lnTo>
                  <a:lnTo>
                    <a:pt x="1817" y="37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8" name="Rectangle 805"/>
            <p:cNvSpPr>
              <a:spLocks noChangeArrowheads="1"/>
            </p:cNvSpPr>
            <p:nvPr/>
          </p:nvSpPr>
          <p:spPr bwMode="auto">
            <a:xfrm>
              <a:off x="4402190" y="3695297"/>
              <a:ext cx="26449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761.5893</a:t>
              </a:r>
              <a:endParaRPr lang="en-US" altLang="en-US"/>
            </a:p>
          </p:txBody>
        </p:sp>
        <p:sp>
          <p:nvSpPr>
            <p:cNvPr id="869" name="Rectangle 806"/>
            <p:cNvSpPr>
              <a:spLocks noChangeArrowheads="1"/>
            </p:cNvSpPr>
            <p:nvPr/>
          </p:nvSpPr>
          <p:spPr bwMode="auto">
            <a:xfrm>
              <a:off x="5181652" y="4077885"/>
              <a:ext cx="26449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762.5944</a:t>
              </a:r>
              <a:endParaRPr lang="en-US" altLang="en-US"/>
            </a:p>
          </p:txBody>
        </p:sp>
        <p:sp>
          <p:nvSpPr>
            <p:cNvPr id="870" name="Rectangle 807"/>
            <p:cNvSpPr>
              <a:spLocks noChangeArrowheads="1"/>
            </p:cNvSpPr>
            <p:nvPr/>
          </p:nvSpPr>
          <p:spPr bwMode="auto">
            <a:xfrm>
              <a:off x="3621140" y="4093761"/>
              <a:ext cx="26449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760.5845</a:t>
              </a:r>
              <a:endParaRPr lang="en-US" altLang="en-US"/>
            </a:p>
          </p:txBody>
        </p:sp>
        <p:sp>
          <p:nvSpPr>
            <p:cNvPr id="13" name="Rectangle 809"/>
            <p:cNvSpPr>
              <a:spLocks noChangeArrowheads="1"/>
            </p:cNvSpPr>
            <p:nvPr/>
          </p:nvSpPr>
          <p:spPr bwMode="auto">
            <a:xfrm>
              <a:off x="5959528" y="4679547"/>
              <a:ext cx="26449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763.5998</a:t>
              </a:r>
              <a:endParaRPr lang="en-US" altLang="en-US"/>
            </a:p>
          </p:txBody>
        </p:sp>
        <p:sp>
          <p:nvSpPr>
            <p:cNvPr id="16" name="Rectangle 810"/>
            <p:cNvSpPr>
              <a:spLocks noChangeArrowheads="1"/>
            </p:cNvSpPr>
            <p:nvPr/>
          </p:nvSpPr>
          <p:spPr bwMode="auto">
            <a:xfrm>
              <a:off x="6742164" y="5066897"/>
              <a:ext cx="26449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764.6058</a:t>
              </a:r>
              <a:endParaRPr lang="en-US" altLang="en-US"/>
            </a:p>
          </p:txBody>
        </p:sp>
        <p:sp>
          <p:nvSpPr>
            <p:cNvPr id="445" name="Rectangle 811"/>
            <p:cNvSpPr>
              <a:spLocks noChangeArrowheads="1"/>
            </p:cNvSpPr>
            <p:nvPr/>
          </p:nvSpPr>
          <p:spPr bwMode="auto">
            <a:xfrm>
              <a:off x="7520040" y="5217709"/>
              <a:ext cx="26449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765.6125</a:t>
              </a:r>
              <a:endParaRPr lang="en-US" altLang="en-US"/>
            </a:p>
          </p:txBody>
        </p:sp>
        <p:sp>
          <p:nvSpPr>
            <p:cNvPr id="446" name="Rectangle 812"/>
            <p:cNvSpPr>
              <a:spLocks noChangeArrowheads="1"/>
            </p:cNvSpPr>
            <p:nvPr/>
          </p:nvSpPr>
          <p:spPr bwMode="auto">
            <a:xfrm>
              <a:off x="8264577" y="5238347"/>
              <a:ext cx="26449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766.5715</a:t>
              </a:r>
              <a:endParaRPr lang="en-US" altLang="en-US"/>
            </a:p>
          </p:txBody>
        </p:sp>
        <p:sp>
          <p:nvSpPr>
            <p:cNvPr id="447" name="Rectangle 813"/>
            <p:cNvSpPr>
              <a:spLocks noChangeArrowheads="1"/>
            </p:cNvSpPr>
            <p:nvPr/>
          </p:nvSpPr>
          <p:spPr bwMode="auto">
            <a:xfrm>
              <a:off x="2865489" y="5243109"/>
              <a:ext cx="26449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solidFill>
                    <a:srgbClr val="000000"/>
                  </a:solidFill>
                </a:rPr>
                <a:t>759.6104</a:t>
              </a:r>
              <a:endParaRPr lang="en-US" altLang="en-US"/>
            </a:p>
          </p:txBody>
        </p:sp>
        <p:sp>
          <p:nvSpPr>
            <p:cNvPr id="548" name="Rectangle 818"/>
            <p:cNvSpPr>
              <a:spLocks noChangeArrowheads="1"/>
            </p:cNvSpPr>
            <p:nvPr/>
          </p:nvSpPr>
          <p:spPr bwMode="auto">
            <a:xfrm>
              <a:off x="3789416" y="5239935"/>
              <a:ext cx="26449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 dirty="0">
                  <a:solidFill>
                    <a:srgbClr val="000000"/>
                  </a:solidFill>
                </a:rPr>
                <a:t>760.6520</a:t>
              </a:r>
              <a:endParaRPr lang="en-US" altLang="en-US" dirty="0"/>
            </a:p>
          </p:txBody>
        </p:sp>
        <p:sp>
          <p:nvSpPr>
            <p:cNvPr id="321" name="Freeform 320"/>
            <p:cNvSpPr/>
            <p:nvPr/>
          </p:nvSpPr>
          <p:spPr>
            <a:xfrm>
              <a:off x="3503725" y="1085953"/>
              <a:ext cx="3343156" cy="1587495"/>
            </a:xfrm>
            <a:custGeom>
              <a:avLst/>
              <a:gdLst>
                <a:gd name="connsiteX0" fmla="*/ 0 w 4367048"/>
                <a:gd name="connsiteY0" fmla="*/ 579937 h 832186"/>
                <a:gd name="connsiteX1" fmla="*/ 835572 w 4367048"/>
                <a:gd name="connsiteY1" fmla="*/ 43910 h 832186"/>
                <a:gd name="connsiteX2" fmla="*/ 1481959 w 4367048"/>
                <a:gd name="connsiteY2" fmla="*/ 170034 h 832186"/>
                <a:gd name="connsiteX3" fmla="*/ 2333297 w 4367048"/>
                <a:gd name="connsiteY3" fmla="*/ 28144 h 832186"/>
                <a:gd name="connsiteX4" fmla="*/ 4367048 w 4367048"/>
                <a:gd name="connsiteY4" fmla="*/ 832186 h 832186"/>
                <a:gd name="connsiteX0" fmla="*/ 0 w 4367048"/>
                <a:gd name="connsiteY0" fmla="*/ 580238 h 832487"/>
                <a:gd name="connsiteX1" fmla="*/ 1080898 w 4367048"/>
                <a:gd name="connsiteY1" fmla="*/ 66514 h 832487"/>
                <a:gd name="connsiteX2" fmla="*/ 1481959 w 4367048"/>
                <a:gd name="connsiteY2" fmla="*/ 170335 h 832487"/>
                <a:gd name="connsiteX3" fmla="*/ 2333297 w 4367048"/>
                <a:gd name="connsiteY3" fmla="*/ 28445 h 832487"/>
                <a:gd name="connsiteX4" fmla="*/ 4367048 w 4367048"/>
                <a:gd name="connsiteY4" fmla="*/ 832487 h 832487"/>
                <a:gd name="connsiteX0" fmla="*/ 0 w 4367048"/>
                <a:gd name="connsiteY0" fmla="*/ 592999 h 845248"/>
                <a:gd name="connsiteX1" fmla="*/ 1080898 w 4367048"/>
                <a:gd name="connsiteY1" fmla="*/ 79275 h 845248"/>
                <a:gd name="connsiteX2" fmla="*/ 1626925 w 4367048"/>
                <a:gd name="connsiteY2" fmla="*/ 82735 h 845248"/>
                <a:gd name="connsiteX3" fmla="*/ 2333297 w 4367048"/>
                <a:gd name="connsiteY3" fmla="*/ 41206 h 845248"/>
                <a:gd name="connsiteX4" fmla="*/ 4367048 w 4367048"/>
                <a:gd name="connsiteY4" fmla="*/ 845248 h 845248"/>
                <a:gd name="connsiteX0" fmla="*/ 0 w 4367048"/>
                <a:gd name="connsiteY0" fmla="*/ 560266 h 812515"/>
                <a:gd name="connsiteX1" fmla="*/ 1080898 w 4367048"/>
                <a:gd name="connsiteY1" fmla="*/ 46542 h 812515"/>
                <a:gd name="connsiteX2" fmla="*/ 1626925 w 4367048"/>
                <a:gd name="connsiteY2" fmla="*/ 50002 h 812515"/>
                <a:gd name="connsiteX3" fmla="*/ 2455961 w 4367048"/>
                <a:gd name="connsiteY3" fmla="*/ 276103 h 812515"/>
                <a:gd name="connsiteX4" fmla="*/ 4367048 w 4367048"/>
                <a:gd name="connsiteY4" fmla="*/ 812515 h 812515"/>
                <a:gd name="connsiteX0" fmla="*/ 0 w 5247994"/>
                <a:gd name="connsiteY0" fmla="*/ 560266 h 1503891"/>
                <a:gd name="connsiteX1" fmla="*/ 1080898 w 5247994"/>
                <a:gd name="connsiteY1" fmla="*/ 46542 h 1503891"/>
                <a:gd name="connsiteX2" fmla="*/ 1626925 w 5247994"/>
                <a:gd name="connsiteY2" fmla="*/ 50002 h 1503891"/>
                <a:gd name="connsiteX3" fmla="*/ 2455961 w 5247994"/>
                <a:gd name="connsiteY3" fmla="*/ 276103 h 1503891"/>
                <a:gd name="connsiteX4" fmla="*/ 5247994 w 5247994"/>
                <a:gd name="connsiteY4" fmla="*/ 1503891 h 1503891"/>
                <a:gd name="connsiteX0" fmla="*/ 0 w 5247994"/>
                <a:gd name="connsiteY0" fmla="*/ 562478 h 1506103"/>
                <a:gd name="connsiteX1" fmla="*/ 1080898 w 5247994"/>
                <a:gd name="connsiteY1" fmla="*/ 48754 h 1506103"/>
                <a:gd name="connsiteX2" fmla="*/ 1626925 w 5247994"/>
                <a:gd name="connsiteY2" fmla="*/ 52214 h 1506103"/>
                <a:gd name="connsiteX3" fmla="*/ 2511717 w 5247994"/>
                <a:gd name="connsiteY3" fmla="*/ 322920 h 1506103"/>
                <a:gd name="connsiteX4" fmla="*/ 5247994 w 5247994"/>
                <a:gd name="connsiteY4" fmla="*/ 1506103 h 1506103"/>
                <a:gd name="connsiteX0" fmla="*/ 0 w 5247994"/>
                <a:gd name="connsiteY0" fmla="*/ 528066 h 1471691"/>
                <a:gd name="connsiteX1" fmla="*/ 935932 w 5247994"/>
                <a:gd name="connsiteY1" fmla="*/ 81250 h 1471691"/>
                <a:gd name="connsiteX2" fmla="*/ 1626925 w 5247994"/>
                <a:gd name="connsiteY2" fmla="*/ 17802 h 1471691"/>
                <a:gd name="connsiteX3" fmla="*/ 2511717 w 5247994"/>
                <a:gd name="connsiteY3" fmla="*/ 288508 h 1471691"/>
                <a:gd name="connsiteX4" fmla="*/ 5247994 w 5247994"/>
                <a:gd name="connsiteY4" fmla="*/ 1471691 h 1471691"/>
                <a:gd name="connsiteX0" fmla="*/ 0 w 5247994"/>
                <a:gd name="connsiteY0" fmla="*/ 511889 h 1455514"/>
                <a:gd name="connsiteX1" fmla="*/ 935932 w 5247994"/>
                <a:gd name="connsiteY1" fmla="*/ 65073 h 1455514"/>
                <a:gd name="connsiteX2" fmla="*/ 1582320 w 5247994"/>
                <a:gd name="connsiteY2" fmla="*/ 23927 h 1455514"/>
                <a:gd name="connsiteX3" fmla="*/ 2511717 w 5247994"/>
                <a:gd name="connsiteY3" fmla="*/ 272331 h 1455514"/>
                <a:gd name="connsiteX4" fmla="*/ 5247994 w 5247994"/>
                <a:gd name="connsiteY4" fmla="*/ 1455514 h 1455514"/>
                <a:gd name="connsiteX0" fmla="*/ 0 w 5247994"/>
                <a:gd name="connsiteY0" fmla="*/ 515054 h 1458679"/>
                <a:gd name="connsiteX1" fmla="*/ 935932 w 5247994"/>
                <a:gd name="connsiteY1" fmla="*/ 68238 h 1458679"/>
                <a:gd name="connsiteX2" fmla="*/ 1582320 w 5247994"/>
                <a:gd name="connsiteY2" fmla="*/ 27092 h 1458679"/>
                <a:gd name="connsiteX3" fmla="*/ 2556322 w 5247994"/>
                <a:gd name="connsiteY3" fmla="*/ 320101 h 1458679"/>
                <a:gd name="connsiteX4" fmla="*/ 5247994 w 5247994"/>
                <a:gd name="connsiteY4" fmla="*/ 1458679 h 1458679"/>
                <a:gd name="connsiteX0" fmla="*/ 0 w 5247994"/>
                <a:gd name="connsiteY0" fmla="*/ 517447 h 1461072"/>
                <a:gd name="connsiteX1" fmla="*/ 935932 w 5247994"/>
                <a:gd name="connsiteY1" fmla="*/ 70631 h 1461072"/>
                <a:gd name="connsiteX2" fmla="*/ 1582320 w 5247994"/>
                <a:gd name="connsiteY2" fmla="*/ 29485 h 1461072"/>
                <a:gd name="connsiteX3" fmla="*/ 2578625 w 5247994"/>
                <a:gd name="connsiteY3" fmla="*/ 355948 h 1461072"/>
                <a:gd name="connsiteX4" fmla="*/ 5247994 w 5247994"/>
                <a:gd name="connsiteY4" fmla="*/ 1461072 h 1461072"/>
                <a:gd name="connsiteX0" fmla="*/ 0 w 5247994"/>
                <a:gd name="connsiteY0" fmla="*/ 495231 h 1438856"/>
                <a:gd name="connsiteX1" fmla="*/ 1015186 w 5247994"/>
                <a:gd name="connsiteY1" fmla="*/ 138567 h 1438856"/>
                <a:gd name="connsiteX2" fmla="*/ 1582320 w 5247994"/>
                <a:gd name="connsiteY2" fmla="*/ 7269 h 1438856"/>
                <a:gd name="connsiteX3" fmla="*/ 2578625 w 5247994"/>
                <a:gd name="connsiteY3" fmla="*/ 333732 h 1438856"/>
                <a:gd name="connsiteX4" fmla="*/ 5247994 w 5247994"/>
                <a:gd name="connsiteY4" fmla="*/ 1438856 h 1438856"/>
                <a:gd name="connsiteX0" fmla="*/ 0 w 5034006"/>
                <a:gd name="connsiteY0" fmla="*/ 170978 h 1436575"/>
                <a:gd name="connsiteX1" fmla="*/ 801198 w 5034006"/>
                <a:gd name="connsiteY1" fmla="*/ 136286 h 1436575"/>
                <a:gd name="connsiteX2" fmla="*/ 1368332 w 5034006"/>
                <a:gd name="connsiteY2" fmla="*/ 4988 h 1436575"/>
                <a:gd name="connsiteX3" fmla="*/ 2364637 w 5034006"/>
                <a:gd name="connsiteY3" fmla="*/ 331451 h 1436575"/>
                <a:gd name="connsiteX4" fmla="*/ 5034006 w 5034006"/>
                <a:gd name="connsiteY4" fmla="*/ 1436575 h 1436575"/>
                <a:gd name="connsiteX0" fmla="*/ 0 w 5034006"/>
                <a:gd name="connsiteY0" fmla="*/ 166165 h 1431762"/>
                <a:gd name="connsiteX1" fmla="*/ 1355979 w 5034006"/>
                <a:gd name="connsiteY1" fmla="*/ 279580 h 1431762"/>
                <a:gd name="connsiteX2" fmla="*/ 1368332 w 5034006"/>
                <a:gd name="connsiteY2" fmla="*/ 175 h 1431762"/>
                <a:gd name="connsiteX3" fmla="*/ 2364637 w 5034006"/>
                <a:gd name="connsiteY3" fmla="*/ 326638 h 1431762"/>
                <a:gd name="connsiteX4" fmla="*/ 5034006 w 5034006"/>
                <a:gd name="connsiteY4" fmla="*/ 1431762 h 1431762"/>
                <a:gd name="connsiteX0" fmla="*/ 0 w 5034006"/>
                <a:gd name="connsiteY0" fmla="*/ 93557 h 1359154"/>
                <a:gd name="connsiteX1" fmla="*/ 1355979 w 5034006"/>
                <a:gd name="connsiteY1" fmla="*/ 206972 h 1359154"/>
                <a:gd name="connsiteX2" fmla="*/ 2477897 w 5034006"/>
                <a:gd name="connsiteY2" fmla="*/ 565071 h 1359154"/>
                <a:gd name="connsiteX3" fmla="*/ 2364637 w 5034006"/>
                <a:gd name="connsiteY3" fmla="*/ 254030 h 1359154"/>
                <a:gd name="connsiteX4" fmla="*/ 5034006 w 5034006"/>
                <a:gd name="connsiteY4" fmla="*/ 1359154 h 1359154"/>
                <a:gd name="connsiteX0" fmla="*/ 0 w 5034006"/>
                <a:gd name="connsiteY0" fmla="*/ 93557 h 1359154"/>
                <a:gd name="connsiteX1" fmla="*/ 1355979 w 5034006"/>
                <a:gd name="connsiteY1" fmla="*/ 206972 h 1359154"/>
                <a:gd name="connsiteX2" fmla="*/ 2477897 w 5034006"/>
                <a:gd name="connsiteY2" fmla="*/ 565071 h 1359154"/>
                <a:gd name="connsiteX3" fmla="*/ 3252289 w 5034006"/>
                <a:gd name="connsiteY3" fmla="*/ 782064 h 1359154"/>
                <a:gd name="connsiteX4" fmla="*/ 5034006 w 5034006"/>
                <a:gd name="connsiteY4" fmla="*/ 1359154 h 1359154"/>
                <a:gd name="connsiteX0" fmla="*/ 0 w 4503000"/>
                <a:gd name="connsiteY0" fmla="*/ 93557 h 901954"/>
                <a:gd name="connsiteX1" fmla="*/ 1355979 w 4503000"/>
                <a:gd name="connsiteY1" fmla="*/ 206972 h 901954"/>
                <a:gd name="connsiteX2" fmla="*/ 2477897 w 4503000"/>
                <a:gd name="connsiteY2" fmla="*/ 565071 h 901954"/>
                <a:gd name="connsiteX3" fmla="*/ 3252289 w 4503000"/>
                <a:gd name="connsiteY3" fmla="*/ 782064 h 901954"/>
                <a:gd name="connsiteX4" fmla="*/ 4503000 w 4503000"/>
                <a:gd name="connsiteY4" fmla="*/ 901954 h 901954"/>
                <a:gd name="connsiteX0" fmla="*/ 0 w 4503000"/>
                <a:gd name="connsiteY0" fmla="*/ 93557 h 901954"/>
                <a:gd name="connsiteX1" fmla="*/ 1355979 w 4503000"/>
                <a:gd name="connsiteY1" fmla="*/ 206972 h 901954"/>
                <a:gd name="connsiteX2" fmla="*/ 2477897 w 4503000"/>
                <a:gd name="connsiteY2" fmla="*/ 565071 h 901954"/>
                <a:gd name="connsiteX3" fmla="*/ 3315692 w 4503000"/>
                <a:gd name="connsiteY3" fmla="*/ 698351 h 901954"/>
                <a:gd name="connsiteX4" fmla="*/ 4503000 w 4503000"/>
                <a:gd name="connsiteY4" fmla="*/ 901954 h 901954"/>
                <a:gd name="connsiteX0" fmla="*/ 0 w 4503000"/>
                <a:gd name="connsiteY0" fmla="*/ 91281 h 899678"/>
                <a:gd name="connsiteX1" fmla="*/ 1355979 w 4503000"/>
                <a:gd name="connsiteY1" fmla="*/ 204696 h 899678"/>
                <a:gd name="connsiteX2" fmla="*/ 2446195 w 4503000"/>
                <a:gd name="connsiteY2" fmla="*/ 485522 h 899678"/>
                <a:gd name="connsiteX3" fmla="*/ 3315692 w 4503000"/>
                <a:gd name="connsiteY3" fmla="*/ 696075 h 899678"/>
                <a:gd name="connsiteX4" fmla="*/ 4503000 w 4503000"/>
                <a:gd name="connsiteY4" fmla="*/ 899678 h 899678"/>
                <a:gd name="connsiteX0" fmla="*/ 0 w 4503000"/>
                <a:gd name="connsiteY0" fmla="*/ 98047 h 906444"/>
                <a:gd name="connsiteX1" fmla="*/ 1363905 w 4503000"/>
                <a:gd name="connsiteY1" fmla="*/ 179264 h 906444"/>
                <a:gd name="connsiteX2" fmla="*/ 2446195 w 4503000"/>
                <a:gd name="connsiteY2" fmla="*/ 492288 h 906444"/>
                <a:gd name="connsiteX3" fmla="*/ 3315692 w 4503000"/>
                <a:gd name="connsiteY3" fmla="*/ 702841 h 906444"/>
                <a:gd name="connsiteX4" fmla="*/ 4503000 w 4503000"/>
                <a:gd name="connsiteY4" fmla="*/ 906444 h 906444"/>
                <a:gd name="connsiteX0" fmla="*/ 0 w 4503000"/>
                <a:gd name="connsiteY0" fmla="*/ 98257 h 906654"/>
                <a:gd name="connsiteX1" fmla="*/ 1363905 w 4503000"/>
                <a:gd name="connsiteY1" fmla="*/ 179474 h 906654"/>
                <a:gd name="connsiteX2" fmla="*/ 2525450 w 4503000"/>
                <a:gd name="connsiteY2" fmla="*/ 498937 h 906654"/>
                <a:gd name="connsiteX3" fmla="*/ 3315692 w 4503000"/>
                <a:gd name="connsiteY3" fmla="*/ 703051 h 906654"/>
                <a:gd name="connsiteX4" fmla="*/ 4503000 w 4503000"/>
                <a:gd name="connsiteY4" fmla="*/ 906654 h 906654"/>
                <a:gd name="connsiteX0" fmla="*/ 0 w 4503000"/>
                <a:gd name="connsiteY0" fmla="*/ 99731 h 908128"/>
                <a:gd name="connsiteX1" fmla="*/ 1451085 w 4503000"/>
                <a:gd name="connsiteY1" fmla="*/ 174509 h 908128"/>
                <a:gd name="connsiteX2" fmla="*/ 2525450 w 4503000"/>
                <a:gd name="connsiteY2" fmla="*/ 500411 h 908128"/>
                <a:gd name="connsiteX3" fmla="*/ 3315692 w 4503000"/>
                <a:gd name="connsiteY3" fmla="*/ 704525 h 908128"/>
                <a:gd name="connsiteX4" fmla="*/ 4503000 w 4503000"/>
                <a:gd name="connsiteY4" fmla="*/ 908128 h 908128"/>
                <a:gd name="connsiteX0" fmla="*/ 0 w 4503000"/>
                <a:gd name="connsiteY0" fmla="*/ 99086 h 907483"/>
                <a:gd name="connsiteX1" fmla="*/ 1451085 w 4503000"/>
                <a:gd name="connsiteY1" fmla="*/ 173864 h 907483"/>
                <a:gd name="connsiteX2" fmla="*/ 2549225 w 4503000"/>
                <a:gd name="connsiteY2" fmla="*/ 480448 h 907483"/>
                <a:gd name="connsiteX3" fmla="*/ 3315692 w 4503000"/>
                <a:gd name="connsiteY3" fmla="*/ 703880 h 907483"/>
                <a:gd name="connsiteX4" fmla="*/ 4503000 w 4503000"/>
                <a:gd name="connsiteY4" fmla="*/ 907483 h 907483"/>
                <a:gd name="connsiteX0" fmla="*/ 0 w 4503000"/>
                <a:gd name="connsiteY0" fmla="*/ 99086 h 907483"/>
                <a:gd name="connsiteX1" fmla="*/ 1451085 w 4503000"/>
                <a:gd name="connsiteY1" fmla="*/ 173864 h 907483"/>
                <a:gd name="connsiteX2" fmla="*/ 2549225 w 4503000"/>
                <a:gd name="connsiteY2" fmla="*/ 480448 h 907483"/>
                <a:gd name="connsiteX3" fmla="*/ 3339468 w 4503000"/>
                <a:gd name="connsiteY3" fmla="*/ 697441 h 907483"/>
                <a:gd name="connsiteX4" fmla="*/ 4503000 w 4503000"/>
                <a:gd name="connsiteY4" fmla="*/ 907483 h 907483"/>
                <a:gd name="connsiteX0" fmla="*/ 0 w 4384118"/>
                <a:gd name="connsiteY0" fmla="*/ 99086 h 946120"/>
                <a:gd name="connsiteX1" fmla="*/ 1451085 w 4384118"/>
                <a:gd name="connsiteY1" fmla="*/ 173864 h 946120"/>
                <a:gd name="connsiteX2" fmla="*/ 2549225 w 4384118"/>
                <a:gd name="connsiteY2" fmla="*/ 480448 h 946120"/>
                <a:gd name="connsiteX3" fmla="*/ 3339468 w 4384118"/>
                <a:gd name="connsiteY3" fmla="*/ 697441 h 946120"/>
                <a:gd name="connsiteX4" fmla="*/ 4384118 w 4384118"/>
                <a:gd name="connsiteY4" fmla="*/ 946120 h 946120"/>
                <a:gd name="connsiteX0" fmla="*/ 0 w 4851720"/>
                <a:gd name="connsiteY0" fmla="*/ 99086 h 1435518"/>
                <a:gd name="connsiteX1" fmla="*/ 1451085 w 4851720"/>
                <a:gd name="connsiteY1" fmla="*/ 173864 h 1435518"/>
                <a:gd name="connsiteX2" fmla="*/ 2549225 w 4851720"/>
                <a:gd name="connsiteY2" fmla="*/ 480448 h 1435518"/>
                <a:gd name="connsiteX3" fmla="*/ 3339468 w 4851720"/>
                <a:gd name="connsiteY3" fmla="*/ 697441 h 1435518"/>
                <a:gd name="connsiteX4" fmla="*/ 4851720 w 4851720"/>
                <a:gd name="connsiteY4" fmla="*/ 1435518 h 1435518"/>
                <a:gd name="connsiteX0" fmla="*/ 0 w 4851720"/>
                <a:gd name="connsiteY0" fmla="*/ 99086 h 1435518"/>
                <a:gd name="connsiteX1" fmla="*/ 1451085 w 4851720"/>
                <a:gd name="connsiteY1" fmla="*/ 173864 h 1435518"/>
                <a:gd name="connsiteX2" fmla="*/ 2549225 w 4851720"/>
                <a:gd name="connsiteY2" fmla="*/ 480448 h 1435518"/>
                <a:gd name="connsiteX3" fmla="*/ 3315692 w 4851720"/>
                <a:gd name="connsiteY3" fmla="*/ 781154 h 1435518"/>
                <a:gd name="connsiteX4" fmla="*/ 4851720 w 4851720"/>
                <a:gd name="connsiteY4" fmla="*/ 1435518 h 1435518"/>
                <a:gd name="connsiteX0" fmla="*/ 0 w 4851720"/>
                <a:gd name="connsiteY0" fmla="*/ 74360 h 1410792"/>
                <a:gd name="connsiteX1" fmla="*/ 1609595 w 4851720"/>
                <a:gd name="connsiteY1" fmla="*/ 290805 h 1410792"/>
                <a:gd name="connsiteX2" fmla="*/ 2549225 w 4851720"/>
                <a:gd name="connsiteY2" fmla="*/ 455722 h 1410792"/>
                <a:gd name="connsiteX3" fmla="*/ 3315692 w 4851720"/>
                <a:gd name="connsiteY3" fmla="*/ 756428 h 1410792"/>
                <a:gd name="connsiteX4" fmla="*/ 4851720 w 4851720"/>
                <a:gd name="connsiteY4" fmla="*/ 1410792 h 1410792"/>
                <a:gd name="connsiteX0" fmla="*/ 0 w 4851720"/>
                <a:gd name="connsiteY0" fmla="*/ 76205 h 1412637"/>
                <a:gd name="connsiteX1" fmla="*/ 1609595 w 4851720"/>
                <a:gd name="connsiteY1" fmla="*/ 292650 h 1412637"/>
                <a:gd name="connsiteX2" fmla="*/ 2596778 w 4851720"/>
                <a:gd name="connsiteY2" fmla="*/ 547719 h 1412637"/>
                <a:gd name="connsiteX3" fmla="*/ 3315692 w 4851720"/>
                <a:gd name="connsiteY3" fmla="*/ 758273 h 1412637"/>
                <a:gd name="connsiteX4" fmla="*/ 4851720 w 4851720"/>
                <a:gd name="connsiteY4" fmla="*/ 1412637 h 1412637"/>
                <a:gd name="connsiteX0" fmla="*/ 0 w 4851720"/>
                <a:gd name="connsiteY0" fmla="*/ 76205 h 1412637"/>
                <a:gd name="connsiteX1" fmla="*/ 1609595 w 4851720"/>
                <a:gd name="connsiteY1" fmla="*/ 292650 h 1412637"/>
                <a:gd name="connsiteX2" fmla="*/ 2596778 w 4851720"/>
                <a:gd name="connsiteY2" fmla="*/ 547719 h 1412637"/>
                <a:gd name="connsiteX3" fmla="*/ 3791220 w 4851720"/>
                <a:gd name="connsiteY3" fmla="*/ 977213 h 1412637"/>
                <a:gd name="connsiteX4" fmla="*/ 4851720 w 4851720"/>
                <a:gd name="connsiteY4" fmla="*/ 1412637 h 1412637"/>
                <a:gd name="connsiteX0" fmla="*/ 0 w 4114653"/>
                <a:gd name="connsiteY0" fmla="*/ 76205 h 1541425"/>
                <a:gd name="connsiteX1" fmla="*/ 1609595 w 4114653"/>
                <a:gd name="connsiteY1" fmla="*/ 292650 h 1541425"/>
                <a:gd name="connsiteX2" fmla="*/ 2596778 w 4114653"/>
                <a:gd name="connsiteY2" fmla="*/ 547719 h 1541425"/>
                <a:gd name="connsiteX3" fmla="*/ 3791220 w 4114653"/>
                <a:gd name="connsiteY3" fmla="*/ 977213 h 1541425"/>
                <a:gd name="connsiteX4" fmla="*/ 4114653 w 4114653"/>
                <a:gd name="connsiteY4" fmla="*/ 1541425 h 1541425"/>
                <a:gd name="connsiteX0" fmla="*/ 0 w 4114653"/>
                <a:gd name="connsiteY0" fmla="*/ 76205 h 1541425"/>
                <a:gd name="connsiteX1" fmla="*/ 1609595 w 4114653"/>
                <a:gd name="connsiteY1" fmla="*/ 292650 h 1541425"/>
                <a:gd name="connsiteX2" fmla="*/ 2596778 w 4114653"/>
                <a:gd name="connsiteY2" fmla="*/ 547719 h 1541425"/>
                <a:gd name="connsiteX3" fmla="*/ 2998675 w 4114653"/>
                <a:gd name="connsiteY3" fmla="*/ 1080244 h 1541425"/>
                <a:gd name="connsiteX4" fmla="*/ 4114653 w 4114653"/>
                <a:gd name="connsiteY4" fmla="*/ 1541425 h 1541425"/>
                <a:gd name="connsiteX0" fmla="*/ 0 w 4114653"/>
                <a:gd name="connsiteY0" fmla="*/ 77157 h 1542377"/>
                <a:gd name="connsiteX1" fmla="*/ 1609595 w 4114653"/>
                <a:gd name="connsiteY1" fmla="*/ 293602 h 1542377"/>
                <a:gd name="connsiteX2" fmla="*/ 1923115 w 4114653"/>
                <a:gd name="connsiteY2" fmla="*/ 593747 h 1542377"/>
                <a:gd name="connsiteX3" fmla="*/ 2998675 w 4114653"/>
                <a:gd name="connsiteY3" fmla="*/ 1081196 h 1542377"/>
                <a:gd name="connsiteX4" fmla="*/ 4114653 w 4114653"/>
                <a:gd name="connsiteY4" fmla="*/ 1542377 h 1542377"/>
                <a:gd name="connsiteX0" fmla="*/ 0 w 4114653"/>
                <a:gd name="connsiteY0" fmla="*/ 122275 h 1587495"/>
                <a:gd name="connsiteX1" fmla="*/ 928005 w 4114653"/>
                <a:gd name="connsiteY1" fmla="*/ 132658 h 1587495"/>
                <a:gd name="connsiteX2" fmla="*/ 1923115 w 4114653"/>
                <a:gd name="connsiteY2" fmla="*/ 638865 h 1587495"/>
                <a:gd name="connsiteX3" fmla="*/ 2998675 w 4114653"/>
                <a:gd name="connsiteY3" fmla="*/ 1126314 h 1587495"/>
                <a:gd name="connsiteX4" fmla="*/ 4114653 w 4114653"/>
                <a:gd name="connsiteY4" fmla="*/ 1587495 h 1587495"/>
                <a:gd name="connsiteX0" fmla="*/ 0 w 4114653"/>
                <a:gd name="connsiteY0" fmla="*/ 122275 h 1587495"/>
                <a:gd name="connsiteX1" fmla="*/ 928005 w 4114653"/>
                <a:gd name="connsiteY1" fmla="*/ 132658 h 1587495"/>
                <a:gd name="connsiteX2" fmla="*/ 1946892 w 4114653"/>
                <a:gd name="connsiteY2" fmla="*/ 638865 h 1587495"/>
                <a:gd name="connsiteX3" fmla="*/ 2998675 w 4114653"/>
                <a:gd name="connsiteY3" fmla="*/ 1126314 h 1587495"/>
                <a:gd name="connsiteX4" fmla="*/ 4114653 w 4114653"/>
                <a:gd name="connsiteY4" fmla="*/ 1587495 h 1587495"/>
                <a:gd name="connsiteX0" fmla="*/ 0 w 4114653"/>
                <a:gd name="connsiteY0" fmla="*/ 122275 h 1587495"/>
                <a:gd name="connsiteX1" fmla="*/ 928005 w 4114653"/>
                <a:gd name="connsiteY1" fmla="*/ 132658 h 1587495"/>
                <a:gd name="connsiteX2" fmla="*/ 1946892 w 4114653"/>
                <a:gd name="connsiteY2" fmla="*/ 638865 h 1587495"/>
                <a:gd name="connsiteX3" fmla="*/ 2998675 w 4114653"/>
                <a:gd name="connsiteY3" fmla="*/ 1126314 h 1587495"/>
                <a:gd name="connsiteX4" fmla="*/ 4114653 w 4114653"/>
                <a:gd name="connsiteY4" fmla="*/ 1587495 h 1587495"/>
                <a:gd name="connsiteX0" fmla="*/ 0 w 4114653"/>
                <a:gd name="connsiteY0" fmla="*/ 122275 h 1587495"/>
                <a:gd name="connsiteX1" fmla="*/ 928005 w 4114653"/>
                <a:gd name="connsiteY1" fmla="*/ 132658 h 1587495"/>
                <a:gd name="connsiteX2" fmla="*/ 1946892 w 4114653"/>
                <a:gd name="connsiteY2" fmla="*/ 638865 h 1587495"/>
                <a:gd name="connsiteX3" fmla="*/ 2998675 w 4114653"/>
                <a:gd name="connsiteY3" fmla="*/ 1126314 h 1587495"/>
                <a:gd name="connsiteX4" fmla="*/ 4114653 w 4114653"/>
                <a:gd name="connsiteY4" fmla="*/ 1587495 h 1587495"/>
                <a:gd name="connsiteX0" fmla="*/ 0 w 4114653"/>
                <a:gd name="connsiteY0" fmla="*/ 122275 h 1587495"/>
                <a:gd name="connsiteX1" fmla="*/ 928005 w 4114653"/>
                <a:gd name="connsiteY1" fmla="*/ 132658 h 1587495"/>
                <a:gd name="connsiteX2" fmla="*/ 1946892 w 4114653"/>
                <a:gd name="connsiteY2" fmla="*/ 638865 h 1587495"/>
                <a:gd name="connsiteX3" fmla="*/ 2998675 w 4114653"/>
                <a:gd name="connsiteY3" fmla="*/ 1126314 h 1587495"/>
                <a:gd name="connsiteX4" fmla="*/ 4114653 w 4114653"/>
                <a:gd name="connsiteY4" fmla="*/ 1587495 h 158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653" h="1587495">
                  <a:moveTo>
                    <a:pt x="0" y="122275"/>
                  </a:moveTo>
                  <a:cubicBezTo>
                    <a:pt x="294289" y="-111580"/>
                    <a:pt x="603523" y="46560"/>
                    <a:pt x="928005" y="132658"/>
                  </a:cubicBezTo>
                  <a:cubicBezTo>
                    <a:pt x="1252487" y="218756"/>
                    <a:pt x="1601781" y="473256"/>
                    <a:pt x="1946892" y="638865"/>
                  </a:cubicBezTo>
                  <a:cubicBezTo>
                    <a:pt x="2292003" y="804474"/>
                    <a:pt x="2581230" y="977319"/>
                    <a:pt x="2998675" y="1126314"/>
                  </a:cubicBezTo>
                  <a:cubicBezTo>
                    <a:pt x="3479523" y="1294628"/>
                    <a:pt x="3720515" y="1456116"/>
                    <a:pt x="4114653" y="1587495"/>
                  </a:cubicBezTo>
                </a:path>
              </a:pathLst>
            </a:cu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488B47B5-9BC0-4A4A-8C56-1A682965B989}"/>
              </a:ext>
            </a:extLst>
          </p:cNvPr>
          <p:cNvSpPr/>
          <p:nvPr/>
        </p:nvSpPr>
        <p:spPr>
          <a:xfrm>
            <a:off x="10236445" y="6539525"/>
            <a:ext cx="1851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540054"/>
                </a:solidFill>
              </a:rPr>
              <a:t>Phosphatidylcholine (34:0)</a:t>
            </a:r>
          </a:p>
        </p:txBody>
      </p:sp>
    </p:spTree>
    <p:extLst>
      <p:ext uri="{BB962C8B-B14F-4D97-AF65-F5344CB8AC3E}">
        <p14:creationId xmlns:p14="http://schemas.microsoft.com/office/powerpoint/2010/main" val="325023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>
        <p:cut/>
      </p:transition>
    </mc:Choice>
    <mc:Fallback xmlns="">
      <p:transition advClick="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36445" y="6539525"/>
            <a:ext cx="1851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540054"/>
                </a:solidFill>
              </a:rPr>
              <a:t>Phosphatidylcholine (34:0)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5213AF-0A25-462A-95F9-7002E16DAE4C}"/>
              </a:ext>
            </a:extLst>
          </p:cNvPr>
          <p:cNvGrpSpPr/>
          <p:nvPr/>
        </p:nvGrpSpPr>
        <p:grpSpPr>
          <a:xfrm>
            <a:off x="2213581" y="945889"/>
            <a:ext cx="7539220" cy="5593636"/>
            <a:chOff x="2236828" y="1187866"/>
            <a:chExt cx="7539220" cy="5593636"/>
          </a:xfrm>
        </p:grpSpPr>
        <p:sp>
          <p:nvSpPr>
            <p:cNvPr id="8" name="Rectangle 7"/>
            <p:cNvSpPr/>
            <p:nvPr/>
          </p:nvSpPr>
          <p:spPr>
            <a:xfrm>
              <a:off x="2836529" y="1263436"/>
              <a:ext cx="75373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solidFill>
                    <a:srgbClr val="540054"/>
                  </a:solidFill>
                </a:rPr>
                <a:t>T=0 hours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99410" y="5932531"/>
              <a:ext cx="89800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solidFill>
                    <a:srgbClr val="540054"/>
                  </a:solidFill>
                </a:rPr>
                <a:t>T=120 hours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99411" y="3949616"/>
              <a:ext cx="82586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solidFill>
                    <a:srgbClr val="540054"/>
                  </a:solidFill>
                </a:rPr>
                <a:t>T=48 hours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99411" y="4587866"/>
              <a:ext cx="82586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solidFill>
                    <a:srgbClr val="540054"/>
                  </a:solidFill>
                </a:rPr>
                <a:t>T=72 hours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99411" y="5271586"/>
              <a:ext cx="82586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solidFill>
                    <a:srgbClr val="540054"/>
                  </a:solidFill>
                </a:rPr>
                <a:t>T=96 hours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27889" y="1972090"/>
              <a:ext cx="75373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solidFill>
                    <a:srgbClr val="540054"/>
                  </a:solidFill>
                </a:rPr>
                <a:t>T=8 hours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27891" y="2653531"/>
              <a:ext cx="82586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solidFill>
                    <a:srgbClr val="540054"/>
                  </a:solidFill>
                </a:rPr>
                <a:t>T=12 hours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16690" y="3297522"/>
              <a:ext cx="82586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solidFill>
                    <a:srgbClr val="540054"/>
                  </a:solidFill>
                </a:rPr>
                <a:t>T=24 hours</a:t>
              </a:r>
            </a:p>
          </p:txBody>
        </p:sp>
        <p:sp>
          <p:nvSpPr>
            <p:cNvPr id="231" name="Line 5"/>
            <p:cNvSpPr>
              <a:spLocks noChangeShapeType="1"/>
            </p:cNvSpPr>
            <p:nvPr/>
          </p:nvSpPr>
          <p:spPr bwMode="auto">
            <a:xfrm>
              <a:off x="2657612" y="6463127"/>
              <a:ext cx="702945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" name="Line 6"/>
            <p:cNvSpPr>
              <a:spLocks noChangeShapeType="1"/>
            </p:cNvSpPr>
            <p:nvPr/>
          </p:nvSpPr>
          <p:spPr bwMode="auto">
            <a:xfrm>
              <a:off x="2795724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" name="Line 7"/>
            <p:cNvSpPr>
              <a:spLocks noChangeShapeType="1"/>
            </p:cNvSpPr>
            <p:nvPr/>
          </p:nvSpPr>
          <p:spPr bwMode="auto">
            <a:xfrm>
              <a:off x="2938599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" name="Line 8"/>
            <p:cNvSpPr>
              <a:spLocks noChangeShapeType="1"/>
            </p:cNvSpPr>
            <p:nvPr/>
          </p:nvSpPr>
          <p:spPr bwMode="auto">
            <a:xfrm>
              <a:off x="3076712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" name="Line 9"/>
            <p:cNvSpPr>
              <a:spLocks noChangeShapeType="1"/>
            </p:cNvSpPr>
            <p:nvPr/>
          </p:nvSpPr>
          <p:spPr bwMode="auto">
            <a:xfrm>
              <a:off x="3219587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" name="Line 10"/>
            <p:cNvSpPr>
              <a:spLocks noChangeShapeType="1"/>
            </p:cNvSpPr>
            <p:nvPr/>
          </p:nvSpPr>
          <p:spPr bwMode="auto">
            <a:xfrm>
              <a:off x="3500575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" name="Line 11"/>
            <p:cNvSpPr>
              <a:spLocks noChangeShapeType="1"/>
            </p:cNvSpPr>
            <p:nvPr/>
          </p:nvSpPr>
          <p:spPr bwMode="auto">
            <a:xfrm>
              <a:off x="3638687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" name="Line 12"/>
            <p:cNvSpPr>
              <a:spLocks noChangeShapeType="1"/>
            </p:cNvSpPr>
            <p:nvPr/>
          </p:nvSpPr>
          <p:spPr bwMode="auto">
            <a:xfrm>
              <a:off x="3781563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" name="Line 13"/>
            <p:cNvSpPr>
              <a:spLocks noChangeShapeType="1"/>
            </p:cNvSpPr>
            <p:nvPr/>
          </p:nvSpPr>
          <p:spPr bwMode="auto">
            <a:xfrm>
              <a:off x="3919675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Line 14"/>
            <p:cNvSpPr>
              <a:spLocks noChangeShapeType="1"/>
            </p:cNvSpPr>
            <p:nvPr/>
          </p:nvSpPr>
          <p:spPr bwMode="auto">
            <a:xfrm>
              <a:off x="4200663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Line 15"/>
            <p:cNvSpPr>
              <a:spLocks noChangeShapeType="1"/>
            </p:cNvSpPr>
            <p:nvPr/>
          </p:nvSpPr>
          <p:spPr bwMode="auto">
            <a:xfrm>
              <a:off x="4343537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2" name="Line 16"/>
            <p:cNvSpPr>
              <a:spLocks noChangeShapeType="1"/>
            </p:cNvSpPr>
            <p:nvPr/>
          </p:nvSpPr>
          <p:spPr bwMode="auto">
            <a:xfrm>
              <a:off x="4481649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3" name="Line 17"/>
            <p:cNvSpPr>
              <a:spLocks noChangeShapeType="1"/>
            </p:cNvSpPr>
            <p:nvPr/>
          </p:nvSpPr>
          <p:spPr bwMode="auto">
            <a:xfrm>
              <a:off x="4624524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4" name="Line 18"/>
            <p:cNvSpPr>
              <a:spLocks noChangeShapeType="1"/>
            </p:cNvSpPr>
            <p:nvPr/>
          </p:nvSpPr>
          <p:spPr bwMode="auto">
            <a:xfrm>
              <a:off x="4905512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5" name="Line 19"/>
            <p:cNvSpPr>
              <a:spLocks noChangeShapeType="1"/>
            </p:cNvSpPr>
            <p:nvPr/>
          </p:nvSpPr>
          <p:spPr bwMode="auto">
            <a:xfrm>
              <a:off x="5043624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6" name="Line 20"/>
            <p:cNvSpPr>
              <a:spLocks noChangeShapeType="1"/>
            </p:cNvSpPr>
            <p:nvPr/>
          </p:nvSpPr>
          <p:spPr bwMode="auto">
            <a:xfrm>
              <a:off x="5186499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7" name="Line 21"/>
            <p:cNvSpPr>
              <a:spLocks noChangeShapeType="1"/>
            </p:cNvSpPr>
            <p:nvPr/>
          </p:nvSpPr>
          <p:spPr bwMode="auto">
            <a:xfrm>
              <a:off x="5324612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9" name="Line 23"/>
            <p:cNvSpPr>
              <a:spLocks noChangeShapeType="1"/>
            </p:cNvSpPr>
            <p:nvPr/>
          </p:nvSpPr>
          <p:spPr bwMode="auto">
            <a:xfrm>
              <a:off x="5748475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" name="Line 24"/>
            <p:cNvSpPr>
              <a:spLocks noChangeShapeType="1"/>
            </p:cNvSpPr>
            <p:nvPr/>
          </p:nvSpPr>
          <p:spPr bwMode="auto">
            <a:xfrm>
              <a:off x="5886587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" name="Line 25"/>
            <p:cNvSpPr>
              <a:spLocks noChangeShapeType="1"/>
            </p:cNvSpPr>
            <p:nvPr/>
          </p:nvSpPr>
          <p:spPr bwMode="auto">
            <a:xfrm>
              <a:off x="6029463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" name="Line 26"/>
            <p:cNvSpPr>
              <a:spLocks noChangeShapeType="1"/>
            </p:cNvSpPr>
            <p:nvPr/>
          </p:nvSpPr>
          <p:spPr bwMode="auto">
            <a:xfrm>
              <a:off x="6310449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" name="Line 27"/>
            <p:cNvSpPr>
              <a:spLocks noChangeShapeType="1"/>
            </p:cNvSpPr>
            <p:nvPr/>
          </p:nvSpPr>
          <p:spPr bwMode="auto">
            <a:xfrm>
              <a:off x="6453324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" name="Line 28"/>
            <p:cNvSpPr>
              <a:spLocks noChangeShapeType="1"/>
            </p:cNvSpPr>
            <p:nvPr/>
          </p:nvSpPr>
          <p:spPr bwMode="auto">
            <a:xfrm>
              <a:off x="6591437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" name="Line 29"/>
            <p:cNvSpPr>
              <a:spLocks noChangeShapeType="1"/>
            </p:cNvSpPr>
            <p:nvPr/>
          </p:nvSpPr>
          <p:spPr bwMode="auto">
            <a:xfrm>
              <a:off x="6734312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" name="Line 30"/>
            <p:cNvSpPr>
              <a:spLocks noChangeShapeType="1"/>
            </p:cNvSpPr>
            <p:nvPr/>
          </p:nvSpPr>
          <p:spPr bwMode="auto">
            <a:xfrm>
              <a:off x="7015299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" name="Line 31"/>
            <p:cNvSpPr>
              <a:spLocks noChangeShapeType="1"/>
            </p:cNvSpPr>
            <p:nvPr/>
          </p:nvSpPr>
          <p:spPr bwMode="auto">
            <a:xfrm>
              <a:off x="7153412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" name="Line 32"/>
            <p:cNvSpPr>
              <a:spLocks noChangeShapeType="1"/>
            </p:cNvSpPr>
            <p:nvPr/>
          </p:nvSpPr>
          <p:spPr bwMode="auto">
            <a:xfrm>
              <a:off x="7296287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" name="Line 33"/>
            <p:cNvSpPr>
              <a:spLocks noChangeShapeType="1"/>
            </p:cNvSpPr>
            <p:nvPr/>
          </p:nvSpPr>
          <p:spPr bwMode="auto">
            <a:xfrm>
              <a:off x="7434399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" name="Line 34"/>
            <p:cNvSpPr>
              <a:spLocks noChangeShapeType="1"/>
            </p:cNvSpPr>
            <p:nvPr/>
          </p:nvSpPr>
          <p:spPr bwMode="auto">
            <a:xfrm>
              <a:off x="7715387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" name="Line 35"/>
            <p:cNvSpPr>
              <a:spLocks noChangeShapeType="1"/>
            </p:cNvSpPr>
            <p:nvPr/>
          </p:nvSpPr>
          <p:spPr bwMode="auto">
            <a:xfrm>
              <a:off x="7858263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2" name="Line 36"/>
            <p:cNvSpPr>
              <a:spLocks noChangeShapeType="1"/>
            </p:cNvSpPr>
            <p:nvPr/>
          </p:nvSpPr>
          <p:spPr bwMode="auto">
            <a:xfrm>
              <a:off x="7996375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3" name="Line 37"/>
            <p:cNvSpPr>
              <a:spLocks noChangeShapeType="1"/>
            </p:cNvSpPr>
            <p:nvPr/>
          </p:nvSpPr>
          <p:spPr bwMode="auto">
            <a:xfrm>
              <a:off x="8139249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4" name="Line 38"/>
            <p:cNvSpPr>
              <a:spLocks noChangeShapeType="1"/>
            </p:cNvSpPr>
            <p:nvPr/>
          </p:nvSpPr>
          <p:spPr bwMode="auto">
            <a:xfrm>
              <a:off x="8420237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5" name="Line 39"/>
            <p:cNvSpPr>
              <a:spLocks noChangeShapeType="1"/>
            </p:cNvSpPr>
            <p:nvPr/>
          </p:nvSpPr>
          <p:spPr bwMode="auto">
            <a:xfrm>
              <a:off x="8558349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" name="Line 40"/>
            <p:cNvSpPr>
              <a:spLocks noChangeShapeType="1"/>
            </p:cNvSpPr>
            <p:nvPr/>
          </p:nvSpPr>
          <p:spPr bwMode="auto">
            <a:xfrm>
              <a:off x="8701224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7" name="Line 41"/>
            <p:cNvSpPr>
              <a:spLocks noChangeShapeType="1"/>
            </p:cNvSpPr>
            <p:nvPr/>
          </p:nvSpPr>
          <p:spPr bwMode="auto">
            <a:xfrm>
              <a:off x="8839337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8" name="Line 42"/>
            <p:cNvSpPr>
              <a:spLocks noChangeShapeType="1"/>
            </p:cNvSpPr>
            <p:nvPr/>
          </p:nvSpPr>
          <p:spPr bwMode="auto">
            <a:xfrm>
              <a:off x="9120324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9" name="Line 43"/>
            <p:cNvSpPr>
              <a:spLocks noChangeShapeType="1"/>
            </p:cNvSpPr>
            <p:nvPr/>
          </p:nvSpPr>
          <p:spPr bwMode="auto">
            <a:xfrm>
              <a:off x="9263199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0" name="Line 44"/>
            <p:cNvSpPr>
              <a:spLocks noChangeShapeType="1"/>
            </p:cNvSpPr>
            <p:nvPr/>
          </p:nvSpPr>
          <p:spPr bwMode="auto">
            <a:xfrm>
              <a:off x="9401312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1" name="Line 45"/>
            <p:cNvSpPr>
              <a:spLocks noChangeShapeType="1"/>
            </p:cNvSpPr>
            <p:nvPr/>
          </p:nvSpPr>
          <p:spPr bwMode="auto">
            <a:xfrm>
              <a:off x="9544187" y="6463125"/>
              <a:ext cx="0" cy="44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2" name="Line 196"/>
            <p:cNvSpPr>
              <a:spLocks noChangeShapeType="1"/>
            </p:cNvSpPr>
            <p:nvPr/>
          </p:nvSpPr>
          <p:spPr bwMode="auto">
            <a:xfrm>
              <a:off x="2657612" y="6463127"/>
              <a:ext cx="0" cy="63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3" name="Rectangle 197"/>
            <p:cNvSpPr>
              <a:spLocks noChangeArrowheads="1"/>
            </p:cNvSpPr>
            <p:nvPr/>
          </p:nvSpPr>
          <p:spPr bwMode="auto">
            <a:xfrm>
              <a:off x="2573475" y="6526629"/>
              <a:ext cx="17312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758</a:t>
              </a:r>
              <a:endParaRPr lang="en-US" altLang="en-US"/>
            </a:p>
          </p:txBody>
        </p:sp>
        <p:sp>
          <p:nvSpPr>
            <p:cNvPr id="424" name="Line 198"/>
            <p:cNvSpPr>
              <a:spLocks noChangeShapeType="1"/>
            </p:cNvSpPr>
            <p:nvPr/>
          </p:nvSpPr>
          <p:spPr bwMode="auto">
            <a:xfrm>
              <a:off x="3357699" y="6463127"/>
              <a:ext cx="0" cy="63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5" name="Rectangle 199"/>
            <p:cNvSpPr>
              <a:spLocks noChangeArrowheads="1"/>
            </p:cNvSpPr>
            <p:nvPr/>
          </p:nvSpPr>
          <p:spPr bwMode="auto">
            <a:xfrm>
              <a:off x="3273563" y="6526629"/>
              <a:ext cx="17312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759</a:t>
              </a:r>
              <a:endParaRPr lang="en-US" altLang="en-US"/>
            </a:p>
          </p:txBody>
        </p:sp>
        <p:sp>
          <p:nvSpPr>
            <p:cNvPr id="426" name="Line 200"/>
            <p:cNvSpPr>
              <a:spLocks noChangeShapeType="1"/>
            </p:cNvSpPr>
            <p:nvPr/>
          </p:nvSpPr>
          <p:spPr bwMode="auto">
            <a:xfrm>
              <a:off x="4062549" y="6463127"/>
              <a:ext cx="0" cy="63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7" name="Rectangle 201"/>
            <p:cNvSpPr>
              <a:spLocks noChangeArrowheads="1"/>
            </p:cNvSpPr>
            <p:nvPr/>
          </p:nvSpPr>
          <p:spPr bwMode="auto">
            <a:xfrm>
              <a:off x="3978412" y="6526629"/>
              <a:ext cx="17312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760</a:t>
              </a:r>
              <a:endParaRPr lang="en-US" altLang="en-US"/>
            </a:p>
          </p:txBody>
        </p:sp>
        <p:sp>
          <p:nvSpPr>
            <p:cNvPr id="428" name="Line 202"/>
            <p:cNvSpPr>
              <a:spLocks noChangeShapeType="1"/>
            </p:cNvSpPr>
            <p:nvPr/>
          </p:nvSpPr>
          <p:spPr bwMode="auto">
            <a:xfrm>
              <a:off x="4762637" y="6463127"/>
              <a:ext cx="0" cy="63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9" name="Rectangle 203"/>
            <p:cNvSpPr>
              <a:spLocks noChangeArrowheads="1"/>
            </p:cNvSpPr>
            <p:nvPr/>
          </p:nvSpPr>
          <p:spPr bwMode="auto">
            <a:xfrm>
              <a:off x="4678499" y="6526629"/>
              <a:ext cx="17312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761</a:t>
              </a:r>
              <a:endParaRPr lang="en-US" altLang="en-US"/>
            </a:p>
          </p:txBody>
        </p:sp>
        <p:sp>
          <p:nvSpPr>
            <p:cNvPr id="430" name="Line 204"/>
            <p:cNvSpPr>
              <a:spLocks noChangeShapeType="1"/>
            </p:cNvSpPr>
            <p:nvPr/>
          </p:nvSpPr>
          <p:spPr bwMode="auto">
            <a:xfrm>
              <a:off x="5467487" y="6463127"/>
              <a:ext cx="0" cy="63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Rectangle 206"/>
            <p:cNvSpPr>
              <a:spLocks noChangeArrowheads="1"/>
            </p:cNvSpPr>
            <p:nvPr/>
          </p:nvSpPr>
          <p:spPr bwMode="auto">
            <a:xfrm>
              <a:off x="5383349" y="6526629"/>
              <a:ext cx="17312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762</a:t>
              </a:r>
              <a:endParaRPr lang="en-US" altLang="en-US"/>
            </a:p>
          </p:txBody>
        </p:sp>
        <p:sp>
          <p:nvSpPr>
            <p:cNvPr id="32" name="Line 207"/>
            <p:cNvSpPr>
              <a:spLocks noChangeShapeType="1"/>
            </p:cNvSpPr>
            <p:nvPr/>
          </p:nvSpPr>
          <p:spPr bwMode="auto">
            <a:xfrm>
              <a:off x="6172337" y="6463127"/>
              <a:ext cx="0" cy="63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208"/>
            <p:cNvSpPr>
              <a:spLocks noChangeArrowheads="1"/>
            </p:cNvSpPr>
            <p:nvPr/>
          </p:nvSpPr>
          <p:spPr bwMode="auto">
            <a:xfrm>
              <a:off x="6088199" y="6526629"/>
              <a:ext cx="17312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763</a:t>
              </a:r>
              <a:endParaRPr lang="en-US" altLang="en-US"/>
            </a:p>
          </p:txBody>
        </p:sp>
        <p:sp>
          <p:nvSpPr>
            <p:cNvPr id="34" name="Line 209"/>
            <p:cNvSpPr>
              <a:spLocks noChangeShapeType="1"/>
            </p:cNvSpPr>
            <p:nvPr/>
          </p:nvSpPr>
          <p:spPr bwMode="auto">
            <a:xfrm>
              <a:off x="6872424" y="6463127"/>
              <a:ext cx="0" cy="63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210"/>
            <p:cNvSpPr>
              <a:spLocks noChangeArrowheads="1"/>
            </p:cNvSpPr>
            <p:nvPr/>
          </p:nvSpPr>
          <p:spPr bwMode="auto">
            <a:xfrm>
              <a:off x="6788287" y="6526629"/>
              <a:ext cx="17312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764</a:t>
              </a:r>
              <a:endParaRPr lang="en-US" altLang="en-US"/>
            </a:p>
          </p:txBody>
        </p:sp>
        <p:sp>
          <p:nvSpPr>
            <p:cNvPr id="36" name="Line 211"/>
            <p:cNvSpPr>
              <a:spLocks noChangeShapeType="1"/>
            </p:cNvSpPr>
            <p:nvPr/>
          </p:nvSpPr>
          <p:spPr bwMode="auto">
            <a:xfrm>
              <a:off x="7577275" y="6463127"/>
              <a:ext cx="0" cy="63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Rectangle 212"/>
            <p:cNvSpPr>
              <a:spLocks noChangeArrowheads="1"/>
            </p:cNvSpPr>
            <p:nvPr/>
          </p:nvSpPr>
          <p:spPr bwMode="auto">
            <a:xfrm>
              <a:off x="7493137" y="6526629"/>
              <a:ext cx="17312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765</a:t>
              </a:r>
              <a:endParaRPr lang="en-US" altLang="en-US"/>
            </a:p>
          </p:txBody>
        </p:sp>
        <p:sp>
          <p:nvSpPr>
            <p:cNvPr id="38" name="Line 213"/>
            <p:cNvSpPr>
              <a:spLocks noChangeShapeType="1"/>
            </p:cNvSpPr>
            <p:nvPr/>
          </p:nvSpPr>
          <p:spPr bwMode="auto">
            <a:xfrm>
              <a:off x="8277363" y="6463127"/>
              <a:ext cx="0" cy="63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Rectangle 214"/>
            <p:cNvSpPr>
              <a:spLocks noChangeArrowheads="1"/>
            </p:cNvSpPr>
            <p:nvPr/>
          </p:nvSpPr>
          <p:spPr bwMode="auto">
            <a:xfrm>
              <a:off x="8193224" y="6526629"/>
              <a:ext cx="17312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766</a:t>
              </a:r>
              <a:endParaRPr lang="en-US" altLang="en-US"/>
            </a:p>
          </p:txBody>
        </p:sp>
        <p:sp>
          <p:nvSpPr>
            <p:cNvPr id="40" name="Line 215"/>
            <p:cNvSpPr>
              <a:spLocks noChangeShapeType="1"/>
            </p:cNvSpPr>
            <p:nvPr/>
          </p:nvSpPr>
          <p:spPr bwMode="auto">
            <a:xfrm>
              <a:off x="8982212" y="6463127"/>
              <a:ext cx="0" cy="63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Rectangle 216"/>
            <p:cNvSpPr>
              <a:spLocks noChangeArrowheads="1"/>
            </p:cNvSpPr>
            <p:nvPr/>
          </p:nvSpPr>
          <p:spPr bwMode="auto">
            <a:xfrm>
              <a:off x="8898075" y="6526629"/>
              <a:ext cx="17312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 dirty="0">
                  <a:solidFill>
                    <a:srgbClr val="000000"/>
                  </a:solidFill>
                </a:rPr>
                <a:t>767</a:t>
              </a:r>
              <a:endParaRPr lang="en-US" altLang="en-US" dirty="0"/>
            </a:p>
          </p:txBody>
        </p:sp>
        <p:sp>
          <p:nvSpPr>
            <p:cNvPr id="42" name="Line 217"/>
            <p:cNvSpPr>
              <a:spLocks noChangeShapeType="1"/>
            </p:cNvSpPr>
            <p:nvPr/>
          </p:nvSpPr>
          <p:spPr bwMode="auto">
            <a:xfrm>
              <a:off x="9687063" y="6463127"/>
              <a:ext cx="0" cy="63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Rectangle 218"/>
            <p:cNvSpPr>
              <a:spLocks noChangeArrowheads="1"/>
            </p:cNvSpPr>
            <p:nvPr/>
          </p:nvSpPr>
          <p:spPr bwMode="auto">
            <a:xfrm>
              <a:off x="9602924" y="6526629"/>
              <a:ext cx="17312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768</a:t>
              </a:r>
              <a:endParaRPr lang="en-US" altLang="en-US"/>
            </a:p>
          </p:txBody>
        </p:sp>
        <p:sp>
          <p:nvSpPr>
            <p:cNvPr id="44" name="Rectangle 219"/>
            <p:cNvSpPr>
              <a:spLocks noChangeArrowheads="1"/>
            </p:cNvSpPr>
            <p:nvPr/>
          </p:nvSpPr>
          <p:spPr bwMode="auto">
            <a:xfrm>
              <a:off x="6088199" y="6658391"/>
              <a:ext cx="16511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m/z</a:t>
              </a:r>
              <a:endParaRPr lang="en-US" altLang="en-US"/>
            </a:p>
          </p:txBody>
        </p:sp>
        <p:sp>
          <p:nvSpPr>
            <p:cNvPr id="45" name="Line 220"/>
            <p:cNvSpPr>
              <a:spLocks noChangeShapeType="1"/>
            </p:cNvSpPr>
            <p:nvPr/>
          </p:nvSpPr>
          <p:spPr bwMode="auto">
            <a:xfrm flipV="1">
              <a:off x="2657612" y="5928139"/>
              <a:ext cx="0" cy="5286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Line 229"/>
            <p:cNvSpPr>
              <a:spLocks noChangeShapeType="1"/>
            </p:cNvSpPr>
            <p:nvPr/>
          </p:nvSpPr>
          <p:spPr bwMode="auto">
            <a:xfrm flipH="1">
              <a:off x="2606812" y="6456777"/>
              <a:ext cx="508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Rectangle 230"/>
            <p:cNvSpPr>
              <a:spLocks noChangeArrowheads="1"/>
            </p:cNvSpPr>
            <p:nvPr/>
          </p:nvSpPr>
          <p:spPr bwMode="auto">
            <a:xfrm>
              <a:off x="2525849" y="6405979"/>
              <a:ext cx="5770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56" name="Line 231"/>
            <p:cNvSpPr>
              <a:spLocks noChangeShapeType="1"/>
            </p:cNvSpPr>
            <p:nvPr/>
          </p:nvSpPr>
          <p:spPr bwMode="auto">
            <a:xfrm flipH="1">
              <a:off x="2606812" y="6191664"/>
              <a:ext cx="508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Rectangle 232"/>
            <p:cNvSpPr>
              <a:spLocks noChangeArrowheads="1"/>
            </p:cNvSpPr>
            <p:nvPr/>
          </p:nvSpPr>
          <p:spPr bwMode="auto">
            <a:xfrm>
              <a:off x="2484573" y="6140866"/>
              <a:ext cx="11541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50</a:t>
              </a:r>
              <a:endParaRPr lang="en-US" altLang="en-US"/>
            </a:p>
          </p:txBody>
        </p:sp>
        <p:sp>
          <p:nvSpPr>
            <p:cNvPr id="58" name="Line 233"/>
            <p:cNvSpPr>
              <a:spLocks noChangeShapeType="1"/>
            </p:cNvSpPr>
            <p:nvPr/>
          </p:nvSpPr>
          <p:spPr bwMode="auto">
            <a:xfrm flipH="1">
              <a:off x="2606812" y="5928139"/>
              <a:ext cx="508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Rectangle 234"/>
            <p:cNvSpPr>
              <a:spLocks noChangeArrowheads="1"/>
            </p:cNvSpPr>
            <p:nvPr/>
          </p:nvSpPr>
          <p:spPr bwMode="auto">
            <a:xfrm>
              <a:off x="2438537" y="5877341"/>
              <a:ext cx="17312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100</a:t>
              </a:r>
              <a:endParaRPr lang="en-US" altLang="en-US"/>
            </a:p>
          </p:txBody>
        </p:sp>
        <p:sp>
          <p:nvSpPr>
            <p:cNvPr id="60" name="Line 235"/>
            <p:cNvSpPr>
              <a:spLocks noChangeShapeType="1"/>
            </p:cNvSpPr>
            <p:nvPr/>
          </p:nvSpPr>
          <p:spPr bwMode="auto">
            <a:xfrm flipV="1">
              <a:off x="2657612" y="5274090"/>
              <a:ext cx="0" cy="5286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Line 244"/>
            <p:cNvSpPr>
              <a:spLocks noChangeShapeType="1"/>
            </p:cNvSpPr>
            <p:nvPr/>
          </p:nvSpPr>
          <p:spPr bwMode="auto">
            <a:xfrm flipH="1">
              <a:off x="2606812" y="5802727"/>
              <a:ext cx="508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Rectangle 245"/>
            <p:cNvSpPr>
              <a:spLocks noChangeArrowheads="1"/>
            </p:cNvSpPr>
            <p:nvPr/>
          </p:nvSpPr>
          <p:spPr bwMode="auto">
            <a:xfrm>
              <a:off x="2525849" y="5750341"/>
              <a:ext cx="5770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71" name="Line 246"/>
            <p:cNvSpPr>
              <a:spLocks noChangeShapeType="1"/>
            </p:cNvSpPr>
            <p:nvPr/>
          </p:nvSpPr>
          <p:spPr bwMode="auto">
            <a:xfrm flipH="1">
              <a:off x="2606812" y="5537615"/>
              <a:ext cx="508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Rectangle 247"/>
            <p:cNvSpPr>
              <a:spLocks noChangeArrowheads="1"/>
            </p:cNvSpPr>
            <p:nvPr/>
          </p:nvSpPr>
          <p:spPr bwMode="auto">
            <a:xfrm>
              <a:off x="2484573" y="5486817"/>
              <a:ext cx="11541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50</a:t>
              </a:r>
              <a:endParaRPr lang="en-US" altLang="en-US"/>
            </a:p>
          </p:txBody>
        </p:sp>
        <p:sp>
          <p:nvSpPr>
            <p:cNvPr id="73" name="Line 248"/>
            <p:cNvSpPr>
              <a:spLocks noChangeShapeType="1"/>
            </p:cNvSpPr>
            <p:nvPr/>
          </p:nvSpPr>
          <p:spPr bwMode="auto">
            <a:xfrm flipH="1">
              <a:off x="2606812" y="5274089"/>
              <a:ext cx="508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Rectangle 249"/>
            <p:cNvSpPr>
              <a:spLocks noChangeArrowheads="1"/>
            </p:cNvSpPr>
            <p:nvPr/>
          </p:nvSpPr>
          <p:spPr bwMode="auto">
            <a:xfrm>
              <a:off x="2438537" y="5221705"/>
              <a:ext cx="17312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100</a:t>
              </a:r>
              <a:endParaRPr lang="en-US" altLang="en-US"/>
            </a:p>
          </p:txBody>
        </p:sp>
        <p:sp>
          <p:nvSpPr>
            <p:cNvPr id="75" name="Line 250"/>
            <p:cNvSpPr>
              <a:spLocks noChangeShapeType="1"/>
            </p:cNvSpPr>
            <p:nvPr/>
          </p:nvSpPr>
          <p:spPr bwMode="auto">
            <a:xfrm>
              <a:off x="2657612" y="5809077"/>
              <a:ext cx="702945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Line 251"/>
            <p:cNvSpPr>
              <a:spLocks noChangeShapeType="1"/>
            </p:cNvSpPr>
            <p:nvPr/>
          </p:nvSpPr>
          <p:spPr bwMode="auto">
            <a:xfrm flipV="1">
              <a:off x="2657612" y="4612102"/>
              <a:ext cx="0" cy="5286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Line 260"/>
            <p:cNvSpPr>
              <a:spLocks noChangeShapeType="1"/>
            </p:cNvSpPr>
            <p:nvPr/>
          </p:nvSpPr>
          <p:spPr bwMode="auto">
            <a:xfrm flipH="1">
              <a:off x="2606812" y="5140739"/>
              <a:ext cx="508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Rectangle 261"/>
            <p:cNvSpPr>
              <a:spLocks noChangeArrowheads="1"/>
            </p:cNvSpPr>
            <p:nvPr/>
          </p:nvSpPr>
          <p:spPr bwMode="auto">
            <a:xfrm>
              <a:off x="2525849" y="5089941"/>
              <a:ext cx="5770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87" name="Line 262"/>
            <p:cNvSpPr>
              <a:spLocks noChangeShapeType="1"/>
            </p:cNvSpPr>
            <p:nvPr/>
          </p:nvSpPr>
          <p:spPr bwMode="auto">
            <a:xfrm flipH="1">
              <a:off x="2606812" y="4877215"/>
              <a:ext cx="508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Rectangle 263"/>
            <p:cNvSpPr>
              <a:spLocks noChangeArrowheads="1"/>
            </p:cNvSpPr>
            <p:nvPr/>
          </p:nvSpPr>
          <p:spPr bwMode="auto">
            <a:xfrm>
              <a:off x="2484573" y="4826417"/>
              <a:ext cx="11541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50</a:t>
              </a:r>
              <a:endParaRPr lang="en-US" altLang="en-US"/>
            </a:p>
          </p:txBody>
        </p:sp>
        <p:sp>
          <p:nvSpPr>
            <p:cNvPr id="89" name="Line 264"/>
            <p:cNvSpPr>
              <a:spLocks noChangeShapeType="1"/>
            </p:cNvSpPr>
            <p:nvPr/>
          </p:nvSpPr>
          <p:spPr bwMode="auto">
            <a:xfrm flipH="1">
              <a:off x="2606812" y="4612103"/>
              <a:ext cx="508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Rectangle 265"/>
            <p:cNvSpPr>
              <a:spLocks noChangeArrowheads="1"/>
            </p:cNvSpPr>
            <p:nvPr/>
          </p:nvSpPr>
          <p:spPr bwMode="auto">
            <a:xfrm>
              <a:off x="2438537" y="4561305"/>
              <a:ext cx="17312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100</a:t>
              </a:r>
              <a:endParaRPr lang="en-US" altLang="en-US"/>
            </a:p>
          </p:txBody>
        </p:sp>
        <p:sp>
          <p:nvSpPr>
            <p:cNvPr id="91" name="Line 266"/>
            <p:cNvSpPr>
              <a:spLocks noChangeShapeType="1"/>
            </p:cNvSpPr>
            <p:nvPr/>
          </p:nvSpPr>
          <p:spPr bwMode="auto">
            <a:xfrm>
              <a:off x="2657612" y="5147089"/>
              <a:ext cx="702945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Line 267"/>
            <p:cNvSpPr>
              <a:spLocks noChangeShapeType="1"/>
            </p:cNvSpPr>
            <p:nvPr/>
          </p:nvSpPr>
          <p:spPr bwMode="auto">
            <a:xfrm flipV="1">
              <a:off x="2657612" y="3951702"/>
              <a:ext cx="0" cy="5286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Line 276"/>
            <p:cNvSpPr>
              <a:spLocks noChangeShapeType="1"/>
            </p:cNvSpPr>
            <p:nvPr/>
          </p:nvSpPr>
          <p:spPr bwMode="auto">
            <a:xfrm flipH="1">
              <a:off x="2606812" y="4480339"/>
              <a:ext cx="508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Rectangle 277"/>
            <p:cNvSpPr>
              <a:spLocks noChangeArrowheads="1"/>
            </p:cNvSpPr>
            <p:nvPr/>
          </p:nvSpPr>
          <p:spPr bwMode="auto">
            <a:xfrm>
              <a:off x="2525849" y="4429541"/>
              <a:ext cx="5770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103" name="Line 278"/>
            <p:cNvSpPr>
              <a:spLocks noChangeShapeType="1"/>
            </p:cNvSpPr>
            <p:nvPr/>
          </p:nvSpPr>
          <p:spPr bwMode="auto">
            <a:xfrm flipH="1">
              <a:off x="2606812" y="4215227"/>
              <a:ext cx="508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Rectangle 279"/>
            <p:cNvSpPr>
              <a:spLocks noChangeArrowheads="1"/>
            </p:cNvSpPr>
            <p:nvPr/>
          </p:nvSpPr>
          <p:spPr bwMode="auto">
            <a:xfrm>
              <a:off x="2484573" y="4164429"/>
              <a:ext cx="11541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50</a:t>
              </a:r>
              <a:endParaRPr lang="en-US" altLang="en-US"/>
            </a:p>
          </p:txBody>
        </p:sp>
        <p:sp>
          <p:nvSpPr>
            <p:cNvPr id="105" name="Line 280"/>
            <p:cNvSpPr>
              <a:spLocks noChangeShapeType="1"/>
            </p:cNvSpPr>
            <p:nvPr/>
          </p:nvSpPr>
          <p:spPr bwMode="auto">
            <a:xfrm flipH="1">
              <a:off x="2606812" y="3951703"/>
              <a:ext cx="508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Rectangle 281"/>
            <p:cNvSpPr>
              <a:spLocks noChangeArrowheads="1"/>
            </p:cNvSpPr>
            <p:nvPr/>
          </p:nvSpPr>
          <p:spPr bwMode="auto">
            <a:xfrm>
              <a:off x="2438537" y="3900905"/>
              <a:ext cx="17312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100</a:t>
              </a:r>
              <a:endParaRPr lang="en-US" altLang="en-US"/>
            </a:p>
          </p:txBody>
        </p:sp>
        <p:sp>
          <p:nvSpPr>
            <p:cNvPr id="107" name="Line 282"/>
            <p:cNvSpPr>
              <a:spLocks noChangeShapeType="1"/>
            </p:cNvSpPr>
            <p:nvPr/>
          </p:nvSpPr>
          <p:spPr bwMode="auto">
            <a:xfrm>
              <a:off x="2657612" y="4486689"/>
              <a:ext cx="702945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Line 283"/>
            <p:cNvSpPr>
              <a:spLocks noChangeShapeType="1"/>
            </p:cNvSpPr>
            <p:nvPr/>
          </p:nvSpPr>
          <p:spPr bwMode="auto">
            <a:xfrm flipV="1">
              <a:off x="2657612" y="3291302"/>
              <a:ext cx="0" cy="5286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Line 292"/>
            <p:cNvSpPr>
              <a:spLocks noChangeShapeType="1"/>
            </p:cNvSpPr>
            <p:nvPr/>
          </p:nvSpPr>
          <p:spPr bwMode="auto">
            <a:xfrm flipH="1">
              <a:off x="2606812" y="3819939"/>
              <a:ext cx="508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Rectangle 293"/>
            <p:cNvSpPr>
              <a:spLocks noChangeArrowheads="1"/>
            </p:cNvSpPr>
            <p:nvPr/>
          </p:nvSpPr>
          <p:spPr bwMode="auto">
            <a:xfrm>
              <a:off x="2525849" y="3767554"/>
              <a:ext cx="5770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119" name="Line 294"/>
            <p:cNvSpPr>
              <a:spLocks noChangeShapeType="1"/>
            </p:cNvSpPr>
            <p:nvPr/>
          </p:nvSpPr>
          <p:spPr bwMode="auto">
            <a:xfrm flipH="1">
              <a:off x="2606812" y="3554827"/>
              <a:ext cx="508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Rectangle 295"/>
            <p:cNvSpPr>
              <a:spLocks noChangeArrowheads="1"/>
            </p:cNvSpPr>
            <p:nvPr/>
          </p:nvSpPr>
          <p:spPr bwMode="auto">
            <a:xfrm>
              <a:off x="2484573" y="3504029"/>
              <a:ext cx="11541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50</a:t>
              </a:r>
              <a:endParaRPr lang="en-US" altLang="en-US"/>
            </a:p>
          </p:txBody>
        </p:sp>
        <p:sp>
          <p:nvSpPr>
            <p:cNvPr id="121" name="Line 296"/>
            <p:cNvSpPr>
              <a:spLocks noChangeShapeType="1"/>
            </p:cNvSpPr>
            <p:nvPr/>
          </p:nvSpPr>
          <p:spPr bwMode="auto">
            <a:xfrm flipH="1">
              <a:off x="2606812" y="3291303"/>
              <a:ext cx="508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Rectangle 297"/>
            <p:cNvSpPr>
              <a:spLocks noChangeArrowheads="1"/>
            </p:cNvSpPr>
            <p:nvPr/>
          </p:nvSpPr>
          <p:spPr bwMode="auto">
            <a:xfrm>
              <a:off x="2438537" y="3238917"/>
              <a:ext cx="17312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 dirty="0">
                  <a:solidFill>
                    <a:srgbClr val="000000"/>
                  </a:solidFill>
                </a:rPr>
                <a:t>100</a:t>
              </a:r>
              <a:endParaRPr lang="en-US" altLang="en-US" dirty="0"/>
            </a:p>
          </p:txBody>
        </p:sp>
        <p:sp>
          <p:nvSpPr>
            <p:cNvPr id="123" name="Rectangle 298"/>
            <p:cNvSpPr>
              <a:spLocks noChangeArrowheads="1"/>
            </p:cNvSpPr>
            <p:nvPr/>
          </p:nvSpPr>
          <p:spPr bwMode="auto">
            <a:xfrm rot="16200000">
              <a:off x="1835917" y="3549535"/>
              <a:ext cx="924933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Relative Abundance</a:t>
              </a:r>
              <a:endParaRPr lang="en-US" altLang="en-US"/>
            </a:p>
          </p:txBody>
        </p:sp>
        <p:sp>
          <p:nvSpPr>
            <p:cNvPr id="124" name="Line 299"/>
            <p:cNvSpPr>
              <a:spLocks noChangeShapeType="1"/>
            </p:cNvSpPr>
            <p:nvPr/>
          </p:nvSpPr>
          <p:spPr bwMode="auto">
            <a:xfrm>
              <a:off x="2657612" y="3826289"/>
              <a:ext cx="702945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Line 300"/>
            <p:cNvSpPr>
              <a:spLocks noChangeShapeType="1"/>
            </p:cNvSpPr>
            <p:nvPr/>
          </p:nvSpPr>
          <p:spPr bwMode="auto">
            <a:xfrm flipV="1">
              <a:off x="2657612" y="2629314"/>
              <a:ext cx="0" cy="5286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Line 309"/>
            <p:cNvSpPr>
              <a:spLocks noChangeShapeType="1"/>
            </p:cNvSpPr>
            <p:nvPr/>
          </p:nvSpPr>
          <p:spPr bwMode="auto">
            <a:xfrm flipH="1">
              <a:off x="2606812" y="3157952"/>
              <a:ext cx="508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Rectangle 310"/>
            <p:cNvSpPr>
              <a:spLocks noChangeArrowheads="1"/>
            </p:cNvSpPr>
            <p:nvPr/>
          </p:nvSpPr>
          <p:spPr bwMode="auto">
            <a:xfrm>
              <a:off x="2525849" y="3107154"/>
              <a:ext cx="5770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136" name="Line 311"/>
            <p:cNvSpPr>
              <a:spLocks noChangeShapeType="1"/>
            </p:cNvSpPr>
            <p:nvPr/>
          </p:nvSpPr>
          <p:spPr bwMode="auto">
            <a:xfrm flipH="1">
              <a:off x="2606812" y="2894427"/>
              <a:ext cx="508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Rectangle 312"/>
            <p:cNvSpPr>
              <a:spLocks noChangeArrowheads="1"/>
            </p:cNvSpPr>
            <p:nvPr/>
          </p:nvSpPr>
          <p:spPr bwMode="auto">
            <a:xfrm>
              <a:off x="2484573" y="2843629"/>
              <a:ext cx="11541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50</a:t>
              </a:r>
              <a:endParaRPr lang="en-US" altLang="en-US"/>
            </a:p>
          </p:txBody>
        </p:sp>
        <p:sp>
          <p:nvSpPr>
            <p:cNvPr id="138" name="Line 313"/>
            <p:cNvSpPr>
              <a:spLocks noChangeShapeType="1"/>
            </p:cNvSpPr>
            <p:nvPr/>
          </p:nvSpPr>
          <p:spPr bwMode="auto">
            <a:xfrm flipH="1">
              <a:off x="2606812" y="2629315"/>
              <a:ext cx="508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Rectangle 314"/>
            <p:cNvSpPr>
              <a:spLocks noChangeArrowheads="1"/>
            </p:cNvSpPr>
            <p:nvPr/>
          </p:nvSpPr>
          <p:spPr bwMode="auto">
            <a:xfrm>
              <a:off x="2438537" y="2578517"/>
              <a:ext cx="17312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100</a:t>
              </a:r>
              <a:endParaRPr lang="en-US" altLang="en-US"/>
            </a:p>
          </p:txBody>
        </p:sp>
        <p:sp>
          <p:nvSpPr>
            <p:cNvPr id="140" name="Line 315"/>
            <p:cNvSpPr>
              <a:spLocks noChangeShapeType="1"/>
            </p:cNvSpPr>
            <p:nvPr/>
          </p:nvSpPr>
          <p:spPr bwMode="auto">
            <a:xfrm>
              <a:off x="2657612" y="3164303"/>
              <a:ext cx="702945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Line 316"/>
            <p:cNvSpPr>
              <a:spLocks noChangeShapeType="1"/>
            </p:cNvSpPr>
            <p:nvPr/>
          </p:nvSpPr>
          <p:spPr bwMode="auto">
            <a:xfrm flipV="1">
              <a:off x="2657612" y="1968914"/>
              <a:ext cx="0" cy="5286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Line 325"/>
            <p:cNvSpPr>
              <a:spLocks noChangeShapeType="1"/>
            </p:cNvSpPr>
            <p:nvPr/>
          </p:nvSpPr>
          <p:spPr bwMode="auto">
            <a:xfrm flipH="1">
              <a:off x="2606812" y="2497552"/>
              <a:ext cx="508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Rectangle 326"/>
            <p:cNvSpPr>
              <a:spLocks noChangeArrowheads="1"/>
            </p:cNvSpPr>
            <p:nvPr/>
          </p:nvSpPr>
          <p:spPr bwMode="auto">
            <a:xfrm>
              <a:off x="2525849" y="2446754"/>
              <a:ext cx="5770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152" name="Line 327"/>
            <p:cNvSpPr>
              <a:spLocks noChangeShapeType="1"/>
            </p:cNvSpPr>
            <p:nvPr/>
          </p:nvSpPr>
          <p:spPr bwMode="auto">
            <a:xfrm flipH="1">
              <a:off x="2606812" y="2232439"/>
              <a:ext cx="508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Rectangle 328"/>
            <p:cNvSpPr>
              <a:spLocks noChangeArrowheads="1"/>
            </p:cNvSpPr>
            <p:nvPr/>
          </p:nvSpPr>
          <p:spPr bwMode="auto">
            <a:xfrm>
              <a:off x="2484573" y="2181641"/>
              <a:ext cx="11541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50</a:t>
              </a:r>
              <a:endParaRPr lang="en-US" altLang="en-US"/>
            </a:p>
          </p:txBody>
        </p:sp>
        <p:sp>
          <p:nvSpPr>
            <p:cNvPr id="154" name="Line 329"/>
            <p:cNvSpPr>
              <a:spLocks noChangeShapeType="1"/>
            </p:cNvSpPr>
            <p:nvPr/>
          </p:nvSpPr>
          <p:spPr bwMode="auto">
            <a:xfrm flipH="1">
              <a:off x="2606812" y="1968915"/>
              <a:ext cx="508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Rectangle 330"/>
            <p:cNvSpPr>
              <a:spLocks noChangeArrowheads="1"/>
            </p:cNvSpPr>
            <p:nvPr/>
          </p:nvSpPr>
          <p:spPr bwMode="auto">
            <a:xfrm>
              <a:off x="2438537" y="1918117"/>
              <a:ext cx="17312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100</a:t>
              </a:r>
              <a:endParaRPr lang="en-US" altLang="en-US"/>
            </a:p>
          </p:txBody>
        </p:sp>
        <p:sp>
          <p:nvSpPr>
            <p:cNvPr id="156" name="Line 331"/>
            <p:cNvSpPr>
              <a:spLocks noChangeShapeType="1"/>
            </p:cNvSpPr>
            <p:nvPr/>
          </p:nvSpPr>
          <p:spPr bwMode="auto">
            <a:xfrm>
              <a:off x="2657612" y="2503903"/>
              <a:ext cx="702945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Line 332"/>
            <p:cNvSpPr>
              <a:spLocks noChangeShapeType="1"/>
            </p:cNvSpPr>
            <p:nvPr/>
          </p:nvSpPr>
          <p:spPr bwMode="auto">
            <a:xfrm flipV="1">
              <a:off x="2657612" y="1308514"/>
              <a:ext cx="0" cy="5286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6" name="Line 341"/>
            <p:cNvSpPr>
              <a:spLocks noChangeShapeType="1"/>
            </p:cNvSpPr>
            <p:nvPr/>
          </p:nvSpPr>
          <p:spPr bwMode="auto">
            <a:xfrm flipH="1">
              <a:off x="2606812" y="1837152"/>
              <a:ext cx="508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Rectangle 342"/>
            <p:cNvSpPr>
              <a:spLocks noChangeArrowheads="1"/>
            </p:cNvSpPr>
            <p:nvPr/>
          </p:nvSpPr>
          <p:spPr bwMode="auto">
            <a:xfrm>
              <a:off x="2525849" y="1784766"/>
              <a:ext cx="5770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168" name="Line 343"/>
            <p:cNvSpPr>
              <a:spLocks noChangeShapeType="1"/>
            </p:cNvSpPr>
            <p:nvPr/>
          </p:nvSpPr>
          <p:spPr bwMode="auto">
            <a:xfrm flipH="1">
              <a:off x="2606812" y="1572039"/>
              <a:ext cx="508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Rectangle 344"/>
            <p:cNvSpPr>
              <a:spLocks noChangeArrowheads="1"/>
            </p:cNvSpPr>
            <p:nvPr/>
          </p:nvSpPr>
          <p:spPr bwMode="auto">
            <a:xfrm>
              <a:off x="2484573" y="1521241"/>
              <a:ext cx="11541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50</a:t>
              </a:r>
              <a:endParaRPr lang="en-US" altLang="en-US"/>
            </a:p>
          </p:txBody>
        </p:sp>
        <p:sp>
          <p:nvSpPr>
            <p:cNvPr id="170" name="Line 345"/>
            <p:cNvSpPr>
              <a:spLocks noChangeShapeType="1"/>
            </p:cNvSpPr>
            <p:nvPr/>
          </p:nvSpPr>
          <p:spPr bwMode="auto">
            <a:xfrm flipH="1">
              <a:off x="2606812" y="1308515"/>
              <a:ext cx="508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1" name="Rectangle 346"/>
            <p:cNvSpPr>
              <a:spLocks noChangeArrowheads="1"/>
            </p:cNvSpPr>
            <p:nvPr/>
          </p:nvSpPr>
          <p:spPr bwMode="auto">
            <a:xfrm>
              <a:off x="2438537" y="1256129"/>
              <a:ext cx="17312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100</a:t>
              </a:r>
              <a:endParaRPr lang="en-US" altLang="en-US"/>
            </a:p>
          </p:txBody>
        </p:sp>
        <p:sp>
          <p:nvSpPr>
            <p:cNvPr id="172" name="Line 347"/>
            <p:cNvSpPr>
              <a:spLocks noChangeShapeType="1"/>
            </p:cNvSpPr>
            <p:nvPr/>
          </p:nvSpPr>
          <p:spPr bwMode="auto">
            <a:xfrm>
              <a:off x="2657612" y="1843503"/>
              <a:ext cx="702945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Freeform 348"/>
            <p:cNvSpPr>
              <a:spLocks/>
            </p:cNvSpPr>
            <p:nvPr/>
          </p:nvSpPr>
          <p:spPr bwMode="auto">
            <a:xfrm>
              <a:off x="2657612" y="1308514"/>
              <a:ext cx="7029451" cy="528639"/>
            </a:xfrm>
            <a:custGeom>
              <a:avLst/>
              <a:gdLst>
                <a:gd name="T0" fmla="*/ 81 w 1376"/>
                <a:gd name="T1" fmla="*/ 84 h 84"/>
                <a:gd name="T2" fmla="*/ 116 w 1376"/>
                <a:gd name="T3" fmla="*/ 84 h 84"/>
                <a:gd name="T4" fmla="*/ 167 w 1376"/>
                <a:gd name="T5" fmla="*/ 84 h 84"/>
                <a:gd name="T6" fmla="*/ 183 w 1376"/>
                <a:gd name="T7" fmla="*/ 84 h 84"/>
                <a:gd name="T8" fmla="*/ 194 w 1376"/>
                <a:gd name="T9" fmla="*/ 84 h 84"/>
                <a:gd name="T10" fmla="*/ 203 w 1376"/>
                <a:gd name="T11" fmla="*/ 84 h 84"/>
                <a:gd name="T12" fmla="*/ 212 w 1376"/>
                <a:gd name="T13" fmla="*/ 84 h 84"/>
                <a:gd name="T14" fmla="*/ 221 w 1376"/>
                <a:gd name="T15" fmla="*/ 84 h 84"/>
                <a:gd name="T16" fmla="*/ 230 w 1376"/>
                <a:gd name="T17" fmla="*/ 84 h 84"/>
                <a:gd name="T18" fmla="*/ 239 w 1376"/>
                <a:gd name="T19" fmla="*/ 84 h 84"/>
                <a:gd name="T20" fmla="*/ 248 w 1376"/>
                <a:gd name="T21" fmla="*/ 84 h 84"/>
                <a:gd name="T22" fmla="*/ 257 w 1376"/>
                <a:gd name="T23" fmla="*/ 84 h 84"/>
                <a:gd name="T24" fmla="*/ 266 w 1376"/>
                <a:gd name="T25" fmla="*/ 84 h 84"/>
                <a:gd name="T26" fmla="*/ 275 w 1376"/>
                <a:gd name="T27" fmla="*/ 84 h 84"/>
                <a:gd name="T28" fmla="*/ 284 w 1376"/>
                <a:gd name="T29" fmla="*/ 84 h 84"/>
                <a:gd name="T30" fmla="*/ 293 w 1376"/>
                <a:gd name="T31" fmla="*/ 84 h 84"/>
                <a:gd name="T32" fmla="*/ 302 w 1376"/>
                <a:gd name="T33" fmla="*/ 84 h 84"/>
                <a:gd name="T34" fmla="*/ 311 w 1376"/>
                <a:gd name="T35" fmla="*/ 84 h 84"/>
                <a:gd name="T36" fmla="*/ 320 w 1376"/>
                <a:gd name="T37" fmla="*/ 84 h 84"/>
                <a:gd name="T38" fmla="*/ 329 w 1376"/>
                <a:gd name="T39" fmla="*/ 84 h 84"/>
                <a:gd name="T40" fmla="*/ 338 w 1376"/>
                <a:gd name="T41" fmla="*/ 84 h 84"/>
                <a:gd name="T42" fmla="*/ 347 w 1376"/>
                <a:gd name="T43" fmla="*/ 84 h 84"/>
                <a:gd name="T44" fmla="*/ 356 w 1376"/>
                <a:gd name="T45" fmla="*/ 49 h 84"/>
                <a:gd name="T46" fmla="*/ 365 w 1376"/>
                <a:gd name="T47" fmla="*/ 84 h 84"/>
                <a:gd name="T48" fmla="*/ 374 w 1376"/>
                <a:gd name="T49" fmla="*/ 84 h 84"/>
                <a:gd name="T50" fmla="*/ 383 w 1376"/>
                <a:gd name="T51" fmla="*/ 84 h 84"/>
                <a:gd name="T52" fmla="*/ 392 w 1376"/>
                <a:gd name="T53" fmla="*/ 84 h 84"/>
                <a:gd name="T54" fmla="*/ 401 w 1376"/>
                <a:gd name="T55" fmla="*/ 84 h 84"/>
                <a:gd name="T56" fmla="*/ 410 w 1376"/>
                <a:gd name="T57" fmla="*/ 84 h 84"/>
                <a:gd name="T58" fmla="*/ 419 w 1376"/>
                <a:gd name="T59" fmla="*/ 84 h 84"/>
                <a:gd name="T60" fmla="*/ 428 w 1376"/>
                <a:gd name="T61" fmla="*/ 84 h 84"/>
                <a:gd name="T62" fmla="*/ 437 w 1376"/>
                <a:gd name="T63" fmla="*/ 84 h 84"/>
                <a:gd name="T64" fmla="*/ 446 w 1376"/>
                <a:gd name="T65" fmla="*/ 84 h 84"/>
                <a:gd name="T66" fmla="*/ 455 w 1376"/>
                <a:gd name="T67" fmla="*/ 84 h 84"/>
                <a:gd name="T68" fmla="*/ 464 w 1376"/>
                <a:gd name="T69" fmla="*/ 84 h 84"/>
                <a:gd name="T70" fmla="*/ 473 w 1376"/>
                <a:gd name="T71" fmla="*/ 84 h 84"/>
                <a:gd name="T72" fmla="*/ 482 w 1376"/>
                <a:gd name="T73" fmla="*/ 84 h 84"/>
                <a:gd name="T74" fmla="*/ 491 w 1376"/>
                <a:gd name="T75" fmla="*/ 84 h 84"/>
                <a:gd name="T76" fmla="*/ 500 w 1376"/>
                <a:gd name="T77" fmla="*/ 84 h 84"/>
                <a:gd name="T78" fmla="*/ 509 w 1376"/>
                <a:gd name="T79" fmla="*/ 84 h 84"/>
                <a:gd name="T80" fmla="*/ 518 w 1376"/>
                <a:gd name="T81" fmla="*/ 84 h 84"/>
                <a:gd name="T82" fmla="*/ 527 w 1376"/>
                <a:gd name="T83" fmla="*/ 84 h 84"/>
                <a:gd name="T84" fmla="*/ 536 w 1376"/>
                <a:gd name="T85" fmla="*/ 84 h 84"/>
                <a:gd name="T86" fmla="*/ 545 w 1376"/>
                <a:gd name="T87" fmla="*/ 84 h 84"/>
                <a:gd name="T88" fmla="*/ 554 w 1376"/>
                <a:gd name="T89" fmla="*/ 84 h 84"/>
                <a:gd name="T90" fmla="*/ 563 w 1376"/>
                <a:gd name="T91" fmla="*/ 84 h 84"/>
                <a:gd name="T92" fmla="*/ 572 w 1376"/>
                <a:gd name="T93" fmla="*/ 84 h 84"/>
                <a:gd name="T94" fmla="*/ 581 w 1376"/>
                <a:gd name="T95" fmla="*/ 84 h 84"/>
                <a:gd name="T96" fmla="*/ 590 w 1376"/>
                <a:gd name="T97" fmla="*/ 84 h 84"/>
                <a:gd name="T98" fmla="*/ 624 w 1376"/>
                <a:gd name="T99" fmla="*/ 84 h 84"/>
                <a:gd name="T100" fmla="*/ 633 w 1376"/>
                <a:gd name="T101" fmla="*/ 84 h 84"/>
                <a:gd name="T102" fmla="*/ 642 w 1376"/>
                <a:gd name="T103" fmla="*/ 84 h 84"/>
                <a:gd name="T104" fmla="*/ 651 w 1376"/>
                <a:gd name="T105" fmla="*/ 84 h 84"/>
                <a:gd name="T106" fmla="*/ 671 w 1376"/>
                <a:gd name="T107" fmla="*/ 84 h 84"/>
                <a:gd name="T108" fmla="*/ 764 w 1376"/>
                <a:gd name="T109" fmla="*/ 84 h 84"/>
                <a:gd name="T110" fmla="*/ 772 w 1376"/>
                <a:gd name="T111" fmla="*/ 84 h 84"/>
                <a:gd name="T112" fmla="*/ 906 w 1376"/>
                <a:gd name="T113" fmla="*/ 84 h 84"/>
                <a:gd name="T114" fmla="*/ 1044 w 1376"/>
                <a:gd name="T115" fmla="*/ 84 h 84"/>
                <a:gd name="T116" fmla="*/ 1178 w 1376"/>
                <a:gd name="T117" fmla="*/ 84 h 84"/>
                <a:gd name="T118" fmla="*/ 1315 w 1376"/>
                <a:gd name="T1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76" h="84">
                  <a:moveTo>
                    <a:pt x="0" y="84"/>
                  </a:moveTo>
                  <a:lnTo>
                    <a:pt x="74" y="84"/>
                  </a:lnTo>
                  <a:lnTo>
                    <a:pt x="74" y="84"/>
                  </a:lnTo>
                  <a:lnTo>
                    <a:pt x="74" y="84"/>
                  </a:lnTo>
                  <a:lnTo>
                    <a:pt x="75" y="84"/>
                  </a:lnTo>
                  <a:lnTo>
                    <a:pt x="75" y="84"/>
                  </a:lnTo>
                  <a:lnTo>
                    <a:pt x="76" y="84"/>
                  </a:lnTo>
                  <a:lnTo>
                    <a:pt x="76" y="84"/>
                  </a:lnTo>
                  <a:lnTo>
                    <a:pt x="77" y="84"/>
                  </a:lnTo>
                  <a:lnTo>
                    <a:pt x="77" y="84"/>
                  </a:lnTo>
                  <a:lnTo>
                    <a:pt x="78" y="84"/>
                  </a:lnTo>
                  <a:lnTo>
                    <a:pt x="78" y="84"/>
                  </a:lnTo>
                  <a:lnTo>
                    <a:pt x="79" y="84"/>
                  </a:lnTo>
                  <a:lnTo>
                    <a:pt x="79" y="84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1" y="84"/>
                  </a:lnTo>
                  <a:lnTo>
                    <a:pt x="81" y="84"/>
                  </a:lnTo>
                  <a:lnTo>
                    <a:pt x="82" y="84"/>
                  </a:lnTo>
                  <a:lnTo>
                    <a:pt x="82" y="84"/>
                  </a:lnTo>
                  <a:lnTo>
                    <a:pt x="83" y="84"/>
                  </a:lnTo>
                  <a:lnTo>
                    <a:pt x="83" y="84"/>
                  </a:lnTo>
                  <a:lnTo>
                    <a:pt x="84" y="84"/>
                  </a:lnTo>
                  <a:lnTo>
                    <a:pt x="84" y="84"/>
                  </a:lnTo>
                  <a:lnTo>
                    <a:pt x="85" y="84"/>
                  </a:lnTo>
                  <a:lnTo>
                    <a:pt x="85" y="84"/>
                  </a:lnTo>
                  <a:lnTo>
                    <a:pt x="86" y="84"/>
                  </a:lnTo>
                  <a:lnTo>
                    <a:pt x="86" y="84"/>
                  </a:lnTo>
                  <a:lnTo>
                    <a:pt x="87" y="84"/>
                  </a:lnTo>
                  <a:lnTo>
                    <a:pt x="87" y="84"/>
                  </a:lnTo>
                  <a:lnTo>
                    <a:pt x="88" y="84"/>
                  </a:lnTo>
                  <a:lnTo>
                    <a:pt x="88" y="84"/>
                  </a:lnTo>
                  <a:lnTo>
                    <a:pt x="89" y="84"/>
                  </a:lnTo>
                  <a:lnTo>
                    <a:pt x="89" y="84"/>
                  </a:lnTo>
                  <a:lnTo>
                    <a:pt x="90" y="84"/>
                  </a:lnTo>
                  <a:lnTo>
                    <a:pt x="116" y="84"/>
                  </a:lnTo>
                  <a:lnTo>
                    <a:pt x="117" y="84"/>
                  </a:lnTo>
                  <a:lnTo>
                    <a:pt x="117" y="84"/>
                  </a:lnTo>
                  <a:lnTo>
                    <a:pt x="118" y="84"/>
                  </a:lnTo>
                  <a:lnTo>
                    <a:pt x="118" y="84"/>
                  </a:lnTo>
                  <a:lnTo>
                    <a:pt x="119" y="84"/>
                  </a:lnTo>
                  <a:lnTo>
                    <a:pt x="119" y="84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1" y="84"/>
                  </a:lnTo>
                  <a:lnTo>
                    <a:pt x="121" y="84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123" y="84"/>
                  </a:lnTo>
                  <a:lnTo>
                    <a:pt x="165" y="8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9" y="84"/>
                  </a:lnTo>
                  <a:lnTo>
                    <a:pt x="169" y="84"/>
                  </a:lnTo>
                  <a:lnTo>
                    <a:pt x="170" y="84"/>
                  </a:lnTo>
                  <a:lnTo>
                    <a:pt x="170" y="84"/>
                  </a:lnTo>
                  <a:lnTo>
                    <a:pt x="178" y="84"/>
                  </a:lnTo>
                  <a:lnTo>
                    <a:pt x="178" y="84"/>
                  </a:lnTo>
                  <a:lnTo>
                    <a:pt x="178" y="84"/>
                  </a:lnTo>
                  <a:lnTo>
                    <a:pt x="179" y="84"/>
                  </a:lnTo>
                  <a:lnTo>
                    <a:pt x="179" y="84"/>
                  </a:lnTo>
                  <a:lnTo>
                    <a:pt x="180" y="84"/>
                  </a:lnTo>
                  <a:lnTo>
                    <a:pt x="180" y="84"/>
                  </a:lnTo>
                  <a:lnTo>
                    <a:pt x="181" y="84"/>
                  </a:lnTo>
                  <a:lnTo>
                    <a:pt x="181" y="84"/>
                  </a:lnTo>
                  <a:lnTo>
                    <a:pt x="182" y="84"/>
                  </a:lnTo>
                  <a:lnTo>
                    <a:pt x="182" y="84"/>
                  </a:lnTo>
                  <a:lnTo>
                    <a:pt x="183" y="84"/>
                  </a:lnTo>
                  <a:lnTo>
                    <a:pt x="183" y="84"/>
                  </a:lnTo>
                  <a:lnTo>
                    <a:pt x="184" y="84"/>
                  </a:lnTo>
                  <a:lnTo>
                    <a:pt x="184" y="84"/>
                  </a:lnTo>
                  <a:lnTo>
                    <a:pt x="185" y="84"/>
                  </a:lnTo>
                  <a:lnTo>
                    <a:pt x="185" y="84"/>
                  </a:lnTo>
                  <a:lnTo>
                    <a:pt x="186" y="84"/>
                  </a:lnTo>
                  <a:lnTo>
                    <a:pt x="186" y="84"/>
                  </a:lnTo>
                  <a:lnTo>
                    <a:pt x="187" y="84"/>
                  </a:lnTo>
                  <a:lnTo>
                    <a:pt x="187" y="84"/>
                  </a:lnTo>
                  <a:lnTo>
                    <a:pt x="188" y="84"/>
                  </a:lnTo>
                  <a:lnTo>
                    <a:pt x="188" y="84"/>
                  </a:lnTo>
                  <a:lnTo>
                    <a:pt x="189" y="84"/>
                  </a:lnTo>
                  <a:lnTo>
                    <a:pt x="189" y="84"/>
                  </a:lnTo>
                  <a:lnTo>
                    <a:pt x="192" y="84"/>
                  </a:lnTo>
                  <a:lnTo>
                    <a:pt x="193" y="84"/>
                  </a:lnTo>
                  <a:lnTo>
                    <a:pt x="193" y="84"/>
                  </a:lnTo>
                  <a:lnTo>
                    <a:pt x="194" y="84"/>
                  </a:lnTo>
                  <a:lnTo>
                    <a:pt x="194" y="84"/>
                  </a:lnTo>
                  <a:lnTo>
                    <a:pt x="195" y="84"/>
                  </a:lnTo>
                  <a:lnTo>
                    <a:pt x="195" y="84"/>
                  </a:lnTo>
                  <a:lnTo>
                    <a:pt x="196" y="84"/>
                  </a:lnTo>
                  <a:lnTo>
                    <a:pt x="196" y="84"/>
                  </a:lnTo>
                  <a:lnTo>
                    <a:pt x="197" y="84"/>
                  </a:lnTo>
                  <a:lnTo>
                    <a:pt x="197" y="84"/>
                  </a:lnTo>
                  <a:lnTo>
                    <a:pt x="198" y="84"/>
                  </a:lnTo>
                  <a:lnTo>
                    <a:pt x="198" y="84"/>
                  </a:lnTo>
                  <a:lnTo>
                    <a:pt x="199" y="84"/>
                  </a:lnTo>
                  <a:lnTo>
                    <a:pt x="199" y="84"/>
                  </a:lnTo>
                  <a:lnTo>
                    <a:pt x="200" y="84"/>
                  </a:lnTo>
                  <a:lnTo>
                    <a:pt x="200" y="84"/>
                  </a:lnTo>
                  <a:lnTo>
                    <a:pt x="201" y="84"/>
                  </a:lnTo>
                  <a:lnTo>
                    <a:pt x="201" y="84"/>
                  </a:lnTo>
                  <a:lnTo>
                    <a:pt x="202" y="84"/>
                  </a:lnTo>
                  <a:lnTo>
                    <a:pt x="202" y="84"/>
                  </a:lnTo>
                  <a:lnTo>
                    <a:pt x="203" y="84"/>
                  </a:lnTo>
                  <a:lnTo>
                    <a:pt x="203" y="84"/>
                  </a:lnTo>
                  <a:lnTo>
                    <a:pt x="204" y="84"/>
                  </a:lnTo>
                  <a:lnTo>
                    <a:pt x="204" y="84"/>
                  </a:lnTo>
                  <a:lnTo>
                    <a:pt x="205" y="84"/>
                  </a:lnTo>
                  <a:lnTo>
                    <a:pt x="205" y="84"/>
                  </a:lnTo>
                  <a:lnTo>
                    <a:pt x="206" y="84"/>
                  </a:lnTo>
                  <a:lnTo>
                    <a:pt x="206" y="84"/>
                  </a:lnTo>
                  <a:lnTo>
                    <a:pt x="207" y="84"/>
                  </a:lnTo>
                  <a:lnTo>
                    <a:pt x="207" y="84"/>
                  </a:lnTo>
                  <a:lnTo>
                    <a:pt x="208" y="84"/>
                  </a:lnTo>
                  <a:lnTo>
                    <a:pt x="208" y="84"/>
                  </a:lnTo>
                  <a:lnTo>
                    <a:pt x="209" y="84"/>
                  </a:lnTo>
                  <a:lnTo>
                    <a:pt x="209" y="84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1" y="84"/>
                  </a:lnTo>
                  <a:lnTo>
                    <a:pt x="211" y="84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3" y="84"/>
                  </a:lnTo>
                  <a:lnTo>
                    <a:pt x="213" y="84"/>
                  </a:lnTo>
                  <a:lnTo>
                    <a:pt x="214" y="84"/>
                  </a:lnTo>
                  <a:lnTo>
                    <a:pt x="214" y="84"/>
                  </a:lnTo>
                  <a:lnTo>
                    <a:pt x="215" y="84"/>
                  </a:lnTo>
                  <a:lnTo>
                    <a:pt x="215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7" y="84"/>
                  </a:lnTo>
                  <a:lnTo>
                    <a:pt x="217" y="84"/>
                  </a:lnTo>
                  <a:lnTo>
                    <a:pt x="218" y="84"/>
                  </a:lnTo>
                  <a:lnTo>
                    <a:pt x="218" y="84"/>
                  </a:lnTo>
                  <a:lnTo>
                    <a:pt x="219" y="84"/>
                  </a:lnTo>
                  <a:lnTo>
                    <a:pt x="219" y="84"/>
                  </a:lnTo>
                  <a:lnTo>
                    <a:pt x="220" y="84"/>
                  </a:lnTo>
                  <a:lnTo>
                    <a:pt x="220" y="84"/>
                  </a:lnTo>
                  <a:lnTo>
                    <a:pt x="221" y="84"/>
                  </a:lnTo>
                  <a:lnTo>
                    <a:pt x="221" y="84"/>
                  </a:lnTo>
                  <a:lnTo>
                    <a:pt x="222" y="84"/>
                  </a:lnTo>
                  <a:lnTo>
                    <a:pt x="222" y="84"/>
                  </a:lnTo>
                  <a:lnTo>
                    <a:pt x="223" y="84"/>
                  </a:lnTo>
                  <a:lnTo>
                    <a:pt x="223" y="84"/>
                  </a:lnTo>
                  <a:lnTo>
                    <a:pt x="224" y="84"/>
                  </a:lnTo>
                  <a:lnTo>
                    <a:pt x="224" y="84"/>
                  </a:lnTo>
                  <a:lnTo>
                    <a:pt x="225" y="84"/>
                  </a:lnTo>
                  <a:lnTo>
                    <a:pt x="225" y="84"/>
                  </a:lnTo>
                  <a:lnTo>
                    <a:pt x="226" y="84"/>
                  </a:lnTo>
                  <a:lnTo>
                    <a:pt x="226" y="84"/>
                  </a:lnTo>
                  <a:lnTo>
                    <a:pt x="227" y="84"/>
                  </a:lnTo>
                  <a:lnTo>
                    <a:pt x="227" y="84"/>
                  </a:lnTo>
                  <a:lnTo>
                    <a:pt x="228" y="84"/>
                  </a:lnTo>
                  <a:lnTo>
                    <a:pt x="228" y="84"/>
                  </a:lnTo>
                  <a:lnTo>
                    <a:pt x="229" y="84"/>
                  </a:lnTo>
                  <a:lnTo>
                    <a:pt x="229" y="84"/>
                  </a:lnTo>
                  <a:lnTo>
                    <a:pt x="230" y="84"/>
                  </a:lnTo>
                  <a:lnTo>
                    <a:pt x="230" y="84"/>
                  </a:lnTo>
                  <a:lnTo>
                    <a:pt x="231" y="84"/>
                  </a:lnTo>
                  <a:lnTo>
                    <a:pt x="231" y="84"/>
                  </a:lnTo>
                  <a:lnTo>
                    <a:pt x="232" y="84"/>
                  </a:lnTo>
                  <a:lnTo>
                    <a:pt x="232" y="84"/>
                  </a:lnTo>
                  <a:lnTo>
                    <a:pt x="233" y="84"/>
                  </a:lnTo>
                  <a:lnTo>
                    <a:pt x="233" y="84"/>
                  </a:lnTo>
                  <a:lnTo>
                    <a:pt x="234" y="84"/>
                  </a:lnTo>
                  <a:lnTo>
                    <a:pt x="234" y="84"/>
                  </a:lnTo>
                  <a:lnTo>
                    <a:pt x="235" y="84"/>
                  </a:lnTo>
                  <a:lnTo>
                    <a:pt x="235" y="84"/>
                  </a:lnTo>
                  <a:lnTo>
                    <a:pt x="236" y="84"/>
                  </a:lnTo>
                  <a:lnTo>
                    <a:pt x="236" y="84"/>
                  </a:lnTo>
                  <a:lnTo>
                    <a:pt x="237" y="84"/>
                  </a:lnTo>
                  <a:lnTo>
                    <a:pt x="237" y="84"/>
                  </a:lnTo>
                  <a:lnTo>
                    <a:pt x="238" y="84"/>
                  </a:lnTo>
                  <a:lnTo>
                    <a:pt x="238" y="84"/>
                  </a:lnTo>
                  <a:lnTo>
                    <a:pt x="239" y="84"/>
                  </a:lnTo>
                  <a:lnTo>
                    <a:pt x="239" y="84"/>
                  </a:lnTo>
                  <a:lnTo>
                    <a:pt x="240" y="84"/>
                  </a:lnTo>
                  <a:lnTo>
                    <a:pt x="240" y="84"/>
                  </a:lnTo>
                  <a:lnTo>
                    <a:pt x="241" y="84"/>
                  </a:lnTo>
                  <a:lnTo>
                    <a:pt x="241" y="84"/>
                  </a:lnTo>
                  <a:lnTo>
                    <a:pt x="242" y="84"/>
                  </a:lnTo>
                  <a:lnTo>
                    <a:pt x="242" y="84"/>
                  </a:lnTo>
                  <a:lnTo>
                    <a:pt x="243" y="84"/>
                  </a:lnTo>
                  <a:lnTo>
                    <a:pt x="243" y="84"/>
                  </a:lnTo>
                  <a:lnTo>
                    <a:pt x="244" y="84"/>
                  </a:lnTo>
                  <a:lnTo>
                    <a:pt x="244" y="84"/>
                  </a:lnTo>
                  <a:lnTo>
                    <a:pt x="245" y="84"/>
                  </a:lnTo>
                  <a:lnTo>
                    <a:pt x="245" y="84"/>
                  </a:lnTo>
                  <a:lnTo>
                    <a:pt x="246" y="84"/>
                  </a:lnTo>
                  <a:lnTo>
                    <a:pt x="246" y="84"/>
                  </a:lnTo>
                  <a:lnTo>
                    <a:pt x="247" y="84"/>
                  </a:lnTo>
                  <a:lnTo>
                    <a:pt x="247" y="84"/>
                  </a:lnTo>
                  <a:lnTo>
                    <a:pt x="248" y="84"/>
                  </a:lnTo>
                  <a:lnTo>
                    <a:pt x="248" y="84"/>
                  </a:lnTo>
                  <a:lnTo>
                    <a:pt x="249" y="84"/>
                  </a:lnTo>
                  <a:lnTo>
                    <a:pt x="249" y="84"/>
                  </a:lnTo>
                  <a:lnTo>
                    <a:pt x="250" y="84"/>
                  </a:lnTo>
                  <a:lnTo>
                    <a:pt x="250" y="84"/>
                  </a:lnTo>
                  <a:lnTo>
                    <a:pt x="251" y="84"/>
                  </a:lnTo>
                  <a:lnTo>
                    <a:pt x="251" y="8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3" y="84"/>
                  </a:lnTo>
                  <a:lnTo>
                    <a:pt x="253" y="84"/>
                  </a:lnTo>
                  <a:lnTo>
                    <a:pt x="254" y="84"/>
                  </a:lnTo>
                  <a:lnTo>
                    <a:pt x="254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6" y="84"/>
                  </a:lnTo>
                  <a:lnTo>
                    <a:pt x="256" y="84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8" y="84"/>
                  </a:lnTo>
                  <a:lnTo>
                    <a:pt x="258" y="84"/>
                  </a:lnTo>
                  <a:lnTo>
                    <a:pt x="259" y="84"/>
                  </a:lnTo>
                  <a:lnTo>
                    <a:pt x="259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1" y="84"/>
                  </a:lnTo>
                  <a:lnTo>
                    <a:pt x="261" y="84"/>
                  </a:lnTo>
                  <a:lnTo>
                    <a:pt x="262" y="84"/>
                  </a:lnTo>
                  <a:lnTo>
                    <a:pt x="262" y="84"/>
                  </a:lnTo>
                  <a:lnTo>
                    <a:pt x="263" y="84"/>
                  </a:lnTo>
                  <a:lnTo>
                    <a:pt x="263" y="84"/>
                  </a:lnTo>
                  <a:lnTo>
                    <a:pt x="264" y="84"/>
                  </a:lnTo>
                  <a:lnTo>
                    <a:pt x="264" y="84"/>
                  </a:lnTo>
                  <a:lnTo>
                    <a:pt x="265" y="84"/>
                  </a:lnTo>
                  <a:lnTo>
                    <a:pt x="265" y="84"/>
                  </a:lnTo>
                  <a:lnTo>
                    <a:pt x="266" y="84"/>
                  </a:lnTo>
                  <a:lnTo>
                    <a:pt x="266" y="84"/>
                  </a:lnTo>
                  <a:lnTo>
                    <a:pt x="267" y="84"/>
                  </a:lnTo>
                  <a:lnTo>
                    <a:pt x="267" y="84"/>
                  </a:lnTo>
                  <a:lnTo>
                    <a:pt x="268" y="84"/>
                  </a:lnTo>
                  <a:lnTo>
                    <a:pt x="268" y="84"/>
                  </a:lnTo>
                  <a:lnTo>
                    <a:pt x="269" y="84"/>
                  </a:lnTo>
                  <a:lnTo>
                    <a:pt x="269" y="84"/>
                  </a:lnTo>
                  <a:lnTo>
                    <a:pt x="270" y="84"/>
                  </a:lnTo>
                  <a:lnTo>
                    <a:pt x="270" y="84"/>
                  </a:lnTo>
                  <a:lnTo>
                    <a:pt x="271" y="84"/>
                  </a:lnTo>
                  <a:lnTo>
                    <a:pt x="271" y="84"/>
                  </a:lnTo>
                  <a:lnTo>
                    <a:pt x="272" y="84"/>
                  </a:lnTo>
                  <a:lnTo>
                    <a:pt x="272" y="84"/>
                  </a:lnTo>
                  <a:lnTo>
                    <a:pt x="273" y="84"/>
                  </a:lnTo>
                  <a:lnTo>
                    <a:pt x="273" y="84"/>
                  </a:lnTo>
                  <a:lnTo>
                    <a:pt x="274" y="84"/>
                  </a:lnTo>
                  <a:lnTo>
                    <a:pt x="274" y="84"/>
                  </a:lnTo>
                  <a:lnTo>
                    <a:pt x="275" y="84"/>
                  </a:lnTo>
                  <a:lnTo>
                    <a:pt x="275" y="84"/>
                  </a:lnTo>
                  <a:lnTo>
                    <a:pt x="276" y="84"/>
                  </a:lnTo>
                  <a:lnTo>
                    <a:pt x="276" y="84"/>
                  </a:lnTo>
                  <a:lnTo>
                    <a:pt x="277" y="84"/>
                  </a:lnTo>
                  <a:lnTo>
                    <a:pt x="277" y="84"/>
                  </a:lnTo>
                  <a:lnTo>
                    <a:pt x="278" y="84"/>
                  </a:lnTo>
                  <a:lnTo>
                    <a:pt x="278" y="84"/>
                  </a:lnTo>
                  <a:lnTo>
                    <a:pt x="279" y="84"/>
                  </a:lnTo>
                  <a:lnTo>
                    <a:pt x="279" y="84"/>
                  </a:lnTo>
                  <a:lnTo>
                    <a:pt x="280" y="84"/>
                  </a:lnTo>
                  <a:lnTo>
                    <a:pt x="280" y="84"/>
                  </a:lnTo>
                  <a:lnTo>
                    <a:pt x="281" y="84"/>
                  </a:lnTo>
                  <a:lnTo>
                    <a:pt x="281" y="84"/>
                  </a:lnTo>
                  <a:lnTo>
                    <a:pt x="282" y="84"/>
                  </a:lnTo>
                  <a:lnTo>
                    <a:pt x="282" y="84"/>
                  </a:lnTo>
                  <a:lnTo>
                    <a:pt x="283" y="84"/>
                  </a:lnTo>
                  <a:lnTo>
                    <a:pt x="283" y="84"/>
                  </a:lnTo>
                  <a:lnTo>
                    <a:pt x="284" y="84"/>
                  </a:lnTo>
                  <a:lnTo>
                    <a:pt x="284" y="84"/>
                  </a:lnTo>
                  <a:lnTo>
                    <a:pt x="285" y="84"/>
                  </a:lnTo>
                  <a:lnTo>
                    <a:pt x="285" y="84"/>
                  </a:lnTo>
                  <a:lnTo>
                    <a:pt x="286" y="84"/>
                  </a:lnTo>
                  <a:lnTo>
                    <a:pt x="286" y="84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8" y="84"/>
                  </a:lnTo>
                  <a:lnTo>
                    <a:pt x="288" y="84"/>
                  </a:lnTo>
                  <a:lnTo>
                    <a:pt x="289" y="84"/>
                  </a:lnTo>
                  <a:lnTo>
                    <a:pt x="289" y="84"/>
                  </a:lnTo>
                  <a:lnTo>
                    <a:pt x="290" y="84"/>
                  </a:lnTo>
                  <a:lnTo>
                    <a:pt x="290" y="84"/>
                  </a:lnTo>
                  <a:lnTo>
                    <a:pt x="291" y="84"/>
                  </a:lnTo>
                  <a:lnTo>
                    <a:pt x="291" y="84"/>
                  </a:lnTo>
                  <a:lnTo>
                    <a:pt x="292" y="84"/>
                  </a:lnTo>
                  <a:lnTo>
                    <a:pt x="292" y="84"/>
                  </a:lnTo>
                  <a:lnTo>
                    <a:pt x="293" y="84"/>
                  </a:lnTo>
                  <a:lnTo>
                    <a:pt x="293" y="84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5" y="84"/>
                  </a:lnTo>
                  <a:lnTo>
                    <a:pt x="295" y="84"/>
                  </a:lnTo>
                  <a:lnTo>
                    <a:pt x="296" y="84"/>
                  </a:lnTo>
                  <a:lnTo>
                    <a:pt x="296" y="84"/>
                  </a:lnTo>
                  <a:lnTo>
                    <a:pt x="297" y="84"/>
                  </a:lnTo>
                  <a:lnTo>
                    <a:pt x="297" y="84"/>
                  </a:lnTo>
                  <a:lnTo>
                    <a:pt x="298" y="84"/>
                  </a:lnTo>
                  <a:lnTo>
                    <a:pt x="298" y="84"/>
                  </a:lnTo>
                  <a:lnTo>
                    <a:pt x="299" y="84"/>
                  </a:lnTo>
                  <a:lnTo>
                    <a:pt x="299" y="84"/>
                  </a:lnTo>
                  <a:lnTo>
                    <a:pt x="300" y="84"/>
                  </a:lnTo>
                  <a:lnTo>
                    <a:pt x="300" y="84"/>
                  </a:lnTo>
                  <a:lnTo>
                    <a:pt x="301" y="84"/>
                  </a:lnTo>
                  <a:lnTo>
                    <a:pt x="301" y="84"/>
                  </a:lnTo>
                  <a:lnTo>
                    <a:pt x="302" y="84"/>
                  </a:lnTo>
                  <a:lnTo>
                    <a:pt x="302" y="84"/>
                  </a:lnTo>
                  <a:lnTo>
                    <a:pt x="303" y="84"/>
                  </a:lnTo>
                  <a:lnTo>
                    <a:pt x="303" y="84"/>
                  </a:lnTo>
                  <a:lnTo>
                    <a:pt x="304" y="84"/>
                  </a:lnTo>
                  <a:lnTo>
                    <a:pt x="304" y="84"/>
                  </a:lnTo>
                  <a:lnTo>
                    <a:pt x="305" y="84"/>
                  </a:lnTo>
                  <a:lnTo>
                    <a:pt x="305" y="84"/>
                  </a:lnTo>
                  <a:lnTo>
                    <a:pt x="306" y="84"/>
                  </a:lnTo>
                  <a:lnTo>
                    <a:pt x="306" y="84"/>
                  </a:lnTo>
                  <a:lnTo>
                    <a:pt x="307" y="84"/>
                  </a:lnTo>
                  <a:lnTo>
                    <a:pt x="307" y="84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9" y="84"/>
                  </a:lnTo>
                  <a:lnTo>
                    <a:pt x="309" y="84"/>
                  </a:lnTo>
                  <a:lnTo>
                    <a:pt x="310" y="84"/>
                  </a:lnTo>
                  <a:lnTo>
                    <a:pt x="310" y="84"/>
                  </a:lnTo>
                  <a:lnTo>
                    <a:pt x="311" y="84"/>
                  </a:lnTo>
                  <a:lnTo>
                    <a:pt x="311" y="84"/>
                  </a:lnTo>
                  <a:lnTo>
                    <a:pt x="312" y="84"/>
                  </a:lnTo>
                  <a:lnTo>
                    <a:pt x="312" y="84"/>
                  </a:lnTo>
                  <a:lnTo>
                    <a:pt x="313" y="84"/>
                  </a:lnTo>
                  <a:lnTo>
                    <a:pt x="313" y="84"/>
                  </a:lnTo>
                  <a:lnTo>
                    <a:pt x="314" y="84"/>
                  </a:lnTo>
                  <a:lnTo>
                    <a:pt x="314" y="84"/>
                  </a:lnTo>
                  <a:lnTo>
                    <a:pt x="315" y="84"/>
                  </a:lnTo>
                  <a:lnTo>
                    <a:pt x="315" y="84"/>
                  </a:lnTo>
                  <a:lnTo>
                    <a:pt x="316" y="84"/>
                  </a:lnTo>
                  <a:lnTo>
                    <a:pt x="316" y="84"/>
                  </a:lnTo>
                  <a:lnTo>
                    <a:pt x="317" y="84"/>
                  </a:lnTo>
                  <a:lnTo>
                    <a:pt x="317" y="84"/>
                  </a:lnTo>
                  <a:lnTo>
                    <a:pt x="318" y="84"/>
                  </a:lnTo>
                  <a:lnTo>
                    <a:pt x="318" y="84"/>
                  </a:lnTo>
                  <a:lnTo>
                    <a:pt x="319" y="84"/>
                  </a:lnTo>
                  <a:lnTo>
                    <a:pt x="319" y="84"/>
                  </a:lnTo>
                  <a:lnTo>
                    <a:pt x="320" y="84"/>
                  </a:lnTo>
                  <a:lnTo>
                    <a:pt x="320" y="84"/>
                  </a:lnTo>
                  <a:lnTo>
                    <a:pt x="321" y="84"/>
                  </a:lnTo>
                  <a:lnTo>
                    <a:pt x="321" y="84"/>
                  </a:lnTo>
                  <a:lnTo>
                    <a:pt x="322" y="84"/>
                  </a:lnTo>
                  <a:lnTo>
                    <a:pt x="322" y="84"/>
                  </a:lnTo>
                  <a:lnTo>
                    <a:pt x="323" y="84"/>
                  </a:lnTo>
                  <a:lnTo>
                    <a:pt x="323" y="84"/>
                  </a:lnTo>
                  <a:lnTo>
                    <a:pt x="324" y="84"/>
                  </a:lnTo>
                  <a:lnTo>
                    <a:pt x="324" y="84"/>
                  </a:lnTo>
                  <a:lnTo>
                    <a:pt x="325" y="84"/>
                  </a:lnTo>
                  <a:lnTo>
                    <a:pt x="325" y="84"/>
                  </a:lnTo>
                  <a:lnTo>
                    <a:pt x="326" y="84"/>
                  </a:lnTo>
                  <a:lnTo>
                    <a:pt x="326" y="84"/>
                  </a:lnTo>
                  <a:lnTo>
                    <a:pt x="327" y="84"/>
                  </a:lnTo>
                  <a:lnTo>
                    <a:pt x="327" y="84"/>
                  </a:lnTo>
                  <a:lnTo>
                    <a:pt x="328" y="84"/>
                  </a:lnTo>
                  <a:lnTo>
                    <a:pt x="328" y="84"/>
                  </a:lnTo>
                  <a:lnTo>
                    <a:pt x="329" y="84"/>
                  </a:lnTo>
                  <a:lnTo>
                    <a:pt x="329" y="84"/>
                  </a:lnTo>
                  <a:lnTo>
                    <a:pt x="330" y="84"/>
                  </a:lnTo>
                  <a:lnTo>
                    <a:pt x="330" y="84"/>
                  </a:lnTo>
                  <a:lnTo>
                    <a:pt x="331" y="84"/>
                  </a:lnTo>
                  <a:lnTo>
                    <a:pt x="331" y="84"/>
                  </a:lnTo>
                  <a:lnTo>
                    <a:pt x="332" y="84"/>
                  </a:lnTo>
                  <a:lnTo>
                    <a:pt x="332" y="84"/>
                  </a:lnTo>
                  <a:lnTo>
                    <a:pt x="333" y="84"/>
                  </a:lnTo>
                  <a:lnTo>
                    <a:pt x="333" y="84"/>
                  </a:lnTo>
                  <a:lnTo>
                    <a:pt x="334" y="84"/>
                  </a:lnTo>
                  <a:lnTo>
                    <a:pt x="334" y="84"/>
                  </a:lnTo>
                  <a:lnTo>
                    <a:pt x="335" y="84"/>
                  </a:lnTo>
                  <a:lnTo>
                    <a:pt x="335" y="84"/>
                  </a:lnTo>
                  <a:lnTo>
                    <a:pt x="336" y="84"/>
                  </a:lnTo>
                  <a:lnTo>
                    <a:pt x="336" y="84"/>
                  </a:lnTo>
                  <a:lnTo>
                    <a:pt x="337" y="84"/>
                  </a:lnTo>
                  <a:lnTo>
                    <a:pt x="337" y="84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39" y="84"/>
                  </a:lnTo>
                  <a:lnTo>
                    <a:pt x="339" y="84"/>
                  </a:lnTo>
                  <a:lnTo>
                    <a:pt x="340" y="84"/>
                  </a:lnTo>
                  <a:lnTo>
                    <a:pt x="340" y="84"/>
                  </a:lnTo>
                  <a:lnTo>
                    <a:pt x="341" y="84"/>
                  </a:lnTo>
                  <a:lnTo>
                    <a:pt x="341" y="84"/>
                  </a:lnTo>
                  <a:lnTo>
                    <a:pt x="342" y="84"/>
                  </a:lnTo>
                  <a:lnTo>
                    <a:pt x="342" y="84"/>
                  </a:lnTo>
                  <a:lnTo>
                    <a:pt x="343" y="84"/>
                  </a:lnTo>
                  <a:lnTo>
                    <a:pt x="343" y="84"/>
                  </a:lnTo>
                  <a:lnTo>
                    <a:pt x="344" y="84"/>
                  </a:lnTo>
                  <a:lnTo>
                    <a:pt x="344" y="84"/>
                  </a:lnTo>
                  <a:lnTo>
                    <a:pt x="345" y="84"/>
                  </a:lnTo>
                  <a:lnTo>
                    <a:pt x="345" y="84"/>
                  </a:lnTo>
                  <a:lnTo>
                    <a:pt x="346" y="84"/>
                  </a:lnTo>
                  <a:lnTo>
                    <a:pt x="346" y="84"/>
                  </a:lnTo>
                  <a:lnTo>
                    <a:pt x="347" y="84"/>
                  </a:lnTo>
                  <a:lnTo>
                    <a:pt x="347" y="84"/>
                  </a:lnTo>
                  <a:lnTo>
                    <a:pt x="348" y="84"/>
                  </a:lnTo>
                  <a:lnTo>
                    <a:pt x="348" y="84"/>
                  </a:lnTo>
                  <a:lnTo>
                    <a:pt x="349" y="84"/>
                  </a:lnTo>
                  <a:lnTo>
                    <a:pt x="349" y="84"/>
                  </a:lnTo>
                  <a:lnTo>
                    <a:pt x="350" y="84"/>
                  </a:lnTo>
                  <a:lnTo>
                    <a:pt x="350" y="84"/>
                  </a:lnTo>
                  <a:lnTo>
                    <a:pt x="351" y="84"/>
                  </a:lnTo>
                  <a:lnTo>
                    <a:pt x="351" y="84"/>
                  </a:lnTo>
                  <a:lnTo>
                    <a:pt x="352" y="84"/>
                  </a:lnTo>
                  <a:lnTo>
                    <a:pt x="352" y="84"/>
                  </a:lnTo>
                  <a:lnTo>
                    <a:pt x="353" y="84"/>
                  </a:lnTo>
                  <a:lnTo>
                    <a:pt x="353" y="83"/>
                  </a:lnTo>
                  <a:lnTo>
                    <a:pt x="354" y="72"/>
                  </a:lnTo>
                  <a:lnTo>
                    <a:pt x="354" y="44"/>
                  </a:lnTo>
                  <a:lnTo>
                    <a:pt x="355" y="13"/>
                  </a:lnTo>
                  <a:lnTo>
                    <a:pt x="355" y="0"/>
                  </a:lnTo>
                  <a:lnTo>
                    <a:pt x="356" y="17"/>
                  </a:lnTo>
                  <a:lnTo>
                    <a:pt x="356" y="49"/>
                  </a:lnTo>
                  <a:lnTo>
                    <a:pt x="357" y="74"/>
                  </a:lnTo>
                  <a:lnTo>
                    <a:pt x="357" y="84"/>
                  </a:lnTo>
                  <a:lnTo>
                    <a:pt x="358" y="84"/>
                  </a:lnTo>
                  <a:lnTo>
                    <a:pt x="358" y="84"/>
                  </a:lnTo>
                  <a:lnTo>
                    <a:pt x="359" y="84"/>
                  </a:lnTo>
                  <a:lnTo>
                    <a:pt x="359" y="84"/>
                  </a:lnTo>
                  <a:lnTo>
                    <a:pt x="360" y="84"/>
                  </a:lnTo>
                  <a:lnTo>
                    <a:pt x="360" y="84"/>
                  </a:lnTo>
                  <a:lnTo>
                    <a:pt x="361" y="84"/>
                  </a:lnTo>
                  <a:lnTo>
                    <a:pt x="361" y="84"/>
                  </a:lnTo>
                  <a:lnTo>
                    <a:pt x="362" y="84"/>
                  </a:lnTo>
                  <a:lnTo>
                    <a:pt x="362" y="84"/>
                  </a:lnTo>
                  <a:lnTo>
                    <a:pt x="363" y="84"/>
                  </a:lnTo>
                  <a:lnTo>
                    <a:pt x="363" y="84"/>
                  </a:lnTo>
                  <a:lnTo>
                    <a:pt x="364" y="84"/>
                  </a:lnTo>
                  <a:lnTo>
                    <a:pt x="364" y="84"/>
                  </a:lnTo>
                  <a:lnTo>
                    <a:pt x="365" y="84"/>
                  </a:lnTo>
                  <a:lnTo>
                    <a:pt x="365" y="84"/>
                  </a:lnTo>
                  <a:lnTo>
                    <a:pt x="366" y="84"/>
                  </a:lnTo>
                  <a:lnTo>
                    <a:pt x="366" y="84"/>
                  </a:lnTo>
                  <a:lnTo>
                    <a:pt x="367" y="84"/>
                  </a:lnTo>
                  <a:lnTo>
                    <a:pt x="367" y="84"/>
                  </a:lnTo>
                  <a:lnTo>
                    <a:pt x="368" y="84"/>
                  </a:lnTo>
                  <a:lnTo>
                    <a:pt x="368" y="84"/>
                  </a:lnTo>
                  <a:lnTo>
                    <a:pt x="369" y="84"/>
                  </a:lnTo>
                  <a:lnTo>
                    <a:pt x="369" y="84"/>
                  </a:lnTo>
                  <a:lnTo>
                    <a:pt x="370" y="84"/>
                  </a:lnTo>
                  <a:lnTo>
                    <a:pt x="370" y="84"/>
                  </a:lnTo>
                  <a:lnTo>
                    <a:pt x="371" y="84"/>
                  </a:lnTo>
                  <a:lnTo>
                    <a:pt x="371" y="84"/>
                  </a:lnTo>
                  <a:lnTo>
                    <a:pt x="372" y="84"/>
                  </a:lnTo>
                  <a:lnTo>
                    <a:pt x="372" y="84"/>
                  </a:lnTo>
                  <a:lnTo>
                    <a:pt x="373" y="84"/>
                  </a:lnTo>
                  <a:lnTo>
                    <a:pt x="373" y="84"/>
                  </a:lnTo>
                  <a:lnTo>
                    <a:pt x="374" y="84"/>
                  </a:lnTo>
                  <a:lnTo>
                    <a:pt x="374" y="84"/>
                  </a:lnTo>
                  <a:lnTo>
                    <a:pt x="375" y="84"/>
                  </a:lnTo>
                  <a:lnTo>
                    <a:pt x="375" y="84"/>
                  </a:lnTo>
                  <a:lnTo>
                    <a:pt x="376" y="84"/>
                  </a:lnTo>
                  <a:lnTo>
                    <a:pt x="376" y="84"/>
                  </a:lnTo>
                  <a:lnTo>
                    <a:pt x="377" y="84"/>
                  </a:lnTo>
                  <a:lnTo>
                    <a:pt x="377" y="84"/>
                  </a:lnTo>
                  <a:lnTo>
                    <a:pt x="378" y="84"/>
                  </a:lnTo>
                  <a:lnTo>
                    <a:pt x="378" y="84"/>
                  </a:lnTo>
                  <a:lnTo>
                    <a:pt x="379" y="84"/>
                  </a:lnTo>
                  <a:lnTo>
                    <a:pt x="379" y="84"/>
                  </a:lnTo>
                  <a:lnTo>
                    <a:pt x="380" y="84"/>
                  </a:lnTo>
                  <a:lnTo>
                    <a:pt x="380" y="84"/>
                  </a:lnTo>
                  <a:lnTo>
                    <a:pt x="381" y="84"/>
                  </a:lnTo>
                  <a:lnTo>
                    <a:pt x="381" y="84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3" y="84"/>
                  </a:lnTo>
                  <a:lnTo>
                    <a:pt x="383" y="84"/>
                  </a:lnTo>
                  <a:lnTo>
                    <a:pt x="384" y="84"/>
                  </a:lnTo>
                  <a:lnTo>
                    <a:pt x="384" y="84"/>
                  </a:lnTo>
                  <a:lnTo>
                    <a:pt x="385" y="84"/>
                  </a:lnTo>
                  <a:lnTo>
                    <a:pt x="385" y="84"/>
                  </a:lnTo>
                  <a:lnTo>
                    <a:pt x="386" y="84"/>
                  </a:lnTo>
                  <a:lnTo>
                    <a:pt x="386" y="84"/>
                  </a:lnTo>
                  <a:lnTo>
                    <a:pt x="387" y="84"/>
                  </a:lnTo>
                  <a:lnTo>
                    <a:pt x="387" y="84"/>
                  </a:lnTo>
                  <a:lnTo>
                    <a:pt x="388" y="84"/>
                  </a:lnTo>
                  <a:lnTo>
                    <a:pt x="388" y="84"/>
                  </a:lnTo>
                  <a:lnTo>
                    <a:pt x="389" y="84"/>
                  </a:lnTo>
                  <a:lnTo>
                    <a:pt x="389" y="84"/>
                  </a:lnTo>
                  <a:lnTo>
                    <a:pt x="390" y="84"/>
                  </a:lnTo>
                  <a:lnTo>
                    <a:pt x="390" y="84"/>
                  </a:lnTo>
                  <a:lnTo>
                    <a:pt x="391" y="84"/>
                  </a:lnTo>
                  <a:lnTo>
                    <a:pt x="391" y="84"/>
                  </a:lnTo>
                  <a:lnTo>
                    <a:pt x="392" y="84"/>
                  </a:lnTo>
                  <a:lnTo>
                    <a:pt x="392" y="84"/>
                  </a:lnTo>
                  <a:lnTo>
                    <a:pt x="393" y="84"/>
                  </a:lnTo>
                  <a:lnTo>
                    <a:pt x="393" y="84"/>
                  </a:lnTo>
                  <a:lnTo>
                    <a:pt x="394" y="84"/>
                  </a:lnTo>
                  <a:lnTo>
                    <a:pt x="394" y="84"/>
                  </a:lnTo>
                  <a:lnTo>
                    <a:pt x="395" y="84"/>
                  </a:lnTo>
                  <a:lnTo>
                    <a:pt x="395" y="84"/>
                  </a:lnTo>
                  <a:lnTo>
                    <a:pt x="396" y="84"/>
                  </a:lnTo>
                  <a:lnTo>
                    <a:pt x="396" y="84"/>
                  </a:lnTo>
                  <a:lnTo>
                    <a:pt x="397" y="84"/>
                  </a:lnTo>
                  <a:lnTo>
                    <a:pt x="397" y="84"/>
                  </a:lnTo>
                  <a:lnTo>
                    <a:pt x="398" y="84"/>
                  </a:lnTo>
                  <a:lnTo>
                    <a:pt x="398" y="84"/>
                  </a:lnTo>
                  <a:lnTo>
                    <a:pt x="399" y="84"/>
                  </a:lnTo>
                  <a:lnTo>
                    <a:pt x="399" y="84"/>
                  </a:lnTo>
                  <a:lnTo>
                    <a:pt x="400" y="84"/>
                  </a:lnTo>
                  <a:lnTo>
                    <a:pt x="400" y="84"/>
                  </a:lnTo>
                  <a:lnTo>
                    <a:pt x="401" y="84"/>
                  </a:lnTo>
                  <a:lnTo>
                    <a:pt x="401" y="84"/>
                  </a:lnTo>
                  <a:lnTo>
                    <a:pt x="402" y="84"/>
                  </a:lnTo>
                  <a:lnTo>
                    <a:pt x="402" y="84"/>
                  </a:lnTo>
                  <a:lnTo>
                    <a:pt x="403" y="84"/>
                  </a:lnTo>
                  <a:lnTo>
                    <a:pt x="403" y="84"/>
                  </a:lnTo>
                  <a:lnTo>
                    <a:pt x="404" y="84"/>
                  </a:lnTo>
                  <a:lnTo>
                    <a:pt x="404" y="84"/>
                  </a:lnTo>
                  <a:lnTo>
                    <a:pt x="405" y="84"/>
                  </a:lnTo>
                  <a:lnTo>
                    <a:pt x="405" y="84"/>
                  </a:lnTo>
                  <a:lnTo>
                    <a:pt x="406" y="84"/>
                  </a:lnTo>
                  <a:lnTo>
                    <a:pt x="406" y="84"/>
                  </a:lnTo>
                  <a:lnTo>
                    <a:pt x="407" y="84"/>
                  </a:lnTo>
                  <a:lnTo>
                    <a:pt x="407" y="84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409" y="84"/>
                  </a:lnTo>
                  <a:lnTo>
                    <a:pt x="409" y="84"/>
                  </a:lnTo>
                  <a:lnTo>
                    <a:pt x="410" y="84"/>
                  </a:lnTo>
                  <a:lnTo>
                    <a:pt x="410" y="84"/>
                  </a:lnTo>
                  <a:lnTo>
                    <a:pt x="411" y="84"/>
                  </a:lnTo>
                  <a:lnTo>
                    <a:pt x="411" y="84"/>
                  </a:lnTo>
                  <a:lnTo>
                    <a:pt x="412" y="84"/>
                  </a:lnTo>
                  <a:lnTo>
                    <a:pt x="412" y="84"/>
                  </a:lnTo>
                  <a:lnTo>
                    <a:pt x="413" y="84"/>
                  </a:lnTo>
                  <a:lnTo>
                    <a:pt x="413" y="84"/>
                  </a:lnTo>
                  <a:lnTo>
                    <a:pt x="414" y="84"/>
                  </a:lnTo>
                  <a:lnTo>
                    <a:pt x="414" y="84"/>
                  </a:lnTo>
                  <a:lnTo>
                    <a:pt x="415" y="84"/>
                  </a:lnTo>
                  <a:lnTo>
                    <a:pt x="415" y="84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7" y="84"/>
                  </a:lnTo>
                  <a:lnTo>
                    <a:pt x="417" y="84"/>
                  </a:lnTo>
                  <a:lnTo>
                    <a:pt x="418" y="84"/>
                  </a:lnTo>
                  <a:lnTo>
                    <a:pt x="418" y="84"/>
                  </a:lnTo>
                  <a:lnTo>
                    <a:pt x="419" y="84"/>
                  </a:lnTo>
                  <a:lnTo>
                    <a:pt x="419" y="84"/>
                  </a:lnTo>
                  <a:lnTo>
                    <a:pt x="420" y="84"/>
                  </a:lnTo>
                  <a:lnTo>
                    <a:pt x="420" y="84"/>
                  </a:lnTo>
                  <a:lnTo>
                    <a:pt x="421" y="84"/>
                  </a:lnTo>
                  <a:lnTo>
                    <a:pt x="421" y="84"/>
                  </a:lnTo>
                  <a:lnTo>
                    <a:pt x="422" y="84"/>
                  </a:lnTo>
                  <a:lnTo>
                    <a:pt x="422" y="84"/>
                  </a:lnTo>
                  <a:lnTo>
                    <a:pt x="423" y="84"/>
                  </a:lnTo>
                  <a:lnTo>
                    <a:pt x="423" y="84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5" y="84"/>
                  </a:lnTo>
                  <a:lnTo>
                    <a:pt x="425" y="84"/>
                  </a:lnTo>
                  <a:lnTo>
                    <a:pt x="426" y="84"/>
                  </a:lnTo>
                  <a:lnTo>
                    <a:pt x="426" y="84"/>
                  </a:lnTo>
                  <a:lnTo>
                    <a:pt x="427" y="84"/>
                  </a:lnTo>
                  <a:lnTo>
                    <a:pt x="427" y="84"/>
                  </a:lnTo>
                  <a:lnTo>
                    <a:pt x="428" y="84"/>
                  </a:lnTo>
                  <a:lnTo>
                    <a:pt x="428" y="84"/>
                  </a:lnTo>
                  <a:lnTo>
                    <a:pt x="429" y="84"/>
                  </a:lnTo>
                  <a:lnTo>
                    <a:pt x="429" y="84"/>
                  </a:lnTo>
                  <a:lnTo>
                    <a:pt x="430" y="84"/>
                  </a:lnTo>
                  <a:lnTo>
                    <a:pt x="430" y="84"/>
                  </a:lnTo>
                  <a:lnTo>
                    <a:pt x="431" y="84"/>
                  </a:lnTo>
                  <a:lnTo>
                    <a:pt x="431" y="84"/>
                  </a:lnTo>
                  <a:lnTo>
                    <a:pt x="432" y="84"/>
                  </a:lnTo>
                  <a:lnTo>
                    <a:pt x="432" y="84"/>
                  </a:lnTo>
                  <a:lnTo>
                    <a:pt x="433" y="84"/>
                  </a:lnTo>
                  <a:lnTo>
                    <a:pt x="433" y="84"/>
                  </a:lnTo>
                  <a:lnTo>
                    <a:pt x="434" y="84"/>
                  </a:lnTo>
                  <a:lnTo>
                    <a:pt x="434" y="84"/>
                  </a:lnTo>
                  <a:lnTo>
                    <a:pt x="435" y="84"/>
                  </a:lnTo>
                  <a:lnTo>
                    <a:pt x="435" y="84"/>
                  </a:lnTo>
                  <a:lnTo>
                    <a:pt x="436" y="84"/>
                  </a:lnTo>
                  <a:lnTo>
                    <a:pt x="436" y="84"/>
                  </a:lnTo>
                  <a:lnTo>
                    <a:pt x="437" y="84"/>
                  </a:lnTo>
                  <a:lnTo>
                    <a:pt x="437" y="84"/>
                  </a:lnTo>
                  <a:lnTo>
                    <a:pt x="438" y="84"/>
                  </a:lnTo>
                  <a:lnTo>
                    <a:pt x="438" y="84"/>
                  </a:lnTo>
                  <a:lnTo>
                    <a:pt x="439" y="84"/>
                  </a:lnTo>
                  <a:lnTo>
                    <a:pt x="439" y="84"/>
                  </a:lnTo>
                  <a:lnTo>
                    <a:pt x="440" y="84"/>
                  </a:lnTo>
                  <a:lnTo>
                    <a:pt x="440" y="84"/>
                  </a:lnTo>
                  <a:lnTo>
                    <a:pt x="441" y="84"/>
                  </a:lnTo>
                  <a:lnTo>
                    <a:pt x="441" y="84"/>
                  </a:lnTo>
                  <a:lnTo>
                    <a:pt x="442" y="84"/>
                  </a:lnTo>
                  <a:lnTo>
                    <a:pt x="442" y="84"/>
                  </a:lnTo>
                  <a:lnTo>
                    <a:pt x="443" y="84"/>
                  </a:lnTo>
                  <a:lnTo>
                    <a:pt x="443" y="84"/>
                  </a:lnTo>
                  <a:lnTo>
                    <a:pt x="444" y="84"/>
                  </a:lnTo>
                  <a:lnTo>
                    <a:pt x="444" y="84"/>
                  </a:lnTo>
                  <a:lnTo>
                    <a:pt x="445" y="84"/>
                  </a:lnTo>
                  <a:lnTo>
                    <a:pt x="445" y="84"/>
                  </a:lnTo>
                  <a:lnTo>
                    <a:pt x="446" y="84"/>
                  </a:lnTo>
                  <a:lnTo>
                    <a:pt x="446" y="84"/>
                  </a:lnTo>
                  <a:lnTo>
                    <a:pt x="447" y="84"/>
                  </a:lnTo>
                  <a:lnTo>
                    <a:pt x="447" y="84"/>
                  </a:lnTo>
                  <a:lnTo>
                    <a:pt x="448" y="84"/>
                  </a:lnTo>
                  <a:lnTo>
                    <a:pt x="448" y="84"/>
                  </a:lnTo>
                  <a:lnTo>
                    <a:pt x="449" y="84"/>
                  </a:lnTo>
                  <a:lnTo>
                    <a:pt x="449" y="84"/>
                  </a:lnTo>
                  <a:lnTo>
                    <a:pt x="450" y="84"/>
                  </a:lnTo>
                  <a:lnTo>
                    <a:pt x="450" y="84"/>
                  </a:lnTo>
                  <a:lnTo>
                    <a:pt x="451" y="84"/>
                  </a:lnTo>
                  <a:lnTo>
                    <a:pt x="451" y="84"/>
                  </a:lnTo>
                  <a:lnTo>
                    <a:pt x="452" y="84"/>
                  </a:lnTo>
                  <a:lnTo>
                    <a:pt x="452" y="84"/>
                  </a:lnTo>
                  <a:lnTo>
                    <a:pt x="453" y="84"/>
                  </a:lnTo>
                  <a:lnTo>
                    <a:pt x="453" y="84"/>
                  </a:lnTo>
                  <a:lnTo>
                    <a:pt x="454" y="84"/>
                  </a:lnTo>
                  <a:lnTo>
                    <a:pt x="454" y="84"/>
                  </a:lnTo>
                  <a:lnTo>
                    <a:pt x="455" y="84"/>
                  </a:lnTo>
                  <a:lnTo>
                    <a:pt x="455" y="84"/>
                  </a:lnTo>
                  <a:lnTo>
                    <a:pt x="456" y="84"/>
                  </a:lnTo>
                  <a:lnTo>
                    <a:pt x="456" y="84"/>
                  </a:lnTo>
                  <a:lnTo>
                    <a:pt x="457" y="84"/>
                  </a:lnTo>
                  <a:lnTo>
                    <a:pt x="457" y="84"/>
                  </a:lnTo>
                  <a:lnTo>
                    <a:pt x="458" y="84"/>
                  </a:lnTo>
                  <a:lnTo>
                    <a:pt x="458" y="84"/>
                  </a:lnTo>
                  <a:lnTo>
                    <a:pt x="459" y="84"/>
                  </a:lnTo>
                  <a:lnTo>
                    <a:pt x="459" y="84"/>
                  </a:lnTo>
                  <a:lnTo>
                    <a:pt x="460" y="84"/>
                  </a:lnTo>
                  <a:lnTo>
                    <a:pt x="460" y="84"/>
                  </a:lnTo>
                  <a:lnTo>
                    <a:pt x="461" y="84"/>
                  </a:lnTo>
                  <a:lnTo>
                    <a:pt x="461" y="84"/>
                  </a:lnTo>
                  <a:lnTo>
                    <a:pt x="462" y="84"/>
                  </a:lnTo>
                  <a:lnTo>
                    <a:pt x="462" y="84"/>
                  </a:lnTo>
                  <a:lnTo>
                    <a:pt x="463" y="84"/>
                  </a:lnTo>
                  <a:lnTo>
                    <a:pt x="463" y="84"/>
                  </a:lnTo>
                  <a:lnTo>
                    <a:pt x="464" y="84"/>
                  </a:lnTo>
                  <a:lnTo>
                    <a:pt x="464" y="84"/>
                  </a:lnTo>
                  <a:lnTo>
                    <a:pt x="465" y="84"/>
                  </a:lnTo>
                  <a:lnTo>
                    <a:pt x="465" y="84"/>
                  </a:lnTo>
                  <a:lnTo>
                    <a:pt x="466" y="84"/>
                  </a:lnTo>
                  <a:lnTo>
                    <a:pt x="466" y="84"/>
                  </a:lnTo>
                  <a:lnTo>
                    <a:pt x="467" y="84"/>
                  </a:lnTo>
                  <a:lnTo>
                    <a:pt x="467" y="84"/>
                  </a:lnTo>
                  <a:lnTo>
                    <a:pt x="468" y="84"/>
                  </a:lnTo>
                  <a:lnTo>
                    <a:pt x="468" y="84"/>
                  </a:lnTo>
                  <a:lnTo>
                    <a:pt x="469" y="84"/>
                  </a:lnTo>
                  <a:lnTo>
                    <a:pt x="469" y="84"/>
                  </a:lnTo>
                  <a:lnTo>
                    <a:pt x="470" y="84"/>
                  </a:lnTo>
                  <a:lnTo>
                    <a:pt x="470" y="84"/>
                  </a:lnTo>
                  <a:lnTo>
                    <a:pt x="471" y="84"/>
                  </a:lnTo>
                  <a:lnTo>
                    <a:pt x="471" y="84"/>
                  </a:lnTo>
                  <a:lnTo>
                    <a:pt x="472" y="84"/>
                  </a:lnTo>
                  <a:lnTo>
                    <a:pt x="472" y="84"/>
                  </a:lnTo>
                  <a:lnTo>
                    <a:pt x="473" y="84"/>
                  </a:lnTo>
                  <a:lnTo>
                    <a:pt x="473" y="84"/>
                  </a:lnTo>
                  <a:lnTo>
                    <a:pt x="474" y="84"/>
                  </a:lnTo>
                  <a:lnTo>
                    <a:pt x="474" y="84"/>
                  </a:lnTo>
                  <a:lnTo>
                    <a:pt x="475" y="84"/>
                  </a:lnTo>
                  <a:lnTo>
                    <a:pt x="475" y="84"/>
                  </a:lnTo>
                  <a:lnTo>
                    <a:pt x="476" y="84"/>
                  </a:lnTo>
                  <a:lnTo>
                    <a:pt x="476" y="84"/>
                  </a:lnTo>
                  <a:lnTo>
                    <a:pt x="477" y="84"/>
                  </a:lnTo>
                  <a:lnTo>
                    <a:pt x="477" y="84"/>
                  </a:lnTo>
                  <a:lnTo>
                    <a:pt x="478" y="84"/>
                  </a:lnTo>
                  <a:lnTo>
                    <a:pt x="478" y="84"/>
                  </a:lnTo>
                  <a:lnTo>
                    <a:pt x="479" y="84"/>
                  </a:lnTo>
                  <a:lnTo>
                    <a:pt x="479" y="84"/>
                  </a:lnTo>
                  <a:lnTo>
                    <a:pt x="480" y="84"/>
                  </a:lnTo>
                  <a:lnTo>
                    <a:pt x="480" y="84"/>
                  </a:lnTo>
                  <a:lnTo>
                    <a:pt x="481" y="84"/>
                  </a:lnTo>
                  <a:lnTo>
                    <a:pt x="481" y="84"/>
                  </a:lnTo>
                  <a:lnTo>
                    <a:pt x="482" y="84"/>
                  </a:lnTo>
                  <a:lnTo>
                    <a:pt x="482" y="84"/>
                  </a:lnTo>
                  <a:lnTo>
                    <a:pt x="483" y="84"/>
                  </a:lnTo>
                  <a:lnTo>
                    <a:pt x="483" y="84"/>
                  </a:lnTo>
                  <a:lnTo>
                    <a:pt x="484" y="84"/>
                  </a:lnTo>
                  <a:lnTo>
                    <a:pt x="484" y="84"/>
                  </a:lnTo>
                  <a:lnTo>
                    <a:pt x="485" y="84"/>
                  </a:lnTo>
                  <a:lnTo>
                    <a:pt x="485" y="84"/>
                  </a:lnTo>
                  <a:lnTo>
                    <a:pt x="486" y="84"/>
                  </a:lnTo>
                  <a:lnTo>
                    <a:pt x="486" y="84"/>
                  </a:lnTo>
                  <a:lnTo>
                    <a:pt x="487" y="84"/>
                  </a:lnTo>
                  <a:lnTo>
                    <a:pt x="487" y="84"/>
                  </a:lnTo>
                  <a:lnTo>
                    <a:pt x="488" y="84"/>
                  </a:lnTo>
                  <a:lnTo>
                    <a:pt x="488" y="84"/>
                  </a:lnTo>
                  <a:lnTo>
                    <a:pt x="489" y="84"/>
                  </a:lnTo>
                  <a:lnTo>
                    <a:pt x="489" y="84"/>
                  </a:lnTo>
                  <a:lnTo>
                    <a:pt x="490" y="84"/>
                  </a:lnTo>
                  <a:lnTo>
                    <a:pt x="490" y="84"/>
                  </a:lnTo>
                  <a:lnTo>
                    <a:pt x="491" y="84"/>
                  </a:lnTo>
                  <a:lnTo>
                    <a:pt x="491" y="84"/>
                  </a:lnTo>
                  <a:lnTo>
                    <a:pt x="492" y="78"/>
                  </a:lnTo>
                  <a:lnTo>
                    <a:pt x="492" y="64"/>
                  </a:lnTo>
                  <a:lnTo>
                    <a:pt x="493" y="49"/>
                  </a:lnTo>
                  <a:lnTo>
                    <a:pt x="493" y="45"/>
                  </a:lnTo>
                  <a:lnTo>
                    <a:pt x="494" y="53"/>
                  </a:lnTo>
                  <a:lnTo>
                    <a:pt x="494" y="69"/>
                  </a:lnTo>
                  <a:lnTo>
                    <a:pt x="495" y="80"/>
                  </a:lnTo>
                  <a:lnTo>
                    <a:pt x="495" y="84"/>
                  </a:lnTo>
                  <a:lnTo>
                    <a:pt x="496" y="84"/>
                  </a:lnTo>
                  <a:lnTo>
                    <a:pt x="496" y="84"/>
                  </a:lnTo>
                  <a:lnTo>
                    <a:pt x="497" y="84"/>
                  </a:lnTo>
                  <a:lnTo>
                    <a:pt x="497" y="84"/>
                  </a:lnTo>
                  <a:lnTo>
                    <a:pt x="498" y="84"/>
                  </a:lnTo>
                  <a:lnTo>
                    <a:pt x="498" y="84"/>
                  </a:lnTo>
                  <a:lnTo>
                    <a:pt x="499" y="84"/>
                  </a:lnTo>
                  <a:lnTo>
                    <a:pt x="499" y="84"/>
                  </a:lnTo>
                  <a:lnTo>
                    <a:pt x="500" y="84"/>
                  </a:lnTo>
                  <a:lnTo>
                    <a:pt x="500" y="84"/>
                  </a:lnTo>
                  <a:lnTo>
                    <a:pt x="501" y="84"/>
                  </a:lnTo>
                  <a:lnTo>
                    <a:pt x="501" y="84"/>
                  </a:lnTo>
                  <a:lnTo>
                    <a:pt x="502" y="84"/>
                  </a:lnTo>
                  <a:lnTo>
                    <a:pt x="502" y="84"/>
                  </a:lnTo>
                  <a:lnTo>
                    <a:pt x="503" y="84"/>
                  </a:lnTo>
                  <a:lnTo>
                    <a:pt x="503" y="84"/>
                  </a:lnTo>
                  <a:lnTo>
                    <a:pt x="504" y="84"/>
                  </a:lnTo>
                  <a:lnTo>
                    <a:pt x="504" y="84"/>
                  </a:lnTo>
                  <a:lnTo>
                    <a:pt x="505" y="84"/>
                  </a:lnTo>
                  <a:lnTo>
                    <a:pt x="505" y="84"/>
                  </a:lnTo>
                  <a:lnTo>
                    <a:pt x="506" y="84"/>
                  </a:lnTo>
                  <a:lnTo>
                    <a:pt x="506" y="84"/>
                  </a:lnTo>
                  <a:lnTo>
                    <a:pt x="507" y="84"/>
                  </a:lnTo>
                  <a:lnTo>
                    <a:pt x="507" y="84"/>
                  </a:lnTo>
                  <a:lnTo>
                    <a:pt x="508" y="84"/>
                  </a:lnTo>
                  <a:lnTo>
                    <a:pt x="508" y="84"/>
                  </a:lnTo>
                  <a:lnTo>
                    <a:pt x="509" y="84"/>
                  </a:lnTo>
                  <a:lnTo>
                    <a:pt x="509" y="84"/>
                  </a:lnTo>
                  <a:lnTo>
                    <a:pt x="510" y="84"/>
                  </a:lnTo>
                  <a:lnTo>
                    <a:pt x="510" y="84"/>
                  </a:lnTo>
                  <a:lnTo>
                    <a:pt x="511" y="84"/>
                  </a:lnTo>
                  <a:lnTo>
                    <a:pt x="511" y="84"/>
                  </a:lnTo>
                  <a:lnTo>
                    <a:pt x="512" y="84"/>
                  </a:lnTo>
                  <a:lnTo>
                    <a:pt x="512" y="84"/>
                  </a:lnTo>
                  <a:lnTo>
                    <a:pt x="513" y="84"/>
                  </a:lnTo>
                  <a:lnTo>
                    <a:pt x="513" y="84"/>
                  </a:lnTo>
                  <a:lnTo>
                    <a:pt x="514" y="84"/>
                  </a:lnTo>
                  <a:lnTo>
                    <a:pt x="514" y="84"/>
                  </a:lnTo>
                  <a:lnTo>
                    <a:pt x="515" y="84"/>
                  </a:lnTo>
                  <a:lnTo>
                    <a:pt x="515" y="84"/>
                  </a:lnTo>
                  <a:lnTo>
                    <a:pt x="516" y="84"/>
                  </a:lnTo>
                  <a:lnTo>
                    <a:pt x="516" y="84"/>
                  </a:lnTo>
                  <a:lnTo>
                    <a:pt x="517" y="84"/>
                  </a:lnTo>
                  <a:lnTo>
                    <a:pt x="517" y="84"/>
                  </a:lnTo>
                  <a:lnTo>
                    <a:pt x="518" y="84"/>
                  </a:lnTo>
                  <a:lnTo>
                    <a:pt x="518" y="84"/>
                  </a:lnTo>
                  <a:lnTo>
                    <a:pt x="519" y="84"/>
                  </a:lnTo>
                  <a:lnTo>
                    <a:pt x="519" y="84"/>
                  </a:lnTo>
                  <a:lnTo>
                    <a:pt x="520" y="84"/>
                  </a:lnTo>
                  <a:lnTo>
                    <a:pt x="520" y="84"/>
                  </a:lnTo>
                  <a:lnTo>
                    <a:pt x="521" y="84"/>
                  </a:lnTo>
                  <a:lnTo>
                    <a:pt x="521" y="84"/>
                  </a:lnTo>
                  <a:lnTo>
                    <a:pt x="522" y="84"/>
                  </a:lnTo>
                  <a:lnTo>
                    <a:pt x="522" y="84"/>
                  </a:lnTo>
                  <a:lnTo>
                    <a:pt x="523" y="84"/>
                  </a:lnTo>
                  <a:lnTo>
                    <a:pt x="523" y="84"/>
                  </a:lnTo>
                  <a:lnTo>
                    <a:pt x="524" y="84"/>
                  </a:lnTo>
                  <a:lnTo>
                    <a:pt x="524" y="84"/>
                  </a:lnTo>
                  <a:lnTo>
                    <a:pt x="525" y="84"/>
                  </a:lnTo>
                  <a:lnTo>
                    <a:pt x="525" y="84"/>
                  </a:lnTo>
                  <a:lnTo>
                    <a:pt x="526" y="84"/>
                  </a:lnTo>
                  <a:lnTo>
                    <a:pt x="526" y="84"/>
                  </a:lnTo>
                  <a:lnTo>
                    <a:pt x="527" y="84"/>
                  </a:lnTo>
                  <a:lnTo>
                    <a:pt x="527" y="84"/>
                  </a:lnTo>
                  <a:lnTo>
                    <a:pt x="528" y="84"/>
                  </a:lnTo>
                  <a:lnTo>
                    <a:pt x="528" y="84"/>
                  </a:lnTo>
                  <a:lnTo>
                    <a:pt x="529" y="84"/>
                  </a:lnTo>
                  <a:lnTo>
                    <a:pt x="529" y="84"/>
                  </a:lnTo>
                  <a:lnTo>
                    <a:pt x="530" y="84"/>
                  </a:lnTo>
                  <a:lnTo>
                    <a:pt x="530" y="84"/>
                  </a:lnTo>
                  <a:lnTo>
                    <a:pt x="531" y="84"/>
                  </a:lnTo>
                  <a:lnTo>
                    <a:pt x="531" y="84"/>
                  </a:lnTo>
                  <a:lnTo>
                    <a:pt x="532" y="84"/>
                  </a:lnTo>
                  <a:lnTo>
                    <a:pt x="532" y="84"/>
                  </a:lnTo>
                  <a:lnTo>
                    <a:pt x="533" y="84"/>
                  </a:lnTo>
                  <a:lnTo>
                    <a:pt x="533" y="84"/>
                  </a:lnTo>
                  <a:lnTo>
                    <a:pt x="534" y="84"/>
                  </a:lnTo>
                  <a:lnTo>
                    <a:pt x="534" y="84"/>
                  </a:lnTo>
                  <a:lnTo>
                    <a:pt x="535" y="84"/>
                  </a:lnTo>
                  <a:lnTo>
                    <a:pt x="535" y="84"/>
                  </a:lnTo>
                  <a:lnTo>
                    <a:pt x="536" y="84"/>
                  </a:lnTo>
                  <a:lnTo>
                    <a:pt x="536" y="84"/>
                  </a:lnTo>
                  <a:lnTo>
                    <a:pt x="537" y="84"/>
                  </a:lnTo>
                  <a:lnTo>
                    <a:pt x="537" y="84"/>
                  </a:lnTo>
                  <a:lnTo>
                    <a:pt x="538" y="84"/>
                  </a:lnTo>
                  <a:lnTo>
                    <a:pt x="538" y="84"/>
                  </a:lnTo>
                  <a:lnTo>
                    <a:pt x="539" y="84"/>
                  </a:lnTo>
                  <a:lnTo>
                    <a:pt x="539" y="84"/>
                  </a:lnTo>
                  <a:lnTo>
                    <a:pt x="540" y="84"/>
                  </a:lnTo>
                  <a:lnTo>
                    <a:pt x="540" y="84"/>
                  </a:lnTo>
                  <a:lnTo>
                    <a:pt x="541" y="84"/>
                  </a:lnTo>
                  <a:lnTo>
                    <a:pt x="541" y="84"/>
                  </a:lnTo>
                  <a:lnTo>
                    <a:pt x="542" y="84"/>
                  </a:lnTo>
                  <a:lnTo>
                    <a:pt x="542" y="84"/>
                  </a:lnTo>
                  <a:lnTo>
                    <a:pt x="543" y="84"/>
                  </a:lnTo>
                  <a:lnTo>
                    <a:pt x="543" y="84"/>
                  </a:lnTo>
                  <a:lnTo>
                    <a:pt x="544" y="84"/>
                  </a:lnTo>
                  <a:lnTo>
                    <a:pt x="544" y="84"/>
                  </a:lnTo>
                  <a:lnTo>
                    <a:pt x="545" y="84"/>
                  </a:lnTo>
                  <a:lnTo>
                    <a:pt x="545" y="84"/>
                  </a:lnTo>
                  <a:lnTo>
                    <a:pt x="546" y="84"/>
                  </a:lnTo>
                  <a:lnTo>
                    <a:pt x="546" y="84"/>
                  </a:lnTo>
                  <a:lnTo>
                    <a:pt x="547" y="84"/>
                  </a:lnTo>
                  <a:lnTo>
                    <a:pt x="547" y="84"/>
                  </a:lnTo>
                  <a:lnTo>
                    <a:pt x="548" y="84"/>
                  </a:lnTo>
                  <a:lnTo>
                    <a:pt x="548" y="84"/>
                  </a:lnTo>
                  <a:lnTo>
                    <a:pt x="549" y="84"/>
                  </a:lnTo>
                  <a:lnTo>
                    <a:pt x="549" y="84"/>
                  </a:lnTo>
                  <a:lnTo>
                    <a:pt x="550" y="84"/>
                  </a:lnTo>
                  <a:lnTo>
                    <a:pt x="550" y="84"/>
                  </a:lnTo>
                  <a:lnTo>
                    <a:pt x="551" y="84"/>
                  </a:lnTo>
                  <a:lnTo>
                    <a:pt x="551" y="84"/>
                  </a:lnTo>
                  <a:lnTo>
                    <a:pt x="552" y="84"/>
                  </a:lnTo>
                  <a:lnTo>
                    <a:pt x="552" y="84"/>
                  </a:lnTo>
                  <a:lnTo>
                    <a:pt x="553" y="84"/>
                  </a:lnTo>
                  <a:lnTo>
                    <a:pt x="553" y="84"/>
                  </a:lnTo>
                  <a:lnTo>
                    <a:pt x="554" y="84"/>
                  </a:lnTo>
                  <a:lnTo>
                    <a:pt x="554" y="84"/>
                  </a:lnTo>
                  <a:lnTo>
                    <a:pt x="555" y="84"/>
                  </a:lnTo>
                  <a:lnTo>
                    <a:pt x="555" y="84"/>
                  </a:lnTo>
                  <a:lnTo>
                    <a:pt x="556" y="84"/>
                  </a:lnTo>
                  <a:lnTo>
                    <a:pt x="556" y="84"/>
                  </a:lnTo>
                  <a:lnTo>
                    <a:pt x="557" y="84"/>
                  </a:lnTo>
                  <a:lnTo>
                    <a:pt x="557" y="84"/>
                  </a:lnTo>
                  <a:lnTo>
                    <a:pt x="558" y="84"/>
                  </a:lnTo>
                  <a:lnTo>
                    <a:pt x="558" y="84"/>
                  </a:lnTo>
                  <a:lnTo>
                    <a:pt x="559" y="84"/>
                  </a:lnTo>
                  <a:lnTo>
                    <a:pt x="559" y="84"/>
                  </a:lnTo>
                  <a:lnTo>
                    <a:pt x="560" y="84"/>
                  </a:lnTo>
                  <a:lnTo>
                    <a:pt x="560" y="84"/>
                  </a:lnTo>
                  <a:lnTo>
                    <a:pt x="561" y="84"/>
                  </a:lnTo>
                  <a:lnTo>
                    <a:pt x="561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63" y="84"/>
                  </a:lnTo>
                  <a:lnTo>
                    <a:pt x="563" y="84"/>
                  </a:lnTo>
                  <a:lnTo>
                    <a:pt x="564" y="84"/>
                  </a:lnTo>
                  <a:lnTo>
                    <a:pt x="564" y="84"/>
                  </a:lnTo>
                  <a:lnTo>
                    <a:pt x="565" y="84"/>
                  </a:lnTo>
                  <a:lnTo>
                    <a:pt x="565" y="84"/>
                  </a:lnTo>
                  <a:lnTo>
                    <a:pt x="566" y="84"/>
                  </a:lnTo>
                  <a:lnTo>
                    <a:pt x="566" y="84"/>
                  </a:lnTo>
                  <a:lnTo>
                    <a:pt x="567" y="84"/>
                  </a:lnTo>
                  <a:lnTo>
                    <a:pt x="567" y="84"/>
                  </a:lnTo>
                  <a:lnTo>
                    <a:pt x="568" y="84"/>
                  </a:lnTo>
                  <a:lnTo>
                    <a:pt x="568" y="84"/>
                  </a:lnTo>
                  <a:lnTo>
                    <a:pt x="569" y="84"/>
                  </a:lnTo>
                  <a:lnTo>
                    <a:pt x="569" y="84"/>
                  </a:lnTo>
                  <a:lnTo>
                    <a:pt x="570" y="84"/>
                  </a:lnTo>
                  <a:lnTo>
                    <a:pt x="570" y="84"/>
                  </a:lnTo>
                  <a:lnTo>
                    <a:pt x="571" y="84"/>
                  </a:lnTo>
                  <a:lnTo>
                    <a:pt x="571" y="84"/>
                  </a:lnTo>
                  <a:lnTo>
                    <a:pt x="572" y="84"/>
                  </a:lnTo>
                  <a:lnTo>
                    <a:pt x="572" y="84"/>
                  </a:lnTo>
                  <a:lnTo>
                    <a:pt x="573" y="84"/>
                  </a:lnTo>
                  <a:lnTo>
                    <a:pt x="573" y="84"/>
                  </a:lnTo>
                  <a:lnTo>
                    <a:pt x="574" y="84"/>
                  </a:lnTo>
                  <a:lnTo>
                    <a:pt x="574" y="84"/>
                  </a:lnTo>
                  <a:lnTo>
                    <a:pt x="575" y="84"/>
                  </a:lnTo>
                  <a:lnTo>
                    <a:pt x="575" y="84"/>
                  </a:lnTo>
                  <a:lnTo>
                    <a:pt x="576" y="84"/>
                  </a:lnTo>
                  <a:lnTo>
                    <a:pt x="576" y="84"/>
                  </a:lnTo>
                  <a:lnTo>
                    <a:pt x="577" y="84"/>
                  </a:lnTo>
                  <a:lnTo>
                    <a:pt x="577" y="84"/>
                  </a:lnTo>
                  <a:lnTo>
                    <a:pt x="578" y="84"/>
                  </a:lnTo>
                  <a:lnTo>
                    <a:pt x="578" y="84"/>
                  </a:lnTo>
                  <a:lnTo>
                    <a:pt x="579" y="84"/>
                  </a:lnTo>
                  <a:lnTo>
                    <a:pt x="579" y="84"/>
                  </a:lnTo>
                  <a:lnTo>
                    <a:pt x="580" y="84"/>
                  </a:lnTo>
                  <a:lnTo>
                    <a:pt x="580" y="84"/>
                  </a:lnTo>
                  <a:lnTo>
                    <a:pt x="581" y="84"/>
                  </a:lnTo>
                  <a:lnTo>
                    <a:pt x="581" y="84"/>
                  </a:lnTo>
                  <a:lnTo>
                    <a:pt x="582" y="84"/>
                  </a:lnTo>
                  <a:lnTo>
                    <a:pt x="582" y="84"/>
                  </a:lnTo>
                  <a:lnTo>
                    <a:pt x="583" y="84"/>
                  </a:lnTo>
                  <a:lnTo>
                    <a:pt x="583" y="84"/>
                  </a:lnTo>
                  <a:lnTo>
                    <a:pt x="584" y="84"/>
                  </a:lnTo>
                  <a:lnTo>
                    <a:pt x="584" y="84"/>
                  </a:lnTo>
                  <a:lnTo>
                    <a:pt x="585" y="84"/>
                  </a:lnTo>
                  <a:lnTo>
                    <a:pt x="585" y="84"/>
                  </a:lnTo>
                  <a:lnTo>
                    <a:pt x="586" y="84"/>
                  </a:lnTo>
                  <a:lnTo>
                    <a:pt x="586" y="84"/>
                  </a:lnTo>
                  <a:lnTo>
                    <a:pt x="587" y="84"/>
                  </a:lnTo>
                  <a:lnTo>
                    <a:pt x="587" y="84"/>
                  </a:lnTo>
                  <a:lnTo>
                    <a:pt x="588" y="84"/>
                  </a:lnTo>
                  <a:lnTo>
                    <a:pt x="588" y="84"/>
                  </a:lnTo>
                  <a:lnTo>
                    <a:pt x="589" y="84"/>
                  </a:lnTo>
                  <a:lnTo>
                    <a:pt x="589" y="84"/>
                  </a:lnTo>
                  <a:lnTo>
                    <a:pt x="590" y="84"/>
                  </a:lnTo>
                  <a:lnTo>
                    <a:pt x="590" y="84"/>
                  </a:lnTo>
                  <a:lnTo>
                    <a:pt x="591" y="84"/>
                  </a:lnTo>
                  <a:lnTo>
                    <a:pt x="591" y="84"/>
                  </a:lnTo>
                  <a:lnTo>
                    <a:pt x="592" y="84"/>
                  </a:lnTo>
                  <a:lnTo>
                    <a:pt x="618" y="84"/>
                  </a:lnTo>
                  <a:lnTo>
                    <a:pt x="618" y="84"/>
                  </a:lnTo>
                  <a:lnTo>
                    <a:pt x="618" y="84"/>
                  </a:lnTo>
                  <a:lnTo>
                    <a:pt x="619" y="84"/>
                  </a:lnTo>
                  <a:lnTo>
                    <a:pt x="619" y="84"/>
                  </a:lnTo>
                  <a:lnTo>
                    <a:pt x="620" y="84"/>
                  </a:lnTo>
                  <a:lnTo>
                    <a:pt x="620" y="84"/>
                  </a:lnTo>
                  <a:lnTo>
                    <a:pt x="621" y="84"/>
                  </a:lnTo>
                  <a:lnTo>
                    <a:pt x="621" y="84"/>
                  </a:lnTo>
                  <a:lnTo>
                    <a:pt x="622" y="84"/>
                  </a:lnTo>
                  <a:lnTo>
                    <a:pt x="622" y="84"/>
                  </a:lnTo>
                  <a:lnTo>
                    <a:pt x="623" y="84"/>
                  </a:lnTo>
                  <a:lnTo>
                    <a:pt x="623" y="84"/>
                  </a:lnTo>
                  <a:lnTo>
                    <a:pt x="624" y="84"/>
                  </a:lnTo>
                  <a:lnTo>
                    <a:pt x="624" y="84"/>
                  </a:lnTo>
                  <a:lnTo>
                    <a:pt x="625" y="84"/>
                  </a:lnTo>
                  <a:lnTo>
                    <a:pt x="625" y="84"/>
                  </a:lnTo>
                  <a:lnTo>
                    <a:pt x="626" y="84"/>
                  </a:lnTo>
                  <a:lnTo>
                    <a:pt x="626" y="84"/>
                  </a:lnTo>
                  <a:lnTo>
                    <a:pt x="627" y="84"/>
                  </a:lnTo>
                  <a:lnTo>
                    <a:pt x="627" y="84"/>
                  </a:lnTo>
                  <a:lnTo>
                    <a:pt x="628" y="84"/>
                  </a:lnTo>
                  <a:lnTo>
                    <a:pt x="628" y="84"/>
                  </a:lnTo>
                  <a:lnTo>
                    <a:pt x="629" y="84"/>
                  </a:lnTo>
                  <a:lnTo>
                    <a:pt x="629" y="84"/>
                  </a:lnTo>
                  <a:lnTo>
                    <a:pt x="630" y="83"/>
                  </a:lnTo>
                  <a:lnTo>
                    <a:pt x="630" y="80"/>
                  </a:lnTo>
                  <a:lnTo>
                    <a:pt x="631" y="76"/>
                  </a:lnTo>
                  <a:lnTo>
                    <a:pt x="631" y="74"/>
                  </a:lnTo>
                  <a:lnTo>
                    <a:pt x="632" y="76"/>
                  </a:lnTo>
                  <a:lnTo>
                    <a:pt x="632" y="83"/>
                  </a:lnTo>
                  <a:lnTo>
                    <a:pt x="633" y="84"/>
                  </a:lnTo>
                  <a:lnTo>
                    <a:pt x="633" y="84"/>
                  </a:lnTo>
                  <a:lnTo>
                    <a:pt x="634" y="84"/>
                  </a:lnTo>
                  <a:lnTo>
                    <a:pt x="634" y="84"/>
                  </a:lnTo>
                  <a:lnTo>
                    <a:pt x="635" y="84"/>
                  </a:lnTo>
                  <a:lnTo>
                    <a:pt x="635" y="84"/>
                  </a:lnTo>
                  <a:lnTo>
                    <a:pt x="636" y="84"/>
                  </a:lnTo>
                  <a:lnTo>
                    <a:pt x="636" y="84"/>
                  </a:lnTo>
                  <a:lnTo>
                    <a:pt x="637" y="84"/>
                  </a:lnTo>
                  <a:lnTo>
                    <a:pt x="637" y="84"/>
                  </a:lnTo>
                  <a:lnTo>
                    <a:pt x="638" y="84"/>
                  </a:lnTo>
                  <a:lnTo>
                    <a:pt x="638" y="84"/>
                  </a:lnTo>
                  <a:lnTo>
                    <a:pt x="639" y="84"/>
                  </a:lnTo>
                  <a:lnTo>
                    <a:pt x="639" y="84"/>
                  </a:lnTo>
                  <a:lnTo>
                    <a:pt x="640" y="84"/>
                  </a:lnTo>
                  <a:lnTo>
                    <a:pt x="640" y="84"/>
                  </a:lnTo>
                  <a:lnTo>
                    <a:pt x="641" y="84"/>
                  </a:lnTo>
                  <a:lnTo>
                    <a:pt x="641" y="84"/>
                  </a:lnTo>
                  <a:lnTo>
                    <a:pt x="642" y="84"/>
                  </a:lnTo>
                  <a:lnTo>
                    <a:pt x="642" y="84"/>
                  </a:lnTo>
                  <a:lnTo>
                    <a:pt x="643" y="84"/>
                  </a:lnTo>
                  <a:lnTo>
                    <a:pt x="643" y="84"/>
                  </a:lnTo>
                  <a:lnTo>
                    <a:pt x="644" y="84"/>
                  </a:lnTo>
                  <a:lnTo>
                    <a:pt x="644" y="84"/>
                  </a:lnTo>
                  <a:lnTo>
                    <a:pt x="645" y="84"/>
                  </a:lnTo>
                  <a:lnTo>
                    <a:pt x="645" y="84"/>
                  </a:lnTo>
                  <a:lnTo>
                    <a:pt x="646" y="84"/>
                  </a:lnTo>
                  <a:lnTo>
                    <a:pt x="646" y="84"/>
                  </a:lnTo>
                  <a:lnTo>
                    <a:pt x="647" y="84"/>
                  </a:lnTo>
                  <a:lnTo>
                    <a:pt x="647" y="84"/>
                  </a:lnTo>
                  <a:lnTo>
                    <a:pt x="648" y="84"/>
                  </a:lnTo>
                  <a:lnTo>
                    <a:pt x="648" y="84"/>
                  </a:lnTo>
                  <a:lnTo>
                    <a:pt x="649" y="84"/>
                  </a:lnTo>
                  <a:lnTo>
                    <a:pt x="649" y="84"/>
                  </a:lnTo>
                  <a:lnTo>
                    <a:pt x="650" y="84"/>
                  </a:lnTo>
                  <a:lnTo>
                    <a:pt x="650" y="84"/>
                  </a:lnTo>
                  <a:lnTo>
                    <a:pt x="651" y="84"/>
                  </a:lnTo>
                  <a:lnTo>
                    <a:pt x="651" y="84"/>
                  </a:lnTo>
                  <a:lnTo>
                    <a:pt x="652" y="84"/>
                  </a:lnTo>
                  <a:lnTo>
                    <a:pt x="652" y="84"/>
                  </a:lnTo>
                  <a:lnTo>
                    <a:pt x="653" y="84"/>
                  </a:lnTo>
                  <a:lnTo>
                    <a:pt x="653" y="84"/>
                  </a:lnTo>
                  <a:lnTo>
                    <a:pt x="654" y="84"/>
                  </a:lnTo>
                  <a:lnTo>
                    <a:pt x="654" y="84"/>
                  </a:lnTo>
                  <a:lnTo>
                    <a:pt x="655" y="84"/>
                  </a:lnTo>
                  <a:lnTo>
                    <a:pt x="655" y="84"/>
                  </a:lnTo>
                  <a:lnTo>
                    <a:pt x="656" y="84"/>
                  </a:lnTo>
                  <a:lnTo>
                    <a:pt x="656" y="84"/>
                  </a:lnTo>
                  <a:lnTo>
                    <a:pt x="657" y="84"/>
                  </a:lnTo>
                  <a:lnTo>
                    <a:pt x="657" y="84"/>
                  </a:lnTo>
                  <a:lnTo>
                    <a:pt x="658" y="84"/>
                  </a:lnTo>
                  <a:lnTo>
                    <a:pt x="669" y="84"/>
                  </a:lnTo>
                  <a:lnTo>
                    <a:pt x="670" y="84"/>
                  </a:lnTo>
                  <a:lnTo>
                    <a:pt x="670" y="84"/>
                  </a:lnTo>
                  <a:lnTo>
                    <a:pt x="671" y="84"/>
                  </a:lnTo>
                  <a:lnTo>
                    <a:pt x="671" y="84"/>
                  </a:lnTo>
                  <a:lnTo>
                    <a:pt x="672" y="84"/>
                  </a:lnTo>
                  <a:lnTo>
                    <a:pt x="672" y="84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4" y="84"/>
                  </a:lnTo>
                  <a:lnTo>
                    <a:pt x="674" y="84"/>
                  </a:lnTo>
                  <a:lnTo>
                    <a:pt x="685" y="84"/>
                  </a:lnTo>
                  <a:lnTo>
                    <a:pt x="685" y="84"/>
                  </a:lnTo>
                  <a:lnTo>
                    <a:pt x="685" y="84"/>
                  </a:lnTo>
                  <a:lnTo>
                    <a:pt x="686" y="84"/>
                  </a:lnTo>
                  <a:lnTo>
                    <a:pt x="686" y="84"/>
                  </a:lnTo>
                  <a:lnTo>
                    <a:pt x="687" y="84"/>
                  </a:lnTo>
                  <a:lnTo>
                    <a:pt x="687" y="84"/>
                  </a:lnTo>
                  <a:lnTo>
                    <a:pt x="688" y="84"/>
                  </a:lnTo>
                  <a:lnTo>
                    <a:pt x="688" y="84"/>
                  </a:lnTo>
                  <a:lnTo>
                    <a:pt x="689" y="84"/>
                  </a:lnTo>
                  <a:lnTo>
                    <a:pt x="689" y="84"/>
                  </a:lnTo>
                  <a:lnTo>
                    <a:pt x="764" y="84"/>
                  </a:lnTo>
                  <a:lnTo>
                    <a:pt x="764" y="84"/>
                  </a:lnTo>
                  <a:lnTo>
                    <a:pt x="764" y="84"/>
                  </a:lnTo>
                  <a:lnTo>
                    <a:pt x="765" y="84"/>
                  </a:lnTo>
                  <a:lnTo>
                    <a:pt x="765" y="84"/>
                  </a:lnTo>
                  <a:lnTo>
                    <a:pt x="766" y="84"/>
                  </a:lnTo>
                  <a:lnTo>
                    <a:pt x="766" y="84"/>
                  </a:lnTo>
                  <a:lnTo>
                    <a:pt x="767" y="84"/>
                  </a:lnTo>
                  <a:lnTo>
                    <a:pt x="767" y="84"/>
                  </a:lnTo>
                  <a:lnTo>
                    <a:pt x="768" y="84"/>
                  </a:lnTo>
                  <a:lnTo>
                    <a:pt x="768" y="84"/>
                  </a:lnTo>
                  <a:lnTo>
                    <a:pt x="769" y="83"/>
                  </a:lnTo>
                  <a:lnTo>
                    <a:pt x="769" y="83"/>
                  </a:lnTo>
                  <a:lnTo>
                    <a:pt x="770" y="83"/>
                  </a:lnTo>
                  <a:lnTo>
                    <a:pt x="770" y="84"/>
                  </a:lnTo>
                  <a:lnTo>
                    <a:pt x="771" y="84"/>
                  </a:lnTo>
                  <a:lnTo>
                    <a:pt x="771" y="84"/>
                  </a:lnTo>
                  <a:lnTo>
                    <a:pt x="772" y="84"/>
                  </a:lnTo>
                  <a:lnTo>
                    <a:pt x="772" y="84"/>
                  </a:lnTo>
                  <a:lnTo>
                    <a:pt x="773" y="84"/>
                  </a:lnTo>
                  <a:lnTo>
                    <a:pt x="773" y="84"/>
                  </a:lnTo>
                  <a:lnTo>
                    <a:pt x="774" y="84"/>
                  </a:lnTo>
                  <a:lnTo>
                    <a:pt x="774" y="84"/>
                  </a:lnTo>
                  <a:lnTo>
                    <a:pt x="775" y="84"/>
                  </a:lnTo>
                  <a:lnTo>
                    <a:pt x="775" y="84"/>
                  </a:lnTo>
                  <a:lnTo>
                    <a:pt x="776" y="84"/>
                  </a:lnTo>
                  <a:lnTo>
                    <a:pt x="776" y="84"/>
                  </a:lnTo>
                  <a:lnTo>
                    <a:pt x="777" y="84"/>
                  </a:lnTo>
                  <a:lnTo>
                    <a:pt x="777" y="84"/>
                  </a:lnTo>
                  <a:lnTo>
                    <a:pt x="903" y="84"/>
                  </a:lnTo>
                  <a:lnTo>
                    <a:pt x="903" y="84"/>
                  </a:lnTo>
                  <a:lnTo>
                    <a:pt x="903" y="84"/>
                  </a:lnTo>
                  <a:lnTo>
                    <a:pt x="904" y="84"/>
                  </a:lnTo>
                  <a:lnTo>
                    <a:pt x="904" y="84"/>
                  </a:lnTo>
                  <a:lnTo>
                    <a:pt x="905" y="84"/>
                  </a:lnTo>
                  <a:lnTo>
                    <a:pt x="905" y="84"/>
                  </a:lnTo>
                  <a:lnTo>
                    <a:pt x="906" y="84"/>
                  </a:lnTo>
                  <a:lnTo>
                    <a:pt x="906" y="84"/>
                  </a:lnTo>
                  <a:lnTo>
                    <a:pt x="907" y="84"/>
                  </a:lnTo>
                  <a:lnTo>
                    <a:pt x="907" y="84"/>
                  </a:lnTo>
                  <a:lnTo>
                    <a:pt x="908" y="84"/>
                  </a:lnTo>
                  <a:lnTo>
                    <a:pt x="908" y="84"/>
                  </a:lnTo>
                  <a:lnTo>
                    <a:pt x="909" y="84"/>
                  </a:lnTo>
                  <a:lnTo>
                    <a:pt x="909" y="84"/>
                  </a:lnTo>
                  <a:lnTo>
                    <a:pt x="910" y="84"/>
                  </a:lnTo>
                  <a:lnTo>
                    <a:pt x="910" y="84"/>
                  </a:lnTo>
                  <a:lnTo>
                    <a:pt x="911" y="84"/>
                  </a:lnTo>
                  <a:lnTo>
                    <a:pt x="911" y="84"/>
                  </a:lnTo>
                  <a:lnTo>
                    <a:pt x="912" y="84"/>
                  </a:lnTo>
                  <a:lnTo>
                    <a:pt x="1041" y="84"/>
                  </a:lnTo>
                  <a:lnTo>
                    <a:pt x="1042" y="84"/>
                  </a:lnTo>
                  <a:lnTo>
                    <a:pt x="1042" y="84"/>
                  </a:lnTo>
                  <a:lnTo>
                    <a:pt x="1043" y="84"/>
                  </a:lnTo>
                  <a:lnTo>
                    <a:pt x="1043" y="84"/>
                  </a:lnTo>
                  <a:lnTo>
                    <a:pt x="1044" y="84"/>
                  </a:lnTo>
                  <a:lnTo>
                    <a:pt x="1044" y="84"/>
                  </a:lnTo>
                  <a:lnTo>
                    <a:pt x="1045" y="84"/>
                  </a:lnTo>
                  <a:lnTo>
                    <a:pt x="1045" y="84"/>
                  </a:lnTo>
                  <a:lnTo>
                    <a:pt x="1046" y="84"/>
                  </a:lnTo>
                  <a:lnTo>
                    <a:pt x="1046" y="84"/>
                  </a:lnTo>
                  <a:lnTo>
                    <a:pt x="1047" y="84"/>
                  </a:lnTo>
                  <a:lnTo>
                    <a:pt x="1047" y="84"/>
                  </a:lnTo>
                  <a:lnTo>
                    <a:pt x="1048" y="84"/>
                  </a:lnTo>
                  <a:lnTo>
                    <a:pt x="1048" y="84"/>
                  </a:lnTo>
                  <a:lnTo>
                    <a:pt x="1049" y="84"/>
                  </a:lnTo>
                  <a:lnTo>
                    <a:pt x="1175" y="84"/>
                  </a:lnTo>
                  <a:lnTo>
                    <a:pt x="1175" y="84"/>
                  </a:lnTo>
                  <a:lnTo>
                    <a:pt x="1175" y="84"/>
                  </a:lnTo>
                  <a:lnTo>
                    <a:pt x="1176" y="84"/>
                  </a:lnTo>
                  <a:lnTo>
                    <a:pt x="1176" y="84"/>
                  </a:lnTo>
                  <a:lnTo>
                    <a:pt x="1177" y="84"/>
                  </a:lnTo>
                  <a:lnTo>
                    <a:pt x="1177" y="84"/>
                  </a:lnTo>
                  <a:lnTo>
                    <a:pt x="1178" y="84"/>
                  </a:lnTo>
                  <a:lnTo>
                    <a:pt x="1178" y="84"/>
                  </a:lnTo>
                  <a:lnTo>
                    <a:pt x="1179" y="84"/>
                  </a:lnTo>
                  <a:lnTo>
                    <a:pt x="1179" y="84"/>
                  </a:lnTo>
                  <a:lnTo>
                    <a:pt x="1180" y="84"/>
                  </a:lnTo>
                  <a:lnTo>
                    <a:pt x="1180" y="84"/>
                  </a:lnTo>
                  <a:lnTo>
                    <a:pt x="1181" y="84"/>
                  </a:lnTo>
                  <a:lnTo>
                    <a:pt x="1181" y="84"/>
                  </a:lnTo>
                  <a:lnTo>
                    <a:pt x="1182" y="84"/>
                  </a:lnTo>
                  <a:lnTo>
                    <a:pt x="1182" y="84"/>
                  </a:lnTo>
                  <a:lnTo>
                    <a:pt x="1183" y="84"/>
                  </a:lnTo>
                  <a:lnTo>
                    <a:pt x="1183" y="84"/>
                  </a:lnTo>
                  <a:lnTo>
                    <a:pt x="1313" y="84"/>
                  </a:lnTo>
                  <a:lnTo>
                    <a:pt x="1313" y="84"/>
                  </a:lnTo>
                  <a:lnTo>
                    <a:pt x="1313" y="84"/>
                  </a:lnTo>
                  <a:lnTo>
                    <a:pt x="1314" y="84"/>
                  </a:lnTo>
                  <a:lnTo>
                    <a:pt x="1314" y="84"/>
                  </a:lnTo>
                  <a:lnTo>
                    <a:pt x="1315" y="84"/>
                  </a:lnTo>
                  <a:lnTo>
                    <a:pt x="1315" y="84"/>
                  </a:lnTo>
                  <a:lnTo>
                    <a:pt x="1316" y="84"/>
                  </a:lnTo>
                  <a:lnTo>
                    <a:pt x="1316" y="84"/>
                  </a:lnTo>
                  <a:lnTo>
                    <a:pt x="1317" y="84"/>
                  </a:lnTo>
                  <a:lnTo>
                    <a:pt x="1317" y="84"/>
                  </a:lnTo>
                  <a:lnTo>
                    <a:pt x="1318" y="84"/>
                  </a:lnTo>
                  <a:lnTo>
                    <a:pt x="1318" y="84"/>
                  </a:lnTo>
                  <a:lnTo>
                    <a:pt x="1319" y="84"/>
                  </a:lnTo>
                  <a:lnTo>
                    <a:pt x="1319" y="84"/>
                  </a:lnTo>
                  <a:lnTo>
                    <a:pt x="1320" y="84"/>
                  </a:lnTo>
                  <a:lnTo>
                    <a:pt x="1320" y="84"/>
                  </a:lnTo>
                  <a:lnTo>
                    <a:pt x="1321" y="84"/>
                  </a:lnTo>
                  <a:lnTo>
                    <a:pt x="1321" y="84"/>
                  </a:lnTo>
                  <a:lnTo>
                    <a:pt x="1376" y="8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4" name="Rectangle 349"/>
            <p:cNvSpPr>
              <a:spLocks noChangeArrowheads="1"/>
            </p:cNvSpPr>
            <p:nvPr/>
          </p:nvSpPr>
          <p:spPr bwMode="auto">
            <a:xfrm>
              <a:off x="4330840" y="1187866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760.58</a:t>
              </a:r>
              <a:endParaRPr lang="en-US" altLang="en-US"/>
            </a:p>
          </p:txBody>
        </p:sp>
        <p:sp>
          <p:nvSpPr>
            <p:cNvPr id="175" name="Rectangle 350"/>
            <p:cNvSpPr>
              <a:spLocks noChangeArrowheads="1"/>
            </p:cNvSpPr>
            <p:nvPr/>
          </p:nvSpPr>
          <p:spPr bwMode="auto">
            <a:xfrm>
              <a:off x="5035689" y="1470441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761.59</a:t>
              </a:r>
              <a:endParaRPr lang="en-US" altLang="en-US"/>
            </a:p>
          </p:txBody>
        </p:sp>
        <p:sp>
          <p:nvSpPr>
            <p:cNvPr id="176" name="Rectangle 351"/>
            <p:cNvSpPr>
              <a:spLocks noChangeArrowheads="1"/>
            </p:cNvSpPr>
            <p:nvPr/>
          </p:nvSpPr>
          <p:spPr bwMode="auto">
            <a:xfrm>
              <a:off x="5742126" y="1653005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762.59</a:t>
              </a:r>
              <a:endParaRPr lang="en-US" altLang="en-US"/>
            </a:p>
          </p:txBody>
        </p:sp>
        <p:sp>
          <p:nvSpPr>
            <p:cNvPr id="177" name="Freeform 352"/>
            <p:cNvSpPr>
              <a:spLocks/>
            </p:cNvSpPr>
            <p:nvPr/>
          </p:nvSpPr>
          <p:spPr bwMode="auto">
            <a:xfrm>
              <a:off x="2657612" y="1968914"/>
              <a:ext cx="7029451" cy="528639"/>
            </a:xfrm>
            <a:custGeom>
              <a:avLst/>
              <a:gdLst>
                <a:gd name="T0" fmla="*/ 80 w 1376"/>
                <a:gd name="T1" fmla="*/ 84 h 84"/>
                <a:gd name="T2" fmla="*/ 88 w 1376"/>
                <a:gd name="T3" fmla="*/ 84 h 84"/>
                <a:gd name="T4" fmla="*/ 214 w 1376"/>
                <a:gd name="T5" fmla="*/ 84 h 84"/>
                <a:gd name="T6" fmla="*/ 222 w 1376"/>
                <a:gd name="T7" fmla="*/ 84 h 84"/>
                <a:gd name="T8" fmla="*/ 230 w 1376"/>
                <a:gd name="T9" fmla="*/ 84 h 84"/>
                <a:gd name="T10" fmla="*/ 239 w 1376"/>
                <a:gd name="T11" fmla="*/ 84 h 84"/>
                <a:gd name="T12" fmla="*/ 250 w 1376"/>
                <a:gd name="T13" fmla="*/ 84 h 84"/>
                <a:gd name="T14" fmla="*/ 258 w 1376"/>
                <a:gd name="T15" fmla="*/ 84 h 84"/>
                <a:gd name="T16" fmla="*/ 266 w 1376"/>
                <a:gd name="T17" fmla="*/ 84 h 84"/>
                <a:gd name="T18" fmla="*/ 274 w 1376"/>
                <a:gd name="T19" fmla="*/ 84 h 84"/>
                <a:gd name="T20" fmla="*/ 282 w 1376"/>
                <a:gd name="T21" fmla="*/ 84 h 84"/>
                <a:gd name="T22" fmla="*/ 290 w 1376"/>
                <a:gd name="T23" fmla="*/ 84 h 84"/>
                <a:gd name="T24" fmla="*/ 298 w 1376"/>
                <a:gd name="T25" fmla="*/ 84 h 84"/>
                <a:gd name="T26" fmla="*/ 306 w 1376"/>
                <a:gd name="T27" fmla="*/ 84 h 84"/>
                <a:gd name="T28" fmla="*/ 314 w 1376"/>
                <a:gd name="T29" fmla="*/ 84 h 84"/>
                <a:gd name="T30" fmla="*/ 322 w 1376"/>
                <a:gd name="T31" fmla="*/ 84 h 84"/>
                <a:gd name="T32" fmla="*/ 330 w 1376"/>
                <a:gd name="T33" fmla="*/ 84 h 84"/>
                <a:gd name="T34" fmla="*/ 338 w 1376"/>
                <a:gd name="T35" fmla="*/ 84 h 84"/>
                <a:gd name="T36" fmla="*/ 346 w 1376"/>
                <a:gd name="T37" fmla="*/ 84 h 84"/>
                <a:gd name="T38" fmla="*/ 354 w 1376"/>
                <a:gd name="T39" fmla="*/ 72 h 84"/>
                <a:gd name="T40" fmla="*/ 362 w 1376"/>
                <a:gd name="T41" fmla="*/ 84 h 84"/>
                <a:gd name="T42" fmla="*/ 370 w 1376"/>
                <a:gd name="T43" fmla="*/ 84 h 84"/>
                <a:gd name="T44" fmla="*/ 378 w 1376"/>
                <a:gd name="T45" fmla="*/ 84 h 84"/>
                <a:gd name="T46" fmla="*/ 386 w 1376"/>
                <a:gd name="T47" fmla="*/ 84 h 84"/>
                <a:gd name="T48" fmla="*/ 394 w 1376"/>
                <a:gd name="T49" fmla="*/ 84 h 84"/>
                <a:gd name="T50" fmla="*/ 402 w 1376"/>
                <a:gd name="T51" fmla="*/ 84 h 84"/>
                <a:gd name="T52" fmla="*/ 410 w 1376"/>
                <a:gd name="T53" fmla="*/ 84 h 84"/>
                <a:gd name="T54" fmla="*/ 418 w 1376"/>
                <a:gd name="T55" fmla="*/ 84 h 84"/>
                <a:gd name="T56" fmla="*/ 426 w 1376"/>
                <a:gd name="T57" fmla="*/ 84 h 84"/>
                <a:gd name="T58" fmla="*/ 434 w 1376"/>
                <a:gd name="T59" fmla="*/ 84 h 84"/>
                <a:gd name="T60" fmla="*/ 442 w 1376"/>
                <a:gd name="T61" fmla="*/ 84 h 84"/>
                <a:gd name="T62" fmla="*/ 450 w 1376"/>
                <a:gd name="T63" fmla="*/ 84 h 84"/>
                <a:gd name="T64" fmla="*/ 458 w 1376"/>
                <a:gd name="T65" fmla="*/ 84 h 84"/>
                <a:gd name="T66" fmla="*/ 466 w 1376"/>
                <a:gd name="T67" fmla="*/ 84 h 84"/>
                <a:gd name="T68" fmla="*/ 474 w 1376"/>
                <a:gd name="T69" fmla="*/ 84 h 84"/>
                <a:gd name="T70" fmla="*/ 482 w 1376"/>
                <a:gd name="T71" fmla="*/ 84 h 84"/>
                <a:gd name="T72" fmla="*/ 490 w 1376"/>
                <a:gd name="T73" fmla="*/ 84 h 84"/>
                <a:gd name="T74" fmla="*/ 498 w 1376"/>
                <a:gd name="T75" fmla="*/ 84 h 84"/>
                <a:gd name="T76" fmla="*/ 506 w 1376"/>
                <a:gd name="T77" fmla="*/ 84 h 84"/>
                <a:gd name="T78" fmla="*/ 514 w 1376"/>
                <a:gd name="T79" fmla="*/ 84 h 84"/>
                <a:gd name="T80" fmla="*/ 522 w 1376"/>
                <a:gd name="T81" fmla="*/ 84 h 84"/>
                <a:gd name="T82" fmla="*/ 530 w 1376"/>
                <a:gd name="T83" fmla="*/ 84 h 84"/>
                <a:gd name="T84" fmla="*/ 538 w 1376"/>
                <a:gd name="T85" fmla="*/ 84 h 84"/>
                <a:gd name="T86" fmla="*/ 546 w 1376"/>
                <a:gd name="T87" fmla="*/ 84 h 84"/>
                <a:gd name="T88" fmla="*/ 554 w 1376"/>
                <a:gd name="T89" fmla="*/ 84 h 84"/>
                <a:gd name="T90" fmla="*/ 562 w 1376"/>
                <a:gd name="T91" fmla="*/ 84 h 84"/>
                <a:gd name="T92" fmla="*/ 621 w 1376"/>
                <a:gd name="T93" fmla="*/ 84 h 84"/>
                <a:gd name="T94" fmla="*/ 629 w 1376"/>
                <a:gd name="T95" fmla="*/ 84 h 84"/>
                <a:gd name="T96" fmla="*/ 637 w 1376"/>
                <a:gd name="T97" fmla="*/ 84 h 84"/>
                <a:gd name="T98" fmla="*/ 645 w 1376"/>
                <a:gd name="T99" fmla="*/ 84 h 84"/>
                <a:gd name="T100" fmla="*/ 653 w 1376"/>
                <a:gd name="T101" fmla="*/ 84 h 84"/>
                <a:gd name="T102" fmla="*/ 662 w 1376"/>
                <a:gd name="T103" fmla="*/ 84 h 84"/>
                <a:gd name="T104" fmla="*/ 771 w 1376"/>
                <a:gd name="T105" fmla="*/ 84 h 84"/>
                <a:gd name="T106" fmla="*/ 903 w 1376"/>
                <a:gd name="T107" fmla="*/ 84 h 84"/>
                <a:gd name="T108" fmla="*/ 911 w 1376"/>
                <a:gd name="T109" fmla="*/ 84 h 84"/>
                <a:gd name="T110" fmla="*/ 919 w 1376"/>
                <a:gd name="T111" fmla="*/ 84 h 84"/>
                <a:gd name="T112" fmla="*/ 1044 w 1376"/>
                <a:gd name="T113" fmla="*/ 84 h 84"/>
                <a:gd name="T114" fmla="*/ 1176 w 1376"/>
                <a:gd name="T115" fmla="*/ 84 h 84"/>
                <a:gd name="T116" fmla="*/ 1313 w 1376"/>
                <a:gd name="T117" fmla="*/ 84 h 84"/>
                <a:gd name="T118" fmla="*/ 1321 w 1376"/>
                <a:gd name="T1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76" h="84">
                  <a:moveTo>
                    <a:pt x="0" y="84"/>
                  </a:moveTo>
                  <a:lnTo>
                    <a:pt x="74" y="84"/>
                  </a:lnTo>
                  <a:lnTo>
                    <a:pt x="74" y="84"/>
                  </a:lnTo>
                  <a:lnTo>
                    <a:pt x="74" y="84"/>
                  </a:lnTo>
                  <a:lnTo>
                    <a:pt x="75" y="84"/>
                  </a:lnTo>
                  <a:lnTo>
                    <a:pt x="75" y="84"/>
                  </a:lnTo>
                  <a:lnTo>
                    <a:pt x="76" y="84"/>
                  </a:lnTo>
                  <a:lnTo>
                    <a:pt x="76" y="84"/>
                  </a:lnTo>
                  <a:lnTo>
                    <a:pt x="77" y="84"/>
                  </a:lnTo>
                  <a:lnTo>
                    <a:pt x="77" y="84"/>
                  </a:lnTo>
                  <a:lnTo>
                    <a:pt x="78" y="84"/>
                  </a:lnTo>
                  <a:lnTo>
                    <a:pt x="78" y="84"/>
                  </a:lnTo>
                  <a:lnTo>
                    <a:pt x="79" y="84"/>
                  </a:lnTo>
                  <a:lnTo>
                    <a:pt x="79" y="84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1" y="84"/>
                  </a:lnTo>
                  <a:lnTo>
                    <a:pt x="81" y="84"/>
                  </a:lnTo>
                  <a:lnTo>
                    <a:pt x="82" y="84"/>
                  </a:lnTo>
                  <a:lnTo>
                    <a:pt x="82" y="84"/>
                  </a:lnTo>
                  <a:lnTo>
                    <a:pt x="83" y="84"/>
                  </a:lnTo>
                  <a:lnTo>
                    <a:pt x="83" y="84"/>
                  </a:lnTo>
                  <a:lnTo>
                    <a:pt x="84" y="84"/>
                  </a:lnTo>
                  <a:lnTo>
                    <a:pt x="84" y="84"/>
                  </a:lnTo>
                  <a:lnTo>
                    <a:pt x="85" y="84"/>
                  </a:lnTo>
                  <a:lnTo>
                    <a:pt x="85" y="84"/>
                  </a:lnTo>
                  <a:lnTo>
                    <a:pt x="86" y="84"/>
                  </a:lnTo>
                  <a:lnTo>
                    <a:pt x="86" y="84"/>
                  </a:lnTo>
                  <a:lnTo>
                    <a:pt x="87" y="84"/>
                  </a:lnTo>
                  <a:lnTo>
                    <a:pt x="87" y="84"/>
                  </a:lnTo>
                  <a:lnTo>
                    <a:pt x="88" y="84"/>
                  </a:lnTo>
                  <a:lnTo>
                    <a:pt x="88" y="84"/>
                  </a:lnTo>
                  <a:lnTo>
                    <a:pt x="89" y="84"/>
                  </a:lnTo>
                  <a:lnTo>
                    <a:pt x="89" y="84"/>
                  </a:lnTo>
                  <a:lnTo>
                    <a:pt x="90" y="84"/>
                  </a:lnTo>
                  <a:lnTo>
                    <a:pt x="90" y="84"/>
                  </a:lnTo>
                  <a:lnTo>
                    <a:pt x="91" y="84"/>
                  </a:lnTo>
                  <a:lnTo>
                    <a:pt x="91" y="84"/>
                  </a:lnTo>
                  <a:lnTo>
                    <a:pt x="92" y="84"/>
                  </a:lnTo>
                  <a:lnTo>
                    <a:pt x="92" y="84"/>
                  </a:lnTo>
                  <a:lnTo>
                    <a:pt x="93" y="84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3" y="84"/>
                  </a:lnTo>
                  <a:lnTo>
                    <a:pt x="213" y="84"/>
                  </a:lnTo>
                  <a:lnTo>
                    <a:pt x="214" y="84"/>
                  </a:lnTo>
                  <a:lnTo>
                    <a:pt x="214" y="84"/>
                  </a:lnTo>
                  <a:lnTo>
                    <a:pt x="215" y="84"/>
                  </a:lnTo>
                  <a:lnTo>
                    <a:pt x="215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7" y="84"/>
                  </a:lnTo>
                  <a:lnTo>
                    <a:pt x="217" y="84"/>
                  </a:lnTo>
                  <a:lnTo>
                    <a:pt x="218" y="84"/>
                  </a:lnTo>
                  <a:lnTo>
                    <a:pt x="218" y="84"/>
                  </a:lnTo>
                  <a:lnTo>
                    <a:pt x="219" y="84"/>
                  </a:lnTo>
                  <a:lnTo>
                    <a:pt x="219" y="84"/>
                  </a:lnTo>
                  <a:lnTo>
                    <a:pt x="220" y="84"/>
                  </a:lnTo>
                  <a:lnTo>
                    <a:pt x="220" y="84"/>
                  </a:lnTo>
                  <a:lnTo>
                    <a:pt x="221" y="84"/>
                  </a:lnTo>
                  <a:lnTo>
                    <a:pt x="221" y="84"/>
                  </a:lnTo>
                  <a:lnTo>
                    <a:pt x="222" y="84"/>
                  </a:lnTo>
                  <a:lnTo>
                    <a:pt x="222" y="84"/>
                  </a:lnTo>
                  <a:lnTo>
                    <a:pt x="223" y="84"/>
                  </a:lnTo>
                  <a:lnTo>
                    <a:pt x="223" y="84"/>
                  </a:lnTo>
                  <a:lnTo>
                    <a:pt x="224" y="84"/>
                  </a:lnTo>
                  <a:lnTo>
                    <a:pt x="224" y="84"/>
                  </a:lnTo>
                  <a:lnTo>
                    <a:pt x="225" y="84"/>
                  </a:lnTo>
                  <a:lnTo>
                    <a:pt x="225" y="84"/>
                  </a:lnTo>
                  <a:lnTo>
                    <a:pt x="226" y="84"/>
                  </a:lnTo>
                  <a:lnTo>
                    <a:pt x="226" y="84"/>
                  </a:lnTo>
                  <a:lnTo>
                    <a:pt x="227" y="84"/>
                  </a:lnTo>
                  <a:lnTo>
                    <a:pt x="227" y="84"/>
                  </a:lnTo>
                  <a:lnTo>
                    <a:pt x="228" y="84"/>
                  </a:lnTo>
                  <a:lnTo>
                    <a:pt x="228" y="84"/>
                  </a:lnTo>
                  <a:lnTo>
                    <a:pt x="229" y="84"/>
                  </a:lnTo>
                  <a:lnTo>
                    <a:pt x="229" y="84"/>
                  </a:lnTo>
                  <a:lnTo>
                    <a:pt x="230" y="84"/>
                  </a:lnTo>
                  <a:lnTo>
                    <a:pt x="230" y="84"/>
                  </a:lnTo>
                  <a:lnTo>
                    <a:pt x="231" y="84"/>
                  </a:lnTo>
                  <a:lnTo>
                    <a:pt x="231" y="84"/>
                  </a:lnTo>
                  <a:lnTo>
                    <a:pt x="232" y="84"/>
                  </a:lnTo>
                  <a:lnTo>
                    <a:pt x="232" y="84"/>
                  </a:lnTo>
                  <a:lnTo>
                    <a:pt x="233" y="84"/>
                  </a:lnTo>
                  <a:lnTo>
                    <a:pt x="235" y="84"/>
                  </a:lnTo>
                  <a:lnTo>
                    <a:pt x="235" y="84"/>
                  </a:lnTo>
                  <a:lnTo>
                    <a:pt x="235" y="84"/>
                  </a:lnTo>
                  <a:lnTo>
                    <a:pt x="236" y="84"/>
                  </a:lnTo>
                  <a:lnTo>
                    <a:pt x="236" y="84"/>
                  </a:lnTo>
                  <a:lnTo>
                    <a:pt x="237" y="84"/>
                  </a:lnTo>
                  <a:lnTo>
                    <a:pt x="237" y="84"/>
                  </a:lnTo>
                  <a:lnTo>
                    <a:pt x="238" y="84"/>
                  </a:lnTo>
                  <a:lnTo>
                    <a:pt x="238" y="84"/>
                  </a:lnTo>
                  <a:lnTo>
                    <a:pt x="239" y="84"/>
                  </a:lnTo>
                  <a:lnTo>
                    <a:pt x="239" y="84"/>
                  </a:lnTo>
                  <a:lnTo>
                    <a:pt x="240" y="84"/>
                  </a:lnTo>
                  <a:lnTo>
                    <a:pt x="240" y="84"/>
                  </a:lnTo>
                  <a:lnTo>
                    <a:pt x="241" y="84"/>
                  </a:lnTo>
                  <a:lnTo>
                    <a:pt x="241" y="84"/>
                  </a:lnTo>
                  <a:lnTo>
                    <a:pt x="242" y="84"/>
                  </a:lnTo>
                  <a:lnTo>
                    <a:pt x="242" y="84"/>
                  </a:lnTo>
                  <a:lnTo>
                    <a:pt x="243" y="84"/>
                  </a:lnTo>
                  <a:lnTo>
                    <a:pt x="243" y="84"/>
                  </a:lnTo>
                  <a:lnTo>
                    <a:pt x="244" y="84"/>
                  </a:lnTo>
                  <a:lnTo>
                    <a:pt x="244" y="84"/>
                  </a:lnTo>
                  <a:lnTo>
                    <a:pt x="245" y="84"/>
                  </a:lnTo>
                  <a:lnTo>
                    <a:pt x="245" y="84"/>
                  </a:lnTo>
                  <a:lnTo>
                    <a:pt x="248" y="84"/>
                  </a:lnTo>
                  <a:lnTo>
                    <a:pt x="249" y="84"/>
                  </a:lnTo>
                  <a:lnTo>
                    <a:pt x="249" y="84"/>
                  </a:lnTo>
                  <a:lnTo>
                    <a:pt x="250" y="84"/>
                  </a:lnTo>
                  <a:lnTo>
                    <a:pt x="250" y="84"/>
                  </a:lnTo>
                  <a:lnTo>
                    <a:pt x="251" y="84"/>
                  </a:lnTo>
                  <a:lnTo>
                    <a:pt x="251" y="8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3" y="84"/>
                  </a:lnTo>
                  <a:lnTo>
                    <a:pt x="253" y="84"/>
                  </a:lnTo>
                  <a:lnTo>
                    <a:pt x="254" y="84"/>
                  </a:lnTo>
                  <a:lnTo>
                    <a:pt x="254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6" y="84"/>
                  </a:lnTo>
                  <a:lnTo>
                    <a:pt x="256" y="84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8" y="84"/>
                  </a:lnTo>
                  <a:lnTo>
                    <a:pt x="258" y="84"/>
                  </a:lnTo>
                  <a:lnTo>
                    <a:pt x="259" y="84"/>
                  </a:lnTo>
                  <a:lnTo>
                    <a:pt x="259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1" y="84"/>
                  </a:lnTo>
                  <a:lnTo>
                    <a:pt x="261" y="84"/>
                  </a:lnTo>
                  <a:lnTo>
                    <a:pt x="262" y="84"/>
                  </a:lnTo>
                  <a:lnTo>
                    <a:pt x="262" y="84"/>
                  </a:lnTo>
                  <a:lnTo>
                    <a:pt x="263" y="84"/>
                  </a:lnTo>
                  <a:lnTo>
                    <a:pt x="263" y="84"/>
                  </a:lnTo>
                  <a:lnTo>
                    <a:pt x="264" y="84"/>
                  </a:lnTo>
                  <a:lnTo>
                    <a:pt x="264" y="84"/>
                  </a:lnTo>
                  <a:lnTo>
                    <a:pt x="265" y="84"/>
                  </a:lnTo>
                  <a:lnTo>
                    <a:pt x="265" y="84"/>
                  </a:lnTo>
                  <a:lnTo>
                    <a:pt x="266" y="84"/>
                  </a:lnTo>
                  <a:lnTo>
                    <a:pt x="266" y="84"/>
                  </a:lnTo>
                  <a:lnTo>
                    <a:pt x="267" y="84"/>
                  </a:lnTo>
                  <a:lnTo>
                    <a:pt x="267" y="84"/>
                  </a:lnTo>
                  <a:lnTo>
                    <a:pt x="268" y="84"/>
                  </a:lnTo>
                  <a:lnTo>
                    <a:pt x="268" y="84"/>
                  </a:lnTo>
                  <a:lnTo>
                    <a:pt x="269" y="84"/>
                  </a:lnTo>
                  <a:lnTo>
                    <a:pt x="269" y="84"/>
                  </a:lnTo>
                  <a:lnTo>
                    <a:pt x="270" y="84"/>
                  </a:lnTo>
                  <a:lnTo>
                    <a:pt x="270" y="84"/>
                  </a:lnTo>
                  <a:lnTo>
                    <a:pt x="271" y="84"/>
                  </a:lnTo>
                  <a:lnTo>
                    <a:pt x="271" y="84"/>
                  </a:lnTo>
                  <a:lnTo>
                    <a:pt x="272" y="84"/>
                  </a:lnTo>
                  <a:lnTo>
                    <a:pt x="272" y="84"/>
                  </a:lnTo>
                  <a:lnTo>
                    <a:pt x="273" y="84"/>
                  </a:lnTo>
                  <a:lnTo>
                    <a:pt x="273" y="84"/>
                  </a:lnTo>
                  <a:lnTo>
                    <a:pt x="274" y="84"/>
                  </a:lnTo>
                  <a:lnTo>
                    <a:pt x="274" y="84"/>
                  </a:lnTo>
                  <a:lnTo>
                    <a:pt x="275" y="84"/>
                  </a:lnTo>
                  <a:lnTo>
                    <a:pt x="275" y="84"/>
                  </a:lnTo>
                  <a:lnTo>
                    <a:pt x="276" y="84"/>
                  </a:lnTo>
                  <a:lnTo>
                    <a:pt x="276" y="84"/>
                  </a:lnTo>
                  <a:lnTo>
                    <a:pt x="277" y="84"/>
                  </a:lnTo>
                  <a:lnTo>
                    <a:pt x="277" y="84"/>
                  </a:lnTo>
                  <a:lnTo>
                    <a:pt x="278" y="84"/>
                  </a:lnTo>
                  <a:lnTo>
                    <a:pt x="278" y="84"/>
                  </a:lnTo>
                  <a:lnTo>
                    <a:pt x="279" y="84"/>
                  </a:lnTo>
                  <a:lnTo>
                    <a:pt x="279" y="84"/>
                  </a:lnTo>
                  <a:lnTo>
                    <a:pt x="280" y="84"/>
                  </a:lnTo>
                  <a:lnTo>
                    <a:pt x="280" y="84"/>
                  </a:lnTo>
                  <a:lnTo>
                    <a:pt x="281" y="84"/>
                  </a:lnTo>
                  <a:lnTo>
                    <a:pt x="281" y="84"/>
                  </a:lnTo>
                  <a:lnTo>
                    <a:pt x="282" y="84"/>
                  </a:lnTo>
                  <a:lnTo>
                    <a:pt x="282" y="84"/>
                  </a:lnTo>
                  <a:lnTo>
                    <a:pt x="283" y="84"/>
                  </a:lnTo>
                  <a:lnTo>
                    <a:pt x="283" y="84"/>
                  </a:lnTo>
                  <a:lnTo>
                    <a:pt x="284" y="84"/>
                  </a:lnTo>
                  <a:lnTo>
                    <a:pt x="284" y="84"/>
                  </a:lnTo>
                  <a:lnTo>
                    <a:pt x="285" y="84"/>
                  </a:lnTo>
                  <a:lnTo>
                    <a:pt x="285" y="84"/>
                  </a:lnTo>
                  <a:lnTo>
                    <a:pt x="286" y="84"/>
                  </a:lnTo>
                  <a:lnTo>
                    <a:pt x="286" y="84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8" y="84"/>
                  </a:lnTo>
                  <a:lnTo>
                    <a:pt x="288" y="84"/>
                  </a:lnTo>
                  <a:lnTo>
                    <a:pt x="289" y="84"/>
                  </a:lnTo>
                  <a:lnTo>
                    <a:pt x="289" y="84"/>
                  </a:lnTo>
                  <a:lnTo>
                    <a:pt x="290" y="84"/>
                  </a:lnTo>
                  <a:lnTo>
                    <a:pt x="290" y="84"/>
                  </a:lnTo>
                  <a:lnTo>
                    <a:pt x="291" y="84"/>
                  </a:lnTo>
                  <a:lnTo>
                    <a:pt x="291" y="84"/>
                  </a:lnTo>
                  <a:lnTo>
                    <a:pt x="292" y="84"/>
                  </a:lnTo>
                  <a:lnTo>
                    <a:pt x="292" y="84"/>
                  </a:lnTo>
                  <a:lnTo>
                    <a:pt x="293" y="84"/>
                  </a:lnTo>
                  <a:lnTo>
                    <a:pt x="293" y="84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5" y="84"/>
                  </a:lnTo>
                  <a:lnTo>
                    <a:pt x="295" y="84"/>
                  </a:lnTo>
                  <a:lnTo>
                    <a:pt x="296" y="84"/>
                  </a:lnTo>
                  <a:lnTo>
                    <a:pt x="296" y="84"/>
                  </a:lnTo>
                  <a:lnTo>
                    <a:pt x="297" y="84"/>
                  </a:lnTo>
                  <a:lnTo>
                    <a:pt x="297" y="84"/>
                  </a:lnTo>
                  <a:lnTo>
                    <a:pt x="298" y="84"/>
                  </a:lnTo>
                  <a:lnTo>
                    <a:pt x="298" y="84"/>
                  </a:lnTo>
                  <a:lnTo>
                    <a:pt x="299" y="84"/>
                  </a:lnTo>
                  <a:lnTo>
                    <a:pt x="299" y="84"/>
                  </a:lnTo>
                  <a:lnTo>
                    <a:pt x="300" y="84"/>
                  </a:lnTo>
                  <a:lnTo>
                    <a:pt x="300" y="84"/>
                  </a:lnTo>
                  <a:lnTo>
                    <a:pt x="301" y="84"/>
                  </a:lnTo>
                  <a:lnTo>
                    <a:pt x="301" y="84"/>
                  </a:lnTo>
                  <a:lnTo>
                    <a:pt x="302" y="84"/>
                  </a:lnTo>
                  <a:lnTo>
                    <a:pt x="302" y="84"/>
                  </a:lnTo>
                  <a:lnTo>
                    <a:pt x="303" y="84"/>
                  </a:lnTo>
                  <a:lnTo>
                    <a:pt x="303" y="84"/>
                  </a:lnTo>
                  <a:lnTo>
                    <a:pt x="304" y="84"/>
                  </a:lnTo>
                  <a:lnTo>
                    <a:pt x="304" y="84"/>
                  </a:lnTo>
                  <a:lnTo>
                    <a:pt x="305" y="84"/>
                  </a:lnTo>
                  <a:lnTo>
                    <a:pt x="305" y="84"/>
                  </a:lnTo>
                  <a:lnTo>
                    <a:pt x="306" y="84"/>
                  </a:lnTo>
                  <a:lnTo>
                    <a:pt x="306" y="84"/>
                  </a:lnTo>
                  <a:lnTo>
                    <a:pt x="307" y="84"/>
                  </a:lnTo>
                  <a:lnTo>
                    <a:pt x="307" y="84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9" y="84"/>
                  </a:lnTo>
                  <a:lnTo>
                    <a:pt x="309" y="84"/>
                  </a:lnTo>
                  <a:lnTo>
                    <a:pt x="310" y="84"/>
                  </a:lnTo>
                  <a:lnTo>
                    <a:pt x="310" y="84"/>
                  </a:lnTo>
                  <a:lnTo>
                    <a:pt x="311" y="84"/>
                  </a:lnTo>
                  <a:lnTo>
                    <a:pt x="311" y="84"/>
                  </a:lnTo>
                  <a:lnTo>
                    <a:pt x="312" y="84"/>
                  </a:lnTo>
                  <a:lnTo>
                    <a:pt x="312" y="84"/>
                  </a:lnTo>
                  <a:lnTo>
                    <a:pt x="313" y="84"/>
                  </a:lnTo>
                  <a:lnTo>
                    <a:pt x="313" y="84"/>
                  </a:lnTo>
                  <a:lnTo>
                    <a:pt x="314" y="84"/>
                  </a:lnTo>
                  <a:lnTo>
                    <a:pt x="314" y="84"/>
                  </a:lnTo>
                  <a:lnTo>
                    <a:pt x="315" y="84"/>
                  </a:lnTo>
                  <a:lnTo>
                    <a:pt x="315" y="84"/>
                  </a:lnTo>
                  <a:lnTo>
                    <a:pt x="316" y="84"/>
                  </a:lnTo>
                  <a:lnTo>
                    <a:pt x="316" y="84"/>
                  </a:lnTo>
                  <a:lnTo>
                    <a:pt x="317" y="84"/>
                  </a:lnTo>
                  <a:lnTo>
                    <a:pt x="317" y="84"/>
                  </a:lnTo>
                  <a:lnTo>
                    <a:pt x="318" y="84"/>
                  </a:lnTo>
                  <a:lnTo>
                    <a:pt x="318" y="84"/>
                  </a:lnTo>
                  <a:lnTo>
                    <a:pt x="319" y="84"/>
                  </a:lnTo>
                  <a:lnTo>
                    <a:pt x="319" y="84"/>
                  </a:lnTo>
                  <a:lnTo>
                    <a:pt x="320" y="84"/>
                  </a:lnTo>
                  <a:lnTo>
                    <a:pt x="320" y="84"/>
                  </a:lnTo>
                  <a:lnTo>
                    <a:pt x="321" y="84"/>
                  </a:lnTo>
                  <a:lnTo>
                    <a:pt x="321" y="84"/>
                  </a:lnTo>
                  <a:lnTo>
                    <a:pt x="322" y="84"/>
                  </a:lnTo>
                  <a:lnTo>
                    <a:pt x="322" y="84"/>
                  </a:lnTo>
                  <a:lnTo>
                    <a:pt x="323" y="84"/>
                  </a:lnTo>
                  <a:lnTo>
                    <a:pt x="323" y="84"/>
                  </a:lnTo>
                  <a:lnTo>
                    <a:pt x="324" y="84"/>
                  </a:lnTo>
                  <a:lnTo>
                    <a:pt x="324" y="84"/>
                  </a:lnTo>
                  <a:lnTo>
                    <a:pt x="325" y="84"/>
                  </a:lnTo>
                  <a:lnTo>
                    <a:pt x="325" y="84"/>
                  </a:lnTo>
                  <a:lnTo>
                    <a:pt x="326" y="84"/>
                  </a:lnTo>
                  <a:lnTo>
                    <a:pt x="326" y="84"/>
                  </a:lnTo>
                  <a:lnTo>
                    <a:pt x="327" y="84"/>
                  </a:lnTo>
                  <a:lnTo>
                    <a:pt x="327" y="84"/>
                  </a:lnTo>
                  <a:lnTo>
                    <a:pt x="328" y="84"/>
                  </a:lnTo>
                  <a:lnTo>
                    <a:pt x="328" y="84"/>
                  </a:lnTo>
                  <a:lnTo>
                    <a:pt x="329" y="84"/>
                  </a:lnTo>
                  <a:lnTo>
                    <a:pt x="329" y="84"/>
                  </a:lnTo>
                  <a:lnTo>
                    <a:pt x="330" y="84"/>
                  </a:lnTo>
                  <a:lnTo>
                    <a:pt x="330" y="84"/>
                  </a:lnTo>
                  <a:lnTo>
                    <a:pt x="331" y="84"/>
                  </a:lnTo>
                  <a:lnTo>
                    <a:pt x="331" y="84"/>
                  </a:lnTo>
                  <a:lnTo>
                    <a:pt x="332" y="84"/>
                  </a:lnTo>
                  <a:lnTo>
                    <a:pt x="332" y="84"/>
                  </a:lnTo>
                  <a:lnTo>
                    <a:pt x="333" y="84"/>
                  </a:lnTo>
                  <a:lnTo>
                    <a:pt x="333" y="84"/>
                  </a:lnTo>
                  <a:lnTo>
                    <a:pt x="334" y="84"/>
                  </a:lnTo>
                  <a:lnTo>
                    <a:pt x="334" y="84"/>
                  </a:lnTo>
                  <a:lnTo>
                    <a:pt x="335" y="84"/>
                  </a:lnTo>
                  <a:lnTo>
                    <a:pt x="335" y="84"/>
                  </a:lnTo>
                  <a:lnTo>
                    <a:pt x="336" y="84"/>
                  </a:lnTo>
                  <a:lnTo>
                    <a:pt x="336" y="84"/>
                  </a:lnTo>
                  <a:lnTo>
                    <a:pt x="337" y="84"/>
                  </a:lnTo>
                  <a:lnTo>
                    <a:pt x="337" y="84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39" y="84"/>
                  </a:lnTo>
                  <a:lnTo>
                    <a:pt x="339" y="84"/>
                  </a:lnTo>
                  <a:lnTo>
                    <a:pt x="340" y="84"/>
                  </a:lnTo>
                  <a:lnTo>
                    <a:pt x="340" y="84"/>
                  </a:lnTo>
                  <a:lnTo>
                    <a:pt x="341" y="84"/>
                  </a:lnTo>
                  <a:lnTo>
                    <a:pt x="341" y="84"/>
                  </a:lnTo>
                  <a:lnTo>
                    <a:pt x="342" y="84"/>
                  </a:lnTo>
                  <a:lnTo>
                    <a:pt x="342" y="84"/>
                  </a:lnTo>
                  <a:lnTo>
                    <a:pt x="343" y="84"/>
                  </a:lnTo>
                  <a:lnTo>
                    <a:pt x="343" y="84"/>
                  </a:lnTo>
                  <a:lnTo>
                    <a:pt x="344" y="84"/>
                  </a:lnTo>
                  <a:lnTo>
                    <a:pt x="344" y="84"/>
                  </a:lnTo>
                  <a:lnTo>
                    <a:pt x="345" y="84"/>
                  </a:lnTo>
                  <a:lnTo>
                    <a:pt x="345" y="84"/>
                  </a:lnTo>
                  <a:lnTo>
                    <a:pt x="346" y="84"/>
                  </a:lnTo>
                  <a:lnTo>
                    <a:pt x="346" y="84"/>
                  </a:lnTo>
                  <a:lnTo>
                    <a:pt x="347" y="84"/>
                  </a:lnTo>
                  <a:lnTo>
                    <a:pt x="347" y="84"/>
                  </a:lnTo>
                  <a:lnTo>
                    <a:pt x="348" y="84"/>
                  </a:lnTo>
                  <a:lnTo>
                    <a:pt x="348" y="84"/>
                  </a:lnTo>
                  <a:lnTo>
                    <a:pt x="349" y="84"/>
                  </a:lnTo>
                  <a:lnTo>
                    <a:pt x="349" y="84"/>
                  </a:lnTo>
                  <a:lnTo>
                    <a:pt x="350" y="84"/>
                  </a:lnTo>
                  <a:lnTo>
                    <a:pt x="350" y="84"/>
                  </a:lnTo>
                  <a:lnTo>
                    <a:pt x="351" y="84"/>
                  </a:lnTo>
                  <a:lnTo>
                    <a:pt x="351" y="84"/>
                  </a:lnTo>
                  <a:lnTo>
                    <a:pt x="352" y="84"/>
                  </a:lnTo>
                  <a:lnTo>
                    <a:pt x="352" y="84"/>
                  </a:lnTo>
                  <a:lnTo>
                    <a:pt x="353" y="84"/>
                  </a:lnTo>
                  <a:lnTo>
                    <a:pt x="353" y="84"/>
                  </a:lnTo>
                  <a:lnTo>
                    <a:pt x="354" y="72"/>
                  </a:lnTo>
                  <a:lnTo>
                    <a:pt x="354" y="45"/>
                  </a:lnTo>
                  <a:lnTo>
                    <a:pt x="355" y="13"/>
                  </a:lnTo>
                  <a:lnTo>
                    <a:pt x="355" y="0"/>
                  </a:lnTo>
                  <a:lnTo>
                    <a:pt x="356" y="17"/>
                  </a:lnTo>
                  <a:lnTo>
                    <a:pt x="356" y="49"/>
                  </a:lnTo>
                  <a:lnTo>
                    <a:pt x="357" y="74"/>
                  </a:lnTo>
                  <a:lnTo>
                    <a:pt x="357" y="83"/>
                  </a:lnTo>
                  <a:lnTo>
                    <a:pt x="358" y="84"/>
                  </a:lnTo>
                  <a:lnTo>
                    <a:pt x="358" y="84"/>
                  </a:lnTo>
                  <a:lnTo>
                    <a:pt x="359" y="84"/>
                  </a:lnTo>
                  <a:lnTo>
                    <a:pt x="359" y="84"/>
                  </a:lnTo>
                  <a:lnTo>
                    <a:pt x="360" y="84"/>
                  </a:lnTo>
                  <a:lnTo>
                    <a:pt x="360" y="84"/>
                  </a:lnTo>
                  <a:lnTo>
                    <a:pt x="361" y="84"/>
                  </a:lnTo>
                  <a:lnTo>
                    <a:pt x="361" y="84"/>
                  </a:lnTo>
                  <a:lnTo>
                    <a:pt x="362" y="84"/>
                  </a:lnTo>
                  <a:lnTo>
                    <a:pt x="362" y="84"/>
                  </a:lnTo>
                  <a:lnTo>
                    <a:pt x="363" y="84"/>
                  </a:lnTo>
                  <a:lnTo>
                    <a:pt x="363" y="84"/>
                  </a:lnTo>
                  <a:lnTo>
                    <a:pt x="364" y="84"/>
                  </a:lnTo>
                  <a:lnTo>
                    <a:pt x="364" y="84"/>
                  </a:lnTo>
                  <a:lnTo>
                    <a:pt x="365" y="84"/>
                  </a:lnTo>
                  <a:lnTo>
                    <a:pt x="365" y="84"/>
                  </a:lnTo>
                  <a:lnTo>
                    <a:pt x="366" y="84"/>
                  </a:lnTo>
                  <a:lnTo>
                    <a:pt x="366" y="84"/>
                  </a:lnTo>
                  <a:lnTo>
                    <a:pt x="367" y="84"/>
                  </a:lnTo>
                  <a:lnTo>
                    <a:pt x="367" y="84"/>
                  </a:lnTo>
                  <a:lnTo>
                    <a:pt x="368" y="84"/>
                  </a:lnTo>
                  <a:lnTo>
                    <a:pt x="368" y="84"/>
                  </a:lnTo>
                  <a:lnTo>
                    <a:pt x="369" y="84"/>
                  </a:lnTo>
                  <a:lnTo>
                    <a:pt x="369" y="84"/>
                  </a:lnTo>
                  <a:lnTo>
                    <a:pt x="370" y="84"/>
                  </a:lnTo>
                  <a:lnTo>
                    <a:pt x="370" y="84"/>
                  </a:lnTo>
                  <a:lnTo>
                    <a:pt x="371" y="84"/>
                  </a:lnTo>
                  <a:lnTo>
                    <a:pt x="371" y="84"/>
                  </a:lnTo>
                  <a:lnTo>
                    <a:pt x="372" y="84"/>
                  </a:lnTo>
                  <a:lnTo>
                    <a:pt x="372" y="84"/>
                  </a:lnTo>
                  <a:lnTo>
                    <a:pt x="373" y="84"/>
                  </a:lnTo>
                  <a:lnTo>
                    <a:pt x="373" y="84"/>
                  </a:lnTo>
                  <a:lnTo>
                    <a:pt x="374" y="84"/>
                  </a:lnTo>
                  <a:lnTo>
                    <a:pt x="374" y="84"/>
                  </a:lnTo>
                  <a:lnTo>
                    <a:pt x="375" y="84"/>
                  </a:lnTo>
                  <a:lnTo>
                    <a:pt x="375" y="84"/>
                  </a:lnTo>
                  <a:lnTo>
                    <a:pt x="376" y="84"/>
                  </a:lnTo>
                  <a:lnTo>
                    <a:pt x="376" y="84"/>
                  </a:lnTo>
                  <a:lnTo>
                    <a:pt x="377" y="84"/>
                  </a:lnTo>
                  <a:lnTo>
                    <a:pt x="377" y="84"/>
                  </a:lnTo>
                  <a:lnTo>
                    <a:pt x="378" y="84"/>
                  </a:lnTo>
                  <a:lnTo>
                    <a:pt x="378" y="84"/>
                  </a:lnTo>
                  <a:lnTo>
                    <a:pt x="379" y="84"/>
                  </a:lnTo>
                  <a:lnTo>
                    <a:pt x="379" y="84"/>
                  </a:lnTo>
                  <a:lnTo>
                    <a:pt x="380" y="84"/>
                  </a:lnTo>
                  <a:lnTo>
                    <a:pt x="380" y="84"/>
                  </a:lnTo>
                  <a:lnTo>
                    <a:pt x="381" y="84"/>
                  </a:lnTo>
                  <a:lnTo>
                    <a:pt x="381" y="84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3" y="84"/>
                  </a:lnTo>
                  <a:lnTo>
                    <a:pt x="383" y="84"/>
                  </a:lnTo>
                  <a:lnTo>
                    <a:pt x="384" y="84"/>
                  </a:lnTo>
                  <a:lnTo>
                    <a:pt x="384" y="84"/>
                  </a:lnTo>
                  <a:lnTo>
                    <a:pt x="385" y="84"/>
                  </a:lnTo>
                  <a:lnTo>
                    <a:pt x="385" y="84"/>
                  </a:lnTo>
                  <a:lnTo>
                    <a:pt x="386" y="84"/>
                  </a:lnTo>
                  <a:lnTo>
                    <a:pt x="386" y="84"/>
                  </a:lnTo>
                  <a:lnTo>
                    <a:pt x="387" y="84"/>
                  </a:lnTo>
                  <a:lnTo>
                    <a:pt x="387" y="84"/>
                  </a:lnTo>
                  <a:lnTo>
                    <a:pt x="388" y="84"/>
                  </a:lnTo>
                  <a:lnTo>
                    <a:pt x="388" y="84"/>
                  </a:lnTo>
                  <a:lnTo>
                    <a:pt x="389" y="84"/>
                  </a:lnTo>
                  <a:lnTo>
                    <a:pt x="389" y="84"/>
                  </a:lnTo>
                  <a:lnTo>
                    <a:pt x="390" y="84"/>
                  </a:lnTo>
                  <a:lnTo>
                    <a:pt x="390" y="84"/>
                  </a:lnTo>
                  <a:lnTo>
                    <a:pt x="391" y="84"/>
                  </a:lnTo>
                  <a:lnTo>
                    <a:pt x="391" y="84"/>
                  </a:lnTo>
                  <a:lnTo>
                    <a:pt x="392" y="84"/>
                  </a:lnTo>
                  <a:lnTo>
                    <a:pt x="392" y="84"/>
                  </a:lnTo>
                  <a:lnTo>
                    <a:pt x="393" y="84"/>
                  </a:lnTo>
                  <a:lnTo>
                    <a:pt x="393" y="84"/>
                  </a:lnTo>
                  <a:lnTo>
                    <a:pt x="394" y="84"/>
                  </a:lnTo>
                  <a:lnTo>
                    <a:pt x="394" y="84"/>
                  </a:lnTo>
                  <a:lnTo>
                    <a:pt x="395" y="84"/>
                  </a:lnTo>
                  <a:lnTo>
                    <a:pt x="395" y="84"/>
                  </a:lnTo>
                  <a:lnTo>
                    <a:pt x="396" y="84"/>
                  </a:lnTo>
                  <a:lnTo>
                    <a:pt x="396" y="84"/>
                  </a:lnTo>
                  <a:lnTo>
                    <a:pt x="397" y="84"/>
                  </a:lnTo>
                  <a:lnTo>
                    <a:pt x="397" y="84"/>
                  </a:lnTo>
                  <a:lnTo>
                    <a:pt x="398" y="84"/>
                  </a:lnTo>
                  <a:lnTo>
                    <a:pt x="398" y="84"/>
                  </a:lnTo>
                  <a:lnTo>
                    <a:pt x="399" y="84"/>
                  </a:lnTo>
                  <a:lnTo>
                    <a:pt x="399" y="84"/>
                  </a:lnTo>
                  <a:lnTo>
                    <a:pt x="400" y="84"/>
                  </a:lnTo>
                  <a:lnTo>
                    <a:pt x="400" y="84"/>
                  </a:lnTo>
                  <a:lnTo>
                    <a:pt x="401" y="84"/>
                  </a:lnTo>
                  <a:lnTo>
                    <a:pt x="401" y="84"/>
                  </a:lnTo>
                  <a:lnTo>
                    <a:pt x="402" y="84"/>
                  </a:lnTo>
                  <a:lnTo>
                    <a:pt x="402" y="84"/>
                  </a:lnTo>
                  <a:lnTo>
                    <a:pt x="403" y="84"/>
                  </a:lnTo>
                  <a:lnTo>
                    <a:pt x="403" y="84"/>
                  </a:lnTo>
                  <a:lnTo>
                    <a:pt x="404" y="84"/>
                  </a:lnTo>
                  <a:lnTo>
                    <a:pt x="404" y="84"/>
                  </a:lnTo>
                  <a:lnTo>
                    <a:pt x="405" y="84"/>
                  </a:lnTo>
                  <a:lnTo>
                    <a:pt x="405" y="84"/>
                  </a:lnTo>
                  <a:lnTo>
                    <a:pt x="406" y="84"/>
                  </a:lnTo>
                  <a:lnTo>
                    <a:pt x="406" y="84"/>
                  </a:lnTo>
                  <a:lnTo>
                    <a:pt x="407" y="84"/>
                  </a:lnTo>
                  <a:lnTo>
                    <a:pt x="407" y="84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409" y="84"/>
                  </a:lnTo>
                  <a:lnTo>
                    <a:pt x="409" y="84"/>
                  </a:lnTo>
                  <a:lnTo>
                    <a:pt x="410" y="84"/>
                  </a:lnTo>
                  <a:lnTo>
                    <a:pt x="410" y="84"/>
                  </a:lnTo>
                  <a:lnTo>
                    <a:pt x="411" y="84"/>
                  </a:lnTo>
                  <a:lnTo>
                    <a:pt x="411" y="84"/>
                  </a:lnTo>
                  <a:lnTo>
                    <a:pt x="412" y="84"/>
                  </a:lnTo>
                  <a:lnTo>
                    <a:pt x="412" y="84"/>
                  </a:lnTo>
                  <a:lnTo>
                    <a:pt x="413" y="84"/>
                  </a:lnTo>
                  <a:lnTo>
                    <a:pt x="413" y="84"/>
                  </a:lnTo>
                  <a:lnTo>
                    <a:pt x="414" y="84"/>
                  </a:lnTo>
                  <a:lnTo>
                    <a:pt x="414" y="84"/>
                  </a:lnTo>
                  <a:lnTo>
                    <a:pt x="415" y="84"/>
                  </a:lnTo>
                  <a:lnTo>
                    <a:pt x="415" y="84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7" y="84"/>
                  </a:lnTo>
                  <a:lnTo>
                    <a:pt x="417" y="84"/>
                  </a:lnTo>
                  <a:lnTo>
                    <a:pt x="418" y="84"/>
                  </a:lnTo>
                  <a:lnTo>
                    <a:pt x="418" y="84"/>
                  </a:lnTo>
                  <a:lnTo>
                    <a:pt x="419" y="84"/>
                  </a:lnTo>
                  <a:lnTo>
                    <a:pt x="419" y="84"/>
                  </a:lnTo>
                  <a:lnTo>
                    <a:pt x="420" y="84"/>
                  </a:lnTo>
                  <a:lnTo>
                    <a:pt x="420" y="84"/>
                  </a:lnTo>
                  <a:lnTo>
                    <a:pt x="421" y="84"/>
                  </a:lnTo>
                  <a:lnTo>
                    <a:pt x="421" y="84"/>
                  </a:lnTo>
                  <a:lnTo>
                    <a:pt x="422" y="84"/>
                  </a:lnTo>
                  <a:lnTo>
                    <a:pt x="422" y="84"/>
                  </a:lnTo>
                  <a:lnTo>
                    <a:pt x="423" y="84"/>
                  </a:lnTo>
                  <a:lnTo>
                    <a:pt x="423" y="84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5" y="84"/>
                  </a:lnTo>
                  <a:lnTo>
                    <a:pt x="425" y="84"/>
                  </a:lnTo>
                  <a:lnTo>
                    <a:pt x="426" y="84"/>
                  </a:lnTo>
                  <a:lnTo>
                    <a:pt x="426" y="84"/>
                  </a:lnTo>
                  <a:lnTo>
                    <a:pt x="427" y="84"/>
                  </a:lnTo>
                  <a:lnTo>
                    <a:pt x="427" y="84"/>
                  </a:lnTo>
                  <a:lnTo>
                    <a:pt x="428" y="84"/>
                  </a:lnTo>
                  <a:lnTo>
                    <a:pt x="428" y="84"/>
                  </a:lnTo>
                  <a:lnTo>
                    <a:pt x="429" y="84"/>
                  </a:lnTo>
                  <a:lnTo>
                    <a:pt x="429" y="84"/>
                  </a:lnTo>
                  <a:lnTo>
                    <a:pt x="430" y="84"/>
                  </a:lnTo>
                  <a:lnTo>
                    <a:pt x="430" y="84"/>
                  </a:lnTo>
                  <a:lnTo>
                    <a:pt x="431" y="84"/>
                  </a:lnTo>
                  <a:lnTo>
                    <a:pt x="431" y="84"/>
                  </a:lnTo>
                  <a:lnTo>
                    <a:pt x="432" y="84"/>
                  </a:lnTo>
                  <a:lnTo>
                    <a:pt x="432" y="84"/>
                  </a:lnTo>
                  <a:lnTo>
                    <a:pt x="433" y="84"/>
                  </a:lnTo>
                  <a:lnTo>
                    <a:pt x="433" y="84"/>
                  </a:lnTo>
                  <a:lnTo>
                    <a:pt x="434" y="84"/>
                  </a:lnTo>
                  <a:lnTo>
                    <a:pt x="434" y="84"/>
                  </a:lnTo>
                  <a:lnTo>
                    <a:pt x="435" y="84"/>
                  </a:lnTo>
                  <a:lnTo>
                    <a:pt x="435" y="84"/>
                  </a:lnTo>
                  <a:lnTo>
                    <a:pt x="436" y="84"/>
                  </a:lnTo>
                  <a:lnTo>
                    <a:pt x="436" y="84"/>
                  </a:lnTo>
                  <a:lnTo>
                    <a:pt x="437" y="84"/>
                  </a:lnTo>
                  <a:lnTo>
                    <a:pt x="437" y="84"/>
                  </a:lnTo>
                  <a:lnTo>
                    <a:pt x="438" y="84"/>
                  </a:lnTo>
                  <a:lnTo>
                    <a:pt x="438" y="84"/>
                  </a:lnTo>
                  <a:lnTo>
                    <a:pt x="439" y="84"/>
                  </a:lnTo>
                  <a:lnTo>
                    <a:pt x="439" y="84"/>
                  </a:lnTo>
                  <a:lnTo>
                    <a:pt x="440" y="84"/>
                  </a:lnTo>
                  <a:lnTo>
                    <a:pt x="440" y="84"/>
                  </a:lnTo>
                  <a:lnTo>
                    <a:pt x="441" y="84"/>
                  </a:lnTo>
                  <a:lnTo>
                    <a:pt x="441" y="84"/>
                  </a:lnTo>
                  <a:lnTo>
                    <a:pt x="442" y="84"/>
                  </a:lnTo>
                  <a:lnTo>
                    <a:pt x="442" y="84"/>
                  </a:lnTo>
                  <a:lnTo>
                    <a:pt x="443" y="84"/>
                  </a:lnTo>
                  <a:lnTo>
                    <a:pt x="443" y="84"/>
                  </a:lnTo>
                  <a:lnTo>
                    <a:pt x="444" y="84"/>
                  </a:lnTo>
                  <a:lnTo>
                    <a:pt x="444" y="84"/>
                  </a:lnTo>
                  <a:lnTo>
                    <a:pt x="445" y="84"/>
                  </a:lnTo>
                  <a:lnTo>
                    <a:pt x="445" y="84"/>
                  </a:lnTo>
                  <a:lnTo>
                    <a:pt x="446" y="84"/>
                  </a:lnTo>
                  <a:lnTo>
                    <a:pt x="446" y="84"/>
                  </a:lnTo>
                  <a:lnTo>
                    <a:pt x="447" y="84"/>
                  </a:lnTo>
                  <a:lnTo>
                    <a:pt x="447" y="84"/>
                  </a:lnTo>
                  <a:lnTo>
                    <a:pt x="448" y="84"/>
                  </a:lnTo>
                  <a:lnTo>
                    <a:pt x="448" y="84"/>
                  </a:lnTo>
                  <a:lnTo>
                    <a:pt x="449" y="84"/>
                  </a:lnTo>
                  <a:lnTo>
                    <a:pt x="449" y="84"/>
                  </a:lnTo>
                  <a:lnTo>
                    <a:pt x="450" y="84"/>
                  </a:lnTo>
                  <a:lnTo>
                    <a:pt x="450" y="84"/>
                  </a:lnTo>
                  <a:lnTo>
                    <a:pt x="451" y="84"/>
                  </a:lnTo>
                  <a:lnTo>
                    <a:pt x="451" y="84"/>
                  </a:lnTo>
                  <a:lnTo>
                    <a:pt x="452" y="84"/>
                  </a:lnTo>
                  <a:lnTo>
                    <a:pt x="452" y="84"/>
                  </a:lnTo>
                  <a:lnTo>
                    <a:pt x="453" y="84"/>
                  </a:lnTo>
                  <a:lnTo>
                    <a:pt x="453" y="84"/>
                  </a:lnTo>
                  <a:lnTo>
                    <a:pt x="454" y="84"/>
                  </a:lnTo>
                  <a:lnTo>
                    <a:pt x="454" y="84"/>
                  </a:lnTo>
                  <a:lnTo>
                    <a:pt x="455" y="84"/>
                  </a:lnTo>
                  <a:lnTo>
                    <a:pt x="455" y="84"/>
                  </a:lnTo>
                  <a:lnTo>
                    <a:pt x="456" y="84"/>
                  </a:lnTo>
                  <a:lnTo>
                    <a:pt x="456" y="84"/>
                  </a:lnTo>
                  <a:lnTo>
                    <a:pt x="457" y="84"/>
                  </a:lnTo>
                  <a:lnTo>
                    <a:pt x="457" y="84"/>
                  </a:lnTo>
                  <a:lnTo>
                    <a:pt x="458" y="84"/>
                  </a:lnTo>
                  <a:lnTo>
                    <a:pt x="458" y="84"/>
                  </a:lnTo>
                  <a:lnTo>
                    <a:pt x="459" y="84"/>
                  </a:lnTo>
                  <a:lnTo>
                    <a:pt x="459" y="84"/>
                  </a:lnTo>
                  <a:lnTo>
                    <a:pt x="460" y="84"/>
                  </a:lnTo>
                  <a:lnTo>
                    <a:pt x="460" y="84"/>
                  </a:lnTo>
                  <a:lnTo>
                    <a:pt x="461" y="84"/>
                  </a:lnTo>
                  <a:lnTo>
                    <a:pt x="461" y="84"/>
                  </a:lnTo>
                  <a:lnTo>
                    <a:pt x="462" y="84"/>
                  </a:lnTo>
                  <a:lnTo>
                    <a:pt x="462" y="84"/>
                  </a:lnTo>
                  <a:lnTo>
                    <a:pt x="463" y="84"/>
                  </a:lnTo>
                  <a:lnTo>
                    <a:pt x="463" y="84"/>
                  </a:lnTo>
                  <a:lnTo>
                    <a:pt x="464" y="84"/>
                  </a:lnTo>
                  <a:lnTo>
                    <a:pt x="464" y="84"/>
                  </a:lnTo>
                  <a:lnTo>
                    <a:pt x="465" y="84"/>
                  </a:lnTo>
                  <a:lnTo>
                    <a:pt x="465" y="84"/>
                  </a:lnTo>
                  <a:lnTo>
                    <a:pt x="466" y="84"/>
                  </a:lnTo>
                  <a:lnTo>
                    <a:pt x="466" y="84"/>
                  </a:lnTo>
                  <a:lnTo>
                    <a:pt x="467" y="84"/>
                  </a:lnTo>
                  <a:lnTo>
                    <a:pt x="467" y="84"/>
                  </a:lnTo>
                  <a:lnTo>
                    <a:pt x="468" y="84"/>
                  </a:lnTo>
                  <a:lnTo>
                    <a:pt x="468" y="84"/>
                  </a:lnTo>
                  <a:lnTo>
                    <a:pt x="469" y="84"/>
                  </a:lnTo>
                  <a:lnTo>
                    <a:pt x="469" y="84"/>
                  </a:lnTo>
                  <a:lnTo>
                    <a:pt x="470" y="84"/>
                  </a:lnTo>
                  <a:lnTo>
                    <a:pt x="470" y="84"/>
                  </a:lnTo>
                  <a:lnTo>
                    <a:pt x="471" y="84"/>
                  </a:lnTo>
                  <a:lnTo>
                    <a:pt x="471" y="84"/>
                  </a:lnTo>
                  <a:lnTo>
                    <a:pt x="472" y="84"/>
                  </a:lnTo>
                  <a:lnTo>
                    <a:pt x="472" y="84"/>
                  </a:lnTo>
                  <a:lnTo>
                    <a:pt x="473" y="84"/>
                  </a:lnTo>
                  <a:lnTo>
                    <a:pt x="473" y="84"/>
                  </a:lnTo>
                  <a:lnTo>
                    <a:pt x="474" y="84"/>
                  </a:lnTo>
                  <a:lnTo>
                    <a:pt x="474" y="84"/>
                  </a:lnTo>
                  <a:lnTo>
                    <a:pt x="475" y="84"/>
                  </a:lnTo>
                  <a:lnTo>
                    <a:pt x="475" y="84"/>
                  </a:lnTo>
                  <a:lnTo>
                    <a:pt x="476" y="84"/>
                  </a:lnTo>
                  <a:lnTo>
                    <a:pt x="476" y="84"/>
                  </a:lnTo>
                  <a:lnTo>
                    <a:pt x="477" y="84"/>
                  </a:lnTo>
                  <a:lnTo>
                    <a:pt x="477" y="84"/>
                  </a:lnTo>
                  <a:lnTo>
                    <a:pt x="478" y="84"/>
                  </a:lnTo>
                  <a:lnTo>
                    <a:pt x="478" y="84"/>
                  </a:lnTo>
                  <a:lnTo>
                    <a:pt x="479" y="84"/>
                  </a:lnTo>
                  <a:lnTo>
                    <a:pt x="479" y="84"/>
                  </a:lnTo>
                  <a:lnTo>
                    <a:pt x="480" y="84"/>
                  </a:lnTo>
                  <a:lnTo>
                    <a:pt x="480" y="84"/>
                  </a:lnTo>
                  <a:lnTo>
                    <a:pt x="481" y="84"/>
                  </a:lnTo>
                  <a:lnTo>
                    <a:pt x="481" y="84"/>
                  </a:lnTo>
                  <a:lnTo>
                    <a:pt x="482" y="84"/>
                  </a:lnTo>
                  <a:lnTo>
                    <a:pt x="482" y="84"/>
                  </a:lnTo>
                  <a:lnTo>
                    <a:pt x="483" y="84"/>
                  </a:lnTo>
                  <a:lnTo>
                    <a:pt x="483" y="84"/>
                  </a:lnTo>
                  <a:lnTo>
                    <a:pt x="484" y="84"/>
                  </a:lnTo>
                  <a:lnTo>
                    <a:pt x="484" y="84"/>
                  </a:lnTo>
                  <a:lnTo>
                    <a:pt x="485" y="84"/>
                  </a:lnTo>
                  <a:lnTo>
                    <a:pt x="485" y="84"/>
                  </a:lnTo>
                  <a:lnTo>
                    <a:pt x="486" y="84"/>
                  </a:lnTo>
                  <a:lnTo>
                    <a:pt x="486" y="84"/>
                  </a:lnTo>
                  <a:lnTo>
                    <a:pt x="487" y="84"/>
                  </a:lnTo>
                  <a:lnTo>
                    <a:pt x="487" y="84"/>
                  </a:lnTo>
                  <a:lnTo>
                    <a:pt x="488" y="84"/>
                  </a:lnTo>
                  <a:lnTo>
                    <a:pt x="488" y="84"/>
                  </a:lnTo>
                  <a:lnTo>
                    <a:pt x="489" y="84"/>
                  </a:lnTo>
                  <a:lnTo>
                    <a:pt x="489" y="84"/>
                  </a:lnTo>
                  <a:lnTo>
                    <a:pt x="490" y="84"/>
                  </a:lnTo>
                  <a:lnTo>
                    <a:pt x="490" y="84"/>
                  </a:lnTo>
                  <a:lnTo>
                    <a:pt x="491" y="84"/>
                  </a:lnTo>
                  <a:lnTo>
                    <a:pt x="491" y="84"/>
                  </a:lnTo>
                  <a:lnTo>
                    <a:pt x="492" y="78"/>
                  </a:lnTo>
                  <a:lnTo>
                    <a:pt x="492" y="64"/>
                  </a:lnTo>
                  <a:lnTo>
                    <a:pt x="493" y="48"/>
                  </a:lnTo>
                  <a:lnTo>
                    <a:pt x="493" y="42"/>
                  </a:lnTo>
                  <a:lnTo>
                    <a:pt x="494" y="51"/>
                  </a:lnTo>
                  <a:lnTo>
                    <a:pt x="494" y="67"/>
                  </a:lnTo>
                  <a:lnTo>
                    <a:pt x="495" y="80"/>
                  </a:lnTo>
                  <a:lnTo>
                    <a:pt x="495" y="84"/>
                  </a:lnTo>
                  <a:lnTo>
                    <a:pt x="496" y="84"/>
                  </a:lnTo>
                  <a:lnTo>
                    <a:pt x="496" y="84"/>
                  </a:lnTo>
                  <a:lnTo>
                    <a:pt x="497" y="84"/>
                  </a:lnTo>
                  <a:lnTo>
                    <a:pt x="497" y="84"/>
                  </a:lnTo>
                  <a:lnTo>
                    <a:pt x="498" y="84"/>
                  </a:lnTo>
                  <a:lnTo>
                    <a:pt x="498" y="84"/>
                  </a:lnTo>
                  <a:lnTo>
                    <a:pt x="499" y="84"/>
                  </a:lnTo>
                  <a:lnTo>
                    <a:pt x="499" y="84"/>
                  </a:lnTo>
                  <a:lnTo>
                    <a:pt x="500" y="84"/>
                  </a:lnTo>
                  <a:lnTo>
                    <a:pt x="500" y="84"/>
                  </a:lnTo>
                  <a:lnTo>
                    <a:pt x="501" y="84"/>
                  </a:lnTo>
                  <a:lnTo>
                    <a:pt x="501" y="84"/>
                  </a:lnTo>
                  <a:lnTo>
                    <a:pt x="502" y="84"/>
                  </a:lnTo>
                  <a:lnTo>
                    <a:pt x="502" y="84"/>
                  </a:lnTo>
                  <a:lnTo>
                    <a:pt x="503" y="84"/>
                  </a:lnTo>
                  <a:lnTo>
                    <a:pt x="503" y="84"/>
                  </a:lnTo>
                  <a:lnTo>
                    <a:pt x="504" y="84"/>
                  </a:lnTo>
                  <a:lnTo>
                    <a:pt x="504" y="84"/>
                  </a:lnTo>
                  <a:lnTo>
                    <a:pt x="505" y="84"/>
                  </a:lnTo>
                  <a:lnTo>
                    <a:pt x="505" y="84"/>
                  </a:lnTo>
                  <a:lnTo>
                    <a:pt x="506" y="84"/>
                  </a:lnTo>
                  <a:lnTo>
                    <a:pt x="506" y="84"/>
                  </a:lnTo>
                  <a:lnTo>
                    <a:pt x="507" y="84"/>
                  </a:lnTo>
                  <a:lnTo>
                    <a:pt x="507" y="84"/>
                  </a:lnTo>
                  <a:lnTo>
                    <a:pt x="508" y="84"/>
                  </a:lnTo>
                  <a:lnTo>
                    <a:pt x="508" y="84"/>
                  </a:lnTo>
                  <a:lnTo>
                    <a:pt x="509" y="84"/>
                  </a:lnTo>
                  <a:lnTo>
                    <a:pt x="509" y="84"/>
                  </a:lnTo>
                  <a:lnTo>
                    <a:pt x="510" y="84"/>
                  </a:lnTo>
                  <a:lnTo>
                    <a:pt x="510" y="84"/>
                  </a:lnTo>
                  <a:lnTo>
                    <a:pt x="511" y="84"/>
                  </a:lnTo>
                  <a:lnTo>
                    <a:pt x="511" y="84"/>
                  </a:lnTo>
                  <a:lnTo>
                    <a:pt x="512" y="84"/>
                  </a:lnTo>
                  <a:lnTo>
                    <a:pt x="512" y="84"/>
                  </a:lnTo>
                  <a:lnTo>
                    <a:pt x="513" y="84"/>
                  </a:lnTo>
                  <a:lnTo>
                    <a:pt x="513" y="84"/>
                  </a:lnTo>
                  <a:lnTo>
                    <a:pt x="514" y="84"/>
                  </a:lnTo>
                  <a:lnTo>
                    <a:pt x="514" y="84"/>
                  </a:lnTo>
                  <a:lnTo>
                    <a:pt x="515" y="84"/>
                  </a:lnTo>
                  <a:lnTo>
                    <a:pt x="515" y="84"/>
                  </a:lnTo>
                  <a:lnTo>
                    <a:pt x="516" y="84"/>
                  </a:lnTo>
                  <a:lnTo>
                    <a:pt x="516" y="84"/>
                  </a:lnTo>
                  <a:lnTo>
                    <a:pt x="517" y="84"/>
                  </a:lnTo>
                  <a:lnTo>
                    <a:pt x="517" y="84"/>
                  </a:lnTo>
                  <a:lnTo>
                    <a:pt x="518" y="84"/>
                  </a:lnTo>
                  <a:lnTo>
                    <a:pt x="518" y="84"/>
                  </a:lnTo>
                  <a:lnTo>
                    <a:pt x="519" y="84"/>
                  </a:lnTo>
                  <a:lnTo>
                    <a:pt x="519" y="84"/>
                  </a:lnTo>
                  <a:lnTo>
                    <a:pt x="520" y="84"/>
                  </a:lnTo>
                  <a:lnTo>
                    <a:pt x="520" y="84"/>
                  </a:lnTo>
                  <a:lnTo>
                    <a:pt x="521" y="84"/>
                  </a:lnTo>
                  <a:lnTo>
                    <a:pt x="521" y="84"/>
                  </a:lnTo>
                  <a:lnTo>
                    <a:pt x="522" y="84"/>
                  </a:lnTo>
                  <a:lnTo>
                    <a:pt x="522" y="84"/>
                  </a:lnTo>
                  <a:lnTo>
                    <a:pt x="523" y="84"/>
                  </a:lnTo>
                  <a:lnTo>
                    <a:pt x="523" y="84"/>
                  </a:lnTo>
                  <a:lnTo>
                    <a:pt x="524" y="84"/>
                  </a:lnTo>
                  <a:lnTo>
                    <a:pt x="524" y="84"/>
                  </a:lnTo>
                  <a:lnTo>
                    <a:pt x="525" y="84"/>
                  </a:lnTo>
                  <a:lnTo>
                    <a:pt x="525" y="84"/>
                  </a:lnTo>
                  <a:lnTo>
                    <a:pt x="526" y="84"/>
                  </a:lnTo>
                  <a:lnTo>
                    <a:pt x="526" y="84"/>
                  </a:lnTo>
                  <a:lnTo>
                    <a:pt x="527" y="84"/>
                  </a:lnTo>
                  <a:lnTo>
                    <a:pt x="527" y="84"/>
                  </a:lnTo>
                  <a:lnTo>
                    <a:pt x="528" y="84"/>
                  </a:lnTo>
                  <a:lnTo>
                    <a:pt x="528" y="84"/>
                  </a:lnTo>
                  <a:lnTo>
                    <a:pt x="529" y="84"/>
                  </a:lnTo>
                  <a:lnTo>
                    <a:pt x="529" y="84"/>
                  </a:lnTo>
                  <a:lnTo>
                    <a:pt x="530" y="84"/>
                  </a:lnTo>
                  <a:lnTo>
                    <a:pt x="530" y="84"/>
                  </a:lnTo>
                  <a:lnTo>
                    <a:pt x="531" y="84"/>
                  </a:lnTo>
                  <a:lnTo>
                    <a:pt x="531" y="84"/>
                  </a:lnTo>
                  <a:lnTo>
                    <a:pt x="532" y="84"/>
                  </a:lnTo>
                  <a:lnTo>
                    <a:pt x="532" y="84"/>
                  </a:lnTo>
                  <a:lnTo>
                    <a:pt x="533" y="84"/>
                  </a:lnTo>
                  <a:lnTo>
                    <a:pt x="533" y="84"/>
                  </a:lnTo>
                  <a:lnTo>
                    <a:pt x="534" y="84"/>
                  </a:lnTo>
                  <a:lnTo>
                    <a:pt x="534" y="84"/>
                  </a:lnTo>
                  <a:lnTo>
                    <a:pt x="535" y="84"/>
                  </a:lnTo>
                  <a:lnTo>
                    <a:pt x="535" y="84"/>
                  </a:lnTo>
                  <a:lnTo>
                    <a:pt x="536" y="84"/>
                  </a:lnTo>
                  <a:lnTo>
                    <a:pt x="536" y="84"/>
                  </a:lnTo>
                  <a:lnTo>
                    <a:pt x="537" y="84"/>
                  </a:lnTo>
                  <a:lnTo>
                    <a:pt x="537" y="84"/>
                  </a:lnTo>
                  <a:lnTo>
                    <a:pt x="538" y="84"/>
                  </a:lnTo>
                  <a:lnTo>
                    <a:pt x="538" y="84"/>
                  </a:lnTo>
                  <a:lnTo>
                    <a:pt x="539" y="84"/>
                  </a:lnTo>
                  <a:lnTo>
                    <a:pt x="539" y="84"/>
                  </a:lnTo>
                  <a:lnTo>
                    <a:pt x="540" y="84"/>
                  </a:lnTo>
                  <a:lnTo>
                    <a:pt x="540" y="84"/>
                  </a:lnTo>
                  <a:lnTo>
                    <a:pt x="541" y="84"/>
                  </a:lnTo>
                  <a:lnTo>
                    <a:pt x="541" y="84"/>
                  </a:lnTo>
                  <a:lnTo>
                    <a:pt x="542" y="84"/>
                  </a:lnTo>
                  <a:lnTo>
                    <a:pt x="542" y="84"/>
                  </a:lnTo>
                  <a:lnTo>
                    <a:pt x="543" y="84"/>
                  </a:lnTo>
                  <a:lnTo>
                    <a:pt x="543" y="84"/>
                  </a:lnTo>
                  <a:lnTo>
                    <a:pt x="544" y="84"/>
                  </a:lnTo>
                  <a:lnTo>
                    <a:pt x="544" y="84"/>
                  </a:lnTo>
                  <a:lnTo>
                    <a:pt x="545" y="84"/>
                  </a:lnTo>
                  <a:lnTo>
                    <a:pt x="545" y="84"/>
                  </a:lnTo>
                  <a:lnTo>
                    <a:pt x="546" y="84"/>
                  </a:lnTo>
                  <a:lnTo>
                    <a:pt x="546" y="84"/>
                  </a:lnTo>
                  <a:lnTo>
                    <a:pt x="547" y="84"/>
                  </a:lnTo>
                  <a:lnTo>
                    <a:pt x="547" y="84"/>
                  </a:lnTo>
                  <a:lnTo>
                    <a:pt x="548" y="84"/>
                  </a:lnTo>
                  <a:lnTo>
                    <a:pt x="548" y="84"/>
                  </a:lnTo>
                  <a:lnTo>
                    <a:pt x="549" y="84"/>
                  </a:lnTo>
                  <a:lnTo>
                    <a:pt x="549" y="84"/>
                  </a:lnTo>
                  <a:lnTo>
                    <a:pt x="550" y="84"/>
                  </a:lnTo>
                  <a:lnTo>
                    <a:pt x="550" y="84"/>
                  </a:lnTo>
                  <a:lnTo>
                    <a:pt x="551" y="84"/>
                  </a:lnTo>
                  <a:lnTo>
                    <a:pt x="551" y="84"/>
                  </a:lnTo>
                  <a:lnTo>
                    <a:pt x="552" y="84"/>
                  </a:lnTo>
                  <a:lnTo>
                    <a:pt x="552" y="84"/>
                  </a:lnTo>
                  <a:lnTo>
                    <a:pt x="553" y="84"/>
                  </a:lnTo>
                  <a:lnTo>
                    <a:pt x="553" y="84"/>
                  </a:lnTo>
                  <a:lnTo>
                    <a:pt x="554" y="84"/>
                  </a:lnTo>
                  <a:lnTo>
                    <a:pt x="554" y="84"/>
                  </a:lnTo>
                  <a:lnTo>
                    <a:pt x="555" y="84"/>
                  </a:lnTo>
                  <a:lnTo>
                    <a:pt x="555" y="84"/>
                  </a:lnTo>
                  <a:lnTo>
                    <a:pt x="556" y="84"/>
                  </a:lnTo>
                  <a:lnTo>
                    <a:pt x="556" y="84"/>
                  </a:lnTo>
                  <a:lnTo>
                    <a:pt x="557" y="84"/>
                  </a:lnTo>
                  <a:lnTo>
                    <a:pt x="557" y="84"/>
                  </a:lnTo>
                  <a:lnTo>
                    <a:pt x="558" y="84"/>
                  </a:lnTo>
                  <a:lnTo>
                    <a:pt x="558" y="84"/>
                  </a:lnTo>
                  <a:lnTo>
                    <a:pt x="559" y="84"/>
                  </a:lnTo>
                  <a:lnTo>
                    <a:pt x="559" y="84"/>
                  </a:lnTo>
                  <a:lnTo>
                    <a:pt x="560" y="84"/>
                  </a:lnTo>
                  <a:lnTo>
                    <a:pt x="560" y="84"/>
                  </a:lnTo>
                  <a:lnTo>
                    <a:pt x="561" y="84"/>
                  </a:lnTo>
                  <a:lnTo>
                    <a:pt x="561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63" y="84"/>
                  </a:lnTo>
                  <a:lnTo>
                    <a:pt x="563" y="84"/>
                  </a:lnTo>
                  <a:lnTo>
                    <a:pt x="564" y="84"/>
                  </a:lnTo>
                  <a:lnTo>
                    <a:pt x="564" y="84"/>
                  </a:lnTo>
                  <a:lnTo>
                    <a:pt x="565" y="84"/>
                  </a:lnTo>
                  <a:lnTo>
                    <a:pt x="565" y="84"/>
                  </a:lnTo>
                  <a:lnTo>
                    <a:pt x="566" y="84"/>
                  </a:lnTo>
                  <a:lnTo>
                    <a:pt x="566" y="84"/>
                  </a:lnTo>
                  <a:lnTo>
                    <a:pt x="567" y="84"/>
                  </a:lnTo>
                  <a:lnTo>
                    <a:pt x="567" y="84"/>
                  </a:lnTo>
                  <a:lnTo>
                    <a:pt x="568" y="84"/>
                  </a:lnTo>
                  <a:lnTo>
                    <a:pt x="568" y="84"/>
                  </a:lnTo>
                  <a:lnTo>
                    <a:pt x="621" y="84"/>
                  </a:lnTo>
                  <a:lnTo>
                    <a:pt x="621" y="84"/>
                  </a:lnTo>
                  <a:lnTo>
                    <a:pt x="621" y="84"/>
                  </a:lnTo>
                  <a:lnTo>
                    <a:pt x="622" y="84"/>
                  </a:lnTo>
                  <a:lnTo>
                    <a:pt x="622" y="84"/>
                  </a:lnTo>
                  <a:lnTo>
                    <a:pt x="623" y="84"/>
                  </a:lnTo>
                  <a:lnTo>
                    <a:pt x="623" y="84"/>
                  </a:lnTo>
                  <a:lnTo>
                    <a:pt x="624" y="84"/>
                  </a:lnTo>
                  <a:lnTo>
                    <a:pt x="624" y="84"/>
                  </a:lnTo>
                  <a:lnTo>
                    <a:pt x="625" y="84"/>
                  </a:lnTo>
                  <a:lnTo>
                    <a:pt x="625" y="84"/>
                  </a:lnTo>
                  <a:lnTo>
                    <a:pt x="626" y="84"/>
                  </a:lnTo>
                  <a:lnTo>
                    <a:pt x="626" y="84"/>
                  </a:lnTo>
                  <a:lnTo>
                    <a:pt x="627" y="84"/>
                  </a:lnTo>
                  <a:lnTo>
                    <a:pt x="627" y="84"/>
                  </a:lnTo>
                  <a:lnTo>
                    <a:pt x="628" y="84"/>
                  </a:lnTo>
                  <a:lnTo>
                    <a:pt x="628" y="84"/>
                  </a:lnTo>
                  <a:lnTo>
                    <a:pt x="629" y="84"/>
                  </a:lnTo>
                  <a:lnTo>
                    <a:pt x="629" y="84"/>
                  </a:lnTo>
                  <a:lnTo>
                    <a:pt x="630" y="84"/>
                  </a:lnTo>
                  <a:lnTo>
                    <a:pt x="630" y="81"/>
                  </a:lnTo>
                  <a:lnTo>
                    <a:pt x="631" y="76"/>
                  </a:lnTo>
                  <a:lnTo>
                    <a:pt x="631" y="73"/>
                  </a:lnTo>
                  <a:lnTo>
                    <a:pt x="632" y="74"/>
                  </a:lnTo>
                  <a:lnTo>
                    <a:pt x="632" y="78"/>
                  </a:lnTo>
                  <a:lnTo>
                    <a:pt x="633" y="82"/>
                  </a:lnTo>
                  <a:lnTo>
                    <a:pt x="633" y="84"/>
                  </a:lnTo>
                  <a:lnTo>
                    <a:pt x="634" y="84"/>
                  </a:lnTo>
                  <a:lnTo>
                    <a:pt x="634" y="84"/>
                  </a:lnTo>
                  <a:lnTo>
                    <a:pt x="635" y="84"/>
                  </a:lnTo>
                  <a:lnTo>
                    <a:pt x="635" y="84"/>
                  </a:lnTo>
                  <a:lnTo>
                    <a:pt x="636" y="84"/>
                  </a:lnTo>
                  <a:lnTo>
                    <a:pt x="636" y="84"/>
                  </a:lnTo>
                  <a:lnTo>
                    <a:pt x="637" y="84"/>
                  </a:lnTo>
                  <a:lnTo>
                    <a:pt x="637" y="84"/>
                  </a:lnTo>
                  <a:lnTo>
                    <a:pt x="638" y="84"/>
                  </a:lnTo>
                  <a:lnTo>
                    <a:pt x="638" y="84"/>
                  </a:lnTo>
                  <a:lnTo>
                    <a:pt x="639" y="84"/>
                  </a:lnTo>
                  <a:lnTo>
                    <a:pt x="639" y="84"/>
                  </a:lnTo>
                  <a:lnTo>
                    <a:pt x="640" y="84"/>
                  </a:lnTo>
                  <a:lnTo>
                    <a:pt x="640" y="84"/>
                  </a:lnTo>
                  <a:lnTo>
                    <a:pt x="641" y="84"/>
                  </a:lnTo>
                  <a:lnTo>
                    <a:pt x="641" y="84"/>
                  </a:lnTo>
                  <a:lnTo>
                    <a:pt x="642" y="84"/>
                  </a:lnTo>
                  <a:lnTo>
                    <a:pt x="642" y="84"/>
                  </a:lnTo>
                  <a:lnTo>
                    <a:pt x="643" y="84"/>
                  </a:lnTo>
                  <a:lnTo>
                    <a:pt x="643" y="84"/>
                  </a:lnTo>
                  <a:lnTo>
                    <a:pt x="644" y="84"/>
                  </a:lnTo>
                  <a:lnTo>
                    <a:pt x="644" y="84"/>
                  </a:lnTo>
                  <a:lnTo>
                    <a:pt x="645" y="84"/>
                  </a:lnTo>
                  <a:lnTo>
                    <a:pt x="645" y="84"/>
                  </a:lnTo>
                  <a:lnTo>
                    <a:pt x="646" y="84"/>
                  </a:lnTo>
                  <a:lnTo>
                    <a:pt x="646" y="84"/>
                  </a:lnTo>
                  <a:lnTo>
                    <a:pt x="647" y="84"/>
                  </a:lnTo>
                  <a:lnTo>
                    <a:pt x="647" y="84"/>
                  </a:lnTo>
                  <a:lnTo>
                    <a:pt x="648" y="84"/>
                  </a:lnTo>
                  <a:lnTo>
                    <a:pt x="648" y="84"/>
                  </a:lnTo>
                  <a:lnTo>
                    <a:pt x="649" y="84"/>
                  </a:lnTo>
                  <a:lnTo>
                    <a:pt x="649" y="84"/>
                  </a:lnTo>
                  <a:lnTo>
                    <a:pt x="650" y="84"/>
                  </a:lnTo>
                  <a:lnTo>
                    <a:pt x="650" y="84"/>
                  </a:lnTo>
                  <a:lnTo>
                    <a:pt x="651" y="84"/>
                  </a:lnTo>
                  <a:lnTo>
                    <a:pt x="651" y="84"/>
                  </a:lnTo>
                  <a:lnTo>
                    <a:pt x="652" y="84"/>
                  </a:lnTo>
                  <a:lnTo>
                    <a:pt x="652" y="84"/>
                  </a:lnTo>
                  <a:lnTo>
                    <a:pt x="653" y="84"/>
                  </a:lnTo>
                  <a:lnTo>
                    <a:pt x="653" y="84"/>
                  </a:lnTo>
                  <a:lnTo>
                    <a:pt x="654" y="84"/>
                  </a:lnTo>
                  <a:lnTo>
                    <a:pt x="654" y="84"/>
                  </a:lnTo>
                  <a:lnTo>
                    <a:pt x="655" y="84"/>
                  </a:lnTo>
                  <a:lnTo>
                    <a:pt x="655" y="84"/>
                  </a:lnTo>
                  <a:lnTo>
                    <a:pt x="656" y="84"/>
                  </a:lnTo>
                  <a:lnTo>
                    <a:pt x="658" y="84"/>
                  </a:lnTo>
                  <a:lnTo>
                    <a:pt x="658" y="84"/>
                  </a:lnTo>
                  <a:lnTo>
                    <a:pt x="658" y="84"/>
                  </a:lnTo>
                  <a:lnTo>
                    <a:pt x="659" y="84"/>
                  </a:lnTo>
                  <a:lnTo>
                    <a:pt x="659" y="84"/>
                  </a:lnTo>
                  <a:lnTo>
                    <a:pt x="660" y="84"/>
                  </a:lnTo>
                  <a:lnTo>
                    <a:pt x="660" y="84"/>
                  </a:lnTo>
                  <a:lnTo>
                    <a:pt x="661" y="84"/>
                  </a:lnTo>
                  <a:lnTo>
                    <a:pt x="661" y="84"/>
                  </a:lnTo>
                  <a:lnTo>
                    <a:pt x="662" y="84"/>
                  </a:lnTo>
                  <a:lnTo>
                    <a:pt x="662" y="84"/>
                  </a:lnTo>
                  <a:lnTo>
                    <a:pt x="663" y="84"/>
                  </a:lnTo>
                  <a:lnTo>
                    <a:pt x="764" y="84"/>
                  </a:lnTo>
                  <a:lnTo>
                    <a:pt x="765" y="84"/>
                  </a:lnTo>
                  <a:lnTo>
                    <a:pt x="765" y="84"/>
                  </a:lnTo>
                  <a:lnTo>
                    <a:pt x="766" y="84"/>
                  </a:lnTo>
                  <a:lnTo>
                    <a:pt x="766" y="84"/>
                  </a:lnTo>
                  <a:lnTo>
                    <a:pt x="767" y="84"/>
                  </a:lnTo>
                  <a:lnTo>
                    <a:pt x="767" y="84"/>
                  </a:lnTo>
                  <a:lnTo>
                    <a:pt x="768" y="84"/>
                  </a:lnTo>
                  <a:lnTo>
                    <a:pt x="768" y="84"/>
                  </a:lnTo>
                  <a:lnTo>
                    <a:pt x="769" y="83"/>
                  </a:lnTo>
                  <a:lnTo>
                    <a:pt x="769" y="83"/>
                  </a:lnTo>
                  <a:lnTo>
                    <a:pt x="770" y="84"/>
                  </a:lnTo>
                  <a:lnTo>
                    <a:pt x="770" y="84"/>
                  </a:lnTo>
                  <a:lnTo>
                    <a:pt x="771" y="84"/>
                  </a:lnTo>
                  <a:lnTo>
                    <a:pt x="771" y="84"/>
                  </a:lnTo>
                  <a:lnTo>
                    <a:pt x="772" y="84"/>
                  </a:lnTo>
                  <a:lnTo>
                    <a:pt x="772" y="84"/>
                  </a:lnTo>
                  <a:lnTo>
                    <a:pt x="773" y="84"/>
                  </a:lnTo>
                  <a:lnTo>
                    <a:pt x="773" y="84"/>
                  </a:lnTo>
                  <a:lnTo>
                    <a:pt x="774" y="84"/>
                  </a:lnTo>
                  <a:lnTo>
                    <a:pt x="774" y="84"/>
                  </a:lnTo>
                  <a:lnTo>
                    <a:pt x="775" y="84"/>
                  </a:lnTo>
                  <a:lnTo>
                    <a:pt x="775" y="84"/>
                  </a:lnTo>
                  <a:lnTo>
                    <a:pt x="776" y="84"/>
                  </a:lnTo>
                  <a:lnTo>
                    <a:pt x="776" y="84"/>
                  </a:lnTo>
                  <a:lnTo>
                    <a:pt x="777" y="84"/>
                  </a:lnTo>
                  <a:lnTo>
                    <a:pt x="777" y="84"/>
                  </a:lnTo>
                  <a:lnTo>
                    <a:pt x="778" y="84"/>
                  </a:lnTo>
                  <a:lnTo>
                    <a:pt x="903" y="84"/>
                  </a:lnTo>
                  <a:lnTo>
                    <a:pt x="903" y="84"/>
                  </a:lnTo>
                  <a:lnTo>
                    <a:pt x="903" y="84"/>
                  </a:lnTo>
                  <a:lnTo>
                    <a:pt x="904" y="84"/>
                  </a:lnTo>
                  <a:lnTo>
                    <a:pt x="904" y="84"/>
                  </a:lnTo>
                  <a:lnTo>
                    <a:pt x="905" y="84"/>
                  </a:lnTo>
                  <a:lnTo>
                    <a:pt x="905" y="84"/>
                  </a:lnTo>
                  <a:lnTo>
                    <a:pt x="906" y="84"/>
                  </a:lnTo>
                  <a:lnTo>
                    <a:pt x="906" y="84"/>
                  </a:lnTo>
                  <a:lnTo>
                    <a:pt x="907" y="84"/>
                  </a:lnTo>
                  <a:lnTo>
                    <a:pt x="907" y="84"/>
                  </a:lnTo>
                  <a:lnTo>
                    <a:pt x="908" y="84"/>
                  </a:lnTo>
                  <a:lnTo>
                    <a:pt x="908" y="84"/>
                  </a:lnTo>
                  <a:lnTo>
                    <a:pt x="909" y="84"/>
                  </a:lnTo>
                  <a:lnTo>
                    <a:pt x="909" y="84"/>
                  </a:lnTo>
                  <a:lnTo>
                    <a:pt x="910" y="84"/>
                  </a:lnTo>
                  <a:lnTo>
                    <a:pt x="910" y="84"/>
                  </a:lnTo>
                  <a:lnTo>
                    <a:pt x="911" y="84"/>
                  </a:lnTo>
                  <a:lnTo>
                    <a:pt x="911" y="84"/>
                  </a:lnTo>
                  <a:lnTo>
                    <a:pt x="912" y="84"/>
                  </a:lnTo>
                  <a:lnTo>
                    <a:pt x="912" y="84"/>
                  </a:lnTo>
                  <a:lnTo>
                    <a:pt x="913" y="84"/>
                  </a:lnTo>
                  <a:lnTo>
                    <a:pt x="913" y="84"/>
                  </a:lnTo>
                  <a:lnTo>
                    <a:pt x="914" y="84"/>
                  </a:lnTo>
                  <a:lnTo>
                    <a:pt x="914" y="84"/>
                  </a:lnTo>
                  <a:lnTo>
                    <a:pt x="915" y="84"/>
                  </a:lnTo>
                  <a:lnTo>
                    <a:pt x="915" y="84"/>
                  </a:lnTo>
                  <a:lnTo>
                    <a:pt x="916" y="84"/>
                  </a:lnTo>
                  <a:lnTo>
                    <a:pt x="916" y="84"/>
                  </a:lnTo>
                  <a:lnTo>
                    <a:pt x="917" y="84"/>
                  </a:lnTo>
                  <a:lnTo>
                    <a:pt x="917" y="84"/>
                  </a:lnTo>
                  <a:lnTo>
                    <a:pt x="918" y="84"/>
                  </a:lnTo>
                  <a:lnTo>
                    <a:pt x="918" y="84"/>
                  </a:lnTo>
                  <a:lnTo>
                    <a:pt x="919" y="84"/>
                  </a:lnTo>
                  <a:lnTo>
                    <a:pt x="919" y="84"/>
                  </a:lnTo>
                  <a:lnTo>
                    <a:pt x="920" y="84"/>
                  </a:lnTo>
                  <a:lnTo>
                    <a:pt x="920" y="84"/>
                  </a:lnTo>
                  <a:lnTo>
                    <a:pt x="921" y="84"/>
                  </a:lnTo>
                  <a:lnTo>
                    <a:pt x="921" y="84"/>
                  </a:lnTo>
                  <a:lnTo>
                    <a:pt x="922" y="84"/>
                  </a:lnTo>
                  <a:lnTo>
                    <a:pt x="922" y="84"/>
                  </a:lnTo>
                  <a:lnTo>
                    <a:pt x="923" y="84"/>
                  </a:lnTo>
                  <a:lnTo>
                    <a:pt x="923" y="84"/>
                  </a:lnTo>
                  <a:lnTo>
                    <a:pt x="924" y="84"/>
                  </a:lnTo>
                  <a:lnTo>
                    <a:pt x="1042" y="84"/>
                  </a:lnTo>
                  <a:lnTo>
                    <a:pt x="1042" y="84"/>
                  </a:lnTo>
                  <a:lnTo>
                    <a:pt x="1042" y="84"/>
                  </a:lnTo>
                  <a:lnTo>
                    <a:pt x="1043" y="84"/>
                  </a:lnTo>
                  <a:lnTo>
                    <a:pt x="1043" y="84"/>
                  </a:lnTo>
                  <a:lnTo>
                    <a:pt x="1044" y="84"/>
                  </a:lnTo>
                  <a:lnTo>
                    <a:pt x="1044" y="84"/>
                  </a:lnTo>
                  <a:lnTo>
                    <a:pt x="1045" y="84"/>
                  </a:lnTo>
                  <a:lnTo>
                    <a:pt x="1045" y="84"/>
                  </a:lnTo>
                  <a:lnTo>
                    <a:pt x="1046" y="84"/>
                  </a:lnTo>
                  <a:lnTo>
                    <a:pt x="1046" y="84"/>
                  </a:lnTo>
                  <a:lnTo>
                    <a:pt x="1047" y="84"/>
                  </a:lnTo>
                  <a:lnTo>
                    <a:pt x="1047" y="84"/>
                  </a:lnTo>
                  <a:lnTo>
                    <a:pt x="1048" y="84"/>
                  </a:lnTo>
                  <a:lnTo>
                    <a:pt x="1048" y="84"/>
                  </a:lnTo>
                  <a:lnTo>
                    <a:pt x="1049" y="84"/>
                  </a:lnTo>
                  <a:lnTo>
                    <a:pt x="1049" y="84"/>
                  </a:lnTo>
                  <a:lnTo>
                    <a:pt x="1050" y="84"/>
                  </a:lnTo>
                  <a:lnTo>
                    <a:pt x="1050" y="84"/>
                  </a:lnTo>
                  <a:lnTo>
                    <a:pt x="1051" y="84"/>
                  </a:lnTo>
                  <a:lnTo>
                    <a:pt x="1175" y="84"/>
                  </a:lnTo>
                  <a:lnTo>
                    <a:pt x="1176" y="84"/>
                  </a:lnTo>
                  <a:lnTo>
                    <a:pt x="1176" y="84"/>
                  </a:lnTo>
                  <a:lnTo>
                    <a:pt x="1177" y="84"/>
                  </a:lnTo>
                  <a:lnTo>
                    <a:pt x="1177" y="84"/>
                  </a:lnTo>
                  <a:lnTo>
                    <a:pt x="1178" y="84"/>
                  </a:lnTo>
                  <a:lnTo>
                    <a:pt x="1178" y="84"/>
                  </a:lnTo>
                  <a:lnTo>
                    <a:pt x="1179" y="84"/>
                  </a:lnTo>
                  <a:lnTo>
                    <a:pt x="1179" y="84"/>
                  </a:lnTo>
                  <a:lnTo>
                    <a:pt x="1180" y="84"/>
                  </a:lnTo>
                  <a:lnTo>
                    <a:pt x="1180" y="84"/>
                  </a:lnTo>
                  <a:lnTo>
                    <a:pt x="1181" y="84"/>
                  </a:lnTo>
                  <a:lnTo>
                    <a:pt x="1181" y="84"/>
                  </a:lnTo>
                  <a:lnTo>
                    <a:pt x="1182" y="84"/>
                  </a:lnTo>
                  <a:lnTo>
                    <a:pt x="1182" y="84"/>
                  </a:lnTo>
                  <a:lnTo>
                    <a:pt x="1183" y="84"/>
                  </a:lnTo>
                  <a:lnTo>
                    <a:pt x="1183" y="84"/>
                  </a:lnTo>
                  <a:lnTo>
                    <a:pt x="1313" y="84"/>
                  </a:lnTo>
                  <a:lnTo>
                    <a:pt x="1313" y="84"/>
                  </a:lnTo>
                  <a:lnTo>
                    <a:pt x="1313" y="84"/>
                  </a:lnTo>
                  <a:lnTo>
                    <a:pt x="1314" y="84"/>
                  </a:lnTo>
                  <a:lnTo>
                    <a:pt x="1314" y="84"/>
                  </a:lnTo>
                  <a:lnTo>
                    <a:pt x="1315" y="84"/>
                  </a:lnTo>
                  <a:lnTo>
                    <a:pt x="1315" y="84"/>
                  </a:lnTo>
                  <a:lnTo>
                    <a:pt x="1316" y="84"/>
                  </a:lnTo>
                  <a:lnTo>
                    <a:pt x="1316" y="84"/>
                  </a:lnTo>
                  <a:lnTo>
                    <a:pt x="1317" y="84"/>
                  </a:lnTo>
                  <a:lnTo>
                    <a:pt x="1317" y="84"/>
                  </a:lnTo>
                  <a:lnTo>
                    <a:pt x="1318" y="84"/>
                  </a:lnTo>
                  <a:lnTo>
                    <a:pt x="1318" y="84"/>
                  </a:lnTo>
                  <a:lnTo>
                    <a:pt x="1319" y="84"/>
                  </a:lnTo>
                  <a:lnTo>
                    <a:pt x="1319" y="84"/>
                  </a:lnTo>
                  <a:lnTo>
                    <a:pt x="1320" y="84"/>
                  </a:lnTo>
                  <a:lnTo>
                    <a:pt x="1320" y="84"/>
                  </a:lnTo>
                  <a:lnTo>
                    <a:pt x="1321" y="84"/>
                  </a:lnTo>
                  <a:lnTo>
                    <a:pt x="1321" y="84"/>
                  </a:lnTo>
                  <a:lnTo>
                    <a:pt x="1376" y="8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" name="Rectangle 353"/>
            <p:cNvSpPr>
              <a:spLocks noChangeArrowheads="1"/>
            </p:cNvSpPr>
            <p:nvPr/>
          </p:nvSpPr>
          <p:spPr bwMode="auto">
            <a:xfrm>
              <a:off x="4330840" y="1848266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760.58</a:t>
              </a:r>
              <a:endParaRPr lang="en-US" altLang="en-US"/>
            </a:p>
          </p:txBody>
        </p:sp>
        <p:sp>
          <p:nvSpPr>
            <p:cNvPr id="179" name="Rectangle 354"/>
            <p:cNvSpPr>
              <a:spLocks noChangeArrowheads="1"/>
            </p:cNvSpPr>
            <p:nvPr/>
          </p:nvSpPr>
          <p:spPr bwMode="auto">
            <a:xfrm>
              <a:off x="5035689" y="2113379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761.59</a:t>
              </a:r>
              <a:endParaRPr lang="en-US" altLang="en-US"/>
            </a:p>
          </p:txBody>
        </p:sp>
        <p:sp>
          <p:nvSpPr>
            <p:cNvPr id="180" name="Rectangle 355"/>
            <p:cNvSpPr>
              <a:spLocks noChangeArrowheads="1"/>
            </p:cNvSpPr>
            <p:nvPr/>
          </p:nvSpPr>
          <p:spPr bwMode="auto">
            <a:xfrm>
              <a:off x="5742126" y="2308641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762.59</a:t>
              </a:r>
              <a:endParaRPr lang="en-US" altLang="en-US"/>
            </a:p>
          </p:txBody>
        </p:sp>
        <p:sp>
          <p:nvSpPr>
            <p:cNvPr id="181" name="Freeform 356"/>
            <p:cNvSpPr>
              <a:spLocks/>
            </p:cNvSpPr>
            <p:nvPr/>
          </p:nvSpPr>
          <p:spPr bwMode="auto">
            <a:xfrm>
              <a:off x="2657612" y="2629314"/>
              <a:ext cx="7029451" cy="528639"/>
            </a:xfrm>
            <a:custGeom>
              <a:avLst/>
              <a:gdLst>
                <a:gd name="T0" fmla="*/ 80 w 1376"/>
                <a:gd name="T1" fmla="*/ 84 h 84"/>
                <a:gd name="T2" fmla="*/ 87 w 1376"/>
                <a:gd name="T3" fmla="*/ 84 h 84"/>
                <a:gd name="T4" fmla="*/ 95 w 1376"/>
                <a:gd name="T5" fmla="*/ 84 h 84"/>
                <a:gd name="T6" fmla="*/ 213 w 1376"/>
                <a:gd name="T7" fmla="*/ 84 h 84"/>
                <a:gd name="T8" fmla="*/ 220 w 1376"/>
                <a:gd name="T9" fmla="*/ 84 h 84"/>
                <a:gd name="T10" fmla="*/ 233 w 1376"/>
                <a:gd name="T11" fmla="*/ 84 h 84"/>
                <a:gd name="T12" fmla="*/ 273 w 1376"/>
                <a:gd name="T13" fmla="*/ 84 h 84"/>
                <a:gd name="T14" fmla="*/ 281 w 1376"/>
                <a:gd name="T15" fmla="*/ 84 h 84"/>
                <a:gd name="T16" fmla="*/ 288 w 1376"/>
                <a:gd name="T17" fmla="*/ 84 h 84"/>
                <a:gd name="T18" fmla="*/ 296 w 1376"/>
                <a:gd name="T19" fmla="*/ 84 h 84"/>
                <a:gd name="T20" fmla="*/ 303 w 1376"/>
                <a:gd name="T21" fmla="*/ 84 h 84"/>
                <a:gd name="T22" fmla="*/ 311 w 1376"/>
                <a:gd name="T23" fmla="*/ 84 h 84"/>
                <a:gd name="T24" fmla="*/ 318 w 1376"/>
                <a:gd name="T25" fmla="*/ 84 h 84"/>
                <a:gd name="T26" fmla="*/ 326 w 1376"/>
                <a:gd name="T27" fmla="*/ 84 h 84"/>
                <a:gd name="T28" fmla="*/ 333 w 1376"/>
                <a:gd name="T29" fmla="*/ 84 h 84"/>
                <a:gd name="T30" fmla="*/ 341 w 1376"/>
                <a:gd name="T31" fmla="*/ 84 h 84"/>
                <a:gd name="T32" fmla="*/ 348 w 1376"/>
                <a:gd name="T33" fmla="*/ 84 h 84"/>
                <a:gd name="T34" fmla="*/ 356 w 1376"/>
                <a:gd name="T35" fmla="*/ 14 h 84"/>
                <a:gd name="T36" fmla="*/ 363 w 1376"/>
                <a:gd name="T37" fmla="*/ 84 h 84"/>
                <a:gd name="T38" fmla="*/ 371 w 1376"/>
                <a:gd name="T39" fmla="*/ 84 h 84"/>
                <a:gd name="T40" fmla="*/ 378 w 1376"/>
                <a:gd name="T41" fmla="*/ 84 h 84"/>
                <a:gd name="T42" fmla="*/ 386 w 1376"/>
                <a:gd name="T43" fmla="*/ 84 h 84"/>
                <a:gd name="T44" fmla="*/ 393 w 1376"/>
                <a:gd name="T45" fmla="*/ 84 h 84"/>
                <a:gd name="T46" fmla="*/ 401 w 1376"/>
                <a:gd name="T47" fmla="*/ 84 h 84"/>
                <a:gd name="T48" fmla="*/ 408 w 1376"/>
                <a:gd name="T49" fmla="*/ 84 h 84"/>
                <a:gd name="T50" fmla="*/ 416 w 1376"/>
                <a:gd name="T51" fmla="*/ 84 h 84"/>
                <a:gd name="T52" fmla="*/ 423 w 1376"/>
                <a:gd name="T53" fmla="*/ 84 h 84"/>
                <a:gd name="T54" fmla="*/ 431 w 1376"/>
                <a:gd name="T55" fmla="*/ 84 h 84"/>
                <a:gd name="T56" fmla="*/ 438 w 1376"/>
                <a:gd name="T57" fmla="*/ 84 h 84"/>
                <a:gd name="T58" fmla="*/ 446 w 1376"/>
                <a:gd name="T59" fmla="*/ 84 h 84"/>
                <a:gd name="T60" fmla="*/ 453 w 1376"/>
                <a:gd name="T61" fmla="*/ 84 h 84"/>
                <a:gd name="T62" fmla="*/ 461 w 1376"/>
                <a:gd name="T63" fmla="*/ 84 h 84"/>
                <a:gd name="T64" fmla="*/ 468 w 1376"/>
                <a:gd name="T65" fmla="*/ 84 h 84"/>
                <a:gd name="T66" fmla="*/ 476 w 1376"/>
                <a:gd name="T67" fmla="*/ 84 h 84"/>
                <a:gd name="T68" fmla="*/ 483 w 1376"/>
                <a:gd name="T69" fmla="*/ 84 h 84"/>
                <a:gd name="T70" fmla="*/ 491 w 1376"/>
                <a:gd name="T71" fmla="*/ 84 h 84"/>
                <a:gd name="T72" fmla="*/ 498 w 1376"/>
                <a:gd name="T73" fmla="*/ 84 h 84"/>
                <a:gd name="T74" fmla="*/ 506 w 1376"/>
                <a:gd name="T75" fmla="*/ 84 h 84"/>
                <a:gd name="T76" fmla="*/ 513 w 1376"/>
                <a:gd name="T77" fmla="*/ 84 h 84"/>
                <a:gd name="T78" fmla="*/ 521 w 1376"/>
                <a:gd name="T79" fmla="*/ 84 h 84"/>
                <a:gd name="T80" fmla="*/ 528 w 1376"/>
                <a:gd name="T81" fmla="*/ 84 h 84"/>
                <a:gd name="T82" fmla="*/ 543 w 1376"/>
                <a:gd name="T83" fmla="*/ 84 h 84"/>
                <a:gd name="T84" fmla="*/ 554 w 1376"/>
                <a:gd name="T85" fmla="*/ 84 h 84"/>
                <a:gd name="T86" fmla="*/ 566 w 1376"/>
                <a:gd name="T87" fmla="*/ 84 h 84"/>
                <a:gd name="T88" fmla="*/ 623 w 1376"/>
                <a:gd name="T89" fmla="*/ 84 h 84"/>
                <a:gd name="T90" fmla="*/ 631 w 1376"/>
                <a:gd name="T91" fmla="*/ 76 h 84"/>
                <a:gd name="T92" fmla="*/ 638 w 1376"/>
                <a:gd name="T93" fmla="*/ 84 h 84"/>
                <a:gd name="T94" fmla="*/ 646 w 1376"/>
                <a:gd name="T95" fmla="*/ 84 h 84"/>
                <a:gd name="T96" fmla="*/ 653 w 1376"/>
                <a:gd name="T97" fmla="*/ 84 h 84"/>
                <a:gd name="T98" fmla="*/ 661 w 1376"/>
                <a:gd name="T99" fmla="*/ 84 h 84"/>
                <a:gd name="T100" fmla="*/ 668 w 1376"/>
                <a:gd name="T101" fmla="*/ 84 h 84"/>
                <a:gd name="T102" fmla="*/ 676 w 1376"/>
                <a:gd name="T103" fmla="*/ 84 h 84"/>
                <a:gd name="T104" fmla="*/ 765 w 1376"/>
                <a:gd name="T105" fmla="*/ 84 h 84"/>
                <a:gd name="T106" fmla="*/ 772 w 1376"/>
                <a:gd name="T107" fmla="*/ 84 h 84"/>
                <a:gd name="T108" fmla="*/ 781 w 1376"/>
                <a:gd name="T109" fmla="*/ 84 h 84"/>
                <a:gd name="T110" fmla="*/ 903 w 1376"/>
                <a:gd name="T111" fmla="*/ 84 h 84"/>
                <a:gd name="T112" fmla="*/ 911 w 1376"/>
                <a:gd name="T113" fmla="*/ 84 h 84"/>
                <a:gd name="T114" fmla="*/ 918 w 1376"/>
                <a:gd name="T115" fmla="*/ 84 h 84"/>
                <a:gd name="T116" fmla="*/ 1049 w 1376"/>
                <a:gd name="T117" fmla="*/ 84 h 84"/>
                <a:gd name="T118" fmla="*/ 1179 w 1376"/>
                <a:gd name="T119" fmla="*/ 84 h 84"/>
                <a:gd name="T120" fmla="*/ 1301 w 1376"/>
                <a:gd name="T121" fmla="*/ 84 h 84"/>
                <a:gd name="T122" fmla="*/ 1316 w 1376"/>
                <a:gd name="T12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6" h="84">
                  <a:moveTo>
                    <a:pt x="0" y="84"/>
                  </a:moveTo>
                  <a:lnTo>
                    <a:pt x="73" y="84"/>
                  </a:lnTo>
                  <a:lnTo>
                    <a:pt x="74" y="84"/>
                  </a:lnTo>
                  <a:lnTo>
                    <a:pt x="74" y="84"/>
                  </a:lnTo>
                  <a:lnTo>
                    <a:pt x="75" y="84"/>
                  </a:lnTo>
                  <a:lnTo>
                    <a:pt x="75" y="84"/>
                  </a:lnTo>
                  <a:lnTo>
                    <a:pt x="76" y="84"/>
                  </a:lnTo>
                  <a:lnTo>
                    <a:pt x="76" y="84"/>
                  </a:lnTo>
                  <a:lnTo>
                    <a:pt x="77" y="84"/>
                  </a:lnTo>
                  <a:lnTo>
                    <a:pt x="77" y="84"/>
                  </a:lnTo>
                  <a:lnTo>
                    <a:pt x="78" y="84"/>
                  </a:lnTo>
                  <a:lnTo>
                    <a:pt x="78" y="84"/>
                  </a:lnTo>
                  <a:lnTo>
                    <a:pt x="79" y="84"/>
                  </a:lnTo>
                  <a:lnTo>
                    <a:pt x="79" y="84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1" y="84"/>
                  </a:lnTo>
                  <a:lnTo>
                    <a:pt x="81" y="84"/>
                  </a:lnTo>
                  <a:lnTo>
                    <a:pt x="82" y="84"/>
                  </a:lnTo>
                  <a:lnTo>
                    <a:pt x="82" y="84"/>
                  </a:lnTo>
                  <a:lnTo>
                    <a:pt x="83" y="84"/>
                  </a:lnTo>
                  <a:lnTo>
                    <a:pt x="83" y="84"/>
                  </a:lnTo>
                  <a:lnTo>
                    <a:pt x="84" y="84"/>
                  </a:lnTo>
                  <a:lnTo>
                    <a:pt x="84" y="84"/>
                  </a:lnTo>
                  <a:lnTo>
                    <a:pt x="85" y="84"/>
                  </a:lnTo>
                  <a:lnTo>
                    <a:pt x="85" y="84"/>
                  </a:lnTo>
                  <a:lnTo>
                    <a:pt x="86" y="84"/>
                  </a:lnTo>
                  <a:lnTo>
                    <a:pt x="86" y="84"/>
                  </a:lnTo>
                  <a:lnTo>
                    <a:pt x="87" y="84"/>
                  </a:lnTo>
                  <a:lnTo>
                    <a:pt x="87" y="84"/>
                  </a:lnTo>
                  <a:lnTo>
                    <a:pt x="88" y="84"/>
                  </a:lnTo>
                  <a:lnTo>
                    <a:pt x="88" y="84"/>
                  </a:lnTo>
                  <a:lnTo>
                    <a:pt x="89" y="84"/>
                  </a:lnTo>
                  <a:lnTo>
                    <a:pt x="89" y="84"/>
                  </a:lnTo>
                  <a:lnTo>
                    <a:pt x="90" y="84"/>
                  </a:lnTo>
                  <a:lnTo>
                    <a:pt x="90" y="84"/>
                  </a:lnTo>
                  <a:lnTo>
                    <a:pt x="91" y="84"/>
                  </a:lnTo>
                  <a:lnTo>
                    <a:pt x="91" y="84"/>
                  </a:lnTo>
                  <a:lnTo>
                    <a:pt x="92" y="84"/>
                  </a:lnTo>
                  <a:lnTo>
                    <a:pt x="92" y="84"/>
                  </a:lnTo>
                  <a:lnTo>
                    <a:pt x="93" y="84"/>
                  </a:lnTo>
                  <a:lnTo>
                    <a:pt x="93" y="84"/>
                  </a:lnTo>
                  <a:lnTo>
                    <a:pt x="94" y="84"/>
                  </a:lnTo>
                  <a:lnTo>
                    <a:pt x="94" y="84"/>
                  </a:lnTo>
                  <a:lnTo>
                    <a:pt x="95" y="84"/>
                  </a:lnTo>
                  <a:lnTo>
                    <a:pt x="95" y="84"/>
                  </a:lnTo>
                  <a:lnTo>
                    <a:pt x="96" y="84"/>
                  </a:lnTo>
                  <a:lnTo>
                    <a:pt x="96" y="84"/>
                  </a:lnTo>
                  <a:lnTo>
                    <a:pt x="97" y="84"/>
                  </a:lnTo>
                  <a:lnTo>
                    <a:pt x="97" y="84"/>
                  </a:lnTo>
                  <a:lnTo>
                    <a:pt x="209" y="84"/>
                  </a:lnTo>
                  <a:lnTo>
                    <a:pt x="209" y="84"/>
                  </a:lnTo>
                  <a:lnTo>
                    <a:pt x="209" y="84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1" y="84"/>
                  </a:lnTo>
                  <a:lnTo>
                    <a:pt x="211" y="84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3" y="84"/>
                  </a:lnTo>
                  <a:lnTo>
                    <a:pt x="213" y="84"/>
                  </a:lnTo>
                  <a:lnTo>
                    <a:pt x="214" y="84"/>
                  </a:lnTo>
                  <a:lnTo>
                    <a:pt x="214" y="84"/>
                  </a:lnTo>
                  <a:lnTo>
                    <a:pt x="215" y="84"/>
                  </a:lnTo>
                  <a:lnTo>
                    <a:pt x="215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7" y="84"/>
                  </a:lnTo>
                  <a:lnTo>
                    <a:pt x="217" y="84"/>
                  </a:lnTo>
                  <a:lnTo>
                    <a:pt x="218" y="84"/>
                  </a:lnTo>
                  <a:lnTo>
                    <a:pt x="218" y="84"/>
                  </a:lnTo>
                  <a:lnTo>
                    <a:pt x="219" y="84"/>
                  </a:lnTo>
                  <a:lnTo>
                    <a:pt x="219" y="84"/>
                  </a:lnTo>
                  <a:lnTo>
                    <a:pt x="220" y="84"/>
                  </a:lnTo>
                  <a:lnTo>
                    <a:pt x="220" y="84"/>
                  </a:lnTo>
                  <a:lnTo>
                    <a:pt x="221" y="84"/>
                  </a:lnTo>
                  <a:lnTo>
                    <a:pt x="221" y="84"/>
                  </a:lnTo>
                  <a:lnTo>
                    <a:pt x="227" y="84"/>
                  </a:lnTo>
                  <a:lnTo>
                    <a:pt x="228" y="84"/>
                  </a:lnTo>
                  <a:lnTo>
                    <a:pt x="228" y="84"/>
                  </a:lnTo>
                  <a:lnTo>
                    <a:pt x="229" y="84"/>
                  </a:lnTo>
                  <a:lnTo>
                    <a:pt x="229" y="84"/>
                  </a:lnTo>
                  <a:lnTo>
                    <a:pt x="230" y="84"/>
                  </a:lnTo>
                  <a:lnTo>
                    <a:pt x="230" y="84"/>
                  </a:lnTo>
                  <a:lnTo>
                    <a:pt x="231" y="84"/>
                  </a:lnTo>
                  <a:lnTo>
                    <a:pt x="231" y="84"/>
                  </a:lnTo>
                  <a:lnTo>
                    <a:pt x="232" y="84"/>
                  </a:lnTo>
                  <a:lnTo>
                    <a:pt x="232" y="84"/>
                  </a:lnTo>
                  <a:lnTo>
                    <a:pt x="233" y="84"/>
                  </a:lnTo>
                  <a:lnTo>
                    <a:pt x="233" y="84"/>
                  </a:lnTo>
                  <a:lnTo>
                    <a:pt x="234" y="84"/>
                  </a:lnTo>
                  <a:lnTo>
                    <a:pt x="234" y="84"/>
                  </a:lnTo>
                  <a:lnTo>
                    <a:pt x="235" y="84"/>
                  </a:lnTo>
                  <a:lnTo>
                    <a:pt x="235" y="84"/>
                  </a:lnTo>
                  <a:lnTo>
                    <a:pt x="236" y="84"/>
                  </a:lnTo>
                  <a:lnTo>
                    <a:pt x="236" y="84"/>
                  </a:lnTo>
                  <a:lnTo>
                    <a:pt x="237" y="84"/>
                  </a:lnTo>
                  <a:lnTo>
                    <a:pt x="237" y="84"/>
                  </a:lnTo>
                  <a:lnTo>
                    <a:pt x="238" y="84"/>
                  </a:lnTo>
                  <a:lnTo>
                    <a:pt x="238" y="84"/>
                  </a:lnTo>
                  <a:lnTo>
                    <a:pt x="239" y="84"/>
                  </a:lnTo>
                  <a:lnTo>
                    <a:pt x="239" y="84"/>
                  </a:lnTo>
                  <a:lnTo>
                    <a:pt x="240" y="84"/>
                  </a:lnTo>
                  <a:lnTo>
                    <a:pt x="240" y="84"/>
                  </a:lnTo>
                  <a:lnTo>
                    <a:pt x="273" y="84"/>
                  </a:lnTo>
                  <a:lnTo>
                    <a:pt x="274" y="84"/>
                  </a:lnTo>
                  <a:lnTo>
                    <a:pt x="274" y="84"/>
                  </a:lnTo>
                  <a:lnTo>
                    <a:pt x="275" y="84"/>
                  </a:lnTo>
                  <a:lnTo>
                    <a:pt x="275" y="84"/>
                  </a:lnTo>
                  <a:lnTo>
                    <a:pt x="276" y="84"/>
                  </a:lnTo>
                  <a:lnTo>
                    <a:pt x="276" y="84"/>
                  </a:lnTo>
                  <a:lnTo>
                    <a:pt x="277" y="84"/>
                  </a:lnTo>
                  <a:lnTo>
                    <a:pt x="277" y="84"/>
                  </a:lnTo>
                  <a:lnTo>
                    <a:pt x="278" y="84"/>
                  </a:lnTo>
                  <a:lnTo>
                    <a:pt x="278" y="84"/>
                  </a:lnTo>
                  <a:lnTo>
                    <a:pt x="279" y="84"/>
                  </a:lnTo>
                  <a:lnTo>
                    <a:pt x="279" y="84"/>
                  </a:lnTo>
                  <a:lnTo>
                    <a:pt x="280" y="84"/>
                  </a:lnTo>
                  <a:lnTo>
                    <a:pt x="280" y="84"/>
                  </a:lnTo>
                  <a:lnTo>
                    <a:pt x="281" y="84"/>
                  </a:lnTo>
                  <a:lnTo>
                    <a:pt x="281" y="84"/>
                  </a:lnTo>
                  <a:lnTo>
                    <a:pt x="282" y="84"/>
                  </a:lnTo>
                  <a:lnTo>
                    <a:pt x="282" y="84"/>
                  </a:lnTo>
                  <a:lnTo>
                    <a:pt x="283" y="84"/>
                  </a:lnTo>
                  <a:lnTo>
                    <a:pt x="283" y="84"/>
                  </a:lnTo>
                  <a:lnTo>
                    <a:pt x="284" y="84"/>
                  </a:lnTo>
                  <a:lnTo>
                    <a:pt x="284" y="84"/>
                  </a:lnTo>
                  <a:lnTo>
                    <a:pt x="285" y="84"/>
                  </a:lnTo>
                  <a:lnTo>
                    <a:pt x="285" y="84"/>
                  </a:lnTo>
                  <a:lnTo>
                    <a:pt x="286" y="84"/>
                  </a:lnTo>
                  <a:lnTo>
                    <a:pt x="286" y="84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8" y="84"/>
                  </a:lnTo>
                  <a:lnTo>
                    <a:pt x="288" y="84"/>
                  </a:lnTo>
                  <a:lnTo>
                    <a:pt x="289" y="84"/>
                  </a:lnTo>
                  <a:lnTo>
                    <a:pt x="289" y="84"/>
                  </a:lnTo>
                  <a:lnTo>
                    <a:pt x="290" y="84"/>
                  </a:lnTo>
                  <a:lnTo>
                    <a:pt x="290" y="84"/>
                  </a:lnTo>
                  <a:lnTo>
                    <a:pt x="291" y="84"/>
                  </a:lnTo>
                  <a:lnTo>
                    <a:pt x="291" y="84"/>
                  </a:lnTo>
                  <a:lnTo>
                    <a:pt x="292" y="84"/>
                  </a:lnTo>
                  <a:lnTo>
                    <a:pt x="292" y="84"/>
                  </a:lnTo>
                  <a:lnTo>
                    <a:pt x="293" y="84"/>
                  </a:lnTo>
                  <a:lnTo>
                    <a:pt x="293" y="84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5" y="84"/>
                  </a:lnTo>
                  <a:lnTo>
                    <a:pt x="295" y="84"/>
                  </a:lnTo>
                  <a:lnTo>
                    <a:pt x="296" y="84"/>
                  </a:lnTo>
                  <a:lnTo>
                    <a:pt x="296" y="84"/>
                  </a:lnTo>
                  <a:lnTo>
                    <a:pt x="297" y="84"/>
                  </a:lnTo>
                  <a:lnTo>
                    <a:pt x="297" y="84"/>
                  </a:lnTo>
                  <a:lnTo>
                    <a:pt x="298" y="84"/>
                  </a:lnTo>
                  <a:lnTo>
                    <a:pt x="298" y="84"/>
                  </a:lnTo>
                  <a:lnTo>
                    <a:pt x="299" y="84"/>
                  </a:lnTo>
                  <a:lnTo>
                    <a:pt x="299" y="84"/>
                  </a:lnTo>
                  <a:lnTo>
                    <a:pt x="300" y="84"/>
                  </a:lnTo>
                  <a:lnTo>
                    <a:pt x="300" y="84"/>
                  </a:lnTo>
                  <a:lnTo>
                    <a:pt x="301" y="84"/>
                  </a:lnTo>
                  <a:lnTo>
                    <a:pt x="301" y="84"/>
                  </a:lnTo>
                  <a:lnTo>
                    <a:pt x="302" y="84"/>
                  </a:lnTo>
                  <a:lnTo>
                    <a:pt x="302" y="84"/>
                  </a:lnTo>
                  <a:lnTo>
                    <a:pt x="303" y="84"/>
                  </a:lnTo>
                  <a:lnTo>
                    <a:pt x="303" y="84"/>
                  </a:lnTo>
                  <a:lnTo>
                    <a:pt x="304" y="84"/>
                  </a:lnTo>
                  <a:lnTo>
                    <a:pt x="304" y="84"/>
                  </a:lnTo>
                  <a:lnTo>
                    <a:pt x="305" y="84"/>
                  </a:lnTo>
                  <a:lnTo>
                    <a:pt x="305" y="84"/>
                  </a:lnTo>
                  <a:lnTo>
                    <a:pt x="306" y="84"/>
                  </a:lnTo>
                  <a:lnTo>
                    <a:pt x="306" y="84"/>
                  </a:lnTo>
                  <a:lnTo>
                    <a:pt x="307" y="84"/>
                  </a:lnTo>
                  <a:lnTo>
                    <a:pt x="307" y="84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9" y="84"/>
                  </a:lnTo>
                  <a:lnTo>
                    <a:pt x="309" y="84"/>
                  </a:lnTo>
                  <a:lnTo>
                    <a:pt x="310" y="84"/>
                  </a:lnTo>
                  <a:lnTo>
                    <a:pt x="310" y="84"/>
                  </a:lnTo>
                  <a:lnTo>
                    <a:pt x="311" y="84"/>
                  </a:lnTo>
                  <a:lnTo>
                    <a:pt x="311" y="84"/>
                  </a:lnTo>
                  <a:lnTo>
                    <a:pt x="312" y="84"/>
                  </a:lnTo>
                  <a:lnTo>
                    <a:pt x="312" y="84"/>
                  </a:lnTo>
                  <a:lnTo>
                    <a:pt x="313" y="84"/>
                  </a:lnTo>
                  <a:lnTo>
                    <a:pt x="313" y="84"/>
                  </a:lnTo>
                  <a:lnTo>
                    <a:pt x="314" y="84"/>
                  </a:lnTo>
                  <a:lnTo>
                    <a:pt x="314" y="84"/>
                  </a:lnTo>
                  <a:lnTo>
                    <a:pt x="315" y="84"/>
                  </a:lnTo>
                  <a:lnTo>
                    <a:pt x="315" y="84"/>
                  </a:lnTo>
                  <a:lnTo>
                    <a:pt x="316" y="84"/>
                  </a:lnTo>
                  <a:lnTo>
                    <a:pt x="316" y="84"/>
                  </a:lnTo>
                  <a:lnTo>
                    <a:pt x="317" y="84"/>
                  </a:lnTo>
                  <a:lnTo>
                    <a:pt x="317" y="84"/>
                  </a:lnTo>
                  <a:lnTo>
                    <a:pt x="318" y="84"/>
                  </a:lnTo>
                  <a:lnTo>
                    <a:pt x="318" y="84"/>
                  </a:lnTo>
                  <a:lnTo>
                    <a:pt x="319" y="84"/>
                  </a:lnTo>
                  <a:lnTo>
                    <a:pt x="319" y="84"/>
                  </a:lnTo>
                  <a:lnTo>
                    <a:pt x="320" y="84"/>
                  </a:lnTo>
                  <a:lnTo>
                    <a:pt x="320" y="84"/>
                  </a:lnTo>
                  <a:lnTo>
                    <a:pt x="321" y="84"/>
                  </a:lnTo>
                  <a:lnTo>
                    <a:pt x="321" y="84"/>
                  </a:lnTo>
                  <a:lnTo>
                    <a:pt x="322" y="84"/>
                  </a:lnTo>
                  <a:lnTo>
                    <a:pt x="322" y="84"/>
                  </a:lnTo>
                  <a:lnTo>
                    <a:pt x="323" y="84"/>
                  </a:lnTo>
                  <a:lnTo>
                    <a:pt x="323" y="84"/>
                  </a:lnTo>
                  <a:lnTo>
                    <a:pt x="324" y="84"/>
                  </a:lnTo>
                  <a:lnTo>
                    <a:pt x="324" y="84"/>
                  </a:lnTo>
                  <a:lnTo>
                    <a:pt x="325" y="84"/>
                  </a:lnTo>
                  <a:lnTo>
                    <a:pt x="325" y="84"/>
                  </a:lnTo>
                  <a:lnTo>
                    <a:pt x="326" y="84"/>
                  </a:lnTo>
                  <a:lnTo>
                    <a:pt x="326" y="84"/>
                  </a:lnTo>
                  <a:lnTo>
                    <a:pt x="327" y="84"/>
                  </a:lnTo>
                  <a:lnTo>
                    <a:pt x="327" y="84"/>
                  </a:lnTo>
                  <a:lnTo>
                    <a:pt x="328" y="84"/>
                  </a:lnTo>
                  <a:lnTo>
                    <a:pt x="328" y="84"/>
                  </a:lnTo>
                  <a:lnTo>
                    <a:pt x="329" y="84"/>
                  </a:lnTo>
                  <a:lnTo>
                    <a:pt x="329" y="84"/>
                  </a:lnTo>
                  <a:lnTo>
                    <a:pt x="330" y="84"/>
                  </a:lnTo>
                  <a:lnTo>
                    <a:pt x="330" y="84"/>
                  </a:lnTo>
                  <a:lnTo>
                    <a:pt x="331" y="84"/>
                  </a:lnTo>
                  <a:lnTo>
                    <a:pt x="331" y="84"/>
                  </a:lnTo>
                  <a:lnTo>
                    <a:pt x="332" y="84"/>
                  </a:lnTo>
                  <a:lnTo>
                    <a:pt x="332" y="84"/>
                  </a:lnTo>
                  <a:lnTo>
                    <a:pt x="333" y="84"/>
                  </a:lnTo>
                  <a:lnTo>
                    <a:pt x="333" y="84"/>
                  </a:lnTo>
                  <a:lnTo>
                    <a:pt x="334" y="84"/>
                  </a:lnTo>
                  <a:lnTo>
                    <a:pt x="334" y="84"/>
                  </a:lnTo>
                  <a:lnTo>
                    <a:pt x="335" y="84"/>
                  </a:lnTo>
                  <a:lnTo>
                    <a:pt x="335" y="84"/>
                  </a:lnTo>
                  <a:lnTo>
                    <a:pt x="336" y="84"/>
                  </a:lnTo>
                  <a:lnTo>
                    <a:pt x="336" y="84"/>
                  </a:lnTo>
                  <a:lnTo>
                    <a:pt x="337" y="84"/>
                  </a:lnTo>
                  <a:lnTo>
                    <a:pt x="337" y="84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39" y="84"/>
                  </a:lnTo>
                  <a:lnTo>
                    <a:pt x="339" y="84"/>
                  </a:lnTo>
                  <a:lnTo>
                    <a:pt x="340" y="84"/>
                  </a:lnTo>
                  <a:lnTo>
                    <a:pt x="340" y="84"/>
                  </a:lnTo>
                  <a:lnTo>
                    <a:pt x="341" y="84"/>
                  </a:lnTo>
                  <a:lnTo>
                    <a:pt x="341" y="84"/>
                  </a:lnTo>
                  <a:lnTo>
                    <a:pt x="342" y="84"/>
                  </a:lnTo>
                  <a:lnTo>
                    <a:pt x="342" y="84"/>
                  </a:lnTo>
                  <a:lnTo>
                    <a:pt x="343" y="84"/>
                  </a:lnTo>
                  <a:lnTo>
                    <a:pt x="343" y="84"/>
                  </a:lnTo>
                  <a:lnTo>
                    <a:pt x="344" y="84"/>
                  </a:lnTo>
                  <a:lnTo>
                    <a:pt x="344" y="84"/>
                  </a:lnTo>
                  <a:lnTo>
                    <a:pt x="345" y="84"/>
                  </a:lnTo>
                  <a:lnTo>
                    <a:pt x="345" y="84"/>
                  </a:lnTo>
                  <a:lnTo>
                    <a:pt x="346" y="84"/>
                  </a:lnTo>
                  <a:lnTo>
                    <a:pt x="346" y="84"/>
                  </a:lnTo>
                  <a:lnTo>
                    <a:pt x="347" y="84"/>
                  </a:lnTo>
                  <a:lnTo>
                    <a:pt x="347" y="84"/>
                  </a:lnTo>
                  <a:lnTo>
                    <a:pt x="348" y="84"/>
                  </a:lnTo>
                  <a:lnTo>
                    <a:pt x="348" y="84"/>
                  </a:lnTo>
                  <a:lnTo>
                    <a:pt x="349" y="84"/>
                  </a:lnTo>
                  <a:lnTo>
                    <a:pt x="349" y="84"/>
                  </a:lnTo>
                  <a:lnTo>
                    <a:pt x="350" y="84"/>
                  </a:lnTo>
                  <a:lnTo>
                    <a:pt x="350" y="84"/>
                  </a:lnTo>
                  <a:lnTo>
                    <a:pt x="351" y="84"/>
                  </a:lnTo>
                  <a:lnTo>
                    <a:pt x="351" y="84"/>
                  </a:lnTo>
                  <a:lnTo>
                    <a:pt x="352" y="84"/>
                  </a:lnTo>
                  <a:lnTo>
                    <a:pt x="352" y="84"/>
                  </a:lnTo>
                  <a:lnTo>
                    <a:pt x="353" y="84"/>
                  </a:lnTo>
                  <a:lnTo>
                    <a:pt x="353" y="84"/>
                  </a:lnTo>
                  <a:lnTo>
                    <a:pt x="354" y="74"/>
                  </a:lnTo>
                  <a:lnTo>
                    <a:pt x="354" y="49"/>
                  </a:lnTo>
                  <a:lnTo>
                    <a:pt x="355" y="17"/>
                  </a:lnTo>
                  <a:lnTo>
                    <a:pt x="355" y="0"/>
                  </a:lnTo>
                  <a:lnTo>
                    <a:pt x="356" y="14"/>
                  </a:lnTo>
                  <a:lnTo>
                    <a:pt x="356" y="45"/>
                  </a:lnTo>
                  <a:lnTo>
                    <a:pt x="357" y="72"/>
                  </a:lnTo>
                  <a:lnTo>
                    <a:pt x="357" y="83"/>
                  </a:lnTo>
                  <a:lnTo>
                    <a:pt x="358" y="84"/>
                  </a:lnTo>
                  <a:lnTo>
                    <a:pt x="358" y="84"/>
                  </a:lnTo>
                  <a:lnTo>
                    <a:pt x="359" y="84"/>
                  </a:lnTo>
                  <a:lnTo>
                    <a:pt x="359" y="84"/>
                  </a:lnTo>
                  <a:lnTo>
                    <a:pt x="360" y="84"/>
                  </a:lnTo>
                  <a:lnTo>
                    <a:pt x="360" y="84"/>
                  </a:lnTo>
                  <a:lnTo>
                    <a:pt x="361" y="84"/>
                  </a:lnTo>
                  <a:lnTo>
                    <a:pt x="361" y="84"/>
                  </a:lnTo>
                  <a:lnTo>
                    <a:pt x="362" y="84"/>
                  </a:lnTo>
                  <a:lnTo>
                    <a:pt x="362" y="84"/>
                  </a:lnTo>
                  <a:lnTo>
                    <a:pt x="363" y="84"/>
                  </a:lnTo>
                  <a:lnTo>
                    <a:pt x="363" y="84"/>
                  </a:lnTo>
                  <a:lnTo>
                    <a:pt x="364" y="84"/>
                  </a:lnTo>
                  <a:lnTo>
                    <a:pt x="364" y="84"/>
                  </a:lnTo>
                  <a:lnTo>
                    <a:pt x="365" y="84"/>
                  </a:lnTo>
                  <a:lnTo>
                    <a:pt x="365" y="84"/>
                  </a:lnTo>
                  <a:lnTo>
                    <a:pt x="366" y="84"/>
                  </a:lnTo>
                  <a:lnTo>
                    <a:pt x="366" y="84"/>
                  </a:lnTo>
                  <a:lnTo>
                    <a:pt x="367" y="84"/>
                  </a:lnTo>
                  <a:lnTo>
                    <a:pt x="367" y="84"/>
                  </a:lnTo>
                  <a:lnTo>
                    <a:pt x="368" y="84"/>
                  </a:lnTo>
                  <a:lnTo>
                    <a:pt x="368" y="84"/>
                  </a:lnTo>
                  <a:lnTo>
                    <a:pt x="369" y="84"/>
                  </a:lnTo>
                  <a:lnTo>
                    <a:pt x="369" y="84"/>
                  </a:lnTo>
                  <a:lnTo>
                    <a:pt x="370" y="84"/>
                  </a:lnTo>
                  <a:lnTo>
                    <a:pt x="370" y="84"/>
                  </a:lnTo>
                  <a:lnTo>
                    <a:pt x="371" y="84"/>
                  </a:lnTo>
                  <a:lnTo>
                    <a:pt x="371" y="84"/>
                  </a:lnTo>
                  <a:lnTo>
                    <a:pt x="372" y="84"/>
                  </a:lnTo>
                  <a:lnTo>
                    <a:pt x="372" y="84"/>
                  </a:lnTo>
                  <a:lnTo>
                    <a:pt x="373" y="84"/>
                  </a:lnTo>
                  <a:lnTo>
                    <a:pt x="373" y="84"/>
                  </a:lnTo>
                  <a:lnTo>
                    <a:pt x="374" y="84"/>
                  </a:lnTo>
                  <a:lnTo>
                    <a:pt x="374" y="84"/>
                  </a:lnTo>
                  <a:lnTo>
                    <a:pt x="375" y="84"/>
                  </a:lnTo>
                  <a:lnTo>
                    <a:pt x="375" y="84"/>
                  </a:lnTo>
                  <a:lnTo>
                    <a:pt x="376" y="84"/>
                  </a:lnTo>
                  <a:lnTo>
                    <a:pt x="376" y="84"/>
                  </a:lnTo>
                  <a:lnTo>
                    <a:pt x="377" y="84"/>
                  </a:lnTo>
                  <a:lnTo>
                    <a:pt x="377" y="84"/>
                  </a:lnTo>
                  <a:lnTo>
                    <a:pt x="378" y="84"/>
                  </a:lnTo>
                  <a:lnTo>
                    <a:pt x="378" y="84"/>
                  </a:lnTo>
                  <a:lnTo>
                    <a:pt x="379" y="84"/>
                  </a:lnTo>
                  <a:lnTo>
                    <a:pt x="379" y="84"/>
                  </a:lnTo>
                  <a:lnTo>
                    <a:pt x="380" y="84"/>
                  </a:lnTo>
                  <a:lnTo>
                    <a:pt x="380" y="84"/>
                  </a:lnTo>
                  <a:lnTo>
                    <a:pt x="381" y="84"/>
                  </a:lnTo>
                  <a:lnTo>
                    <a:pt x="381" y="84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3" y="84"/>
                  </a:lnTo>
                  <a:lnTo>
                    <a:pt x="383" y="84"/>
                  </a:lnTo>
                  <a:lnTo>
                    <a:pt x="384" y="84"/>
                  </a:lnTo>
                  <a:lnTo>
                    <a:pt x="384" y="84"/>
                  </a:lnTo>
                  <a:lnTo>
                    <a:pt x="385" y="84"/>
                  </a:lnTo>
                  <a:lnTo>
                    <a:pt x="385" y="84"/>
                  </a:lnTo>
                  <a:lnTo>
                    <a:pt x="386" y="84"/>
                  </a:lnTo>
                  <a:lnTo>
                    <a:pt x="386" y="84"/>
                  </a:lnTo>
                  <a:lnTo>
                    <a:pt x="387" y="84"/>
                  </a:lnTo>
                  <a:lnTo>
                    <a:pt x="387" y="84"/>
                  </a:lnTo>
                  <a:lnTo>
                    <a:pt x="388" y="84"/>
                  </a:lnTo>
                  <a:lnTo>
                    <a:pt x="388" y="84"/>
                  </a:lnTo>
                  <a:lnTo>
                    <a:pt x="389" y="84"/>
                  </a:lnTo>
                  <a:lnTo>
                    <a:pt x="389" y="84"/>
                  </a:lnTo>
                  <a:lnTo>
                    <a:pt x="390" y="84"/>
                  </a:lnTo>
                  <a:lnTo>
                    <a:pt x="390" y="84"/>
                  </a:lnTo>
                  <a:lnTo>
                    <a:pt x="391" y="84"/>
                  </a:lnTo>
                  <a:lnTo>
                    <a:pt x="391" y="84"/>
                  </a:lnTo>
                  <a:lnTo>
                    <a:pt x="392" y="84"/>
                  </a:lnTo>
                  <a:lnTo>
                    <a:pt x="392" y="84"/>
                  </a:lnTo>
                  <a:lnTo>
                    <a:pt x="393" y="84"/>
                  </a:lnTo>
                  <a:lnTo>
                    <a:pt x="393" y="84"/>
                  </a:lnTo>
                  <a:lnTo>
                    <a:pt x="394" y="84"/>
                  </a:lnTo>
                  <a:lnTo>
                    <a:pt x="394" y="84"/>
                  </a:lnTo>
                  <a:lnTo>
                    <a:pt x="395" y="84"/>
                  </a:lnTo>
                  <a:lnTo>
                    <a:pt x="395" y="84"/>
                  </a:lnTo>
                  <a:lnTo>
                    <a:pt x="396" y="84"/>
                  </a:lnTo>
                  <a:lnTo>
                    <a:pt x="396" y="84"/>
                  </a:lnTo>
                  <a:lnTo>
                    <a:pt x="397" y="84"/>
                  </a:lnTo>
                  <a:lnTo>
                    <a:pt x="397" y="84"/>
                  </a:lnTo>
                  <a:lnTo>
                    <a:pt x="398" y="84"/>
                  </a:lnTo>
                  <a:lnTo>
                    <a:pt x="398" y="84"/>
                  </a:lnTo>
                  <a:lnTo>
                    <a:pt x="399" y="84"/>
                  </a:lnTo>
                  <a:lnTo>
                    <a:pt x="399" y="84"/>
                  </a:lnTo>
                  <a:lnTo>
                    <a:pt x="400" y="84"/>
                  </a:lnTo>
                  <a:lnTo>
                    <a:pt x="400" y="84"/>
                  </a:lnTo>
                  <a:lnTo>
                    <a:pt x="401" y="84"/>
                  </a:lnTo>
                  <a:lnTo>
                    <a:pt x="401" y="84"/>
                  </a:lnTo>
                  <a:lnTo>
                    <a:pt x="402" y="84"/>
                  </a:lnTo>
                  <a:lnTo>
                    <a:pt x="402" y="84"/>
                  </a:lnTo>
                  <a:lnTo>
                    <a:pt x="403" y="84"/>
                  </a:lnTo>
                  <a:lnTo>
                    <a:pt x="403" y="84"/>
                  </a:lnTo>
                  <a:lnTo>
                    <a:pt x="404" y="84"/>
                  </a:lnTo>
                  <a:lnTo>
                    <a:pt x="404" y="84"/>
                  </a:lnTo>
                  <a:lnTo>
                    <a:pt x="405" y="84"/>
                  </a:lnTo>
                  <a:lnTo>
                    <a:pt x="405" y="84"/>
                  </a:lnTo>
                  <a:lnTo>
                    <a:pt x="406" y="84"/>
                  </a:lnTo>
                  <a:lnTo>
                    <a:pt x="406" y="84"/>
                  </a:lnTo>
                  <a:lnTo>
                    <a:pt x="407" y="84"/>
                  </a:lnTo>
                  <a:lnTo>
                    <a:pt x="407" y="84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409" y="84"/>
                  </a:lnTo>
                  <a:lnTo>
                    <a:pt x="409" y="84"/>
                  </a:lnTo>
                  <a:lnTo>
                    <a:pt x="410" y="84"/>
                  </a:lnTo>
                  <a:lnTo>
                    <a:pt x="410" y="84"/>
                  </a:lnTo>
                  <a:lnTo>
                    <a:pt x="411" y="84"/>
                  </a:lnTo>
                  <a:lnTo>
                    <a:pt x="411" y="84"/>
                  </a:lnTo>
                  <a:lnTo>
                    <a:pt x="412" y="84"/>
                  </a:lnTo>
                  <a:lnTo>
                    <a:pt x="412" y="84"/>
                  </a:lnTo>
                  <a:lnTo>
                    <a:pt x="413" y="84"/>
                  </a:lnTo>
                  <a:lnTo>
                    <a:pt x="413" y="84"/>
                  </a:lnTo>
                  <a:lnTo>
                    <a:pt x="414" y="84"/>
                  </a:lnTo>
                  <a:lnTo>
                    <a:pt x="414" y="84"/>
                  </a:lnTo>
                  <a:lnTo>
                    <a:pt x="415" y="84"/>
                  </a:lnTo>
                  <a:lnTo>
                    <a:pt x="415" y="84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7" y="84"/>
                  </a:lnTo>
                  <a:lnTo>
                    <a:pt x="417" y="84"/>
                  </a:lnTo>
                  <a:lnTo>
                    <a:pt x="418" y="84"/>
                  </a:lnTo>
                  <a:lnTo>
                    <a:pt x="418" y="84"/>
                  </a:lnTo>
                  <a:lnTo>
                    <a:pt x="419" y="84"/>
                  </a:lnTo>
                  <a:lnTo>
                    <a:pt x="419" y="84"/>
                  </a:lnTo>
                  <a:lnTo>
                    <a:pt x="420" y="84"/>
                  </a:lnTo>
                  <a:lnTo>
                    <a:pt x="420" y="84"/>
                  </a:lnTo>
                  <a:lnTo>
                    <a:pt x="421" y="84"/>
                  </a:lnTo>
                  <a:lnTo>
                    <a:pt x="421" y="84"/>
                  </a:lnTo>
                  <a:lnTo>
                    <a:pt x="422" y="84"/>
                  </a:lnTo>
                  <a:lnTo>
                    <a:pt x="422" y="84"/>
                  </a:lnTo>
                  <a:lnTo>
                    <a:pt x="423" y="84"/>
                  </a:lnTo>
                  <a:lnTo>
                    <a:pt x="423" y="84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5" y="84"/>
                  </a:lnTo>
                  <a:lnTo>
                    <a:pt x="425" y="84"/>
                  </a:lnTo>
                  <a:lnTo>
                    <a:pt x="426" y="84"/>
                  </a:lnTo>
                  <a:lnTo>
                    <a:pt x="426" y="84"/>
                  </a:lnTo>
                  <a:lnTo>
                    <a:pt x="427" y="84"/>
                  </a:lnTo>
                  <a:lnTo>
                    <a:pt x="427" y="84"/>
                  </a:lnTo>
                  <a:lnTo>
                    <a:pt x="428" y="84"/>
                  </a:lnTo>
                  <a:lnTo>
                    <a:pt x="428" y="84"/>
                  </a:lnTo>
                  <a:lnTo>
                    <a:pt x="429" y="84"/>
                  </a:lnTo>
                  <a:lnTo>
                    <a:pt x="429" y="84"/>
                  </a:lnTo>
                  <a:lnTo>
                    <a:pt x="430" y="84"/>
                  </a:lnTo>
                  <a:lnTo>
                    <a:pt x="430" y="84"/>
                  </a:lnTo>
                  <a:lnTo>
                    <a:pt x="431" y="84"/>
                  </a:lnTo>
                  <a:lnTo>
                    <a:pt x="431" y="84"/>
                  </a:lnTo>
                  <a:lnTo>
                    <a:pt x="432" y="84"/>
                  </a:lnTo>
                  <a:lnTo>
                    <a:pt x="432" y="84"/>
                  </a:lnTo>
                  <a:lnTo>
                    <a:pt x="433" y="84"/>
                  </a:lnTo>
                  <a:lnTo>
                    <a:pt x="433" y="84"/>
                  </a:lnTo>
                  <a:lnTo>
                    <a:pt x="434" y="84"/>
                  </a:lnTo>
                  <a:lnTo>
                    <a:pt x="434" y="84"/>
                  </a:lnTo>
                  <a:lnTo>
                    <a:pt x="435" y="84"/>
                  </a:lnTo>
                  <a:lnTo>
                    <a:pt x="435" y="84"/>
                  </a:lnTo>
                  <a:lnTo>
                    <a:pt x="436" y="84"/>
                  </a:lnTo>
                  <a:lnTo>
                    <a:pt x="436" y="84"/>
                  </a:lnTo>
                  <a:lnTo>
                    <a:pt x="437" y="84"/>
                  </a:lnTo>
                  <a:lnTo>
                    <a:pt x="437" y="84"/>
                  </a:lnTo>
                  <a:lnTo>
                    <a:pt x="438" y="84"/>
                  </a:lnTo>
                  <a:lnTo>
                    <a:pt x="438" y="84"/>
                  </a:lnTo>
                  <a:lnTo>
                    <a:pt x="439" y="84"/>
                  </a:lnTo>
                  <a:lnTo>
                    <a:pt x="439" y="84"/>
                  </a:lnTo>
                  <a:lnTo>
                    <a:pt x="440" y="84"/>
                  </a:lnTo>
                  <a:lnTo>
                    <a:pt x="440" y="84"/>
                  </a:lnTo>
                  <a:lnTo>
                    <a:pt x="441" y="84"/>
                  </a:lnTo>
                  <a:lnTo>
                    <a:pt x="441" y="84"/>
                  </a:lnTo>
                  <a:lnTo>
                    <a:pt x="442" y="84"/>
                  </a:lnTo>
                  <a:lnTo>
                    <a:pt x="442" y="84"/>
                  </a:lnTo>
                  <a:lnTo>
                    <a:pt x="443" y="84"/>
                  </a:lnTo>
                  <a:lnTo>
                    <a:pt x="443" y="84"/>
                  </a:lnTo>
                  <a:lnTo>
                    <a:pt x="444" y="84"/>
                  </a:lnTo>
                  <a:lnTo>
                    <a:pt x="444" y="84"/>
                  </a:lnTo>
                  <a:lnTo>
                    <a:pt x="445" y="84"/>
                  </a:lnTo>
                  <a:lnTo>
                    <a:pt x="445" y="84"/>
                  </a:lnTo>
                  <a:lnTo>
                    <a:pt x="446" y="84"/>
                  </a:lnTo>
                  <a:lnTo>
                    <a:pt x="446" y="84"/>
                  </a:lnTo>
                  <a:lnTo>
                    <a:pt x="447" y="84"/>
                  </a:lnTo>
                  <a:lnTo>
                    <a:pt x="447" y="84"/>
                  </a:lnTo>
                  <a:lnTo>
                    <a:pt x="448" y="84"/>
                  </a:lnTo>
                  <a:lnTo>
                    <a:pt x="448" y="84"/>
                  </a:lnTo>
                  <a:lnTo>
                    <a:pt x="449" y="84"/>
                  </a:lnTo>
                  <a:lnTo>
                    <a:pt x="449" y="84"/>
                  </a:lnTo>
                  <a:lnTo>
                    <a:pt x="450" y="84"/>
                  </a:lnTo>
                  <a:lnTo>
                    <a:pt x="450" y="84"/>
                  </a:lnTo>
                  <a:lnTo>
                    <a:pt x="451" y="84"/>
                  </a:lnTo>
                  <a:lnTo>
                    <a:pt x="451" y="84"/>
                  </a:lnTo>
                  <a:lnTo>
                    <a:pt x="452" y="84"/>
                  </a:lnTo>
                  <a:lnTo>
                    <a:pt x="452" y="84"/>
                  </a:lnTo>
                  <a:lnTo>
                    <a:pt x="453" y="84"/>
                  </a:lnTo>
                  <a:lnTo>
                    <a:pt x="453" y="84"/>
                  </a:lnTo>
                  <a:lnTo>
                    <a:pt x="454" y="84"/>
                  </a:lnTo>
                  <a:lnTo>
                    <a:pt x="454" y="84"/>
                  </a:lnTo>
                  <a:lnTo>
                    <a:pt x="455" y="84"/>
                  </a:lnTo>
                  <a:lnTo>
                    <a:pt x="455" y="84"/>
                  </a:lnTo>
                  <a:lnTo>
                    <a:pt x="456" y="84"/>
                  </a:lnTo>
                  <a:lnTo>
                    <a:pt x="456" y="84"/>
                  </a:lnTo>
                  <a:lnTo>
                    <a:pt x="457" y="84"/>
                  </a:lnTo>
                  <a:lnTo>
                    <a:pt x="457" y="84"/>
                  </a:lnTo>
                  <a:lnTo>
                    <a:pt x="458" y="84"/>
                  </a:lnTo>
                  <a:lnTo>
                    <a:pt x="458" y="84"/>
                  </a:lnTo>
                  <a:lnTo>
                    <a:pt x="459" y="84"/>
                  </a:lnTo>
                  <a:lnTo>
                    <a:pt x="459" y="84"/>
                  </a:lnTo>
                  <a:lnTo>
                    <a:pt x="460" y="84"/>
                  </a:lnTo>
                  <a:lnTo>
                    <a:pt x="460" y="84"/>
                  </a:lnTo>
                  <a:lnTo>
                    <a:pt x="461" y="84"/>
                  </a:lnTo>
                  <a:lnTo>
                    <a:pt x="461" y="84"/>
                  </a:lnTo>
                  <a:lnTo>
                    <a:pt x="462" y="84"/>
                  </a:lnTo>
                  <a:lnTo>
                    <a:pt x="462" y="84"/>
                  </a:lnTo>
                  <a:lnTo>
                    <a:pt x="463" y="84"/>
                  </a:lnTo>
                  <a:lnTo>
                    <a:pt x="463" y="84"/>
                  </a:lnTo>
                  <a:lnTo>
                    <a:pt x="464" y="84"/>
                  </a:lnTo>
                  <a:lnTo>
                    <a:pt x="464" y="84"/>
                  </a:lnTo>
                  <a:lnTo>
                    <a:pt x="465" y="84"/>
                  </a:lnTo>
                  <a:lnTo>
                    <a:pt x="465" y="84"/>
                  </a:lnTo>
                  <a:lnTo>
                    <a:pt x="466" y="84"/>
                  </a:lnTo>
                  <a:lnTo>
                    <a:pt x="466" y="84"/>
                  </a:lnTo>
                  <a:lnTo>
                    <a:pt x="467" y="84"/>
                  </a:lnTo>
                  <a:lnTo>
                    <a:pt x="467" y="84"/>
                  </a:lnTo>
                  <a:lnTo>
                    <a:pt x="468" y="84"/>
                  </a:lnTo>
                  <a:lnTo>
                    <a:pt x="468" y="84"/>
                  </a:lnTo>
                  <a:lnTo>
                    <a:pt x="469" y="84"/>
                  </a:lnTo>
                  <a:lnTo>
                    <a:pt x="469" y="84"/>
                  </a:lnTo>
                  <a:lnTo>
                    <a:pt x="470" y="84"/>
                  </a:lnTo>
                  <a:lnTo>
                    <a:pt x="470" y="84"/>
                  </a:lnTo>
                  <a:lnTo>
                    <a:pt x="471" y="84"/>
                  </a:lnTo>
                  <a:lnTo>
                    <a:pt x="471" y="84"/>
                  </a:lnTo>
                  <a:lnTo>
                    <a:pt x="472" y="84"/>
                  </a:lnTo>
                  <a:lnTo>
                    <a:pt x="472" y="84"/>
                  </a:lnTo>
                  <a:lnTo>
                    <a:pt x="473" y="84"/>
                  </a:lnTo>
                  <a:lnTo>
                    <a:pt x="473" y="84"/>
                  </a:lnTo>
                  <a:lnTo>
                    <a:pt x="474" y="84"/>
                  </a:lnTo>
                  <a:lnTo>
                    <a:pt x="474" y="84"/>
                  </a:lnTo>
                  <a:lnTo>
                    <a:pt x="475" y="84"/>
                  </a:lnTo>
                  <a:lnTo>
                    <a:pt x="475" y="84"/>
                  </a:lnTo>
                  <a:lnTo>
                    <a:pt x="476" y="84"/>
                  </a:lnTo>
                  <a:lnTo>
                    <a:pt x="476" y="84"/>
                  </a:lnTo>
                  <a:lnTo>
                    <a:pt x="477" y="84"/>
                  </a:lnTo>
                  <a:lnTo>
                    <a:pt x="477" y="84"/>
                  </a:lnTo>
                  <a:lnTo>
                    <a:pt x="478" y="84"/>
                  </a:lnTo>
                  <a:lnTo>
                    <a:pt x="478" y="84"/>
                  </a:lnTo>
                  <a:lnTo>
                    <a:pt x="479" y="84"/>
                  </a:lnTo>
                  <a:lnTo>
                    <a:pt x="479" y="84"/>
                  </a:lnTo>
                  <a:lnTo>
                    <a:pt x="480" y="84"/>
                  </a:lnTo>
                  <a:lnTo>
                    <a:pt x="480" y="84"/>
                  </a:lnTo>
                  <a:lnTo>
                    <a:pt x="481" y="84"/>
                  </a:lnTo>
                  <a:lnTo>
                    <a:pt x="481" y="84"/>
                  </a:lnTo>
                  <a:lnTo>
                    <a:pt x="482" y="84"/>
                  </a:lnTo>
                  <a:lnTo>
                    <a:pt x="482" y="84"/>
                  </a:lnTo>
                  <a:lnTo>
                    <a:pt x="483" y="84"/>
                  </a:lnTo>
                  <a:lnTo>
                    <a:pt x="483" y="84"/>
                  </a:lnTo>
                  <a:lnTo>
                    <a:pt x="484" y="84"/>
                  </a:lnTo>
                  <a:lnTo>
                    <a:pt x="484" y="84"/>
                  </a:lnTo>
                  <a:lnTo>
                    <a:pt x="485" y="84"/>
                  </a:lnTo>
                  <a:lnTo>
                    <a:pt x="485" y="84"/>
                  </a:lnTo>
                  <a:lnTo>
                    <a:pt x="486" y="84"/>
                  </a:lnTo>
                  <a:lnTo>
                    <a:pt x="486" y="84"/>
                  </a:lnTo>
                  <a:lnTo>
                    <a:pt x="487" y="84"/>
                  </a:lnTo>
                  <a:lnTo>
                    <a:pt x="487" y="84"/>
                  </a:lnTo>
                  <a:lnTo>
                    <a:pt x="488" y="84"/>
                  </a:lnTo>
                  <a:lnTo>
                    <a:pt x="488" y="84"/>
                  </a:lnTo>
                  <a:lnTo>
                    <a:pt x="489" y="84"/>
                  </a:lnTo>
                  <a:lnTo>
                    <a:pt x="489" y="84"/>
                  </a:lnTo>
                  <a:lnTo>
                    <a:pt x="490" y="84"/>
                  </a:lnTo>
                  <a:lnTo>
                    <a:pt x="490" y="84"/>
                  </a:lnTo>
                  <a:lnTo>
                    <a:pt x="491" y="84"/>
                  </a:lnTo>
                  <a:lnTo>
                    <a:pt x="491" y="84"/>
                  </a:lnTo>
                  <a:lnTo>
                    <a:pt x="492" y="79"/>
                  </a:lnTo>
                  <a:lnTo>
                    <a:pt x="492" y="65"/>
                  </a:lnTo>
                  <a:lnTo>
                    <a:pt x="493" y="47"/>
                  </a:lnTo>
                  <a:lnTo>
                    <a:pt x="493" y="38"/>
                  </a:lnTo>
                  <a:lnTo>
                    <a:pt x="494" y="45"/>
                  </a:lnTo>
                  <a:lnTo>
                    <a:pt x="494" y="63"/>
                  </a:lnTo>
                  <a:lnTo>
                    <a:pt x="495" y="77"/>
                  </a:lnTo>
                  <a:lnTo>
                    <a:pt x="495" y="83"/>
                  </a:lnTo>
                  <a:lnTo>
                    <a:pt x="496" y="84"/>
                  </a:lnTo>
                  <a:lnTo>
                    <a:pt x="496" y="84"/>
                  </a:lnTo>
                  <a:lnTo>
                    <a:pt x="497" y="84"/>
                  </a:lnTo>
                  <a:lnTo>
                    <a:pt x="497" y="84"/>
                  </a:lnTo>
                  <a:lnTo>
                    <a:pt x="498" y="84"/>
                  </a:lnTo>
                  <a:lnTo>
                    <a:pt x="498" y="84"/>
                  </a:lnTo>
                  <a:lnTo>
                    <a:pt x="499" y="84"/>
                  </a:lnTo>
                  <a:lnTo>
                    <a:pt x="499" y="84"/>
                  </a:lnTo>
                  <a:lnTo>
                    <a:pt x="500" y="84"/>
                  </a:lnTo>
                  <a:lnTo>
                    <a:pt x="500" y="84"/>
                  </a:lnTo>
                  <a:lnTo>
                    <a:pt x="501" y="84"/>
                  </a:lnTo>
                  <a:lnTo>
                    <a:pt x="501" y="84"/>
                  </a:lnTo>
                  <a:lnTo>
                    <a:pt x="502" y="84"/>
                  </a:lnTo>
                  <a:lnTo>
                    <a:pt x="502" y="84"/>
                  </a:lnTo>
                  <a:lnTo>
                    <a:pt x="503" y="84"/>
                  </a:lnTo>
                  <a:lnTo>
                    <a:pt x="503" y="84"/>
                  </a:lnTo>
                  <a:lnTo>
                    <a:pt x="504" y="84"/>
                  </a:lnTo>
                  <a:lnTo>
                    <a:pt x="504" y="84"/>
                  </a:lnTo>
                  <a:lnTo>
                    <a:pt x="505" y="84"/>
                  </a:lnTo>
                  <a:lnTo>
                    <a:pt x="505" y="84"/>
                  </a:lnTo>
                  <a:lnTo>
                    <a:pt x="506" y="84"/>
                  </a:lnTo>
                  <a:lnTo>
                    <a:pt x="506" y="84"/>
                  </a:lnTo>
                  <a:lnTo>
                    <a:pt x="507" y="84"/>
                  </a:lnTo>
                  <a:lnTo>
                    <a:pt x="507" y="84"/>
                  </a:lnTo>
                  <a:lnTo>
                    <a:pt x="508" y="84"/>
                  </a:lnTo>
                  <a:lnTo>
                    <a:pt x="508" y="84"/>
                  </a:lnTo>
                  <a:lnTo>
                    <a:pt x="509" y="84"/>
                  </a:lnTo>
                  <a:lnTo>
                    <a:pt x="509" y="84"/>
                  </a:lnTo>
                  <a:lnTo>
                    <a:pt x="510" y="84"/>
                  </a:lnTo>
                  <a:lnTo>
                    <a:pt x="510" y="84"/>
                  </a:lnTo>
                  <a:lnTo>
                    <a:pt x="511" y="84"/>
                  </a:lnTo>
                  <a:lnTo>
                    <a:pt x="511" y="84"/>
                  </a:lnTo>
                  <a:lnTo>
                    <a:pt x="512" y="84"/>
                  </a:lnTo>
                  <a:lnTo>
                    <a:pt x="512" y="84"/>
                  </a:lnTo>
                  <a:lnTo>
                    <a:pt x="513" y="84"/>
                  </a:lnTo>
                  <a:lnTo>
                    <a:pt x="513" y="84"/>
                  </a:lnTo>
                  <a:lnTo>
                    <a:pt x="514" y="84"/>
                  </a:lnTo>
                  <a:lnTo>
                    <a:pt x="514" y="84"/>
                  </a:lnTo>
                  <a:lnTo>
                    <a:pt x="515" y="84"/>
                  </a:lnTo>
                  <a:lnTo>
                    <a:pt x="515" y="84"/>
                  </a:lnTo>
                  <a:lnTo>
                    <a:pt x="516" y="84"/>
                  </a:lnTo>
                  <a:lnTo>
                    <a:pt x="516" y="84"/>
                  </a:lnTo>
                  <a:lnTo>
                    <a:pt x="517" y="84"/>
                  </a:lnTo>
                  <a:lnTo>
                    <a:pt x="517" y="84"/>
                  </a:lnTo>
                  <a:lnTo>
                    <a:pt x="518" y="84"/>
                  </a:lnTo>
                  <a:lnTo>
                    <a:pt x="518" y="84"/>
                  </a:lnTo>
                  <a:lnTo>
                    <a:pt x="519" y="84"/>
                  </a:lnTo>
                  <a:lnTo>
                    <a:pt x="519" y="84"/>
                  </a:lnTo>
                  <a:lnTo>
                    <a:pt x="520" y="84"/>
                  </a:lnTo>
                  <a:lnTo>
                    <a:pt x="520" y="84"/>
                  </a:lnTo>
                  <a:lnTo>
                    <a:pt x="521" y="84"/>
                  </a:lnTo>
                  <a:lnTo>
                    <a:pt x="521" y="84"/>
                  </a:lnTo>
                  <a:lnTo>
                    <a:pt x="522" y="84"/>
                  </a:lnTo>
                  <a:lnTo>
                    <a:pt x="522" y="84"/>
                  </a:lnTo>
                  <a:lnTo>
                    <a:pt x="523" y="84"/>
                  </a:lnTo>
                  <a:lnTo>
                    <a:pt x="523" y="84"/>
                  </a:lnTo>
                  <a:lnTo>
                    <a:pt x="524" y="84"/>
                  </a:lnTo>
                  <a:lnTo>
                    <a:pt x="524" y="84"/>
                  </a:lnTo>
                  <a:lnTo>
                    <a:pt x="525" y="84"/>
                  </a:lnTo>
                  <a:lnTo>
                    <a:pt x="525" y="84"/>
                  </a:lnTo>
                  <a:lnTo>
                    <a:pt x="526" y="84"/>
                  </a:lnTo>
                  <a:lnTo>
                    <a:pt x="526" y="84"/>
                  </a:lnTo>
                  <a:lnTo>
                    <a:pt x="527" y="84"/>
                  </a:lnTo>
                  <a:lnTo>
                    <a:pt x="527" y="84"/>
                  </a:lnTo>
                  <a:lnTo>
                    <a:pt x="528" y="84"/>
                  </a:lnTo>
                  <a:lnTo>
                    <a:pt x="528" y="84"/>
                  </a:lnTo>
                  <a:lnTo>
                    <a:pt x="529" y="84"/>
                  </a:lnTo>
                  <a:lnTo>
                    <a:pt x="529" y="84"/>
                  </a:lnTo>
                  <a:lnTo>
                    <a:pt x="530" y="84"/>
                  </a:lnTo>
                  <a:lnTo>
                    <a:pt x="530" y="84"/>
                  </a:lnTo>
                  <a:lnTo>
                    <a:pt x="531" y="84"/>
                  </a:lnTo>
                  <a:lnTo>
                    <a:pt x="531" y="84"/>
                  </a:lnTo>
                  <a:lnTo>
                    <a:pt x="532" y="84"/>
                  </a:lnTo>
                  <a:lnTo>
                    <a:pt x="532" y="84"/>
                  </a:lnTo>
                  <a:lnTo>
                    <a:pt x="533" y="84"/>
                  </a:lnTo>
                  <a:lnTo>
                    <a:pt x="533" y="84"/>
                  </a:lnTo>
                  <a:lnTo>
                    <a:pt x="534" y="84"/>
                  </a:lnTo>
                  <a:lnTo>
                    <a:pt x="534" y="84"/>
                  </a:lnTo>
                  <a:lnTo>
                    <a:pt x="535" y="84"/>
                  </a:lnTo>
                  <a:lnTo>
                    <a:pt x="542" y="84"/>
                  </a:lnTo>
                  <a:lnTo>
                    <a:pt x="543" y="84"/>
                  </a:lnTo>
                  <a:lnTo>
                    <a:pt x="543" y="84"/>
                  </a:lnTo>
                  <a:lnTo>
                    <a:pt x="544" y="84"/>
                  </a:lnTo>
                  <a:lnTo>
                    <a:pt x="544" y="84"/>
                  </a:lnTo>
                  <a:lnTo>
                    <a:pt x="545" y="84"/>
                  </a:lnTo>
                  <a:lnTo>
                    <a:pt x="545" y="84"/>
                  </a:lnTo>
                  <a:lnTo>
                    <a:pt x="546" y="84"/>
                  </a:lnTo>
                  <a:lnTo>
                    <a:pt x="546" y="84"/>
                  </a:lnTo>
                  <a:lnTo>
                    <a:pt x="547" y="84"/>
                  </a:lnTo>
                  <a:lnTo>
                    <a:pt x="552" y="84"/>
                  </a:lnTo>
                  <a:lnTo>
                    <a:pt x="552" y="84"/>
                  </a:lnTo>
                  <a:lnTo>
                    <a:pt x="552" y="84"/>
                  </a:lnTo>
                  <a:lnTo>
                    <a:pt x="553" y="84"/>
                  </a:lnTo>
                  <a:lnTo>
                    <a:pt x="553" y="84"/>
                  </a:lnTo>
                  <a:lnTo>
                    <a:pt x="554" y="84"/>
                  </a:lnTo>
                  <a:lnTo>
                    <a:pt x="554" y="84"/>
                  </a:lnTo>
                  <a:lnTo>
                    <a:pt x="555" y="84"/>
                  </a:lnTo>
                  <a:lnTo>
                    <a:pt x="555" y="84"/>
                  </a:lnTo>
                  <a:lnTo>
                    <a:pt x="556" y="84"/>
                  </a:lnTo>
                  <a:lnTo>
                    <a:pt x="556" y="84"/>
                  </a:lnTo>
                  <a:lnTo>
                    <a:pt x="557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63" y="84"/>
                  </a:lnTo>
                  <a:lnTo>
                    <a:pt x="563" y="84"/>
                  </a:lnTo>
                  <a:lnTo>
                    <a:pt x="564" y="84"/>
                  </a:lnTo>
                  <a:lnTo>
                    <a:pt x="564" y="84"/>
                  </a:lnTo>
                  <a:lnTo>
                    <a:pt x="565" y="84"/>
                  </a:lnTo>
                  <a:lnTo>
                    <a:pt x="565" y="84"/>
                  </a:lnTo>
                  <a:lnTo>
                    <a:pt x="566" y="84"/>
                  </a:lnTo>
                  <a:lnTo>
                    <a:pt x="566" y="84"/>
                  </a:lnTo>
                  <a:lnTo>
                    <a:pt x="567" y="84"/>
                  </a:lnTo>
                  <a:lnTo>
                    <a:pt x="617" y="84"/>
                  </a:lnTo>
                  <a:lnTo>
                    <a:pt x="618" y="84"/>
                  </a:lnTo>
                  <a:lnTo>
                    <a:pt x="618" y="84"/>
                  </a:lnTo>
                  <a:lnTo>
                    <a:pt x="619" y="84"/>
                  </a:lnTo>
                  <a:lnTo>
                    <a:pt x="619" y="84"/>
                  </a:lnTo>
                  <a:lnTo>
                    <a:pt x="620" y="84"/>
                  </a:lnTo>
                  <a:lnTo>
                    <a:pt x="620" y="84"/>
                  </a:lnTo>
                  <a:lnTo>
                    <a:pt x="621" y="84"/>
                  </a:lnTo>
                  <a:lnTo>
                    <a:pt x="621" y="84"/>
                  </a:lnTo>
                  <a:lnTo>
                    <a:pt x="622" y="84"/>
                  </a:lnTo>
                  <a:lnTo>
                    <a:pt x="622" y="84"/>
                  </a:lnTo>
                  <a:lnTo>
                    <a:pt x="623" y="84"/>
                  </a:lnTo>
                  <a:lnTo>
                    <a:pt x="623" y="84"/>
                  </a:lnTo>
                  <a:lnTo>
                    <a:pt x="624" y="84"/>
                  </a:lnTo>
                  <a:lnTo>
                    <a:pt x="624" y="84"/>
                  </a:lnTo>
                  <a:lnTo>
                    <a:pt x="625" y="84"/>
                  </a:lnTo>
                  <a:lnTo>
                    <a:pt x="625" y="84"/>
                  </a:lnTo>
                  <a:lnTo>
                    <a:pt x="626" y="84"/>
                  </a:lnTo>
                  <a:lnTo>
                    <a:pt x="626" y="84"/>
                  </a:lnTo>
                  <a:lnTo>
                    <a:pt x="627" y="84"/>
                  </a:lnTo>
                  <a:lnTo>
                    <a:pt x="627" y="84"/>
                  </a:lnTo>
                  <a:lnTo>
                    <a:pt x="628" y="84"/>
                  </a:lnTo>
                  <a:lnTo>
                    <a:pt x="628" y="84"/>
                  </a:lnTo>
                  <a:lnTo>
                    <a:pt x="629" y="84"/>
                  </a:lnTo>
                  <a:lnTo>
                    <a:pt x="629" y="84"/>
                  </a:lnTo>
                  <a:lnTo>
                    <a:pt x="630" y="84"/>
                  </a:lnTo>
                  <a:lnTo>
                    <a:pt x="630" y="81"/>
                  </a:lnTo>
                  <a:lnTo>
                    <a:pt x="631" y="76"/>
                  </a:lnTo>
                  <a:lnTo>
                    <a:pt x="631" y="71"/>
                  </a:lnTo>
                  <a:lnTo>
                    <a:pt x="632" y="71"/>
                  </a:lnTo>
                  <a:lnTo>
                    <a:pt x="632" y="76"/>
                  </a:lnTo>
                  <a:lnTo>
                    <a:pt x="633" y="81"/>
                  </a:lnTo>
                  <a:lnTo>
                    <a:pt x="633" y="84"/>
                  </a:lnTo>
                  <a:lnTo>
                    <a:pt x="634" y="84"/>
                  </a:lnTo>
                  <a:lnTo>
                    <a:pt x="634" y="84"/>
                  </a:lnTo>
                  <a:lnTo>
                    <a:pt x="635" y="84"/>
                  </a:lnTo>
                  <a:lnTo>
                    <a:pt x="635" y="84"/>
                  </a:lnTo>
                  <a:lnTo>
                    <a:pt x="636" y="84"/>
                  </a:lnTo>
                  <a:lnTo>
                    <a:pt x="636" y="84"/>
                  </a:lnTo>
                  <a:lnTo>
                    <a:pt x="637" y="84"/>
                  </a:lnTo>
                  <a:lnTo>
                    <a:pt x="637" y="84"/>
                  </a:lnTo>
                  <a:lnTo>
                    <a:pt x="638" y="84"/>
                  </a:lnTo>
                  <a:lnTo>
                    <a:pt x="638" y="84"/>
                  </a:lnTo>
                  <a:lnTo>
                    <a:pt x="639" y="84"/>
                  </a:lnTo>
                  <a:lnTo>
                    <a:pt x="639" y="84"/>
                  </a:lnTo>
                  <a:lnTo>
                    <a:pt x="640" y="84"/>
                  </a:lnTo>
                  <a:lnTo>
                    <a:pt x="640" y="84"/>
                  </a:lnTo>
                  <a:lnTo>
                    <a:pt x="641" y="84"/>
                  </a:lnTo>
                  <a:lnTo>
                    <a:pt x="641" y="84"/>
                  </a:lnTo>
                  <a:lnTo>
                    <a:pt x="642" y="84"/>
                  </a:lnTo>
                  <a:lnTo>
                    <a:pt x="642" y="84"/>
                  </a:lnTo>
                  <a:lnTo>
                    <a:pt x="643" y="84"/>
                  </a:lnTo>
                  <a:lnTo>
                    <a:pt x="643" y="84"/>
                  </a:lnTo>
                  <a:lnTo>
                    <a:pt x="644" y="84"/>
                  </a:lnTo>
                  <a:lnTo>
                    <a:pt x="644" y="84"/>
                  </a:lnTo>
                  <a:lnTo>
                    <a:pt x="645" y="84"/>
                  </a:lnTo>
                  <a:lnTo>
                    <a:pt x="645" y="84"/>
                  </a:lnTo>
                  <a:lnTo>
                    <a:pt x="646" y="84"/>
                  </a:lnTo>
                  <a:lnTo>
                    <a:pt x="646" y="84"/>
                  </a:lnTo>
                  <a:lnTo>
                    <a:pt x="647" y="84"/>
                  </a:lnTo>
                  <a:lnTo>
                    <a:pt x="647" y="84"/>
                  </a:lnTo>
                  <a:lnTo>
                    <a:pt x="648" y="84"/>
                  </a:lnTo>
                  <a:lnTo>
                    <a:pt x="648" y="84"/>
                  </a:lnTo>
                  <a:lnTo>
                    <a:pt x="649" y="84"/>
                  </a:lnTo>
                  <a:lnTo>
                    <a:pt x="649" y="84"/>
                  </a:lnTo>
                  <a:lnTo>
                    <a:pt x="650" y="84"/>
                  </a:lnTo>
                  <a:lnTo>
                    <a:pt x="650" y="84"/>
                  </a:lnTo>
                  <a:lnTo>
                    <a:pt x="651" y="84"/>
                  </a:lnTo>
                  <a:lnTo>
                    <a:pt x="651" y="84"/>
                  </a:lnTo>
                  <a:lnTo>
                    <a:pt x="652" y="84"/>
                  </a:lnTo>
                  <a:lnTo>
                    <a:pt x="652" y="84"/>
                  </a:lnTo>
                  <a:lnTo>
                    <a:pt x="653" y="84"/>
                  </a:lnTo>
                  <a:lnTo>
                    <a:pt x="653" y="84"/>
                  </a:lnTo>
                  <a:lnTo>
                    <a:pt x="654" y="84"/>
                  </a:lnTo>
                  <a:lnTo>
                    <a:pt x="654" y="84"/>
                  </a:lnTo>
                  <a:lnTo>
                    <a:pt x="655" y="84"/>
                  </a:lnTo>
                  <a:lnTo>
                    <a:pt x="655" y="84"/>
                  </a:lnTo>
                  <a:lnTo>
                    <a:pt x="656" y="84"/>
                  </a:lnTo>
                  <a:lnTo>
                    <a:pt x="656" y="84"/>
                  </a:lnTo>
                  <a:lnTo>
                    <a:pt x="657" y="84"/>
                  </a:lnTo>
                  <a:lnTo>
                    <a:pt x="657" y="84"/>
                  </a:lnTo>
                  <a:lnTo>
                    <a:pt x="658" y="84"/>
                  </a:lnTo>
                  <a:lnTo>
                    <a:pt x="658" y="84"/>
                  </a:lnTo>
                  <a:lnTo>
                    <a:pt x="659" y="84"/>
                  </a:lnTo>
                  <a:lnTo>
                    <a:pt x="659" y="84"/>
                  </a:lnTo>
                  <a:lnTo>
                    <a:pt x="660" y="84"/>
                  </a:lnTo>
                  <a:lnTo>
                    <a:pt x="660" y="84"/>
                  </a:lnTo>
                  <a:lnTo>
                    <a:pt x="661" y="84"/>
                  </a:lnTo>
                  <a:lnTo>
                    <a:pt x="661" y="84"/>
                  </a:lnTo>
                  <a:lnTo>
                    <a:pt x="662" y="84"/>
                  </a:lnTo>
                  <a:lnTo>
                    <a:pt x="662" y="84"/>
                  </a:lnTo>
                  <a:lnTo>
                    <a:pt x="663" y="84"/>
                  </a:lnTo>
                  <a:lnTo>
                    <a:pt x="663" y="84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5" y="84"/>
                  </a:lnTo>
                  <a:lnTo>
                    <a:pt x="665" y="84"/>
                  </a:lnTo>
                  <a:lnTo>
                    <a:pt x="666" y="84"/>
                  </a:lnTo>
                  <a:lnTo>
                    <a:pt x="666" y="84"/>
                  </a:lnTo>
                  <a:lnTo>
                    <a:pt x="667" y="84"/>
                  </a:lnTo>
                  <a:lnTo>
                    <a:pt x="667" y="84"/>
                  </a:lnTo>
                  <a:lnTo>
                    <a:pt x="668" y="84"/>
                  </a:lnTo>
                  <a:lnTo>
                    <a:pt x="668" y="84"/>
                  </a:lnTo>
                  <a:lnTo>
                    <a:pt x="669" y="84"/>
                  </a:lnTo>
                  <a:lnTo>
                    <a:pt x="669" y="84"/>
                  </a:lnTo>
                  <a:lnTo>
                    <a:pt x="670" y="84"/>
                  </a:lnTo>
                  <a:lnTo>
                    <a:pt x="670" y="84"/>
                  </a:lnTo>
                  <a:lnTo>
                    <a:pt x="671" y="84"/>
                  </a:lnTo>
                  <a:lnTo>
                    <a:pt x="671" y="84"/>
                  </a:lnTo>
                  <a:lnTo>
                    <a:pt x="672" y="84"/>
                  </a:lnTo>
                  <a:lnTo>
                    <a:pt x="672" y="84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4" y="84"/>
                  </a:lnTo>
                  <a:lnTo>
                    <a:pt x="674" y="84"/>
                  </a:lnTo>
                  <a:lnTo>
                    <a:pt x="675" y="84"/>
                  </a:lnTo>
                  <a:lnTo>
                    <a:pt x="675" y="8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702" y="84"/>
                  </a:lnTo>
                  <a:lnTo>
                    <a:pt x="702" y="84"/>
                  </a:lnTo>
                  <a:lnTo>
                    <a:pt x="702" y="84"/>
                  </a:lnTo>
                  <a:lnTo>
                    <a:pt x="703" y="84"/>
                  </a:lnTo>
                  <a:lnTo>
                    <a:pt x="703" y="84"/>
                  </a:lnTo>
                  <a:lnTo>
                    <a:pt x="704" y="84"/>
                  </a:lnTo>
                  <a:lnTo>
                    <a:pt x="704" y="84"/>
                  </a:lnTo>
                  <a:lnTo>
                    <a:pt x="705" y="84"/>
                  </a:lnTo>
                  <a:lnTo>
                    <a:pt x="705" y="84"/>
                  </a:lnTo>
                  <a:lnTo>
                    <a:pt x="706" y="84"/>
                  </a:lnTo>
                  <a:lnTo>
                    <a:pt x="706" y="84"/>
                  </a:lnTo>
                  <a:lnTo>
                    <a:pt x="707" y="84"/>
                  </a:lnTo>
                  <a:lnTo>
                    <a:pt x="764" y="84"/>
                  </a:lnTo>
                  <a:lnTo>
                    <a:pt x="765" y="84"/>
                  </a:lnTo>
                  <a:lnTo>
                    <a:pt x="765" y="84"/>
                  </a:lnTo>
                  <a:lnTo>
                    <a:pt x="766" y="84"/>
                  </a:lnTo>
                  <a:lnTo>
                    <a:pt x="766" y="84"/>
                  </a:lnTo>
                  <a:lnTo>
                    <a:pt x="767" y="84"/>
                  </a:lnTo>
                  <a:lnTo>
                    <a:pt x="767" y="84"/>
                  </a:lnTo>
                  <a:lnTo>
                    <a:pt x="768" y="84"/>
                  </a:lnTo>
                  <a:lnTo>
                    <a:pt x="768" y="84"/>
                  </a:lnTo>
                  <a:lnTo>
                    <a:pt x="769" y="83"/>
                  </a:lnTo>
                  <a:lnTo>
                    <a:pt x="769" y="83"/>
                  </a:lnTo>
                  <a:lnTo>
                    <a:pt x="770" y="83"/>
                  </a:lnTo>
                  <a:lnTo>
                    <a:pt x="770" y="84"/>
                  </a:lnTo>
                  <a:lnTo>
                    <a:pt x="771" y="84"/>
                  </a:lnTo>
                  <a:lnTo>
                    <a:pt x="771" y="84"/>
                  </a:lnTo>
                  <a:lnTo>
                    <a:pt x="772" y="84"/>
                  </a:lnTo>
                  <a:lnTo>
                    <a:pt x="772" y="84"/>
                  </a:lnTo>
                  <a:lnTo>
                    <a:pt x="773" y="84"/>
                  </a:lnTo>
                  <a:lnTo>
                    <a:pt x="773" y="84"/>
                  </a:lnTo>
                  <a:lnTo>
                    <a:pt x="774" y="84"/>
                  </a:lnTo>
                  <a:lnTo>
                    <a:pt x="774" y="84"/>
                  </a:lnTo>
                  <a:lnTo>
                    <a:pt x="775" y="84"/>
                  </a:lnTo>
                  <a:lnTo>
                    <a:pt x="775" y="84"/>
                  </a:lnTo>
                  <a:lnTo>
                    <a:pt x="776" y="84"/>
                  </a:lnTo>
                  <a:lnTo>
                    <a:pt x="776" y="84"/>
                  </a:lnTo>
                  <a:lnTo>
                    <a:pt x="777" y="84"/>
                  </a:lnTo>
                  <a:lnTo>
                    <a:pt x="777" y="84"/>
                  </a:lnTo>
                  <a:lnTo>
                    <a:pt x="778" y="84"/>
                  </a:lnTo>
                  <a:lnTo>
                    <a:pt x="778" y="84"/>
                  </a:lnTo>
                  <a:lnTo>
                    <a:pt x="779" y="84"/>
                  </a:lnTo>
                  <a:lnTo>
                    <a:pt x="779" y="84"/>
                  </a:lnTo>
                  <a:lnTo>
                    <a:pt x="781" y="84"/>
                  </a:lnTo>
                  <a:lnTo>
                    <a:pt x="782" y="84"/>
                  </a:lnTo>
                  <a:lnTo>
                    <a:pt x="782" y="84"/>
                  </a:lnTo>
                  <a:lnTo>
                    <a:pt x="783" y="84"/>
                  </a:lnTo>
                  <a:lnTo>
                    <a:pt x="783" y="84"/>
                  </a:lnTo>
                  <a:lnTo>
                    <a:pt x="784" y="84"/>
                  </a:lnTo>
                  <a:lnTo>
                    <a:pt x="784" y="84"/>
                  </a:lnTo>
                  <a:lnTo>
                    <a:pt x="785" y="84"/>
                  </a:lnTo>
                  <a:lnTo>
                    <a:pt x="785" y="84"/>
                  </a:lnTo>
                  <a:lnTo>
                    <a:pt x="786" y="84"/>
                  </a:lnTo>
                  <a:lnTo>
                    <a:pt x="786" y="84"/>
                  </a:lnTo>
                  <a:lnTo>
                    <a:pt x="787" y="84"/>
                  </a:lnTo>
                  <a:lnTo>
                    <a:pt x="787" y="84"/>
                  </a:lnTo>
                  <a:lnTo>
                    <a:pt x="903" y="84"/>
                  </a:lnTo>
                  <a:lnTo>
                    <a:pt x="903" y="84"/>
                  </a:lnTo>
                  <a:lnTo>
                    <a:pt x="903" y="84"/>
                  </a:lnTo>
                  <a:lnTo>
                    <a:pt x="904" y="84"/>
                  </a:lnTo>
                  <a:lnTo>
                    <a:pt x="904" y="84"/>
                  </a:lnTo>
                  <a:lnTo>
                    <a:pt x="905" y="84"/>
                  </a:lnTo>
                  <a:lnTo>
                    <a:pt x="905" y="84"/>
                  </a:lnTo>
                  <a:lnTo>
                    <a:pt x="906" y="84"/>
                  </a:lnTo>
                  <a:lnTo>
                    <a:pt x="906" y="84"/>
                  </a:lnTo>
                  <a:lnTo>
                    <a:pt x="907" y="84"/>
                  </a:lnTo>
                  <a:lnTo>
                    <a:pt x="907" y="84"/>
                  </a:lnTo>
                  <a:lnTo>
                    <a:pt x="908" y="84"/>
                  </a:lnTo>
                  <a:lnTo>
                    <a:pt x="908" y="84"/>
                  </a:lnTo>
                  <a:lnTo>
                    <a:pt x="909" y="84"/>
                  </a:lnTo>
                  <a:lnTo>
                    <a:pt x="909" y="84"/>
                  </a:lnTo>
                  <a:lnTo>
                    <a:pt x="910" y="84"/>
                  </a:lnTo>
                  <a:lnTo>
                    <a:pt x="910" y="84"/>
                  </a:lnTo>
                  <a:lnTo>
                    <a:pt x="911" y="84"/>
                  </a:lnTo>
                  <a:lnTo>
                    <a:pt x="911" y="84"/>
                  </a:lnTo>
                  <a:lnTo>
                    <a:pt x="912" y="84"/>
                  </a:lnTo>
                  <a:lnTo>
                    <a:pt x="912" y="84"/>
                  </a:lnTo>
                  <a:lnTo>
                    <a:pt x="913" y="84"/>
                  </a:lnTo>
                  <a:lnTo>
                    <a:pt x="913" y="84"/>
                  </a:lnTo>
                  <a:lnTo>
                    <a:pt x="914" y="84"/>
                  </a:lnTo>
                  <a:lnTo>
                    <a:pt x="914" y="84"/>
                  </a:lnTo>
                  <a:lnTo>
                    <a:pt x="915" y="84"/>
                  </a:lnTo>
                  <a:lnTo>
                    <a:pt x="915" y="84"/>
                  </a:lnTo>
                  <a:lnTo>
                    <a:pt x="916" y="84"/>
                  </a:lnTo>
                  <a:lnTo>
                    <a:pt x="916" y="84"/>
                  </a:lnTo>
                  <a:lnTo>
                    <a:pt x="917" y="84"/>
                  </a:lnTo>
                  <a:lnTo>
                    <a:pt x="917" y="84"/>
                  </a:lnTo>
                  <a:lnTo>
                    <a:pt x="918" y="84"/>
                  </a:lnTo>
                  <a:lnTo>
                    <a:pt x="918" y="84"/>
                  </a:lnTo>
                  <a:lnTo>
                    <a:pt x="919" y="84"/>
                  </a:lnTo>
                  <a:lnTo>
                    <a:pt x="1043" y="84"/>
                  </a:lnTo>
                  <a:lnTo>
                    <a:pt x="1043" y="84"/>
                  </a:lnTo>
                  <a:lnTo>
                    <a:pt x="1043" y="84"/>
                  </a:lnTo>
                  <a:lnTo>
                    <a:pt x="1044" y="84"/>
                  </a:lnTo>
                  <a:lnTo>
                    <a:pt x="1044" y="84"/>
                  </a:lnTo>
                  <a:lnTo>
                    <a:pt x="1045" y="84"/>
                  </a:lnTo>
                  <a:lnTo>
                    <a:pt x="1045" y="84"/>
                  </a:lnTo>
                  <a:lnTo>
                    <a:pt x="1046" y="84"/>
                  </a:lnTo>
                  <a:lnTo>
                    <a:pt x="1046" y="84"/>
                  </a:lnTo>
                  <a:lnTo>
                    <a:pt x="1047" y="84"/>
                  </a:lnTo>
                  <a:lnTo>
                    <a:pt x="1047" y="84"/>
                  </a:lnTo>
                  <a:lnTo>
                    <a:pt x="1048" y="84"/>
                  </a:lnTo>
                  <a:lnTo>
                    <a:pt x="1048" y="84"/>
                  </a:lnTo>
                  <a:lnTo>
                    <a:pt x="1049" y="84"/>
                  </a:lnTo>
                  <a:lnTo>
                    <a:pt x="1049" y="84"/>
                  </a:lnTo>
                  <a:lnTo>
                    <a:pt x="1050" y="84"/>
                  </a:lnTo>
                  <a:lnTo>
                    <a:pt x="1050" y="84"/>
                  </a:lnTo>
                  <a:lnTo>
                    <a:pt x="1051" y="84"/>
                  </a:lnTo>
                  <a:lnTo>
                    <a:pt x="1051" y="84"/>
                  </a:lnTo>
                  <a:lnTo>
                    <a:pt x="1175" y="84"/>
                  </a:lnTo>
                  <a:lnTo>
                    <a:pt x="1175" y="84"/>
                  </a:lnTo>
                  <a:lnTo>
                    <a:pt x="1175" y="84"/>
                  </a:lnTo>
                  <a:lnTo>
                    <a:pt x="1176" y="84"/>
                  </a:lnTo>
                  <a:lnTo>
                    <a:pt x="1176" y="84"/>
                  </a:lnTo>
                  <a:lnTo>
                    <a:pt x="1177" y="84"/>
                  </a:lnTo>
                  <a:lnTo>
                    <a:pt x="1177" y="84"/>
                  </a:lnTo>
                  <a:lnTo>
                    <a:pt x="1178" y="84"/>
                  </a:lnTo>
                  <a:lnTo>
                    <a:pt x="1178" y="84"/>
                  </a:lnTo>
                  <a:lnTo>
                    <a:pt x="1179" y="84"/>
                  </a:lnTo>
                  <a:lnTo>
                    <a:pt x="1179" y="84"/>
                  </a:lnTo>
                  <a:lnTo>
                    <a:pt x="1180" y="84"/>
                  </a:lnTo>
                  <a:lnTo>
                    <a:pt x="1180" y="84"/>
                  </a:lnTo>
                  <a:lnTo>
                    <a:pt x="1181" y="84"/>
                  </a:lnTo>
                  <a:lnTo>
                    <a:pt x="1181" y="84"/>
                  </a:lnTo>
                  <a:lnTo>
                    <a:pt x="1182" y="84"/>
                  </a:lnTo>
                  <a:lnTo>
                    <a:pt x="1182" y="84"/>
                  </a:lnTo>
                  <a:lnTo>
                    <a:pt x="1183" y="84"/>
                  </a:lnTo>
                  <a:lnTo>
                    <a:pt x="1183" y="84"/>
                  </a:lnTo>
                  <a:lnTo>
                    <a:pt x="1184" y="84"/>
                  </a:lnTo>
                  <a:lnTo>
                    <a:pt x="1300" y="84"/>
                  </a:lnTo>
                  <a:lnTo>
                    <a:pt x="1300" y="84"/>
                  </a:lnTo>
                  <a:lnTo>
                    <a:pt x="1300" y="84"/>
                  </a:lnTo>
                  <a:lnTo>
                    <a:pt x="1301" y="84"/>
                  </a:lnTo>
                  <a:lnTo>
                    <a:pt x="1301" y="84"/>
                  </a:lnTo>
                  <a:lnTo>
                    <a:pt x="1302" y="84"/>
                  </a:lnTo>
                  <a:lnTo>
                    <a:pt x="1302" y="84"/>
                  </a:lnTo>
                  <a:lnTo>
                    <a:pt x="1303" y="84"/>
                  </a:lnTo>
                  <a:lnTo>
                    <a:pt x="1303" y="84"/>
                  </a:lnTo>
                  <a:lnTo>
                    <a:pt x="1304" y="84"/>
                  </a:lnTo>
                  <a:lnTo>
                    <a:pt x="1304" y="84"/>
                  </a:lnTo>
                  <a:lnTo>
                    <a:pt x="1305" y="84"/>
                  </a:lnTo>
                  <a:lnTo>
                    <a:pt x="1305" y="84"/>
                  </a:lnTo>
                  <a:lnTo>
                    <a:pt x="1306" y="84"/>
                  </a:lnTo>
                  <a:lnTo>
                    <a:pt x="1313" y="84"/>
                  </a:lnTo>
                  <a:lnTo>
                    <a:pt x="1314" y="84"/>
                  </a:lnTo>
                  <a:lnTo>
                    <a:pt x="1314" y="84"/>
                  </a:lnTo>
                  <a:lnTo>
                    <a:pt x="1315" y="84"/>
                  </a:lnTo>
                  <a:lnTo>
                    <a:pt x="1315" y="84"/>
                  </a:lnTo>
                  <a:lnTo>
                    <a:pt x="1316" y="84"/>
                  </a:lnTo>
                  <a:lnTo>
                    <a:pt x="1316" y="84"/>
                  </a:lnTo>
                  <a:lnTo>
                    <a:pt x="1317" y="84"/>
                  </a:lnTo>
                  <a:lnTo>
                    <a:pt x="1317" y="84"/>
                  </a:lnTo>
                  <a:lnTo>
                    <a:pt x="1318" y="84"/>
                  </a:lnTo>
                  <a:lnTo>
                    <a:pt x="1318" y="84"/>
                  </a:lnTo>
                  <a:lnTo>
                    <a:pt x="1319" y="84"/>
                  </a:lnTo>
                  <a:lnTo>
                    <a:pt x="1319" y="84"/>
                  </a:lnTo>
                  <a:lnTo>
                    <a:pt x="1320" y="84"/>
                  </a:lnTo>
                  <a:lnTo>
                    <a:pt x="1320" y="84"/>
                  </a:lnTo>
                  <a:lnTo>
                    <a:pt x="1321" y="84"/>
                  </a:lnTo>
                  <a:lnTo>
                    <a:pt x="1321" y="84"/>
                  </a:lnTo>
                  <a:lnTo>
                    <a:pt x="1376" y="8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2" name="Rectangle 357"/>
            <p:cNvSpPr>
              <a:spLocks noChangeArrowheads="1"/>
            </p:cNvSpPr>
            <p:nvPr/>
          </p:nvSpPr>
          <p:spPr bwMode="auto">
            <a:xfrm>
              <a:off x="4330840" y="2508666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760.58</a:t>
              </a:r>
              <a:endParaRPr lang="en-US" altLang="en-US"/>
            </a:p>
          </p:txBody>
        </p:sp>
        <p:sp>
          <p:nvSpPr>
            <p:cNvPr id="183" name="Rectangle 358"/>
            <p:cNvSpPr>
              <a:spLocks noChangeArrowheads="1"/>
            </p:cNvSpPr>
            <p:nvPr/>
          </p:nvSpPr>
          <p:spPr bwMode="auto">
            <a:xfrm>
              <a:off x="5035689" y="2748379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761.59</a:t>
              </a:r>
              <a:endParaRPr lang="en-US" altLang="en-US"/>
            </a:p>
          </p:txBody>
        </p:sp>
        <p:sp>
          <p:nvSpPr>
            <p:cNvPr id="184" name="Rectangle 359"/>
            <p:cNvSpPr>
              <a:spLocks noChangeArrowheads="1"/>
            </p:cNvSpPr>
            <p:nvPr/>
          </p:nvSpPr>
          <p:spPr bwMode="auto">
            <a:xfrm>
              <a:off x="5742126" y="2956341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762.59</a:t>
              </a:r>
              <a:endParaRPr lang="en-US" altLang="en-US"/>
            </a:p>
          </p:txBody>
        </p:sp>
        <p:sp>
          <p:nvSpPr>
            <p:cNvPr id="185" name="Freeform 360"/>
            <p:cNvSpPr>
              <a:spLocks/>
            </p:cNvSpPr>
            <p:nvPr/>
          </p:nvSpPr>
          <p:spPr bwMode="auto">
            <a:xfrm>
              <a:off x="2657612" y="3291302"/>
              <a:ext cx="7029451" cy="528639"/>
            </a:xfrm>
            <a:custGeom>
              <a:avLst/>
              <a:gdLst>
                <a:gd name="T0" fmla="*/ 79 w 1376"/>
                <a:gd name="T1" fmla="*/ 84 h 84"/>
                <a:gd name="T2" fmla="*/ 84 w 1376"/>
                <a:gd name="T3" fmla="*/ 84 h 84"/>
                <a:gd name="T4" fmla="*/ 90 w 1376"/>
                <a:gd name="T5" fmla="*/ 84 h 84"/>
                <a:gd name="T6" fmla="*/ 95 w 1376"/>
                <a:gd name="T7" fmla="*/ 84 h 84"/>
                <a:gd name="T8" fmla="*/ 215 w 1376"/>
                <a:gd name="T9" fmla="*/ 84 h 84"/>
                <a:gd name="T10" fmla="*/ 221 w 1376"/>
                <a:gd name="T11" fmla="*/ 84 h 84"/>
                <a:gd name="T12" fmla="*/ 298 w 1376"/>
                <a:gd name="T13" fmla="*/ 84 h 84"/>
                <a:gd name="T14" fmla="*/ 303 w 1376"/>
                <a:gd name="T15" fmla="*/ 84 h 84"/>
                <a:gd name="T16" fmla="*/ 309 w 1376"/>
                <a:gd name="T17" fmla="*/ 84 h 84"/>
                <a:gd name="T18" fmla="*/ 314 w 1376"/>
                <a:gd name="T19" fmla="*/ 84 h 84"/>
                <a:gd name="T20" fmla="*/ 320 w 1376"/>
                <a:gd name="T21" fmla="*/ 84 h 84"/>
                <a:gd name="T22" fmla="*/ 325 w 1376"/>
                <a:gd name="T23" fmla="*/ 84 h 84"/>
                <a:gd name="T24" fmla="*/ 331 w 1376"/>
                <a:gd name="T25" fmla="*/ 84 h 84"/>
                <a:gd name="T26" fmla="*/ 336 w 1376"/>
                <a:gd name="T27" fmla="*/ 84 h 84"/>
                <a:gd name="T28" fmla="*/ 342 w 1376"/>
                <a:gd name="T29" fmla="*/ 84 h 84"/>
                <a:gd name="T30" fmla="*/ 347 w 1376"/>
                <a:gd name="T31" fmla="*/ 84 h 84"/>
                <a:gd name="T32" fmla="*/ 353 w 1376"/>
                <a:gd name="T33" fmla="*/ 84 h 84"/>
                <a:gd name="T34" fmla="*/ 358 w 1376"/>
                <a:gd name="T35" fmla="*/ 84 h 84"/>
                <a:gd name="T36" fmla="*/ 364 w 1376"/>
                <a:gd name="T37" fmla="*/ 84 h 84"/>
                <a:gd name="T38" fmla="*/ 369 w 1376"/>
                <a:gd name="T39" fmla="*/ 84 h 84"/>
                <a:gd name="T40" fmla="*/ 375 w 1376"/>
                <a:gd name="T41" fmla="*/ 84 h 84"/>
                <a:gd name="T42" fmla="*/ 380 w 1376"/>
                <a:gd name="T43" fmla="*/ 84 h 84"/>
                <a:gd name="T44" fmla="*/ 386 w 1376"/>
                <a:gd name="T45" fmla="*/ 84 h 84"/>
                <a:gd name="T46" fmla="*/ 391 w 1376"/>
                <a:gd name="T47" fmla="*/ 84 h 84"/>
                <a:gd name="T48" fmla="*/ 463 w 1376"/>
                <a:gd name="T49" fmla="*/ 84 h 84"/>
                <a:gd name="T50" fmla="*/ 469 w 1376"/>
                <a:gd name="T51" fmla="*/ 84 h 84"/>
                <a:gd name="T52" fmla="*/ 474 w 1376"/>
                <a:gd name="T53" fmla="*/ 84 h 84"/>
                <a:gd name="T54" fmla="*/ 480 w 1376"/>
                <a:gd name="T55" fmla="*/ 84 h 84"/>
                <a:gd name="T56" fmla="*/ 485 w 1376"/>
                <a:gd name="T57" fmla="*/ 84 h 84"/>
                <a:gd name="T58" fmla="*/ 491 w 1376"/>
                <a:gd name="T59" fmla="*/ 84 h 84"/>
                <a:gd name="T60" fmla="*/ 496 w 1376"/>
                <a:gd name="T61" fmla="*/ 84 h 84"/>
                <a:gd name="T62" fmla="*/ 502 w 1376"/>
                <a:gd name="T63" fmla="*/ 84 h 84"/>
                <a:gd name="T64" fmla="*/ 507 w 1376"/>
                <a:gd name="T65" fmla="*/ 84 h 84"/>
                <a:gd name="T66" fmla="*/ 513 w 1376"/>
                <a:gd name="T67" fmla="*/ 84 h 84"/>
                <a:gd name="T68" fmla="*/ 525 w 1376"/>
                <a:gd name="T69" fmla="*/ 84 h 84"/>
                <a:gd name="T70" fmla="*/ 616 w 1376"/>
                <a:gd name="T71" fmla="*/ 84 h 84"/>
                <a:gd name="T72" fmla="*/ 622 w 1376"/>
                <a:gd name="T73" fmla="*/ 84 h 84"/>
                <a:gd name="T74" fmla="*/ 627 w 1376"/>
                <a:gd name="T75" fmla="*/ 84 h 84"/>
                <a:gd name="T76" fmla="*/ 633 w 1376"/>
                <a:gd name="T77" fmla="*/ 74 h 84"/>
                <a:gd name="T78" fmla="*/ 638 w 1376"/>
                <a:gd name="T79" fmla="*/ 84 h 84"/>
                <a:gd name="T80" fmla="*/ 644 w 1376"/>
                <a:gd name="T81" fmla="*/ 84 h 84"/>
                <a:gd name="T82" fmla="*/ 649 w 1376"/>
                <a:gd name="T83" fmla="*/ 84 h 84"/>
                <a:gd name="T84" fmla="*/ 657 w 1376"/>
                <a:gd name="T85" fmla="*/ 84 h 84"/>
                <a:gd name="T86" fmla="*/ 687 w 1376"/>
                <a:gd name="T87" fmla="*/ 84 h 84"/>
                <a:gd name="T88" fmla="*/ 768 w 1376"/>
                <a:gd name="T89" fmla="*/ 84 h 84"/>
                <a:gd name="T90" fmla="*/ 773 w 1376"/>
                <a:gd name="T91" fmla="*/ 84 h 84"/>
                <a:gd name="T92" fmla="*/ 779 w 1376"/>
                <a:gd name="T93" fmla="*/ 84 h 84"/>
                <a:gd name="T94" fmla="*/ 786 w 1376"/>
                <a:gd name="T95" fmla="*/ 84 h 84"/>
                <a:gd name="T96" fmla="*/ 837 w 1376"/>
                <a:gd name="T97" fmla="*/ 84 h 84"/>
                <a:gd name="T98" fmla="*/ 843 w 1376"/>
                <a:gd name="T99" fmla="*/ 84 h 84"/>
                <a:gd name="T100" fmla="*/ 905 w 1376"/>
                <a:gd name="T101" fmla="*/ 84 h 84"/>
                <a:gd name="T102" fmla="*/ 911 w 1376"/>
                <a:gd name="T103" fmla="*/ 84 h 84"/>
                <a:gd name="T104" fmla="*/ 916 w 1376"/>
                <a:gd name="T105" fmla="*/ 84 h 84"/>
                <a:gd name="T106" fmla="*/ 922 w 1376"/>
                <a:gd name="T107" fmla="*/ 84 h 84"/>
                <a:gd name="T108" fmla="*/ 1045 w 1376"/>
                <a:gd name="T109" fmla="*/ 84 h 84"/>
                <a:gd name="T110" fmla="*/ 1051 w 1376"/>
                <a:gd name="T111" fmla="*/ 84 h 84"/>
                <a:gd name="T112" fmla="*/ 1180 w 1376"/>
                <a:gd name="T113" fmla="*/ 84 h 84"/>
                <a:gd name="T114" fmla="*/ 1185 w 1376"/>
                <a:gd name="T115" fmla="*/ 84 h 84"/>
                <a:gd name="T116" fmla="*/ 1191 w 1376"/>
                <a:gd name="T117" fmla="*/ 84 h 84"/>
                <a:gd name="T118" fmla="*/ 1255 w 1376"/>
                <a:gd name="T119" fmla="*/ 84 h 84"/>
                <a:gd name="T120" fmla="*/ 1260 w 1376"/>
                <a:gd name="T121" fmla="*/ 84 h 84"/>
                <a:gd name="T122" fmla="*/ 1318 w 1376"/>
                <a:gd name="T12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6" h="84">
                  <a:moveTo>
                    <a:pt x="0" y="84"/>
                  </a:moveTo>
                  <a:lnTo>
                    <a:pt x="75" y="84"/>
                  </a:lnTo>
                  <a:lnTo>
                    <a:pt x="75" y="84"/>
                  </a:lnTo>
                  <a:lnTo>
                    <a:pt x="75" y="84"/>
                  </a:lnTo>
                  <a:lnTo>
                    <a:pt x="76" y="84"/>
                  </a:lnTo>
                  <a:lnTo>
                    <a:pt x="76" y="84"/>
                  </a:lnTo>
                  <a:lnTo>
                    <a:pt x="77" y="84"/>
                  </a:lnTo>
                  <a:lnTo>
                    <a:pt x="77" y="84"/>
                  </a:lnTo>
                  <a:lnTo>
                    <a:pt x="78" y="84"/>
                  </a:lnTo>
                  <a:lnTo>
                    <a:pt x="78" y="84"/>
                  </a:lnTo>
                  <a:lnTo>
                    <a:pt x="79" y="84"/>
                  </a:lnTo>
                  <a:lnTo>
                    <a:pt x="79" y="84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1" y="84"/>
                  </a:lnTo>
                  <a:lnTo>
                    <a:pt x="81" y="84"/>
                  </a:lnTo>
                  <a:lnTo>
                    <a:pt x="82" y="84"/>
                  </a:lnTo>
                  <a:lnTo>
                    <a:pt x="82" y="84"/>
                  </a:lnTo>
                  <a:lnTo>
                    <a:pt x="83" y="84"/>
                  </a:lnTo>
                  <a:lnTo>
                    <a:pt x="83" y="84"/>
                  </a:lnTo>
                  <a:lnTo>
                    <a:pt x="84" y="84"/>
                  </a:lnTo>
                  <a:lnTo>
                    <a:pt x="84" y="84"/>
                  </a:lnTo>
                  <a:lnTo>
                    <a:pt x="85" y="84"/>
                  </a:lnTo>
                  <a:lnTo>
                    <a:pt x="85" y="84"/>
                  </a:lnTo>
                  <a:lnTo>
                    <a:pt x="86" y="84"/>
                  </a:lnTo>
                  <a:lnTo>
                    <a:pt x="86" y="84"/>
                  </a:lnTo>
                  <a:lnTo>
                    <a:pt x="87" y="84"/>
                  </a:lnTo>
                  <a:lnTo>
                    <a:pt x="87" y="84"/>
                  </a:lnTo>
                  <a:lnTo>
                    <a:pt x="88" y="84"/>
                  </a:lnTo>
                  <a:lnTo>
                    <a:pt x="88" y="84"/>
                  </a:lnTo>
                  <a:lnTo>
                    <a:pt x="89" y="84"/>
                  </a:lnTo>
                  <a:lnTo>
                    <a:pt x="89" y="84"/>
                  </a:lnTo>
                  <a:lnTo>
                    <a:pt x="90" y="84"/>
                  </a:lnTo>
                  <a:lnTo>
                    <a:pt x="90" y="84"/>
                  </a:lnTo>
                  <a:lnTo>
                    <a:pt x="91" y="84"/>
                  </a:lnTo>
                  <a:lnTo>
                    <a:pt x="91" y="84"/>
                  </a:lnTo>
                  <a:lnTo>
                    <a:pt x="92" y="84"/>
                  </a:lnTo>
                  <a:lnTo>
                    <a:pt x="92" y="84"/>
                  </a:lnTo>
                  <a:lnTo>
                    <a:pt x="93" y="84"/>
                  </a:lnTo>
                  <a:lnTo>
                    <a:pt x="93" y="84"/>
                  </a:lnTo>
                  <a:lnTo>
                    <a:pt x="94" y="84"/>
                  </a:lnTo>
                  <a:lnTo>
                    <a:pt x="94" y="84"/>
                  </a:lnTo>
                  <a:lnTo>
                    <a:pt x="95" y="84"/>
                  </a:lnTo>
                  <a:lnTo>
                    <a:pt x="95" y="84"/>
                  </a:lnTo>
                  <a:lnTo>
                    <a:pt x="96" y="84"/>
                  </a:lnTo>
                  <a:lnTo>
                    <a:pt x="96" y="84"/>
                  </a:lnTo>
                  <a:lnTo>
                    <a:pt x="97" y="84"/>
                  </a:lnTo>
                  <a:lnTo>
                    <a:pt x="97" y="84"/>
                  </a:lnTo>
                  <a:lnTo>
                    <a:pt x="213" y="84"/>
                  </a:lnTo>
                  <a:lnTo>
                    <a:pt x="213" y="84"/>
                  </a:lnTo>
                  <a:lnTo>
                    <a:pt x="213" y="84"/>
                  </a:lnTo>
                  <a:lnTo>
                    <a:pt x="214" y="84"/>
                  </a:lnTo>
                  <a:lnTo>
                    <a:pt x="214" y="84"/>
                  </a:lnTo>
                  <a:lnTo>
                    <a:pt x="215" y="84"/>
                  </a:lnTo>
                  <a:lnTo>
                    <a:pt x="215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7" y="84"/>
                  </a:lnTo>
                  <a:lnTo>
                    <a:pt x="217" y="84"/>
                  </a:lnTo>
                  <a:lnTo>
                    <a:pt x="218" y="84"/>
                  </a:lnTo>
                  <a:lnTo>
                    <a:pt x="218" y="84"/>
                  </a:lnTo>
                  <a:lnTo>
                    <a:pt x="219" y="84"/>
                  </a:lnTo>
                  <a:lnTo>
                    <a:pt x="219" y="84"/>
                  </a:lnTo>
                  <a:lnTo>
                    <a:pt x="220" y="84"/>
                  </a:lnTo>
                  <a:lnTo>
                    <a:pt x="220" y="84"/>
                  </a:lnTo>
                  <a:lnTo>
                    <a:pt x="221" y="84"/>
                  </a:lnTo>
                  <a:lnTo>
                    <a:pt x="221" y="84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5" y="84"/>
                  </a:lnTo>
                  <a:lnTo>
                    <a:pt x="295" y="84"/>
                  </a:lnTo>
                  <a:lnTo>
                    <a:pt x="296" y="84"/>
                  </a:lnTo>
                  <a:lnTo>
                    <a:pt x="296" y="84"/>
                  </a:lnTo>
                  <a:lnTo>
                    <a:pt x="297" y="84"/>
                  </a:lnTo>
                  <a:lnTo>
                    <a:pt x="297" y="84"/>
                  </a:lnTo>
                  <a:lnTo>
                    <a:pt x="298" y="84"/>
                  </a:lnTo>
                  <a:lnTo>
                    <a:pt x="298" y="84"/>
                  </a:lnTo>
                  <a:lnTo>
                    <a:pt x="299" y="84"/>
                  </a:lnTo>
                  <a:lnTo>
                    <a:pt x="299" y="84"/>
                  </a:lnTo>
                  <a:lnTo>
                    <a:pt x="300" y="84"/>
                  </a:lnTo>
                  <a:lnTo>
                    <a:pt x="300" y="84"/>
                  </a:lnTo>
                  <a:lnTo>
                    <a:pt x="301" y="84"/>
                  </a:lnTo>
                  <a:lnTo>
                    <a:pt x="301" y="84"/>
                  </a:lnTo>
                  <a:lnTo>
                    <a:pt x="302" y="84"/>
                  </a:lnTo>
                  <a:lnTo>
                    <a:pt x="302" y="84"/>
                  </a:lnTo>
                  <a:lnTo>
                    <a:pt x="303" y="84"/>
                  </a:lnTo>
                  <a:lnTo>
                    <a:pt x="303" y="84"/>
                  </a:lnTo>
                  <a:lnTo>
                    <a:pt x="304" y="84"/>
                  </a:lnTo>
                  <a:lnTo>
                    <a:pt x="304" y="84"/>
                  </a:lnTo>
                  <a:lnTo>
                    <a:pt x="305" y="84"/>
                  </a:lnTo>
                  <a:lnTo>
                    <a:pt x="305" y="84"/>
                  </a:lnTo>
                  <a:lnTo>
                    <a:pt x="306" y="84"/>
                  </a:lnTo>
                  <a:lnTo>
                    <a:pt x="306" y="84"/>
                  </a:lnTo>
                  <a:lnTo>
                    <a:pt x="307" y="84"/>
                  </a:lnTo>
                  <a:lnTo>
                    <a:pt x="307" y="84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9" y="84"/>
                  </a:lnTo>
                  <a:lnTo>
                    <a:pt x="309" y="84"/>
                  </a:lnTo>
                  <a:lnTo>
                    <a:pt x="310" y="84"/>
                  </a:lnTo>
                  <a:lnTo>
                    <a:pt x="310" y="84"/>
                  </a:lnTo>
                  <a:lnTo>
                    <a:pt x="311" y="84"/>
                  </a:lnTo>
                  <a:lnTo>
                    <a:pt x="311" y="84"/>
                  </a:lnTo>
                  <a:lnTo>
                    <a:pt x="312" y="84"/>
                  </a:lnTo>
                  <a:lnTo>
                    <a:pt x="312" y="84"/>
                  </a:lnTo>
                  <a:lnTo>
                    <a:pt x="313" y="84"/>
                  </a:lnTo>
                  <a:lnTo>
                    <a:pt x="313" y="84"/>
                  </a:lnTo>
                  <a:lnTo>
                    <a:pt x="314" y="84"/>
                  </a:lnTo>
                  <a:lnTo>
                    <a:pt x="314" y="84"/>
                  </a:lnTo>
                  <a:lnTo>
                    <a:pt x="315" y="84"/>
                  </a:lnTo>
                  <a:lnTo>
                    <a:pt x="315" y="84"/>
                  </a:lnTo>
                  <a:lnTo>
                    <a:pt x="316" y="84"/>
                  </a:lnTo>
                  <a:lnTo>
                    <a:pt x="316" y="84"/>
                  </a:lnTo>
                  <a:lnTo>
                    <a:pt x="317" y="84"/>
                  </a:lnTo>
                  <a:lnTo>
                    <a:pt x="317" y="84"/>
                  </a:lnTo>
                  <a:lnTo>
                    <a:pt x="318" y="84"/>
                  </a:lnTo>
                  <a:lnTo>
                    <a:pt x="318" y="84"/>
                  </a:lnTo>
                  <a:lnTo>
                    <a:pt x="319" y="84"/>
                  </a:lnTo>
                  <a:lnTo>
                    <a:pt x="319" y="84"/>
                  </a:lnTo>
                  <a:lnTo>
                    <a:pt x="320" y="84"/>
                  </a:lnTo>
                  <a:lnTo>
                    <a:pt x="320" y="84"/>
                  </a:lnTo>
                  <a:lnTo>
                    <a:pt x="321" y="84"/>
                  </a:lnTo>
                  <a:lnTo>
                    <a:pt x="321" y="84"/>
                  </a:lnTo>
                  <a:lnTo>
                    <a:pt x="322" y="84"/>
                  </a:lnTo>
                  <a:lnTo>
                    <a:pt x="322" y="84"/>
                  </a:lnTo>
                  <a:lnTo>
                    <a:pt x="323" y="84"/>
                  </a:lnTo>
                  <a:lnTo>
                    <a:pt x="323" y="84"/>
                  </a:lnTo>
                  <a:lnTo>
                    <a:pt x="324" y="84"/>
                  </a:lnTo>
                  <a:lnTo>
                    <a:pt x="324" y="84"/>
                  </a:lnTo>
                  <a:lnTo>
                    <a:pt x="325" y="84"/>
                  </a:lnTo>
                  <a:lnTo>
                    <a:pt x="325" y="84"/>
                  </a:lnTo>
                  <a:lnTo>
                    <a:pt x="326" y="84"/>
                  </a:lnTo>
                  <a:lnTo>
                    <a:pt x="326" y="84"/>
                  </a:lnTo>
                  <a:lnTo>
                    <a:pt x="327" y="84"/>
                  </a:lnTo>
                  <a:lnTo>
                    <a:pt x="327" y="84"/>
                  </a:lnTo>
                  <a:lnTo>
                    <a:pt x="328" y="84"/>
                  </a:lnTo>
                  <a:lnTo>
                    <a:pt x="328" y="84"/>
                  </a:lnTo>
                  <a:lnTo>
                    <a:pt x="329" y="84"/>
                  </a:lnTo>
                  <a:lnTo>
                    <a:pt x="329" y="84"/>
                  </a:lnTo>
                  <a:lnTo>
                    <a:pt x="330" y="84"/>
                  </a:lnTo>
                  <a:lnTo>
                    <a:pt x="330" y="84"/>
                  </a:lnTo>
                  <a:lnTo>
                    <a:pt x="331" y="84"/>
                  </a:lnTo>
                  <a:lnTo>
                    <a:pt x="331" y="84"/>
                  </a:lnTo>
                  <a:lnTo>
                    <a:pt x="332" y="84"/>
                  </a:lnTo>
                  <a:lnTo>
                    <a:pt x="332" y="84"/>
                  </a:lnTo>
                  <a:lnTo>
                    <a:pt x="333" y="84"/>
                  </a:lnTo>
                  <a:lnTo>
                    <a:pt x="333" y="84"/>
                  </a:lnTo>
                  <a:lnTo>
                    <a:pt x="334" y="84"/>
                  </a:lnTo>
                  <a:lnTo>
                    <a:pt x="334" y="84"/>
                  </a:lnTo>
                  <a:lnTo>
                    <a:pt x="335" y="84"/>
                  </a:lnTo>
                  <a:lnTo>
                    <a:pt x="335" y="84"/>
                  </a:lnTo>
                  <a:lnTo>
                    <a:pt x="336" y="84"/>
                  </a:lnTo>
                  <a:lnTo>
                    <a:pt x="336" y="84"/>
                  </a:lnTo>
                  <a:lnTo>
                    <a:pt x="337" y="84"/>
                  </a:lnTo>
                  <a:lnTo>
                    <a:pt x="337" y="84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39" y="84"/>
                  </a:lnTo>
                  <a:lnTo>
                    <a:pt x="339" y="84"/>
                  </a:lnTo>
                  <a:lnTo>
                    <a:pt x="340" y="84"/>
                  </a:lnTo>
                  <a:lnTo>
                    <a:pt x="340" y="84"/>
                  </a:lnTo>
                  <a:lnTo>
                    <a:pt x="341" y="84"/>
                  </a:lnTo>
                  <a:lnTo>
                    <a:pt x="341" y="84"/>
                  </a:lnTo>
                  <a:lnTo>
                    <a:pt x="342" y="84"/>
                  </a:lnTo>
                  <a:lnTo>
                    <a:pt x="342" y="84"/>
                  </a:lnTo>
                  <a:lnTo>
                    <a:pt x="343" y="84"/>
                  </a:lnTo>
                  <a:lnTo>
                    <a:pt x="343" y="84"/>
                  </a:lnTo>
                  <a:lnTo>
                    <a:pt x="344" y="84"/>
                  </a:lnTo>
                  <a:lnTo>
                    <a:pt x="344" y="84"/>
                  </a:lnTo>
                  <a:lnTo>
                    <a:pt x="345" y="84"/>
                  </a:lnTo>
                  <a:lnTo>
                    <a:pt x="345" y="84"/>
                  </a:lnTo>
                  <a:lnTo>
                    <a:pt x="346" y="84"/>
                  </a:lnTo>
                  <a:lnTo>
                    <a:pt x="346" y="84"/>
                  </a:lnTo>
                  <a:lnTo>
                    <a:pt x="347" y="84"/>
                  </a:lnTo>
                  <a:lnTo>
                    <a:pt x="347" y="84"/>
                  </a:lnTo>
                  <a:lnTo>
                    <a:pt x="348" y="84"/>
                  </a:lnTo>
                  <a:lnTo>
                    <a:pt x="348" y="84"/>
                  </a:lnTo>
                  <a:lnTo>
                    <a:pt x="349" y="84"/>
                  </a:lnTo>
                  <a:lnTo>
                    <a:pt x="349" y="84"/>
                  </a:lnTo>
                  <a:lnTo>
                    <a:pt x="350" y="84"/>
                  </a:lnTo>
                  <a:lnTo>
                    <a:pt x="350" y="84"/>
                  </a:lnTo>
                  <a:lnTo>
                    <a:pt x="351" y="84"/>
                  </a:lnTo>
                  <a:lnTo>
                    <a:pt x="351" y="84"/>
                  </a:lnTo>
                  <a:lnTo>
                    <a:pt x="352" y="84"/>
                  </a:lnTo>
                  <a:lnTo>
                    <a:pt x="352" y="84"/>
                  </a:lnTo>
                  <a:lnTo>
                    <a:pt x="353" y="84"/>
                  </a:lnTo>
                  <a:lnTo>
                    <a:pt x="353" y="83"/>
                  </a:lnTo>
                  <a:lnTo>
                    <a:pt x="354" y="70"/>
                  </a:lnTo>
                  <a:lnTo>
                    <a:pt x="354" y="41"/>
                  </a:lnTo>
                  <a:lnTo>
                    <a:pt x="355" y="10"/>
                  </a:lnTo>
                  <a:lnTo>
                    <a:pt x="355" y="0"/>
                  </a:lnTo>
                  <a:lnTo>
                    <a:pt x="356" y="20"/>
                  </a:lnTo>
                  <a:lnTo>
                    <a:pt x="356" y="53"/>
                  </a:lnTo>
                  <a:lnTo>
                    <a:pt x="357" y="76"/>
                  </a:lnTo>
                  <a:lnTo>
                    <a:pt x="357" y="83"/>
                  </a:lnTo>
                  <a:lnTo>
                    <a:pt x="358" y="84"/>
                  </a:lnTo>
                  <a:lnTo>
                    <a:pt x="358" y="84"/>
                  </a:lnTo>
                  <a:lnTo>
                    <a:pt x="359" y="84"/>
                  </a:lnTo>
                  <a:lnTo>
                    <a:pt x="359" y="84"/>
                  </a:lnTo>
                  <a:lnTo>
                    <a:pt x="360" y="84"/>
                  </a:lnTo>
                  <a:lnTo>
                    <a:pt x="360" y="84"/>
                  </a:lnTo>
                  <a:lnTo>
                    <a:pt x="361" y="84"/>
                  </a:lnTo>
                  <a:lnTo>
                    <a:pt x="361" y="84"/>
                  </a:lnTo>
                  <a:lnTo>
                    <a:pt x="362" y="84"/>
                  </a:lnTo>
                  <a:lnTo>
                    <a:pt x="362" y="84"/>
                  </a:lnTo>
                  <a:lnTo>
                    <a:pt x="363" y="84"/>
                  </a:lnTo>
                  <a:lnTo>
                    <a:pt x="363" y="84"/>
                  </a:lnTo>
                  <a:lnTo>
                    <a:pt x="364" y="84"/>
                  </a:lnTo>
                  <a:lnTo>
                    <a:pt x="364" y="84"/>
                  </a:lnTo>
                  <a:lnTo>
                    <a:pt x="365" y="84"/>
                  </a:lnTo>
                  <a:lnTo>
                    <a:pt x="365" y="84"/>
                  </a:lnTo>
                  <a:lnTo>
                    <a:pt x="366" y="84"/>
                  </a:lnTo>
                  <a:lnTo>
                    <a:pt x="366" y="84"/>
                  </a:lnTo>
                  <a:lnTo>
                    <a:pt x="367" y="84"/>
                  </a:lnTo>
                  <a:lnTo>
                    <a:pt x="367" y="84"/>
                  </a:lnTo>
                  <a:lnTo>
                    <a:pt x="368" y="84"/>
                  </a:lnTo>
                  <a:lnTo>
                    <a:pt x="368" y="84"/>
                  </a:lnTo>
                  <a:lnTo>
                    <a:pt x="369" y="84"/>
                  </a:lnTo>
                  <a:lnTo>
                    <a:pt x="369" y="84"/>
                  </a:lnTo>
                  <a:lnTo>
                    <a:pt x="370" y="84"/>
                  </a:lnTo>
                  <a:lnTo>
                    <a:pt x="370" y="84"/>
                  </a:lnTo>
                  <a:lnTo>
                    <a:pt x="371" y="84"/>
                  </a:lnTo>
                  <a:lnTo>
                    <a:pt x="371" y="84"/>
                  </a:lnTo>
                  <a:lnTo>
                    <a:pt x="372" y="84"/>
                  </a:lnTo>
                  <a:lnTo>
                    <a:pt x="372" y="84"/>
                  </a:lnTo>
                  <a:lnTo>
                    <a:pt x="373" y="84"/>
                  </a:lnTo>
                  <a:lnTo>
                    <a:pt x="373" y="84"/>
                  </a:lnTo>
                  <a:lnTo>
                    <a:pt x="374" y="84"/>
                  </a:lnTo>
                  <a:lnTo>
                    <a:pt x="374" y="84"/>
                  </a:lnTo>
                  <a:lnTo>
                    <a:pt x="375" y="84"/>
                  </a:lnTo>
                  <a:lnTo>
                    <a:pt x="375" y="84"/>
                  </a:lnTo>
                  <a:lnTo>
                    <a:pt x="376" y="84"/>
                  </a:lnTo>
                  <a:lnTo>
                    <a:pt x="376" y="84"/>
                  </a:lnTo>
                  <a:lnTo>
                    <a:pt x="377" y="84"/>
                  </a:lnTo>
                  <a:lnTo>
                    <a:pt x="377" y="84"/>
                  </a:lnTo>
                  <a:lnTo>
                    <a:pt x="378" y="84"/>
                  </a:lnTo>
                  <a:lnTo>
                    <a:pt x="378" y="84"/>
                  </a:lnTo>
                  <a:lnTo>
                    <a:pt x="379" y="84"/>
                  </a:lnTo>
                  <a:lnTo>
                    <a:pt x="379" y="84"/>
                  </a:lnTo>
                  <a:lnTo>
                    <a:pt x="380" y="84"/>
                  </a:lnTo>
                  <a:lnTo>
                    <a:pt x="380" y="84"/>
                  </a:lnTo>
                  <a:lnTo>
                    <a:pt x="381" y="84"/>
                  </a:lnTo>
                  <a:lnTo>
                    <a:pt x="381" y="84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3" y="84"/>
                  </a:lnTo>
                  <a:lnTo>
                    <a:pt x="383" y="84"/>
                  </a:lnTo>
                  <a:lnTo>
                    <a:pt x="384" y="84"/>
                  </a:lnTo>
                  <a:lnTo>
                    <a:pt x="384" y="84"/>
                  </a:lnTo>
                  <a:lnTo>
                    <a:pt x="385" y="84"/>
                  </a:lnTo>
                  <a:lnTo>
                    <a:pt x="385" y="84"/>
                  </a:lnTo>
                  <a:lnTo>
                    <a:pt x="386" y="84"/>
                  </a:lnTo>
                  <a:lnTo>
                    <a:pt x="386" y="84"/>
                  </a:lnTo>
                  <a:lnTo>
                    <a:pt x="387" y="84"/>
                  </a:lnTo>
                  <a:lnTo>
                    <a:pt x="387" y="84"/>
                  </a:lnTo>
                  <a:lnTo>
                    <a:pt x="388" y="84"/>
                  </a:lnTo>
                  <a:lnTo>
                    <a:pt x="388" y="84"/>
                  </a:lnTo>
                  <a:lnTo>
                    <a:pt x="389" y="84"/>
                  </a:lnTo>
                  <a:lnTo>
                    <a:pt x="389" y="84"/>
                  </a:lnTo>
                  <a:lnTo>
                    <a:pt x="390" y="84"/>
                  </a:lnTo>
                  <a:lnTo>
                    <a:pt x="390" y="84"/>
                  </a:lnTo>
                  <a:lnTo>
                    <a:pt x="391" y="84"/>
                  </a:lnTo>
                  <a:lnTo>
                    <a:pt x="391" y="84"/>
                  </a:lnTo>
                  <a:lnTo>
                    <a:pt x="392" y="84"/>
                  </a:lnTo>
                  <a:lnTo>
                    <a:pt x="392" y="84"/>
                  </a:lnTo>
                  <a:lnTo>
                    <a:pt x="393" y="84"/>
                  </a:lnTo>
                  <a:lnTo>
                    <a:pt x="393" y="84"/>
                  </a:lnTo>
                  <a:lnTo>
                    <a:pt x="394" y="84"/>
                  </a:lnTo>
                  <a:lnTo>
                    <a:pt x="394" y="84"/>
                  </a:lnTo>
                  <a:lnTo>
                    <a:pt x="462" y="84"/>
                  </a:lnTo>
                  <a:lnTo>
                    <a:pt x="462" y="84"/>
                  </a:lnTo>
                  <a:lnTo>
                    <a:pt x="462" y="84"/>
                  </a:lnTo>
                  <a:lnTo>
                    <a:pt x="463" y="84"/>
                  </a:lnTo>
                  <a:lnTo>
                    <a:pt x="463" y="84"/>
                  </a:lnTo>
                  <a:lnTo>
                    <a:pt x="464" y="84"/>
                  </a:lnTo>
                  <a:lnTo>
                    <a:pt x="464" y="84"/>
                  </a:lnTo>
                  <a:lnTo>
                    <a:pt x="465" y="84"/>
                  </a:lnTo>
                  <a:lnTo>
                    <a:pt x="465" y="84"/>
                  </a:lnTo>
                  <a:lnTo>
                    <a:pt x="466" y="84"/>
                  </a:lnTo>
                  <a:lnTo>
                    <a:pt x="466" y="84"/>
                  </a:lnTo>
                  <a:lnTo>
                    <a:pt x="467" y="84"/>
                  </a:lnTo>
                  <a:lnTo>
                    <a:pt x="467" y="84"/>
                  </a:lnTo>
                  <a:lnTo>
                    <a:pt x="468" y="84"/>
                  </a:lnTo>
                  <a:lnTo>
                    <a:pt x="468" y="84"/>
                  </a:lnTo>
                  <a:lnTo>
                    <a:pt x="469" y="84"/>
                  </a:lnTo>
                  <a:lnTo>
                    <a:pt x="469" y="84"/>
                  </a:lnTo>
                  <a:lnTo>
                    <a:pt x="470" y="84"/>
                  </a:lnTo>
                  <a:lnTo>
                    <a:pt x="470" y="84"/>
                  </a:lnTo>
                  <a:lnTo>
                    <a:pt x="471" y="84"/>
                  </a:lnTo>
                  <a:lnTo>
                    <a:pt x="471" y="84"/>
                  </a:lnTo>
                  <a:lnTo>
                    <a:pt x="472" y="84"/>
                  </a:lnTo>
                  <a:lnTo>
                    <a:pt x="472" y="84"/>
                  </a:lnTo>
                  <a:lnTo>
                    <a:pt x="473" y="84"/>
                  </a:lnTo>
                  <a:lnTo>
                    <a:pt x="473" y="84"/>
                  </a:lnTo>
                  <a:lnTo>
                    <a:pt x="474" y="84"/>
                  </a:lnTo>
                  <a:lnTo>
                    <a:pt x="474" y="84"/>
                  </a:lnTo>
                  <a:lnTo>
                    <a:pt x="475" y="84"/>
                  </a:lnTo>
                  <a:lnTo>
                    <a:pt x="475" y="84"/>
                  </a:lnTo>
                  <a:lnTo>
                    <a:pt x="476" y="84"/>
                  </a:lnTo>
                  <a:lnTo>
                    <a:pt x="476" y="84"/>
                  </a:lnTo>
                  <a:lnTo>
                    <a:pt x="477" y="84"/>
                  </a:lnTo>
                  <a:lnTo>
                    <a:pt x="477" y="84"/>
                  </a:lnTo>
                  <a:lnTo>
                    <a:pt x="478" y="84"/>
                  </a:lnTo>
                  <a:lnTo>
                    <a:pt x="478" y="84"/>
                  </a:lnTo>
                  <a:lnTo>
                    <a:pt x="479" y="84"/>
                  </a:lnTo>
                  <a:lnTo>
                    <a:pt x="479" y="84"/>
                  </a:lnTo>
                  <a:lnTo>
                    <a:pt x="480" y="84"/>
                  </a:lnTo>
                  <a:lnTo>
                    <a:pt x="480" y="84"/>
                  </a:lnTo>
                  <a:lnTo>
                    <a:pt x="481" y="84"/>
                  </a:lnTo>
                  <a:lnTo>
                    <a:pt x="481" y="84"/>
                  </a:lnTo>
                  <a:lnTo>
                    <a:pt x="482" y="84"/>
                  </a:lnTo>
                  <a:lnTo>
                    <a:pt x="482" y="84"/>
                  </a:lnTo>
                  <a:lnTo>
                    <a:pt x="483" y="84"/>
                  </a:lnTo>
                  <a:lnTo>
                    <a:pt x="483" y="84"/>
                  </a:lnTo>
                  <a:lnTo>
                    <a:pt x="484" y="84"/>
                  </a:lnTo>
                  <a:lnTo>
                    <a:pt x="484" y="84"/>
                  </a:lnTo>
                  <a:lnTo>
                    <a:pt x="485" y="84"/>
                  </a:lnTo>
                  <a:lnTo>
                    <a:pt x="485" y="84"/>
                  </a:lnTo>
                  <a:lnTo>
                    <a:pt x="486" y="84"/>
                  </a:lnTo>
                  <a:lnTo>
                    <a:pt x="486" y="84"/>
                  </a:lnTo>
                  <a:lnTo>
                    <a:pt x="487" y="84"/>
                  </a:lnTo>
                  <a:lnTo>
                    <a:pt x="487" y="84"/>
                  </a:lnTo>
                  <a:lnTo>
                    <a:pt x="488" y="84"/>
                  </a:lnTo>
                  <a:lnTo>
                    <a:pt x="488" y="84"/>
                  </a:lnTo>
                  <a:lnTo>
                    <a:pt x="489" y="84"/>
                  </a:lnTo>
                  <a:lnTo>
                    <a:pt x="489" y="84"/>
                  </a:lnTo>
                  <a:lnTo>
                    <a:pt x="490" y="84"/>
                  </a:lnTo>
                  <a:lnTo>
                    <a:pt x="490" y="84"/>
                  </a:lnTo>
                  <a:lnTo>
                    <a:pt x="491" y="84"/>
                  </a:lnTo>
                  <a:lnTo>
                    <a:pt x="491" y="84"/>
                  </a:lnTo>
                  <a:lnTo>
                    <a:pt x="492" y="77"/>
                  </a:lnTo>
                  <a:lnTo>
                    <a:pt x="492" y="56"/>
                  </a:lnTo>
                  <a:lnTo>
                    <a:pt x="493" y="30"/>
                  </a:lnTo>
                  <a:lnTo>
                    <a:pt x="493" y="17"/>
                  </a:lnTo>
                  <a:lnTo>
                    <a:pt x="494" y="28"/>
                  </a:lnTo>
                  <a:lnTo>
                    <a:pt x="494" y="54"/>
                  </a:lnTo>
                  <a:lnTo>
                    <a:pt x="495" y="75"/>
                  </a:lnTo>
                  <a:lnTo>
                    <a:pt x="495" y="83"/>
                  </a:lnTo>
                  <a:lnTo>
                    <a:pt x="496" y="84"/>
                  </a:lnTo>
                  <a:lnTo>
                    <a:pt x="496" y="84"/>
                  </a:lnTo>
                  <a:lnTo>
                    <a:pt x="497" y="84"/>
                  </a:lnTo>
                  <a:lnTo>
                    <a:pt x="497" y="84"/>
                  </a:lnTo>
                  <a:lnTo>
                    <a:pt x="498" y="84"/>
                  </a:lnTo>
                  <a:lnTo>
                    <a:pt x="498" y="84"/>
                  </a:lnTo>
                  <a:lnTo>
                    <a:pt x="499" y="84"/>
                  </a:lnTo>
                  <a:lnTo>
                    <a:pt x="499" y="84"/>
                  </a:lnTo>
                  <a:lnTo>
                    <a:pt x="500" y="84"/>
                  </a:lnTo>
                  <a:lnTo>
                    <a:pt x="500" y="84"/>
                  </a:lnTo>
                  <a:lnTo>
                    <a:pt x="501" y="84"/>
                  </a:lnTo>
                  <a:lnTo>
                    <a:pt x="501" y="84"/>
                  </a:lnTo>
                  <a:lnTo>
                    <a:pt x="502" y="84"/>
                  </a:lnTo>
                  <a:lnTo>
                    <a:pt x="502" y="84"/>
                  </a:lnTo>
                  <a:lnTo>
                    <a:pt x="503" y="84"/>
                  </a:lnTo>
                  <a:lnTo>
                    <a:pt x="503" y="84"/>
                  </a:lnTo>
                  <a:lnTo>
                    <a:pt x="504" y="84"/>
                  </a:lnTo>
                  <a:lnTo>
                    <a:pt x="504" y="84"/>
                  </a:lnTo>
                  <a:lnTo>
                    <a:pt x="505" y="84"/>
                  </a:lnTo>
                  <a:lnTo>
                    <a:pt x="505" y="84"/>
                  </a:lnTo>
                  <a:lnTo>
                    <a:pt x="506" y="84"/>
                  </a:lnTo>
                  <a:lnTo>
                    <a:pt x="506" y="84"/>
                  </a:lnTo>
                  <a:lnTo>
                    <a:pt x="507" y="84"/>
                  </a:lnTo>
                  <a:lnTo>
                    <a:pt x="507" y="84"/>
                  </a:lnTo>
                  <a:lnTo>
                    <a:pt x="508" y="84"/>
                  </a:lnTo>
                  <a:lnTo>
                    <a:pt x="508" y="84"/>
                  </a:lnTo>
                  <a:lnTo>
                    <a:pt x="509" y="84"/>
                  </a:lnTo>
                  <a:lnTo>
                    <a:pt x="509" y="84"/>
                  </a:lnTo>
                  <a:lnTo>
                    <a:pt x="510" y="84"/>
                  </a:lnTo>
                  <a:lnTo>
                    <a:pt x="510" y="84"/>
                  </a:lnTo>
                  <a:lnTo>
                    <a:pt x="511" y="84"/>
                  </a:lnTo>
                  <a:lnTo>
                    <a:pt x="511" y="84"/>
                  </a:lnTo>
                  <a:lnTo>
                    <a:pt x="512" y="84"/>
                  </a:lnTo>
                  <a:lnTo>
                    <a:pt x="512" y="84"/>
                  </a:lnTo>
                  <a:lnTo>
                    <a:pt x="513" y="84"/>
                  </a:lnTo>
                  <a:lnTo>
                    <a:pt x="513" y="84"/>
                  </a:lnTo>
                  <a:lnTo>
                    <a:pt x="514" y="84"/>
                  </a:lnTo>
                  <a:lnTo>
                    <a:pt x="514" y="84"/>
                  </a:lnTo>
                  <a:lnTo>
                    <a:pt x="522" y="84"/>
                  </a:lnTo>
                  <a:lnTo>
                    <a:pt x="522" y="84"/>
                  </a:lnTo>
                  <a:lnTo>
                    <a:pt x="522" y="84"/>
                  </a:lnTo>
                  <a:lnTo>
                    <a:pt x="523" y="84"/>
                  </a:lnTo>
                  <a:lnTo>
                    <a:pt x="523" y="84"/>
                  </a:lnTo>
                  <a:lnTo>
                    <a:pt x="524" y="84"/>
                  </a:lnTo>
                  <a:lnTo>
                    <a:pt x="524" y="84"/>
                  </a:lnTo>
                  <a:lnTo>
                    <a:pt x="525" y="84"/>
                  </a:lnTo>
                  <a:lnTo>
                    <a:pt x="525" y="84"/>
                  </a:lnTo>
                  <a:lnTo>
                    <a:pt x="526" y="84"/>
                  </a:lnTo>
                  <a:lnTo>
                    <a:pt x="526" y="84"/>
                  </a:lnTo>
                  <a:lnTo>
                    <a:pt x="527" y="84"/>
                  </a:lnTo>
                  <a:lnTo>
                    <a:pt x="527" y="84"/>
                  </a:lnTo>
                  <a:lnTo>
                    <a:pt x="528" y="84"/>
                  </a:lnTo>
                  <a:lnTo>
                    <a:pt x="615" y="84"/>
                  </a:lnTo>
                  <a:lnTo>
                    <a:pt x="615" y="84"/>
                  </a:lnTo>
                  <a:lnTo>
                    <a:pt x="615" y="84"/>
                  </a:lnTo>
                  <a:lnTo>
                    <a:pt x="616" y="84"/>
                  </a:lnTo>
                  <a:lnTo>
                    <a:pt x="616" y="84"/>
                  </a:lnTo>
                  <a:lnTo>
                    <a:pt x="617" y="84"/>
                  </a:lnTo>
                  <a:lnTo>
                    <a:pt x="617" y="84"/>
                  </a:lnTo>
                  <a:lnTo>
                    <a:pt x="618" y="84"/>
                  </a:lnTo>
                  <a:lnTo>
                    <a:pt x="618" y="84"/>
                  </a:lnTo>
                  <a:lnTo>
                    <a:pt x="619" y="84"/>
                  </a:lnTo>
                  <a:lnTo>
                    <a:pt x="619" y="84"/>
                  </a:lnTo>
                  <a:lnTo>
                    <a:pt x="620" y="84"/>
                  </a:lnTo>
                  <a:lnTo>
                    <a:pt x="620" y="84"/>
                  </a:lnTo>
                  <a:lnTo>
                    <a:pt x="621" y="84"/>
                  </a:lnTo>
                  <a:lnTo>
                    <a:pt x="621" y="84"/>
                  </a:lnTo>
                  <a:lnTo>
                    <a:pt x="622" y="84"/>
                  </a:lnTo>
                  <a:lnTo>
                    <a:pt x="622" y="84"/>
                  </a:lnTo>
                  <a:lnTo>
                    <a:pt x="623" y="84"/>
                  </a:lnTo>
                  <a:lnTo>
                    <a:pt x="623" y="84"/>
                  </a:lnTo>
                  <a:lnTo>
                    <a:pt x="624" y="84"/>
                  </a:lnTo>
                  <a:lnTo>
                    <a:pt x="624" y="84"/>
                  </a:lnTo>
                  <a:lnTo>
                    <a:pt x="625" y="84"/>
                  </a:lnTo>
                  <a:lnTo>
                    <a:pt x="625" y="84"/>
                  </a:lnTo>
                  <a:lnTo>
                    <a:pt x="626" y="84"/>
                  </a:lnTo>
                  <a:lnTo>
                    <a:pt x="626" y="84"/>
                  </a:lnTo>
                  <a:lnTo>
                    <a:pt x="627" y="84"/>
                  </a:lnTo>
                  <a:lnTo>
                    <a:pt x="627" y="84"/>
                  </a:lnTo>
                  <a:lnTo>
                    <a:pt x="628" y="84"/>
                  </a:lnTo>
                  <a:lnTo>
                    <a:pt x="628" y="84"/>
                  </a:lnTo>
                  <a:lnTo>
                    <a:pt x="629" y="84"/>
                  </a:lnTo>
                  <a:lnTo>
                    <a:pt x="629" y="84"/>
                  </a:lnTo>
                  <a:lnTo>
                    <a:pt x="630" y="84"/>
                  </a:lnTo>
                  <a:lnTo>
                    <a:pt x="630" y="79"/>
                  </a:lnTo>
                  <a:lnTo>
                    <a:pt x="631" y="69"/>
                  </a:lnTo>
                  <a:lnTo>
                    <a:pt x="631" y="58"/>
                  </a:lnTo>
                  <a:lnTo>
                    <a:pt x="632" y="55"/>
                  </a:lnTo>
                  <a:lnTo>
                    <a:pt x="632" y="62"/>
                  </a:lnTo>
                  <a:lnTo>
                    <a:pt x="633" y="74"/>
                  </a:lnTo>
                  <a:lnTo>
                    <a:pt x="633" y="82"/>
                  </a:lnTo>
                  <a:lnTo>
                    <a:pt x="634" y="84"/>
                  </a:lnTo>
                  <a:lnTo>
                    <a:pt x="634" y="84"/>
                  </a:lnTo>
                  <a:lnTo>
                    <a:pt x="635" y="84"/>
                  </a:lnTo>
                  <a:lnTo>
                    <a:pt x="635" y="84"/>
                  </a:lnTo>
                  <a:lnTo>
                    <a:pt x="636" y="84"/>
                  </a:lnTo>
                  <a:lnTo>
                    <a:pt x="636" y="84"/>
                  </a:lnTo>
                  <a:lnTo>
                    <a:pt x="637" y="84"/>
                  </a:lnTo>
                  <a:lnTo>
                    <a:pt x="637" y="84"/>
                  </a:lnTo>
                  <a:lnTo>
                    <a:pt x="638" y="84"/>
                  </a:lnTo>
                  <a:lnTo>
                    <a:pt x="638" y="84"/>
                  </a:lnTo>
                  <a:lnTo>
                    <a:pt x="639" y="84"/>
                  </a:lnTo>
                  <a:lnTo>
                    <a:pt x="639" y="84"/>
                  </a:lnTo>
                  <a:lnTo>
                    <a:pt x="640" y="84"/>
                  </a:lnTo>
                  <a:lnTo>
                    <a:pt x="640" y="84"/>
                  </a:lnTo>
                  <a:lnTo>
                    <a:pt x="641" y="84"/>
                  </a:lnTo>
                  <a:lnTo>
                    <a:pt x="641" y="84"/>
                  </a:lnTo>
                  <a:lnTo>
                    <a:pt x="642" y="84"/>
                  </a:lnTo>
                  <a:lnTo>
                    <a:pt x="642" y="84"/>
                  </a:lnTo>
                  <a:lnTo>
                    <a:pt x="643" y="84"/>
                  </a:lnTo>
                  <a:lnTo>
                    <a:pt x="643" y="84"/>
                  </a:lnTo>
                  <a:lnTo>
                    <a:pt x="644" y="84"/>
                  </a:lnTo>
                  <a:lnTo>
                    <a:pt x="644" y="84"/>
                  </a:lnTo>
                  <a:lnTo>
                    <a:pt x="645" y="84"/>
                  </a:lnTo>
                  <a:lnTo>
                    <a:pt x="645" y="84"/>
                  </a:lnTo>
                  <a:lnTo>
                    <a:pt x="646" y="84"/>
                  </a:lnTo>
                  <a:lnTo>
                    <a:pt x="646" y="84"/>
                  </a:lnTo>
                  <a:lnTo>
                    <a:pt x="647" y="84"/>
                  </a:lnTo>
                  <a:lnTo>
                    <a:pt x="647" y="84"/>
                  </a:lnTo>
                  <a:lnTo>
                    <a:pt x="648" y="84"/>
                  </a:lnTo>
                  <a:lnTo>
                    <a:pt x="648" y="84"/>
                  </a:lnTo>
                  <a:lnTo>
                    <a:pt x="649" y="84"/>
                  </a:lnTo>
                  <a:lnTo>
                    <a:pt x="649" y="84"/>
                  </a:lnTo>
                  <a:lnTo>
                    <a:pt x="650" y="84"/>
                  </a:lnTo>
                  <a:lnTo>
                    <a:pt x="650" y="84"/>
                  </a:lnTo>
                  <a:lnTo>
                    <a:pt x="651" y="84"/>
                  </a:lnTo>
                  <a:lnTo>
                    <a:pt x="654" y="84"/>
                  </a:lnTo>
                  <a:lnTo>
                    <a:pt x="654" y="84"/>
                  </a:lnTo>
                  <a:lnTo>
                    <a:pt x="654" y="84"/>
                  </a:lnTo>
                  <a:lnTo>
                    <a:pt x="655" y="84"/>
                  </a:lnTo>
                  <a:lnTo>
                    <a:pt x="655" y="84"/>
                  </a:lnTo>
                  <a:lnTo>
                    <a:pt x="656" y="84"/>
                  </a:lnTo>
                  <a:lnTo>
                    <a:pt x="656" y="84"/>
                  </a:lnTo>
                  <a:lnTo>
                    <a:pt x="657" y="84"/>
                  </a:lnTo>
                  <a:lnTo>
                    <a:pt x="657" y="84"/>
                  </a:lnTo>
                  <a:lnTo>
                    <a:pt x="658" y="84"/>
                  </a:lnTo>
                  <a:lnTo>
                    <a:pt x="658" y="84"/>
                  </a:lnTo>
                  <a:lnTo>
                    <a:pt x="683" y="84"/>
                  </a:lnTo>
                  <a:lnTo>
                    <a:pt x="684" y="84"/>
                  </a:lnTo>
                  <a:lnTo>
                    <a:pt x="684" y="84"/>
                  </a:lnTo>
                  <a:lnTo>
                    <a:pt x="685" y="84"/>
                  </a:lnTo>
                  <a:lnTo>
                    <a:pt x="685" y="84"/>
                  </a:lnTo>
                  <a:lnTo>
                    <a:pt x="686" y="84"/>
                  </a:lnTo>
                  <a:lnTo>
                    <a:pt x="686" y="84"/>
                  </a:lnTo>
                  <a:lnTo>
                    <a:pt x="687" y="84"/>
                  </a:lnTo>
                  <a:lnTo>
                    <a:pt x="687" y="84"/>
                  </a:lnTo>
                  <a:lnTo>
                    <a:pt x="688" y="84"/>
                  </a:lnTo>
                  <a:lnTo>
                    <a:pt x="688" y="84"/>
                  </a:lnTo>
                  <a:lnTo>
                    <a:pt x="765" y="84"/>
                  </a:lnTo>
                  <a:lnTo>
                    <a:pt x="765" y="84"/>
                  </a:lnTo>
                  <a:lnTo>
                    <a:pt x="765" y="84"/>
                  </a:lnTo>
                  <a:lnTo>
                    <a:pt x="766" y="84"/>
                  </a:lnTo>
                  <a:lnTo>
                    <a:pt x="766" y="84"/>
                  </a:lnTo>
                  <a:lnTo>
                    <a:pt x="767" y="84"/>
                  </a:lnTo>
                  <a:lnTo>
                    <a:pt x="767" y="84"/>
                  </a:lnTo>
                  <a:lnTo>
                    <a:pt x="768" y="84"/>
                  </a:lnTo>
                  <a:lnTo>
                    <a:pt x="768" y="84"/>
                  </a:lnTo>
                  <a:lnTo>
                    <a:pt x="769" y="83"/>
                  </a:lnTo>
                  <a:lnTo>
                    <a:pt x="769" y="81"/>
                  </a:lnTo>
                  <a:lnTo>
                    <a:pt x="770" y="79"/>
                  </a:lnTo>
                  <a:lnTo>
                    <a:pt x="770" y="79"/>
                  </a:lnTo>
                  <a:lnTo>
                    <a:pt x="771" y="80"/>
                  </a:lnTo>
                  <a:lnTo>
                    <a:pt x="771" y="82"/>
                  </a:lnTo>
                  <a:lnTo>
                    <a:pt x="772" y="84"/>
                  </a:lnTo>
                  <a:lnTo>
                    <a:pt x="772" y="84"/>
                  </a:lnTo>
                  <a:lnTo>
                    <a:pt x="773" y="84"/>
                  </a:lnTo>
                  <a:lnTo>
                    <a:pt x="773" y="84"/>
                  </a:lnTo>
                  <a:lnTo>
                    <a:pt x="774" y="84"/>
                  </a:lnTo>
                  <a:lnTo>
                    <a:pt x="774" y="84"/>
                  </a:lnTo>
                  <a:lnTo>
                    <a:pt x="775" y="84"/>
                  </a:lnTo>
                  <a:lnTo>
                    <a:pt x="775" y="84"/>
                  </a:lnTo>
                  <a:lnTo>
                    <a:pt x="776" y="84"/>
                  </a:lnTo>
                  <a:lnTo>
                    <a:pt x="776" y="84"/>
                  </a:lnTo>
                  <a:lnTo>
                    <a:pt x="777" y="84"/>
                  </a:lnTo>
                  <a:lnTo>
                    <a:pt x="777" y="84"/>
                  </a:lnTo>
                  <a:lnTo>
                    <a:pt x="778" y="84"/>
                  </a:lnTo>
                  <a:lnTo>
                    <a:pt x="778" y="84"/>
                  </a:lnTo>
                  <a:lnTo>
                    <a:pt x="779" y="84"/>
                  </a:lnTo>
                  <a:lnTo>
                    <a:pt x="779" y="84"/>
                  </a:lnTo>
                  <a:lnTo>
                    <a:pt x="780" y="84"/>
                  </a:lnTo>
                  <a:lnTo>
                    <a:pt x="780" y="84"/>
                  </a:lnTo>
                  <a:lnTo>
                    <a:pt x="781" y="84"/>
                  </a:lnTo>
                  <a:lnTo>
                    <a:pt x="781" y="84"/>
                  </a:lnTo>
                  <a:lnTo>
                    <a:pt x="782" y="84"/>
                  </a:lnTo>
                  <a:lnTo>
                    <a:pt x="782" y="84"/>
                  </a:lnTo>
                  <a:lnTo>
                    <a:pt x="784" y="84"/>
                  </a:lnTo>
                  <a:lnTo>
                    <a:pt x="785" y="84"/>
                  </a:lnTo>
                  <a:lnTo>
                    <a:pt x="785" y="84"/>
                  </a:lnTo>
                  <a:lnTo>
                    <a:pt x="786" y="84"/>
                  </a:lnTo>
                  <a:lnTo>
                    <a:pt x="786" y="84"/>
                  </a:lnTo>
                  <a:lnTo>
                    <a:pt x="787" y="84"/>
                  </a:lnTo>
                  <a:lnTo>
                    <a:pt x="787" y="84"/>
                  </a:lnTo>
                  <a:lnTo>
                    <a:pt x="788" y="84"/>
                  </a:lnTo>
                  <a:lnTo>
                    <a:pt x="788" y="84"/>
                  </a:lnTo>
                  <a:lnTo>
                    <a:pt x="789" y="84"/>
                  </a:lnTo>
                  <a:lnTo>
                    <a:pt x="789" y="84"/>
                  </a:lnTo>
                  <a:lnTo>
                    <a:pt x="790" y="84"/>
                  </a:lnTo>
                  <a:lnTo>
                    <a:pt x="836" y="84"/>
                  </a:lnTo>
                  <a:lnTo>
                    <a:pt x="837" y="84"/>
                  </a:lnTo>
                  <a:lnTo>
                    <a:pt x="837" y="84"/>
                  </a:lnTo>
                  <a:lnTo>
                    <a:pt x="838" y="84"/>
                  </a:lnTo>
                  <a:lnTo>
                    <a:pt x="838" y="84"/>
                  </a:lnTo>
                  <a:lnTo>
                    <a:pt x="839" y="84"/>
                  </a:lnTo>
                  <a:lnTo>
                    <a:pt x="839" y="84"/>
                  </a:lnTo>
                  <a:lnTo>
                    <a:pt x="840" y="84"/>
                  </a:lnTo>
                  <a:lnTo>
                    <a:pt x="840" y="84"/>
                  </a:lnTo>
                  <a:lnTo>
                    <a:pt x="841" y="84"/>
                  </a:lnTo>
                  <a:lnTo>
                    <a:pt x="841" y="84"/>
                  </a:lnTo>
                  <a:lnTo>
                    <a:pt x="842" y="84"/>
                  </a:lnTo>
                  <a:lnTo>
                    <a:pt x="842" y="84"/>
                  </a:lnTo>
                  <a:lnTo>
                    <a:pt x="843" y="84"/>
                  </a:lnTo>
                  <a:lnTo>
                    <a:pt x="843" y="84"/>
                  </a:lnTo>
                  <a:lnTo>
                    <a:pt x="844" y="84"/>
                  </a:lnTo>
                  <a:lnTo>
                    <a:pt x="844" y="84"/>
                  </a:lnTo>
                  <a:lnTo>
                    <a:pt x="845" y="84"/>
                  </a:lnTo>
                  <a:lnTo>
                    <a:pt x="845" y="84"/>
                  </a:lnTo>
                  <a:lnTo>
                    <a:pt x="846" y="84"/>
                  </a:lnTo>
                  <a:lnTo>
                    <a:pt x="903" y="84"/>
                  </a:lnTo>
                  <a:lnTo>
                    <a:pt x="904" y="84"/>
                  </a:lnTo>
                  <a:lnTo>
                    <a:pt x="904" y="84"/>
                  </a:lnTo>
                  <a:lnTo>
                    <a:pt x="905" y="84"/>
                  </a:lnTo>
                  <a:lnTo>
                    <a:pt x="905" y="84"/>
                  </a:lnTo>
                  <a:lnTo>
                    <a:pt x="906" y="84"/>
                  </a:lnTo>
                  <a:lnTo>
                    <a:pt x="906" y="84"/>
                  </a:lnTo>
                  <a:lnTo>
                    <a:pt x="907" y="84"/>
                  </a:lnTo>
                  <a:lnTo>
                    <a:pt x="907" y="84"/>
                  </a:lnTo>
                  <a:lnTo>
                    <a:pt x="908" y="83"/>
                  </a:lnTo>
                  <a:lnTo>
                    <a:pt x="908" y="83"/>
                  </a:lnTo>
                  <a:lnTo>
                    <a:pt x="909" y="83"/>
                  </a:lnTo>
                  <a:lnTo>
                    <a:pt x="909" y="83"/>
                  </a:lnTo>
                  <a:lnTo>
                    <a:pt x="910" y="84"/>
                  </a:lnTo>
                  <a:lnTo>
                    <a:pt x="910" y="84"/>
                  </a:lnTo>
                  <a:lnTo>
                    <a:pt x="911" y="84"/>
                  </a:lnTo>
                  <a:lnTo>
                    <a:pt x="911" y="84"/>
                  </a:lnTo>
                  <a:lnTo>
                    <a:pt x="912" y="84"/>
                  </a:lnTo>
                  <a:lnTo>
                    <a:pt x="912" y="84"/>
                  </a:lnTo>
                  <a:lnTo>
                    <a:pt x="913" y="84"/>
                  </a:lnTo>
                  <a:lnTo>
                    <a:pt x="913" y="84"/>
                  </a:lnTo>
                  <a:lnTo>
                    <a:pt x="914" y="84"/>
                  </a:lnTo>
                  <a:lnTo>
                    <a:pt x="914" y="84"/>
                  </a:lnTo>
                  <a:lnTo>
                    <a:pt x="915" y="84"/>
                  </a:lnTo>
                  <a:lnTo>
                    <a:pt x="915" y="84"/>
                  </a:lnTo>
                  <a:lnTo>
                    <a:pt x="916" y="84"/>
                  </a:lnTo>
                  <a:lnTo>
                    <a:pt x="916" y="84"/>
                  </a:lnTo>
                  <a:lnTo>
                    <a:pt x="917" y="84"/>
                  </a:lnTo>
                  <a:lnTo>
                    <a:pt x="917" y="84"/>
                  </a:lnTo>
                  <a:lnTo>
                    <a:pt x="918" y="84"/>
                  </a:lnTo>
                  <a:lnTo>
                    <a:pt x="918" y="84"/>
                  </a:lnTo>
                  <a:lnTo>
                    <a:pt x="919" y="84"/>
                  </a:lnTo>
                  <a:lnTo>
                    <a:pt x="919" y="84"/>
                  </a:lnTo>
                  <a:lnTo>
                    <a:pt x="920" y="84"/>
                  </a:lnTo>
                  <a:lnTo>
                    <a:pt x="920" y="84"/>
                  </a:lnTo>
                  <a:lnTo>
                    <a:pt x="921" y="84"/>
                  </a:lnTo>
                  <a:lnTo>
                    <a:pt x="921" y="84"/>
                  </a:lnTo>
                  <a:lnTo>
                    <a:pt x="922" y="84"/>
                  </a:lnTo>
                  <a:lnTo>
                    <a:pt x="922" y="84"/>
                  </a:lnTo>
                  <a:lnTo>
                    <a:pt x="923" y="84"/>
                  </a:lnTo>
                  <a:lnTo>
                    <a:pt x="923" y="84"/>
                  </a:lnTo>
                  <a:lnTo>
                    <a:pt x="924" y="84"/>
                  </a:lnTo>
                  <a:lnTo>
                    <a:pt x="1043" y="84"/>
                  </a:lnTo>
                  <a:lnTo>
                    <a:pt x="1043" y="84"/>
                  </a:lnTo>
                  <a:lnTo>
                    <a:pt x="1043" y="84"/>
                  </a:lnTo>
                  <a:lnTo>
                    <a:pt x="1044" y="84"/>
                  </a:lnTo>
                  <a:lnTo>
                    <a:pt x="1044" y="84"/>
                  </a:lnTo>
                  <a:lnTo>
                    <a:pt x="1045" y="84"/>
                  </a:lnTo>
                  <a:lnTo>
                    <a:pt x="1045" y="84"/>
                  </a:lnTo>
                  <a:lnTo>
                    <a:pt x="1046" y="84"/>
                  </a:lnTo>
                  <a:lnTo>
                    <a:pt x="1046" y="84"/>
                  </a:lnTo>
                  <a:lnTo>
                    <a:pt x="1047" y="84"/>
                  </a:lnTo>
                  <a:lnTo>
                    <a:pt x="1047" y="84"/>
                  </a:lnTo>
                  <a:lnTo>
                    <a:pt x="1048" y="84"/>
                  </a:lnTo>
                  <a:lnTo>
                    <a:pt x="1048" y="84"/>
                  </a:lnTo>
                  <a:lnTo>
                    <a:pt x="1049" y="84"/>
                  </a:lnTo>
                  <a:lnTo>
                    <a:pt x="1049" y="84"/>
                  </a:lnTo>
                  <a:lnTo>
                    <a:pt x="1050" y="84"/>
                  </a:lnTo>
                  <a:lnTo>
                    <a:pt x="1050" y="84"/>
                  </a:lnTo>
                  <a:lnTo>
                    <a:pt x="1051" y="84"/>
                  </a:lnTo>
                  <a:lnTo>
                    <a:pt x="1051" y="84"/>
                  </a:lnTo>
                  <a:lnTo>
                    <a:pt x="1175" y="84"/>
                  </a:lnTo>
                  <a:lnTo>
                    <a:pt x="1176" y="84"/>
                  </a:lnTo>
                  <a:lnTo>
                    <a:pt x="1176" y="84"/>
                  </a:lnTo>
                  <a:lnTo>
                    <a:pt x="1177" y="84"/>
                  </a:lnTo>
                  <a:lnTo>
                    <a:pt x="1177" y="84"/>
                  </a:lnTo>
                  <a:lnTo>
                    <a:pt x="1178" y="84"/>
                  </a:lnTo>
                  <a:lnTo>
                    <a:pt x="1178" y="84"/>
                  </a:lnTo>
                  <a:lnTo>
                    <a:pt x="1179" y="84"/>
                  </a:lnTo>
                  <a:lnTo>
                    <a:pt x="1179" y="84"/>
                  </a:lnTo>
                  <a:lnTo>
                    <a:pt x="1180" y="84"/>
                  </a:lnTo>
                  <a:lnTo>
                    <a:pt x="1180" y="84"/>
                  </a:lnTo>
                  <a:lnTo>
                    <a:pt x="1181" y="84"/>
                  </a:lnTo>
                  <a:lnTo>
                    <a:pt x="1181" y="84"/>
                  </a:lnTo>
                  <a:lnTo>
                    <a:pt x="1182" y="84"/>
                  </a:lnTo>
                  <a:lnTo>
                    <a:pt x="1182" y="84"/>
                  </a:lnTo>
                  <a:lnTo>
                    <a:pt x="1183" y="84"/>
                  </a:lnTo>
                  <a:lnTo>
                    <a:pt x="1183" y="84"/>
                  </a:lnTo>
                  <a:lnTo>
                    <a:pt x="1184" y="84"/>
                  </a:lnTo>
                  <a:lnTo>
                    <a:pt x="1184" y="84"/>
                  </a:lnTo>
                  <a:lnTo>
                    <a:pt x="1185" y="84"/>
                  </a:lnTo>
                  <a:lnTo>
                    <a:pt x="1185" y="84"/>
                  </a:lnTo>
                  <a:lnTo>
                    <a:pt x="1186" y="84"/>
                  </a:lnTo>
                  <a:lnTo>
                    <a:pt x="1186" y="84"/>
                  </a:lnTo>
                  <a:lnTo>
                    <a:pt x="1187" y="84"/>
                  </a:lnTo>
                  <a:lnTo>
                    <a:pt x="1187" y="84"/>
                  </a:lnTo>
                  <a:lnTo>
                    <a:pt x="1188" y="84"/>
                  </a:lnTo>
                  <a:lnTo>
                    <a:pt x="1188" y="84"/>
                  </a:lnTo>
                  <a:lnTo>
                    <a:pt x="1189" y="84"/>
                  </a:lnTo>
                  <a:lnTo>
                    <a:pt x="1189" y="84"/>
                  </a:lnTo>
                  <a:lnTo>
                    <a:pt x="1190" y="84"/>
                  </a:lnTo>
                  <a:lnTo>
                    <a:pt x="1190" y="84"/>
                  </a:lnTo>
                  <a:lnTo>
                    <a:pt x="1191" y="84"/>
                  </a:lnTo>
                  <a:lnTo>
                    <a:pt x="1191" y="84"/>
                  </a:lnTo>
                  <a:lnTo>
                    <a:pt x="1192" y="84"/>
                  </a:lnTo>
                  <a:lnTo>
                    <a:pt x="1192" y="84"/>
                  </a:lnTo>
                  <a:lnTo>
                    <a:pt x="1193" y="84"/>
                  </a:lnTo>
                  <a:lnTo>
                    <a:pt x="1193" y="84"/>
                  </a:lnTo>
                  <a:lnTo>
                    <a:pt x="1194" y="84"/>
                  </a:lnTo>
                  <a:lnTo>
                    <a:pt x="1194" y="84"/>
                  </a:lnTo>
                  <a:lnTo>
                    <a:pt x="1195" y="84"/>
                  </a:lnTo>
                  <a:lnTo>
                    <a:pt x="1195" y="84"/>
                  </a:lnTo>
                  <a:lnTo>
                    <a:pt x="1255" y="84"/>
                  </a:lnTo>
                  <a:lnTo>
                    <a:pt x="1255" y="84"/>
                  </a:lnTo>
                  <a:lnTo>
                    <a:pt x="1255" y="84"/>
                  </a:lnTo>
                  <a:lnTo>
                    <a:pt x="1256" y="84"/>
                  </a:lnTo>
                  <a:lnTo>
                    <a:pt x="1256" y="84"/>
                  </a:lnTo>
                  <a:lnTo>
                    <a:pt x="1257" y="84"/>
                  </a:lnTo>
                  <a:lnTo>
                    <a:pt x="1257" y="84"/>
                  </a:lnTo>
                  <a:lnTo>
                    <a:pt x="1258" y="84"/>
                  </a:lnTo>
                  <a:lnTo>
                    <a:pt x="1258" y="84"/>
                  </a:lnTo>
                  <a:lnTo>
                    <a:pt x="1259" y="84"/>
                  </a:lnTo>
                  <a:lnTo>
                    <a:pt x="1259" y="84"/>
                  </a:lnTo>
                  <a:lnTo>
                    <a:pt x="1260" y="84"/>
                  </a:lnTo>
                  <a:lnTo>
                    <a:pt x="1260" y="84"/>
                  </a:lnTo>
                  <a:lnTo>
                    <a:pt x="1261" y="84"/>
                  </a:lnTo>
                  <a:lnTo>
                    <a:pt x="1314" y="84"/>
                  </a:lnTo>
                  <a:lnTo>
                    <a:pt x="1314" y="84"/>
                  </a:lnTo>
                  <a:lnTo>
                    <a:pt x="1314" y="84"/>
                  </a:lnTo>
                  <a:lnTo>
                    <a:pt x="1315" y="84"/>
                  </a:lnTo>
                  <a:lnTo>
                    <a:pt x="1315" y="84"/>
                  </a:lnTo>
                  <a:lnTo>
                    <a:pt x="1316" y="84"/>
                  </a:lnTo>
                  <a:lnTo>
                    <a:pt x="1316" y="84"/>
                  </a:lnTo>
                  <a:lnTo>
                    <a:pt x="1317" y="84"/>
                  </a:lnTo>
                  <a:lnTo>
                    <a:pt x="1317" y="84"/>
                  </a:lnTo>
                  <a:lnTo>
                    <a:pt x="1318" y="84"/>
                  </a:lnTo>
                  <a:lnTo>
                    <a:pt x="1318" y="84"/>
                  </a:lnTo>
                  <a:lnTo>
                    <a:pt x="1319" y="84"/>
                  </a:lnTo>
                  <a:lnTo>
                    <a:pt x="1319" y="84"/>
                  </a:lnTo>
                  <a:lnTo>
                    <a:pt x="1320" y="84"/>
                  </a:lnTo>
                  <a:lnTo>
                    <a:pt x="1320" y="84"/>
                  </a:lnTo>
                  <a:lnTo>
                    <a:pt x="1321" y="84"/>
                  </a:lnTo>
                  <a:lnTo>
                    <a:pt x="1376" y="8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6" name="Rectangle 361"/>
            <p:cNvSpPr>
              <a:spLocks noChangeArrowheads="1"/>
            </p:cNvSpPr>
            <p:nvPr/>
          </p:nvSpPr>
          <p:spPr bwMode="auto">
            <a:xfrm>
              <a:off x="4330840" y="3170654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760.58</a:t>
              </a:r>
              <a:endParaRPr lang="en-US" altLang="en-US"/>
            </a:p>
          </p:txBody>
        </p:sp>
        <p:sp>
          <p:nvSpPr>
            <p:cNvPr id="187" name="Rectangle 362"/>
            <p:cNvSpPr>
              <a:spLocks noChangeArrowheads="1"/>
            </p:cNvSpPr>
            <p:nvPr/>
          </p:nvSpPr>
          <p:spPr bwMode="auto">
            <a:xfrm>
              <a:off x="5035689" y="3277017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761.59</a:t>
              </a:r>
              <a:endParaRPr lang="en-US" altLang="en-US"/>
            </a:p>
          </p:txBody>
        </p:sp>
        <p:sp>
          <p:nvSpPr>
            <p:cNvPr id="188" name="Rectangle 363"/>
            <p:cNvSpPr>
              <a:spLocks noChangeArrowheads="1"/>
            </p:cNvSpPr>
            <p:nvPr/>
          </p:nvSpPr>
          <p:spPr bwMode="auto">
            <a:xfrm>
              <a:off x="5746889" y="3516729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762.59</a:t>
              </a:r>
              <a:endParaRPr lang="en-US" altLang="en-US"/>
            </a:p>
          </p:txBody>
        </p:sp>
        <p:sp>
          <p:nvSpPr>
            <p:cNvPr id="189" name="Freeform 364"/>
            <p:cNvSpPr>
              <a:spLocks/>
            </p:cNvSpPr>
            <p:nvPr/>
          </p:nvSpPr>
          <p:spPr bwMode="auto">
            <a:xfrm>
              <a:off x="2657612" y="3951702"/>
              <a:ext cx="7029451" cy="528639"/>
            </a:xfrm>
            <a:custGeom>
              <a:avLst/>
              <a:gdLst>
                <a:gd name="T0" fmla="*/ 82 w 1376"/>
                <a:gd name="T1" fmla="*/ 84 h 84"/>
                <a:gd name="T2" fmla="*/ 140 w 1376"/>
                <a:gd name="T3" fmla="*/ 84 h 84"/>
                <a:gd name="T4" fmla="*/ 192 w 1376"/>
                <a:gd name="T5" fmla="*/ 84 h 84"/>
                <a:gd name="T6" fmla="*/ 211 w 1376"/>
                <a:gd name="T7" fmla="*/ 84 h 84"/>
                <a:gd name="T8" fmla="*/ 223 w 1376"/>
                <a:gd name="T9" fmla="*/ 84 h 84"/>
                <a:gd name="T10" fmla="*/ 235 w 1376"/>
                <a:gd name="T11" fmla="*/ 84 h 84"/>
                <a:gd name="T12" fmla="*/ 247 w 1376"/>
                <a:gd name="T13" fmla="*/ 84 h 84"/>
                <a:gd name="T14" fmla="*/ 259 w 1376"/>
                <a:gd name="T15" fmla="*/ 84 h 84"/>
                <a:gd name="T16" fmla="*/ 271 w 1376"/>
                <a:gd name="T17" fmla="*/ 84 h 84"/>
                <a:gd name="T18" fmla="*/ 283 w 1376"/>
                <a:gd name="T19" fmla="*/ 84 h 84"/>
                <a:gd name="T20" fmla="*/ 295 w 1376"/>
                <a:gd name="T21" fmla="*/ 84 h 84"/>
                <a:gd name="T22" fmla="*/ 307 w 1376"/>
                <a:gd name="T23" fmla="*/ 84 h 84"/>
                <a:gd name="T24" fmla="*/ 319 w 1376"/>
                <a:gd name="T25" fmla="*/ 84 h 84"/>
                <a:gd name="T26" fmla="*/ 331 w 1376"/>
                <a:gd name="T27" fmla="*/ 84 h 84"/>
                <a:gd name="T28" fmla="*/ 343 w 1376"/>
                <a:gd name="T29" fmla="*/ 84 h 84"/>
                <a:gd name="T30" fmla="*/ 355 w 1376"/>
                <a:gd name="T31" fmla="*/ 20 h 84"/>
                <a:gd name="T32" fmla="*/ 367 w 1376"/>
                <a:gd name="T33" fmla="*/ 84 h 84"/>
                <a:gd name="T34" fmla="*/ 379 w 1376"/>
                <a:gd name="T35" fmla="*/ 84 h 84"/>
                <a:gd name="T36" fmla="*/ 391 w 1376"/>
                <a:gd name="T37" fmla="*/ 84 h 84"/>
                <a:gd name="T38" fmla="*/ 403 w 1376"/>
                <a:gd name="T39" fmla="*/ 84 h 84"/>
                <a:gd name="T40" fmla="*/ 415 w 1376"/>
                <a:gd name="T41" fmla="*/ 84 h 84"/>
                <a:gd name="T42" fmla="*/ 427 w 1376"/>
                <a:gd name="T43" fmla="*/ 84 h 84"/>
                <a:gd name="T44" fmla="*/ 439 w 1376"/>
                <a:gd name="T45" fmla="*/ 84 h 84"/>
                <a:gd name="T46" fmla="*/ 451 w 1376"/>
                <a:gd name="T47" fmla="*/ 84 h 84"/>
                <a:gd name="T48" fmla="*/ 463 w 1376"/>
                <a:gd name="T49" fmla="*/ 84 h 84"/>
                <a:gd name="T50" fmla="*/ 475 w 1376"/>
                <a:gd name="T51" fmla="*/ 84 h 84"/>
                <a:gd name="T52" fmla="*/ 487 w 1376"/>
                <a:gd name="T53" fmla="*/ 84 h 84"/>
                <a:gd name="T54" fmla="*/ 499 w 1376"/>
                <a:gd name="T55" fmla="*/ 84 h 84"/>
                <a:gd name="T56" fmla="*/ 511 w 1376"/>
                <a:gd name="T57" fmla="*/ 84 h 84"/>
                <a:gd name="T58" fmla="*/ 523 w 1376"/>
                <a:gd name="T59" fmla="*/ 84 h 84"/>
                <a:gd name="T60" fmla="*/ 535 w 1376"/>
                <a:gd name="T61" fmla="*/ 84 h 84"/>
                <a:gd name="T62" fmla="*/ 547 w 1376"/>
                <a:gd name="T63" fmla="*/ 84 h 84"/>
                <a:gd name="T64" fmla="*/ 559 w 1376"/>
                <a:gd name="T65" fmla="*/ 84 h 84"/>
                <a:gd name="T66" fmla="*/ 571 w 1376"/>
                <a:gd name="T67" fmla="*/ 84 h 84"/>
                <a:gd name="T68" fmla="*/ 583 w 1376"/>
                <a:gd name="T69" fmla="*/ 84 h 84"/>
                <a:gd name="T70" fmla="*/ 595 w 1376"/>
                <a:gd name="T71" fmla="*/ 84 h 84"/>
                <a:gd name="T72" fmla="*/ 607 w 1376"/>
                <a:gd name="T73" fmla="*/ 84 h 84"/>
                <a:gd name="T74" fmla="*/ 619 w 1376"/>
                <a:gd name="T75" fmla="*/ 84 h 84"/>
                <a:gd name="T76" fmla="*/ 631 w 1376"/>
                <a:gd name="T77" fmla="*/ 63 h 84"/>
                <a:gd name="T78" fmla="*/ 643 w 1376"/>
                <a:gd name="T79" fmla="*/ 84 h 84"/>
                <a:gd name="T80" fmla="*/ 655 w 1376"/>
                <a:gd name="T81" fmla="*/ 84 h 84"/>
                <a:gd name="T82" fmla="*/ 667 w 1376"/>
                <a:gd name="T83" fmla="*/ 84 h 84"/>
                <a:gd name="T84" fmla="*/ 679 w 1376"/>
                <a:gd name="T85" fmla="*/ 84 h 84"/>
                <a:gd name="T86" fmla="*/ 691 w 1376"/>
                <a:gd name="T87" fmla="*/ 84 h 84"/>
                <a:gd name="T88" fmla="*/ 703 w 1376"/>
                <a:gd name="T89" fmla="*/ 84 h 84"/>
                <a:gd name="T90" fmla="*/ 715 w 1376"/>
                <a:gd name="T91" fmla="*/ 84 h 84"/>
                <a:gd name="T92" fmla="*/ 727 w 1376"/>
                <a:gd name="T93" fmla="*/ 84 h 84"/>
                <a:gd name="T94" fmla="*/ 739 w 1376"/>
                <a:gd name="T95" fmla="*/ 84 h 84"/>
                <a:gd name="T96" fmla="*/ 751 w 1376"/>
                <a:gd name="T97" fmla="*/ 84 h 84"/>
                <a:gd name="T98" fmla="*/ 763 w 1376"/>
                <a:gd name="T99" fmla="*/ 84 h 84"/>
                <a:gd name="T100" fmla="*/ 775 w 1376"/>
                <a:gd name="T101" fmla="*/ 84 h 84"/>
                <a:gd name="T102" fmla="*/ 787 w 1376"/>
                <a:gd name="T103" fmla="*/ 84 h 84"/>
                <a:gd name="T104" fmla="*/ 799 w 1376"/>
                <a:gd name="T105" fmla="*/ 84 h 84"/>
                <a:gd name="T106" fmla="*/ 813 w 1376"/>
                <a:gd name="T107" fmla="*/ 84 h 84"/>
                <a:gd name="T108" fmla="*/ 825 w 1376"/>
                <a:gd name="T109" fmla="*/ 84 h 84"/>
                <a:gd name="T110" fmla="*/ 837 w 1376"/>
                <a:gd name="T111" fmla="*/ 84 h 84"/>
                <a:gd name="T112" fmla="*/ 905 w 1376"/>
                <a:gd name="T113" fmla="*/ 84 h 84"/>
                <a:gd name="T114" fmla="*/ 917 w 1376"/>
                <a:gd name="T115" fmla="*/ 84 h 84"/>
                <a:gd name="T116" fmla="*/ 929 w 1376"/>
                <a:gd name="T117" fmla="*/ 84 h 84"/>
                <a:gd name="T118" fmla="*/ 1046 w 1376"/>
                <a:gd name="T119" fmla="*/ 84 h 84"/>
                <a:gd name="T120" fmla="*/ 1177 w 1376"/>
                <a:gd name="T121" fmla="*/ 84 h 84"/>
                <a:gd name="T122" fmla="*/ 1189 w 1376"/>
                <a:gd name="T123" fmla="*/ 84 h 84"/>
                <a:gd name="T124" fmla="*/ 1323 w 1376"/>
                <a:gd name="T12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76" h="84">
                  <a:moveTo>
                    <a:pt x="0" y="84"/>
                  </a:moveTo>
                  <a:lnTo>
                    <a:pt x="71" y="84"/>
                  </a:lnTo>
                  <a:lnTo>
                    <a:pt x="72" y="84"/>
                  </a:lnTo>
                  <a:lnTo>
                    <a:pt x="72" y="84"/>
                  </a:lnTo>
                  <a:lnTo>
                    <a:pt x="73" y="84"/>
                  </a:lnTo>
                  <a:lnTo>
                    <a:pt x="73" y="84"/>
                  </a:lnTo>
                  <a:lnTo>
                    <a:pt x="74" y="84"/>
                  </a:lnTo>
                  <a:lnTo>
                    <a:pt x="74" y="84"/>
                  </a:lnTo>
                  <a:lnTo>
                    <a:pt x="75" y="84"/>
                  </a:lnTo>
                  <a:lnTo>
                    <a:pt x="75" y="84"/>
                  </a:lnTo>
                  <a:lnTo>
                    <a:pt x="76" y="84"/>
                  </a:lnTo>
                  <a:lnTo>
                    <a:pt x="76" y="84"/>
                  </a:lnTo>
                  <a:lnTo>
                    <a:pt x="77" y="84"/>
                  </a:lnTo>
                  <a:lnTo>
                    <a:pt x="77" y="84"/>
                  </a:lnTo>
                  <a:lnTo>
                    <a:pt x="78" y="84"/>
                  </a:lnTo>
                  <a:lnTo>
                    <a:pt x="78" y="84"/>
                  </a:lnTo>
                  <a:lnTo>
                    <a:pt x="79" y="84"/>
                  </a:lnTo>
                  <a:lnTo>
                    <a:pt x="79" y="84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1" y="84"/>
                  </a:lnTo>
                  <a:lnTo>
                    <a:pt x="81" y="84"/>
                  </a:lnTo>
                  <a:lnTo>
                    <a:pt x="82" y="84"/>
                  </a:lnTo>
                  <a:lnTo>
                    <a:pt x="82" y="84"/>
                  </a:lnTo>
                  <a:lnTo>
                    <a:pt x="83" y="84"/>
                  </a:lnTo>
                  <a:lnTo>
                    <a:pt x="83" y="84"/>
                  </a:lnTo>
                  <a:lnTo>
                    <a:pt x="84" y="84"/>
                  </a:lnTo>
                  <a:lnTo>
                    <a:pt x="84" y="84"/>
                  </a:lnTo>
                  <a:lnTo>
                    <a:pt x="85" y="84"/>
                  </a:lnTo>
                  <a:lnTo>
                    <a:pt x="85" y="84"/>
                  </a:lnTo>
                  <a:lnTo>
                    <a:pt x="86" y="84"/>
                  </a:lnTo>
                  <a:lnTo>
                    <a:pt x="86" y="84"/>
                  </a:lnTo>
                  <a:lnTo>
                    <a:pt x="87" y="84"/>
                  </a:lnTo>
                  <a:lnTo>
                    <a:pt x="87" y="84"/>
                  </a:lnTo>
                  <a:lnTo>
                    <a:pt x="88" y="84"/>
                  </a:lnTo>
                  <a:lnTo>
                    <a:pt x="88" y="84"/>
                  </a:lnTo>
                  <a:lnTo>
                    <a:pt x="89" y="84"/>
                  </a:lnTo>
                  <a:lnTo>
                    <a:pt x="89" y="84"/>
                  </a:lnTo>
                  <a:lnTo>
                    <a:pt x="90" y="84"/>
                  </a:lnTo>
                  <a:lnTo>
                    <a:pt x="90" y="84"/>
                  </a:lnTo>
                  <a:lnTo>
                    <a:pt x="91" y="84"/>
                  </a:lnTo>
                  <a:lnTo>
                    <a:pt x="91" y="84"/>
                  </a:lnTo>
                  <a:lnTo>
                    <a:pt x="92" y="84"/>
                  </a:lnTo>
                  <a:lnTo>
                    <a:pt x="139" y="84"/>
                  </a:lnTo>
                  <a:lnTo>
                    <a:pt x="139" y="84"/>
                  </a:lnTo>
                  <a:lnTo>
                    <a:pt x="139" y="84"/>
                  </a:lnTo>
                  <a:lnTo>
                    <a:pt x="140" y="84"/>
                  </a:lnTo>
                  <a:lnTo>
                    <a:pt x="140" y="84"/>
                  </a:lnTo>
                  <a:lnTo>
                    <a:pt x="141" y="84"/>
                  </a:lnTo>
                  <a:lnTo>
                    <a:pt x="141" y="84"/>
                  </a:lnTo>
                  <a:lnTo>
                    <a:pt x="142" y="84"/>
                  </a:lnTo>
                  <a:lnTo>
                    <a:pt x="142" y="84"/>
                  </a:lnTo>
                  <a:lnTo>
                    <a:pt x="143" y="84"/>
                  </a:lnTo>
                  <a:lnTo>
                    <a:pt x="143" y="84"/>
                  </a:lnTo>
                  <a:lnTo>
                    <a:pt x="144" y="84"/>
                  </a:lnTo>
                  <a:lnTo>
                    <a:pt x="144" y="84"/>
                  </a:lnTo>
                  <a:lnTo>
                    <a:pt x="151" y="84"/>
                  </a:lnTo>
                  <a:lnTo>
                    <a:pt x="151" y="84"/>
                  </a:lnTo>
                  <a:lnTo>
                    <a:pt x="151" y="84"/>
                  </a:lnTo>
                  <a:lnTo>
                    <a:pt x="152" y="84"/>
                  </a:lnTo>
                  <a:lnTo>
                    <a:pt x="152" y="84"/>
                  </a:lnTo>
                  <a:lnTo>
                    <a:pt x="153" y="84"/>
                  </a:lnTo>
                  <a:lnTo>
                    <a:pt x="153" y="84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55" y="84"/>
                  </a:lnTo>
                  <a:lnTo>
                    <a:pt x="155" y="84"/>
                  </a:lnTo>
                  <a:lnTo>
                    <a:pt x="156" y="84"/>
                  </a:lnTo>
                  <a:lnTo>
                    <a:pt x="156" y="84"/>
                  </a:lnTo>
                  <a:lnTo>
                    <a:pt x="191" y="84"/>
                  </a:lnTo>
                  <a:lnTo>
                    <a:pt x="192" y="84"/>
                  </a:lnTo>
                  <a:lnTo>
                    <a:pt x="192" y="84"/>
                  </a:lnTo>
                  <a:lnTo>
                    <a:pt x="193" y="84"/>
                  </a:lnTo>
                  <a:lnTo>
                    <a:pt x="193" y="84"/>
                  </a:lnTo>
                  <a:lnTo>
                    <a:pt x="194" y="84"/>
                  </a:lnTo>
                  <a:lnTo>
                    <a:pt x="194" y="84"/>
                  </a:lnTo>
                  <a:lnTo>
                    <a:pt x="195" y="84"/>
                  </a:lnTo>
                  <a:lnTo>
                    <a:pt x="195" y="84"/>
                  </a:lnTo>
                  <a:lnTo>
                    <a:pt x="196" y="84"/>
                  </a:lnTo>
                  <a:lnTo>
                    <a:pt x="196" y="84"/>
                  </a:lnTo>
                  <a:lnTo>
                    <a:pt x="199" y="84"/>
                  </a:lnTo>
                  <a:lnTo>
                    <a:pt x="199" y="84"/>
                  </a:lnTo>
                  <a:lnTo>
                    <a:pt x="199" y="84"/>
                  </a:lnTo>
                  <a:lnTo>
                    <a:pt x="200" y="84"/>
                  </a:lnTo>
                  <a:lnTo>
                    <a:pt x="200" y="84"/>
                  </a:lnTo>
                  <a:lnTo>
                    <a:pt x="201" y="84"/>
                  </a:lnTo>
                  <a:lnTo>
                    <a:pt x="201" y="84"/>
                  </a:lnTo>
                  <a:lnTo>
                    <a:pt x="202" y="84"/>
                  </a:lnTo>
                  <a:lnTo>
                    <a:pt x="202" y="84"/>
                  </a:lnTo>
                  <a:lnTo>
                    <a:pt x="203" y="84"/>
                  </a:lnTo>
                  <a:lnTo>
                    <a:pt x="203" y="84"/>
                  </a:lnTo>
                  <a:lnTo>
                    <a:pt x="204" y="84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1" y="84"/>
                  </a:lnTo>
                  <a:lnTo>
                    <a:pt x="211" y="84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3" y="84"/>
                  </a:lnTo>
                  <a:lnTo>
                    <a:pt x="213" y="84"/>
                  </a:lnTo>
                  <a:lnTo>
                    <a:pt x="214" y="84"/>
                  </a:lnTo>
                  <a:lnTo>
                    <a:pt x="214" y="84"/>
                  </a:lnTo>
                  <a:lnTo>
                    <a:pt x="215" y="84"/>
                  </a:lnTo>
                  <a:lnTo>
                    <a:pt x="215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7" y="84"/>
                  </a:lnTo>
                  <a:lnTo>
                    <a:pt x="217" y="84"/>
                  </a:lnTo>
                  <a:lnTo>
                    <a:pt x="218" y="84"/>
                  </a:lnTo>
                  <a:lnTo>
                    <a:pt x="218" y="84"/>
                  </a:lnTo>
                  <a:lnTo>
                    <a:pt x="219" y="84"/>
                  </a:lnTo>
                  <a:lnTo>
                    <a:pt x="219" y="84"/>
                  </a:lnTo>
                  <a:lnTo>
                    <a:pt x="220" y="84"/>
                  </a:lnTo>
                  <a:lnTo>
                    <a:pt x="220" y="84"/>
                  </a:lnTo>
                  <a:lnTo>
                    <a:pt x="221" y="84"/>
                  </a:lnTo>
                  <a:lnTo>
                    <a:pt x="221" y="84"/>
                  </a:lnTo>
                  <a:lnTo>
                    <a:pt x="222" y="84"/>
                  </a:lnTo>
                  <a:lnTo>
                    <a:pt x="222" y="84"/>
                  </a:lnTo>
                  <a:lnTo>
                    <a:pt x="223" y="84"/>
                  </a:lnTo>
                  <a:lnTo>
                    <a:pt x="223" y="84"/>
                  </a:lnTo>
                  <a:lnTo>
                    <a:pt x="224" y="84"/>
                  </a:lnTo>
                  <a:lnTo>
                    <a:pt x="224" y="84"/>
                  </a:lnTo>
                  <a:lnTo>
                    <a:pt x="225" y="84"/>
                  </a:lnTo>
                  <a:lnTo>
                    <a:pt x="225" y="84"/>
                  </a:lnTo>
                  <a:lnTo>
                    <a:pt x="226" y="84"/>
                  </a:lnTo>
                  <a:lnTo>
                    <a:pt x="226" y="84"/>
                  </a:lnTo>
                  <a:lnTo>
                    <a:pt x="227" y="84"/>
                  </a:lnTo>
                  <a:lnTo>
                    <a:pt x="227" y="84"/>
                  </a:lnTo>
                  <a:lnTo>
                    <a:pt x="228" y="84"/>
                  </a:lnTo>
                  <a:lnTo>
                    <a:pt x="228" y="84"/>
                  </a:lnTo>
                  <a:lnTo>
                    <a:pt x="229" y="84"/>
                  </a:lnTo>
                  <a:lnTo>
                    <a:pt x="229" y="84"/>
                  </a:lnTo>
                  <a:lnTo>
                    <a:pt x="230" y="84"/>
                  </a:lnTo>
                  <a:lnTo>
                    <a:pt x="230" y="84"/>
                  </a:lnTo>
                  <a:lnTo>
                    <a:pt x="231" y="84"/>
                  </a:lnTo>
                  <a:lnTo>
                    <a:pt x="231" y="84"/>
                  </a:lnTo>
                  <a:lnTo>
                    <a:pt x="232" y="84"/>
                  </a:lnTo>
                  <a:lnTo>
                    <a:pt x="232" y="84"/>
                  </a:lnTo>
                  <a:lnTo>
                    <a:pt x="233" y="84"/>
                  </a:lnTo>
                  <a:lnTo>
                    <a:pt x="233" y="84"/>
                  </a:lnTo>
                  <a:lnTo>
                    <a:pt x="234" y="84"/>
                  </a:lnTo>
                  <a:lnTo>
                    <a:pt x="234" y="84"/>
                  </a:lnTo>
                  <a:lnTo>
                    <a:pt x="235" y="84"/>
                  </a:lnTo>
                  <a:lnTo>
                    <a:pt x="235" y="84"/>
                  </a:lnTo>
                  <a:lnTo>
                    <a:pt x="236" y="84"/>
                  </a:lnTo>
                  <a:lnTo>
                    <a:pt x="236" y="84"/>
                  </a:lnTo>
                  <a:lnTo>
                    <a:pt x="237" y="84"/>
                  </a:lnTo>
                  <a:lnTo>
                    <a:pt x="237" y="84"/>
                  </a:lnTo>
                  <a:lnTo>
                    <a:pt x="238" y="84"/>
                  </a:lnTo>
                  <a:lnTo>
                    <a:pt x="238" y="84"/>
                  </a:lnTo>
                  <a:lnTo>
                    <a:pt x="239" y="84"/>
                  </a:lnTo>
                  <a:lnTo>
                    <a:pt x="239" y="84"/>
                  </a:lnTo>
                  <a:lnTo>
                    <a:pt x="240" y="84"/>
                  </a:lnTo>
                  <a:lnTo>
                    <a:pt x="240" y="84"/>
                  </a:lnTo>
                  <a:lnTo>
                    <a:pt x="241" y="84"/>
                  </a:lnTo>
                  <a:lnTo>
                    <a:pt x="241" y="84"/>
                  </a:lnTo>
                  <a:lnTo>
                    <a:pt x="242" y="84"/>
                  </a:lnTo>
                  <a:lnTo>
                    <a:pt x="242" y="84"/>
                  </a:lnTo>
                  <a:lnTo>
                    <a:pt x="243" y="84"/>
                  </a:lnTo>
                  <a:lnTo>
                    <a:pt x="243" y="84"/>
                  </a:lnTo>
                  <a:lnTo>
                    <a:pt x="244" y="84"/>
                  </a:lnTo>
                  <a:lnTo>
                    <a:pt x="244" y="84"/>
                  </a:lnTo>
                  <a:lnTo>
                    <a:pt x="245" y="84"/>
                  </a:lnTo>
                  <a:lnTo>
                    <a:pt x="245" y="84"/>
                  </a:lnTo>
                  <a:lnTo>
                    <a:pt x="246" y="84"/>
                  </a:lnTo>
                  <a:lnTo>
                    <a:pt x="246" y="84"/>
                  </a:lnTo>
                  <a:lnTo>
                    <a:pt x="247" y="84"/>
                  </a:lnTo>
                  <a:lnTo>
                    <a:pt x="247" y="84"/>
                  </a:lnTo>
                  <a:lnTo>
                    <a:pt x="248" y="84"/>
                  </a:lnTo>
                  <a:lnTo>
                    <a:pt x="248" y="84"/>
                  </a:lnTo>
                  <a:lnTo>
                    <a:pt x="249" y="84"/>
                  </a:lnTo>
                  <a:lnTo>
                    <a:pt x="249" y="84"/>
                  </a:lnTo>
                  <a:lnTo>
                    <a:pt x="250" y="84"/>
                  </a:lnTo>
                  <a:lnTo>
                    <a:pt x="250" y="84"/>
                  </a:lnTo>
                  <a:lnTo>
                    <a:pt x="251" y="84"/>
                  </a:lnTo>
                  <a:lnTo>
                    <a:pt x="251" y="8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3" y="84"/>
                  </a:lnTo>
                  <a:lnTo>
                    <a:pt x="253" y="84"/>
                  </a:lnTo>
                  <a:lnTo>
                    <a:pt x="254" y="84"/>
                  </a:lnTo>
                  <a:lnTo>
                    <a:pt x="254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6" y="84"/>
                  </a:lnTo>
                  <a:lnTo>
                    <a:pt x="256" y="84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8" y="84"/>
                  </a:lnTo>
                  <a:lnTo>
                    <a:pt x="258" y="84"/>
                  </a:lnTo>
                  <a:lnTo>
                    <a:pt x="259" y="84"/>
                  </a:lnTo>
                  <a:lnTo>
                    <a:pt x="259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1" y="84"/>
                  </a:lnTo>
                  <a:lnTo>
                    <a:pt x="261" y="84"/>
                  </a:lnTo>
                  <a:lnTo>
                    <a:pt x="262" y="84"/>
                  </a:lnTo>
                  <a:lnTo>
                    <a:pt x="262" y="84"/>
                  </a:lnTo>
                  <a:lnTo>
                    <a:pt x="263" y="84"/>
                  </a:lnTo>
                  <a:lnTo>
                    <a:pt x="263" y="84"/>
                  </a:lnTo>
                  <a:lnTo>
                    <a:pt x="264" y="84"/>
                  </a:lnTo>
                  <a:lnTo>
                    <a:pt x="264" y="84"/>
                  </a:lnTo>
                  <a:lnTo>
                    <a:pt x="265" y="84"/>
                  </a:lnTo>
                  <a:lnTo>
                    <a:pt x="265" y="84"/>
                  </a:lnTo>
                  <a:lnTo>
                    <a:pt x="266" y="84"/>
                  </a:lnTo>
                  <a:lnTo>
                    <a:pt x="266" y="84"/>
                  </a:lnTo>
                  <a:lnTo>
                    <a:pt x="267" y="84"/>
                  </a:lnTo>
                  <a:lnTo>
                    <a:pt x="267" y="84"/>
                  </a:lnTo>
                  <a:lnTo>
                    <a:pt x="268" y="84"/>
                  </a:lnTo>
                  <a:lnTo>
                    <a:pt x="268" y="84"/>
                  </a:lnTo>
                  <a:lnTo>
                    <a:pt x="269" y="84"/>
                  </a:lnTo>
                  <a:lnTo>
                    <a:pt x="269" y="84"/>
                  </a:lnTo>
                  <a:lnTo>
                    <a:pt x="270" y="84"/>
                  </a:lnTo>
                  <a:lnTo>
                    <a:pt x="270" y="84"/>
                  </a:lnTo>
                  <a:lnTo>
                    <a:pt x="271" y="84"/>
                  </a:lnTo>
                  <a:lnTo>
                    <a:pt x="271" y="84"/>
                  </a:lnTo>
                  <a:lnTo>
                    <a:pt x="272" y="84"/>
                  </a:lnTo>
                  <a:lnTo>
                    <a:pt x="272" y="84"/>
                  </a:lnTo>
                  <a:lnTo>
                    <a:pt x="273" y="84"/>
                  </a:lnTo>
                  <a:lnTo>
                    <a:pt x="273" y="84"/>
                  </a:lnTo>
                  <a:lnTo>
                    <a:pt x="274" y="84"/>
                  </a:lnTo>
                  <a:lnTo>
                    <a:pt x="274" y="84"/>
                  </a:lnTo>
                  <a:lnTo>
                    <a:pt x="275" y="84"/>
                  </a:lnTo>
                  <a:lnTo>
                    <a:pt x="275" y="84"/>
                  </a:lnTo>
                  <a:lnTo>
                    <a:pt x="276" y="84"/>
                  </a:lnTo>
                  <a:lnTo>
                    <a:pt x="276" y="84"/>
                  </a:lnTo>
                  <a:lnTo>
                    <a:pt x="277" y="84"/>
                  </a:lnTo>
                  <a:lnTo>
                    <a:pt x="277" y="84"/>
                  </a:lnTo>
                  <a:lnTo>
                    <a:pt x="278" y="84"/>
                  </a:lnTo>
                  <a:lnTo>
                    <a:pt x="278" y="84"/>
                  </a:lnTo>
                  <a:lnTo>
                    <a:pt x="279" y="84"/>
                  </a:lnTo>
                  <a:lnTo>
                    <a:pt x="279" y="84"/>
                  </a:lnTo>
                  <a:lnTo>
                    <a:pt x="280" y="84"/>
                  </a:lnTo>
                  <a:lnTo>
                    <a:pt x="280" y="84"/>
                  </a:lnTo>
                  <a:lnTo>
                    <a:pt x="281" y="84"/>
                  </a:lnTo>
                  <a:lnTo>
                    <a:pt x="281" y="84"/>
                  </a:lnTo>
                  <a:lnTo>
                    <a:pt x="282" y="84"/>
                  </a:lnTo>
                  <a:lnTo>
                    <a:pt x="282" y="84"/>
                  </a:lnTo>
                  <a:lnTo>
                    <a:pt x="283" y="84"/>
                  </a:lnTo>
                  <a:lnTo>
                    <a:pt x="283" y="84"/>
                  </a:lnTo>
                  <a:lnTo>
                    <a:pt x="284" y="84"/>
                  </a:lnTo>
                  <a:lnTo>
                    <a:pt x="284" y="84"/>
                  </a:lnTo>
                  <a:lnTo>
                    <a:pt x="285" y="84"/>
                  </a:lnTo>
                  <a:lnTo>
                    <a:pt x="285" y="84"/>
                  </a:lnTo>
                  <a:lnTo>
                    <a:pt x="286" y="84"/>
                  </a:lnTo>
                  <a:lnTo>
                    <a:pt x="286" y="84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8" y="84"/>
                  </a:lnTo>
                  <a:lnTo>
                    <a:pt x="288" y="84"/>
                  </a:lnTo>
                  <a:lnTo>
                    <a:pt x="289" y="84"/>
                  </a:lnTo>
                  <a:lnTo>
                    <a:pt x="289" y="84"/>
                  </a:lnTo>
                  <a:lnTo>
                    <a:pt x="290" y="84"/>
                  </a:lnTo>
                  <a:lnTo>
                    <a:pt x="290" y="84"/>
                  </a:lnTo>
                  <a:lnTo>
                    <a:pt x="291" y="84"/>
                  </a:lnTo>
                  <a:lnTo>
                    <a:pt x="291" y="84"/>
                  </a:lnTo>
                  <a:lnTo>
                    <a:pt x="292" y="84"/>
                  </a:lnTo>
                  <a:lnTo>
                    <a:pt x="292" y="84"/>
                  </a:lnTo>
                  <a:lnTo>
                    <a:pt x="293" y="84"/>
                  </a:lnTo>
                  <a:lnTo>
                    <a:pt x="293" y="84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5" y="84"/>
                  </a:lnTo>
                  <a:lnTo>
                    <a:pt x="295" y="84"/>
                  </a:lnTo>
                  <a:lnTo>
                    <a:pt x="296" y="84"/>
                  </a:lnTo>
                  <a:lnTo>
                    <a:pt x="296" y="84"/>
                  </a:lnTo>
                  <a:lnTo>
                    <a:pt x="297" y="84"/>
                  </a:lnTo>
                  <a:lnTo>
                    <a:pt x="297" y="84"/>
                  </a:lnTo>
                  <a:lnTo>
                    <a:pt x="298" y="84"/>
                  </a:lnTo>
                  <a:lnTo>
                    <a:pt x="298" y="84"/>
                  </a:lnTo>
                  <a:lnTo>
                    <a:pt x="299" y="84"/>
                  </a:lnTo>
                  <a:lnTo>
                    <a:pt x="299" y="84"/>
                  </a:lnTo>
                  <a:lnTo>
                    <a:pt x="300" y="84"/>
                  </a:lnTo>
                  <a:lnTo>
                    <a:pt x="300" y="84"/>
                  </a:lnTo>
                  <a:lnTo>
                    <a:pt x="301" y="84"/>
                  </a:lnTo>
                  <a:lnTo>
                    <a:pt x="301" y="84"/>
                  </a:lnTo>
                  <a:lnTo>
                    <a:pt x="302" y="84"/>
                  </a:lnTo>
                  <a:lnTo>
                    <a:pt x="302" y="84"/>
                  </a:lnTo>
                  <a:lnTo>
                    <a:pt x="303" y="84"/>
                  </a:lnTo>
                  <a:lnTo>
                    <a:pt x="303" y="84"/>
                  </a:lnTo>
                  <a:lnTo>
                    <a:pt x="304" y="84"/>
                  </a:lnTo>
                  <a:lnTo>
                    <a:pt x="304" y="84"/>
                  </a:lnTo>
                  <a:lnTo>
                    <a:pt x="305" y="84"/>
                  </a:lnTo>
                  <a:lnTo>
                    <a:pt x="305" y="84"/>
                  </a:lnTo>
                  <a:lnTo>
                    <a:pt x="306" y="84"/>
                  </a:lnTo>
                  <a:lnTo>
                    <a:pt x="306" y="84"/>
                  </a:lnTo>
                  <a:lnTo>
                    <a:pt x="307" y="84"/>
                  </a:lnTo>
                  <a:lnTo>
                    <a:pt x="307" y="84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9" y="84"/>
                  </a:lnTo>
                  <a:lnTo>
                    <a:pt x="309" y="84"/>
                  </a:lnTo>
                  <a:lnTo>
                    <a:pt x="310" y="84"/>
                  </a:lnTo>
                  <a:lnTo>
                    <a:pt x="310" y="84"/>
                  </a:lnTo>
                  <a:lnTo>
                    <a:pt x="311" y="84"/>
                  </a:lnTo>
                  <a:lnTo>
                    <a:pt x="311" y="84"/>
                  </a:lnTo>
                  <a:lnTo>
                    <a:pt x="312" y="84"/>
                  </a:lnTo>
                  <a:lnTo>
                    <a:pt x="312" y="84"/>
                  </a:lnTo>
                  <a:lnTo>
                    <a:pt x="313" y="84"/>
                  </a:lnTo>
                  <a:lnTo>
                    <a:pt x="313" y="84"/>
                  </a:lnTo>
                  <a:lnTo>
                    <a:pt x="314" y="84"/>
                  </a:lnTo>
                  <a:lnTo>
                    <a:pt x="314" y="84"/>
                  </a:lnTo>
                  <a:lnTo>
                    <a:pt x="315" y="84"/>
                  </a:lnTo>
                  <a:lnTo>
                    <a:pt x="315" y="84"/>
                  </a:lnTo>
                  <a:lnTo>
                    <a:pt x="316" y="84"/>
                  </a:lnTo>
                  <a:lnTo>
                    <a:pt x="316" y="84"/>
                  </a:lnTo>
                  <a:lnTo>
                    <a:pt x="317" y="84"/>
                  </a:lnTo>
                  <a:lnTo>
                    <a:pt x="317" y="84"/>
                  </a:lnTo>
                  <a:lnTo>
                    <a:pt x="318" y="84"/>
                  </a:lnTo>
                  <a:lnTo>
                    <a:pt x="318" y="84"/>
                  </a:lnTo>
                  <a:lnTo>
                    <a:pt x="319" y="84"/>
                  </a:lnTo>
                  <a:lnTo>
                    <a:pt x="319" y="84"/>
                  </a:lnTo>
                  <a:lnTo>
                    <a:pt x="320" y="84"/>
                  </a:lnTo>
                  <a:lnTo>
                    <a:pt x="320" y="84"/>
                  </a:lnTo>
                  <a:lnTo>
                    <a:pt x="321" y="84"/>
                  </a:lnTo>
                  <a:lnTo>
                    <a:pt x="321" y="84"/>
                  </a:lnTo>
                  <a:lnTo>
                    <a:pt x="322" y="84"/>
                  </a:lnTo>
                  <a:lnTo>
                    <a:pt x="322" y="84"/>
                  </a:lnTo>
                  <a:lnTo>
                    <a:pt x="323" y="84"/>
                  </a:lnTo>
                  <a:lnTo>
                    <a:pt x="323" y="84"/>
                  </a:lnTo>
                  <a:lnTo>
                    <a:pt x="324" y="84"/>
                  </a:lnTo>
                  <a:lnTo>
                    <a:pt x="324" y="84"/>
                  </a:lnTo>
                  <a:lnTo>
                    <a:pt x="325" y="84"/>
                  </a:lnTo>
                  <a:lnTo>
                    <a:pt x="325" y="84"/>
                  </a:lnTo>
                  <a:lnTo>
                    <a:pt x="326" y="84"/>
                  </a:lnTo>
                  <a:lnTo>
                    <a:pt x="326" y="84"/>
                  </a:lnTo>
                  <a:lnTo>
                    <a:pt x="327" y="84"/>
                  </a:lnTo>
                  <a:lnTo>
                    <a:pt x="327" y="84"/>
                  </a:lnTo>
                  <a:lnTo>
                    <a:pt x="328" y="84"/>
                  </a:lnTo>
                  <a:lnTo>
                    <a:pt x="328" y="84"/>
                  </a:lnTo>
                  <a:lnTo>
                    <a:pt x="329" y="84"/>
                  </a:lnTo>
                  <a:lnTo>
                    <a:pt x="329" y="84"/>
                  </a:lnTo>
                  <a:lnTo>
                    <a:pt x="330" y="84"/>
                  </a:lnTo>
                  <a:lnTo>
                    <a:pt x="330" y="84"/>
                  </a:lnTo>
                  <a:lnTo>
                    <a:pt x="331" y="84"/>
                  </a:lnTo>
                  <a:lnTo>
                    <a:pt x="331" y="84"/>
                  </a:lnTo>
                  <a:lnTo>
                    <a:pt x="332" y="84"/>
                  </a:lnTo>
                  <a:lnTo>
                    <a:pt x="332" y="84"/>
                  </a:lnTo>
                  <a:lnTo>
                    <a:pt x="333" y="84"/>
                  </a:lnTo>
                  <a:lnTo>
                    <a:pt x="333" y="84"/>
                  </a:lnTo>
                  <a:lnTo>
                    <a:pt x="334" y="84"/>
                  </a:lnTo>
                  <a:lnTo>
                    <a:pt x="334" y="84"/>
                  </a:lnTo>
                  <a:lnTo>
                    <a:pt x="335" y="84"/>
                  </a:lnTo>
                  <a:lnTo>
                    <a:pt x="335" y="84"/>
                  </a:lnTo>
                  <a:lnTo>
                    <a:pt x="336" y="84"/>
                  </a:lnTo>
                  <a:lnTo>
                    <a:pt x="336" y="84"/>
                  </a:lnTo>
                  <a:lnTo>
                    <a:pt x="337" y="84"/>
                  </a:lnTo>
                  <a:lnTo>
                    <a:pt x="337" y="84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39" y="84"/>
                  </a:lnTo>
                  <a:lnTo>
                    <a:pt x="339" y="84"/>
                  </a:lnTo>
                  <a:lnTo>
                    <a:pt x="340" y="84"/>
                  </a:lnTo>
                  <a:lnTo>
                    <a:pt x="340" y="84"/>
                  </a:lnTo>
                  <a:lnTo>
                    <a:pt x="341" y="84"/>
                  </a:lnTo>
                  <a:lnTo>
                    <a:pt x="341" y="84"/>
                  </a:lnTo>
                  <a:lnTo>
                    <a:pt x="342" y="84"/>
                  </a:lnTo>
                  <a:lnTo>
                    <a:pt x="342" y="84"/>
                  </a:lnTo>
                  <a:lnTo>
                    <a:pt x="343" y="84"/>
                  </a:lnTo>
                  <a:lnTo>
                    <a:pt x="343" y="84"/>
                  </a:lnTo>
                  <a:lnTo>
                    <a:pt x="344" y="84"/>
                  </a:lnTo>
                  <a:lnTo>
                    <a:pt x="344" y="84"/>
                  </a:lnTo>
                  <a:lnTo>
                    <a:pt x="345" y="84"/>
                  </a:lnTo>
                  <a:lnTo>
                    <a:pt x="345" y="84"/>
                  </a:lnTo>
                  <a:lnTo>
                    <a:pt x="346" y="84"/>
                  </a:lnTo>
                  <a:lnTo>
                    <a:pt x="346" y="84"/>
                  </a:lnTo>
                  <a:lnTo>
                    <a:pt x="347" y="84"/>
                  </a:lnTo>
                  <a:lnTo>
                    <a:pt x="347" y="84"/>
                  </a:lnTo>
                  <a:lnTo>
                    <a:pt x="348" y="84"/>
                  </a:lnTo>
                  <a:lnTo>
                    <a:pt x="348" y="84"/>
                  </a:lnTo>
                  <a:lnTo>
                    <a:pt x="349" y="84"/>
                  </a:lnTo>
                  <a:lnTo>
                    <a:pt x="349" y="84"/>
                  </a:lnTo>
                  <a:lnTo>
                    <a:pt x="350" y="84"/>
                  </a:lnTo>
                  <a:lnTo>
                    <a:pt x="350" y="84"/>
                  </a:lnTo>
                  <a:lnTo>
                    <a:pt x="351" y="84"/>
                  </a:lnTo>
                  <a:lnTo>
                    <a:pt x="351" y="84"/>
                  </a:lnTo>
                  <a:lnTo>
                    <a:pt x="352" y="84"/>
                  </a:lnTo>
                  <a:lnTo>
                    <a:pt x="352" y="84"/>
                  </a:lnTo>
                  <a:lnTo>
                    <a:pt x="353" y="84"/>
                  </a:lnTo>
                  <a:lnTo>
                    <a:pt x="353" y="84"/>
                  </a:lnTo>
                  <a:lnTo>
                    <a:pt x="354" y="74"/>
                  </a:lnTo>
                  <a:lnTo>
                    <a:pt x="354" y="50"/>
                  </a:lnTo>
                  <a:lnTo>
                    <a:pt x="355" y="20"/>
                  </a:lnTo>
                  <a:lnTo>
                    <a:pt x="355" y="6"/>
                  </a:lnTo>
                  <a:lnTo>
                    <a:pt x="356" y="20"/>
                  </a:lnTo>
                  <a:lnTo>
                    <a:pt x="356" y="49"/>
                  </a:lnTo>
                  <a:lnTo>
                    <a:pt x="357" y="73"/>
                  </a:lnTo>
                  <a:lnTo>
                    <a:pt x="357" y="83"/>
                  </a:lnTo>
                  <a:lnTo>
                    <a:pt x="358" y="84"/>
                  </a:lnTo>
                  <a:lnTo>
                    <a:pt x="358" y="84"/>
                  </a:lnTo>
                  <a:lnTo>
                    <a:pt x="359" y="84"/>
                  </a:lnTo>
                  <a:lnTo>
                    <a:pt x="359" y="84"/>
                  </a:lnTo>
                  <a:lnTo>
                    <a:pt x="360" y="84"/>
                  </a:lnTo>
                  <a:lnTo>
                    <a:pt x="360" y="84"/>
                  </a:lnTo>
                  <a:lnTo>
                    <a:pt x="361" y="84"/>
                  </a:lnTo>
                  <a:lnTo>
                    <a:pt x="361" y="84"/>
                  </a:lnTo>
                  <a:lnTo>
                    <a:pt x="362" y="84"/>
                  </a:lnTo>
                  <a:lnTo>
                    <a:pt x="362" y="84"/>
                  </a:lnTo>
                  <a:lnTo>
                    <a:pt x="363" y="84"/>
                  </a:lnTo>
                  <a:lnTo>
                    <a:pt x="363" y="84"/>
                  </a:lnTo>
                  <a:lnTo>
                    <a:pt x="364" y="84"/>
                  </a:lnTo>
                  <a:lnTo>
                    <a:pt x="364" y="84"/>
                  </a:lnTo>
                  <a:lnTo>
                    <a:pt x="365" y="84"/>
                  </a:lnTo>
                  <a:lnTo>
                    <a:pt x="365" y="84"/>
                  </a:lnTo>
                  <a:lnTo>
                    <a:pt x="366" y="84"/>
                  </a:lnTo>
                  <a:lnTo>
                    <a:pt x="366" y="84"/>
                  </a:lnTo>
                  <a:lnTo>
                    <a:pt x="367" y="84"/>
                  </a:lnTo>
                  <a:lnTo>
                    <a:pt x="367" y="84"/>
                  </a:lnTo>
                  <a:lnTo>
                    <a:pt x="368" y="84"/>
                  </a:lnTo>
                  <a:lnTo>
                    <a:pt x="368" y="84"/>
                  </a:lnTo>
                  <a:lnTo>
                    <a:pt x="369" y="84"/>
                  </a:lnTo>
                  <a:lnTo>
                    <a:pt x="369" y="84"/>
                  </a:lnTo>
                  <a:lnTo>
                    <a:pt x="370" y="84"/>
                  </a:lnTo>
                  <a:lnTo>
                    <a:pt x="370" y="84"/>
                  </a:lnTo>
                  <a:lnTo>
                    <a:pt x="371" y="84"/>
                  </a:lnTo>
                  <a:lnTo>
                    <a:pt x="371" y="84"/>
                  </a:lnTo>
                  <a:lnTo>
                    <a:pt x="372" y="84"/>
                  </a:lnTo>
                  <a:lnTo>
                    <a:pt x="372" y="84"/>
                  </a:lnTo>
                  <a:lnTo>
                    <a:pt x="373" y="84"/>
                  </a:lnTo>
                  <a:lnTo>
                    <a:pt x="373" y="84"/>
                  </a:lnTo>
                  <a:lnTo>
                    <a:pt x="374" y="84"/>
                  </a:lnTo>
                  <a:lnTo>
                    <a:pt x="374" y="84"/>
                  </a:lnTo>
                  <a:lnTo>
                    <a:pt x="375" y="84"/>
                  </a:lnTo>
                  <a:lnTo>
                    <a:pt x="375" y="84"/>
                  </a:lnTo>
                  <a:lnTo>
                    <a:pt x="376" y="84"/>
                  </a:lnTo>
                  <a:lnTo>
                    <a:pt x="376" y="84"/>
                  </a:lnTo>
                  <a:lnTo>
                    <a:pt x="377" y="84"/>
                  </a:lnTo>
                  <a:lnTo>
                    <a:pt x="377" y="84"/>
                  </a:lnTo>
                  <a:lnTo>
                    <a:pt x="378" y="84"/>
                  </a:lnTo>
                  <a:lnTo>
                    <a:pt x="378" y="84"/>
                  </a:lnTo>
                  <a:lnTo>
                    <a:pt x="379" y="84"/>
                  </a:lnTo>
                  <a:lnTo>
                    <a:pt x="379" y="84"/>
                  </a:lnTo>
                  <a:lnTo>
                    <a:pt x="380" y="84"/>
                  </a:lnTo>
                  <a:lnTo>
                    <a:pt x="380" y="84"/>
                  </a:lnTo>
                  <a:lnTo>
                    <a:pt x="381" y="84"/>
                  </a:lnTo>
                  <a:lnTo>
                    <a:pt x="381" y="84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3" y="84"/>
                  </a:lnTo>
                  <a:lnTo>
                    <a:pt x="383" y="84"/>
                  </a:lnTo>
                  <a:lnTo>
                    <a:pt x="384" y="84"/>
                  </a:lnTo>
                  <a:lnTo>
                    <a:pt x="384" y="84"/>
                  </a:lnTo>
                  <a:lnTo>
                    <a:pt x="385" y="84"/>
                  </a:lnTo>
                  <a:lnTo>
                    <a:pt x="385" y="84"/>
                  </a:lnTo>
                  <a:lnTo>
                    <a:pt x="386" y="84"/>
                  </a:lnTo>
                  <a:lnTo>
                    <a:pt x="386" y="84"/>
                  </a:lnTo>
                  <a:lnTo>
                    <a:pt x="387" y="84"/>
                  </a:lnTo>
                  <a:lnTo>
                    <a:pt x="387" y="84"/>
                  </a:lnTo>
                  <a:lnTo>
                    <a:pt x="388" y="84"/>
                  </a:lnTo>
                  <a:lnTo>
                    <a:pt x="388" y="84"/>
                  </a:lnTo>
                  <a:lnTo>
                    <a:pt x="389" y="84"/>
                  </a:lnTo>
                  <a:lnTo>
                    <a:pt x="389" y="84"/>
                  </a:lnTo>
                  <a:lnTo>
                    <a:pt x="390" y="84"/>
                  </a:lnTo>
                  <a:lnTo>
                    <a:pt x="390" y="84"/>
                  </a:lnTo>
                  <a:lnTo>
                    <a:pt x="391" y="84"/>
                  </a:lnTo>
                  <a:lnTo>
                    <a:pt x="391" y="84"/>
                  </a:lnTo>
                  <a:lnTo>
                    <a:pt x="392" y="84"/>
                  </a:lnTo>
                  <a:lnTo>
                    <a:pt x="392" y="84"/>
                  </a:lnTo>
                  <a:lnTo>
                    <a:pt x="393" y="84"/>
                  </a:lnTo>
                  <a:lnTo>
                    <a:pt x="393" y="84"/>
                  </a:lnTo>
                  <a:lnTo>
                    <a:pt x="394" y="84"/>
                  </a:lnTo>
                  <a:lnTo>
                    <a:pt x="394" y="84"/>
                  </a:lnTo>
                  <a:lnTo>
                    <a:pt x="395" y="84"/>
                  </a:lnTo>
                  <a:lnTo>
                    <a:pt x="395" y="84"/>
                  </a:lnTo>
                  <a:lnTo>
                    <a:pt x="396" y="84"/>
                  </a:lnTo>
                  <a:lnTo>
                    <a:pt x="396" y="84"/>
                  </a:lnTo>
                  <a:lnTo>
                    <a:pt x="397" y="84"/>
                  </a:lnTo>
                  <a:lnTo>
                    <a:pt x="397" y="84"/>
                  </a:lnTo>
                  <a:lnTo>
                    <a:pt x="398" y="84"/>
                  </a:lnTo>
                  <a:lnTo>
                    <a:pt x="398" y="84"/>
                  </a:lnTo>
                  <a:lnTo>
                    <a:pt x="399" y="84"/>
                  </a:lnTo>
                  <a:lnTo>
                    <a:pt x="399" y="84"/>
                  </a:lnTo>
                  <a:lnTo>
                    <a:pt x="400" y="84"/>
                  </a:lnTo>
                  <a:lnTo>
                    <a:pt x="400" y="84"/>
                  </a:lnTo>
                  <a:lnTo>
                    <a:pt x="401" y="84"/>
                  </a:lnTo>
                  <a:lnTo>
                    <a:pt x="401" y="84"/>
                  </a:lnTo>
                  <a:lnTo>
                    <a:pt x="402" y="84"/>
                  </a:lnTo>
                  <a:lnTo>
                    <a:pt x="402" y="84"/>
                  </a:lnTo>
                  <a:lnTo>
                    <a:pt x="403" y="84"/>
                  </a:lnTo>
                  <a:lnTo>
                    <a:pt x="403" y="84"/>
                  </a:lnTo>
                  <a:lnTo>
                    <a:pt x="404" y="84"/>
                  </a:lnTo>
                  <a:lnTo>
                    <a:pt x="404" y="84"/>
                  </a:lnTo>
                  <a:lnTo>
                    <a:pt x="405" y="84"/>
                  </a:lnTo>
                  <a:lnTo>
                    <a:pt x="405" y="84"/>
                  </a:lnTo>
                  <a:lnTo>
                    <a:pt x="406" y="84"/>
                  </a:lnTo>
                  <a:lnTo>
                    <a:pt x="406" y="84"/>
                  </a:lnTo>
                  <a:lnTo>
                    <a:pt x="407" y="84"/>
                  </a:lnTo>
                  <a:lnTo>
                    <a:pt x="407" y="84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409" y="84"/>
                  </a:lnTo>
                  <a:lnTo>
                    <a:pt x="409" y="84"/>
                  </a:lnTo>
                  <a:lnTo>
                    <a:pt x="410" y="84"/>
                  </a:lnTo>
                  <a:lnTo>
                    <a:pt x="410" y="84"/>
                  </a:lnTo>
                  <a:lnTo>
                    <a:pt x="411" y="84"/>
                  </a:lnTo>
                  <a:lnTo>
                    <a:pt x="411" y="84"/>
                  </a:lnTo>
                  <a:lnTo>
                    <a:pt x="412" y="84"/>
                  </a:lnTo>
                  <a:lnTo>
                    <a:pt x="412" y="84"/>
                  </a:lnTo>
                  <a:lnTo>
                    <a:pt x="413" y="84"/>
                  </a:lnTo>
                  <a:lnTo>
                    <a:pt x="413" y="84"/>
                  </a:lnTo>
                  <a:lnTo>
                    <a:pt x="414" y="84"/>
                  </a:lnTo>
                  <a:lnTo>
                    <a:pt x="414" y="84"/>
                  </a:lnTo>
                  <a:lnTo>
                    <a:pt x="415" y="84"/>
                  </a:lnTo>
                  <a:lnTo>
                    <a:pt x="415" y="84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7" y="84"/>
                  </a:lnTo>
                  <a:lnTo>
                    <a:pt x="417" y="84"/>
                  </a:lnTo>
                  <a:lnTo>
                    <a:pt x="418" y="84"/>
                  </a:lnTo>
                  <a:lnTo>
                    <a:pt x="418" y="84"/>
                  </a:lnTo>
                  <a:lnTo>
                    <a:pt x="419" y="84"/>
                  </a:lnTo>
                  <a:lnTo>
                    <a:pt x="419" y="84"/>
                  </a:lnTo>
                  <a:lnTo>
                    <a:pt x="420" y="84"/>
                  </a:lnTo>
                  <a:lnTo>
                    <a:pt x="420" y="84"/>
                  </a:lnTo>
                  <a:lnTo>
                    <a:pt x="421" y="84"/>
                  </a:lnTo>
                  <a:lnTo>
                    <a:pt x="421" y="84"/>
                  </a:lnTo>
                  <a:lnTo>
                    <a:pt x="422" y="84"/>
                  </a:lnTo>
                  <a:lnTo>
                    <a:pt x="422" y="84"/>
                  </a:lnTo>
                  <a:lnTo>
                    <a:pt x="423" y="84"/>
                  </a:lnTo>
                  <a:lnTo>
                    <a:pt x="423" y="84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5" y="84"/>
                  </a:lnTo>
                  <a:lnTo>
                    <a:pt x="425" y="84"/>
                  </a:lnTo>
                  <a:lnTo>
                    <a:pt x="426" y="84"/>
                  </a:lnTo>
                  <a:lnTo>
                    <a:pt x="426" y="84"/>
                  </a:lnTo>
                  <a:lnTo>
                    <a:pt x="427" y="84"/>
                  </a:lnTo>
                  <a:lnTo>
                    <a:pt x="427" y="84"/>
                  </a:lnTo>
                  <a:lnTo>
                    <a:pt x="428" y="84"/>
                  </a:lnTo>
                  <a:lnTo>
                    <a:pt x="428" y="84"/>
                  </a:lnTo>
                  <a:lnTo>
                    <a:pt x="429" y="84"/>
                  </a:lnTo>
                  <a:lnTo>
                    <a:pt x="429" y="84"/>
                  </a:lnTo>
                  <a:lnTo>
                    <a:pt x="430" y="84"/>
                  </a:lnTo>
                  <a:lnTo>
                    <a:pt x="430" y="84"/>
                  </a:lnTo>
                  <a:lnTo>
                    <a:pt x="431" y="84"/>
                  </a:lnTo>
                  <a:lnTo>
                    <a:pt x="431" y="84"/>
                  </a:lnTo>
                  <a:lnTo>
                    <a:pt x="432" y="84"/>
                  </a:lnTo>
                  <a:lnTo>
                    <a:pt x="432" y="84"/>
                  </a:lnTo>
                  <a:lnTo>
                    <a:pt x="433" y="84"/>
                  </a:lnTo>
                  <a:lnTo>
                    <a:pt x="433" y="84"/>
                  </a:lnTo>
                  <a:lnTo>
                    <a:pt x="434" y="84"/>
                  </a:lnTo>
                  <a:lnTo>
                    <a:pt x="434" y="84"/>
                  </a:lnTo>
                  <a:lnTo>
                    <a:pt x="435" y="84"/>
                  </a:lnTo>
                  <a:lnTo>
                    <a:pt x="435" y="84"/>
                  </a:lnTo>
                  <a:lnTo>
                    <a:pt x="436" y="84"/>
                  </a:lnTo>
                  <a:lnTo>
                    <a:pt x="436" y="84"/>
                  </a:lnTo>
                  <a:lnTo>
                    <a:pt x="437" y="84"/>
                  </a:lnTo>
                  <a:lnTo>
                    <a:pt x="437" y="84"/>
                  </a:lnTo>
                  <a:lnTo>
                    <a:pt x="438" y="84"/>
                  </a:lnTo>
                  <a:lnTo>
                    <a:pt x="438" y="84"/>
                  </a:lnTo>
                  <a:lnTo>
                    <a:pt x="439" y="84"/>
                  </a:lnTo>
                  <a:lnTo>
                    <a:pt x="439" y="84"/>
                  </a:lnTo>
                  <a:lnTo>
                    <a:pt x="440" y="84"/>
                  </a:lnTo>
                  <a:lnTo>
                    <a:pt x="440" y="84"/>
                  </a:lnTo>
                  <a:lnTo>
                    <a:pt x="441" y="84"/>
                  </a:lnTo>
                  <a:lnTo>
                    <a:pt x="441" y="84"/>
                  </a:lnTo>
                  <a:lnTo>
                    <a:pt x="442" y="84"/>
                  </a:lnTo>
                  <a:lnTo>
                    <a:pt x="442" y="84"/>
                  </a:lnTo>
                  <a:lnTo>
                    <a:pt x="443" y="84"/>
                  </a:lnTo>
                  <a:lnTo>
                    <a:pt x="443" y="84"/>
                  </a:lnTo>
                  <a:lnTo>
                    <a:pt x="444" y="84"/>
                  </a:lnTo>
                  <a:lnTo>
                    <a:pt x="444" y="84"/>
                  </a:lnTo>
                  <a:lnTo>
                    <a:pt x="445" y="84"/>
                  </a:lnTo>
                  <a:lnTo>
                    <a:pt x="445" y="84"/>
                  </a:lnTo>
                  <a:lnTo>
                    <a:pt x="446" y="84"/>
                  </a:lnTo>
                  <a:lnTo>
                    <a:pt x="446" y="84"/>
                  </a:lnTo>
                  <a:lnTo>
                    <a:pt x="447" y="84"/>
                  </a:lnTo>
                  <a:lnTo>
                    <a:pt x="447" y="84"/>
                  </a:lnTo>
                  <a:lnTo>
                    <a:pt x="448" y="84"/>
                  </a:lnTo>
                  <a:lnTo>
                    <a:pt x="448" y="84"/>
                  </a:lnTo>
                  <a:lnTo>
                    <a:pt x="449" y="84"/>
                  </a:lnTo>
                  <a:lnTo>
                    <a:pt x="449" y="84"/>
                  </a:lnTo>
                  <a:lnTo>
                    <a:pt x="450" y="84"/>
                  </a:lnTo>
                  <a:lnTo>
                    <a:pt x="450" y="84"/>
                  </a:lnTo>
                  <a:lnTo>
                    <a:pt x="451" y="84"/>
                  </a:lnTo>
                  <a:lnTo>
                    <a:pt x="451" y="84"/>
                  </a:lnTo>
                  <a:lnTo>
                    <a:pt x="452" y="84"/>
                  </a:lnTo>
                  <a:lnTo>
                    <a:pt x="452" y="84"/>
                  </a:lnTo>
                  <a:lnTo>
                    <a:pt x="453" y="84"/>
                  </a:lnTo>
                  <a:lnTo>
                    <a:pt x="453" y="84"/>
                  </a:lnTo>
                  <a:lnTo>
                    <a:pt x="454" y="84"/>
                  </a:lnTo>
                  <a:lnTo>
                    <a:pt x="454" y="84"/>
                  </a:lnTo>
                  <a:lnTo>
                    <a:pt x="455" y="84"/>
                  </a:lnTo>
                  <a:lnTo>
                    <a:pt x="455" y="84"/>
                  </a:lnTo>
                  <a:lnTo>
                    <a:pt x="456" y="84"/>
                  </a:lnTo>
                  <a:lnTo>
                    <a:pt x="456" y="84"/>
                  </a:lnTo>
                  <a:lnTo>
                    <a:pt x="457" y="84"/>
                  </a:lnTo>
                  <a:lnTo>
                    <a:pt x="457" y="84"/>
                  </a:lnTo>
                  <a:lnTo>
                    <a:pt x="458" y="84"/>
                  </a:lnTo>
                  <a:lnTo>
                    <a:pt x="458" y="84"/>
                  </a:lnTo>
                  <a:lnTo>
                    <a:pt x="459" y="84"/>
                  </a:lnTo>
                  <a:lnTo>
                    <a:pt x="459" y="84"/>
                  </a:lnTo>
                  <a:lnTo>
                    <a:pt x="460" y="84"/>
                  </a:lnTo>
                  <a:lnTo>
                    <a:pt x="460" y="84"/>
                  </a:lnTo>
                  <a:lnTo>
                    <a:pt x="461" y="84"/>
                  </a:lnTo>
                  <a:lnTo>
                    <a:pt x="461" y="84"/>
                  </a:lnTo>
                  <a:lnTo>
                    <a:pt x="462" y="84"/>
                  </a:lnTo>
                  <a:lnTo>
                    <a:pt x="462" y="84"/>
                  </a:lnTo>
                  <a:lnTo>
                    <a:pt x="463" y="84"/>
                  </a:lnTo>
                  <a:lnTo>
                    <a:pt x="463" y="84"/>
                  </a:lnTo>
                  <a:lnTo>
                    <a:pt x="464" y="84"/>
                  </a:lnTo>
                  <a:lnTo>
                    <a:pt x="464" y="84"/>
                  </a:lnTo>
                  <a:lnTo>
                    <a:pt x="465" y="84"/>
                  </a:lnTo>
                  <a:lnTo>
                    <a:pt x="465" y="84"/>
                  </a:lnTo>
                  <a:lnTo>
                    <a:pt x="466" y="84"/>
                  </a:lnTo>
                  <a:lnTo>
                    <a:pt x="466" y="84"/>
                  </a:lnTo>
                  <a:lnTo>
                    <a:pt x="467" y="84"/>
                  </a:lnTo>
                  <a:lnTo>
                    <a:pt x="467" y="84"/>
                  </a:lnTo>
                  <a:lnTo>
                    <a:pt x="468" y="84"/>
                  </a:lnTo>
                  <a:lnTo>
                    <a:pt x="468" y="84"/>
                  </a:lnTo>
                  <a:lnTo>
                    <a:pt x="469" y="84"/>
                  </a:lnTo>
                  <a:lnTo>
                    <a:pt x="469" y="84"/>
                  </a:lnTo>
                  <a:lnTo>
                    <a:pt x="470" y="84"/>
                  </a:lnTo>
                  <a:lnTo>
                    <a:pt x="470" y="84"/>
                  </a:lnTo>
                  <a:lnTo>
                    <a:pt x="471" y="84"/>
                  </a:lnTo>
                  <a:lnTo>
                    <a:pt x="471" y="84"/>
                  </a:lnTo>
                  <a:lnTo>
                    <a:pt x="472" y="84"/>
                  </a:lnTo>
                  <a:lnTo>
                    <a:pt x="472" y="84"/>
                  </a:lnTo>
                  <a:lnTo>
                    <a:pt x="473" y="84"/>
                  </a:lnTo>
                  <a:lnTo>
                    <a:pt x="473" y="84"/>
                  </a:lnTo>
                  <a:lnTo>
                    <a:pt x="474" y="84"/>
                  </a:lnTo>
                  <a:lnTo>
                    <a:pt x="474" y="84"/>
                  </a:lnTo>
                  <a:lnTo>
                    <a:pt x="475" y="84"/>
                  </a:lnTo>
                  <a:lnTo>
                    <a:pt x="475" y="84"/>
                  </a:lnTo>
                  <a:lnTo>
                    <a:pt x="476" y="84"/>
                  </a:lnTo>
                  <a:lnTo>
                    <a:pt x="476" y="84"/>
                  </a:lnTo>
                  <a:lnTo>
                    <a:pt x="477" y="84"/>
                  </a:lnTo>
                  <a:lnTo>
                    <a:pt x="477" y="84"/>
                  </a:lnTo>
                  <a:lnTo>
                    <a:pt x="478" y="84"/>
                  </a:lnTo>
                  <a:lnTo>
                    <a:pt x="478" y="84"/>
                  </a:lnTo>
                  <a:lnTo>
                    <a:pt x="479" y="84"/>
                  </a:lnTo>
                  <a:lnTo>
                    <a:pt x="479" y="84"/>
                  </a:lnTo>
                  <a:lnTo>
                    <a:pt x="480" y="84"/>
                  </a:lnTo>
                  <a:lnTo>
                    <a:pt x="480" y="84"/>
                  </a:lnTo>
                  <a:lnTo>
                    <a:pt x="481" y="84"/>
                  </a:lnTo>
                  <a:lnTo>
                    <a:pt x="481" y="84"/>
                  </a:lnTo>
                  <a:lnTo>
                    <a:pt x="482" y="84"/>
                  </a:lnTo>
                  <a:lnTo>
                    <a:pt x="482" y="84"/>
                  </a:lnTo>
                  <a:lnTo>
                    <a:pt x="483" y="84"/>
                  </a:lnTo>
                  <a:lnTo>
                    <a:pt x="483" y="84"/>
                  </a:lnTo>
                  <a:lnTo>
                    <a:pt x="484" y="84"/>
                  </a:lnTo>
                  <a:lnTo>
                    <a:pt x="484" y="84"/>
                  </a:lnTo>
                  <a:lnTo>
                    <a:pt x="485" y="84"/>
                  </a:lnTo>
                  <a:lnTo>
                    <a:pt x="485" y="84"/>
                  </a:lnTo>
                  <a:lnTo>
                    <a:pt x="486" y="84"/>
                  </a:lnTo>
                  <a:lnTo>
                    <a:pt x="486" y="84"/>
                  </a:lnTo>
                  <a:lnTo>
                    <a:pt x="487" y="84"/>
                  </a:lnTo>
                  <a:lnTo>
                    <a:pt x="487" y="84"/>
                  </a:lnTo>
                  <a:lnTo>
                    <a:pt x="488" y="84"/>
                  </a:lnTo>
                  <a:lnTo>
                    <a:pt x="488" y="84"/>
                  </a:lnTo>
                  <a:lnTo>
                    <a:pt x="489" y="84"/>
                  </a:lnTo>
                  <a:lnTo>
                    <a:pt x="489" y="84"/>
                  </a:lnTo>
                  <a:lnTo>
                    <a:pt x="490" y="84"/>
                  </a:lnTo>
                  <a:lnTo>
                    <a:pt x="490" y="84"/>
                  </a:lnTo>
                  <a:lnTo>
                    <a:pt x="491" y="84"/>
                  </a:lnTo>
                  <a:lnTo>
                    <a:pt x="491" y="84"/>
                  </a:lnTo>
                  <a:lnTo>
                    <a:pt x="492" y="78"/>
                  </a:lnTo>
                  <a:lnTo>
                    <a:pt x="492" y="56"/>
                  </a:lnTo>
                  <a:lnTo>
                    <a:pt x="493" y="23"/>
                  </a:lnTo>
                  <a:lnTo>
                    <a:pt x="493" y="0"/>
                  </a:lnTo>
                  <a:lnTo>
                    <a:pt x="494" y="6"/>
                  </a:lnTo>
                  <a:lnTo>
                    <a:pt x="494" y="36"/>
                  </a:lnTo>
                  <a:lnTo>
                    <a:pt x="495" y="66"/>
                  </a:lnTo>
                  <a:lnTo>
                    <a:pt x="495" y="82"/>
                  </a:lnTo>
                  <a:lnTo>
                    <a:pt x="496" y="84"/>
                  </a:lnTo>
                  <a:lnTo>
                    <a:pt x="496" y="84"/>
                  </a:lnTo>
                  <a:lnTo>
                    <a:pt x="497" y="84"/>
                  </a:lnTo>
                  <a:lnTo>
                    <a:pt x="497" y="84"/>
                  </a:lnTo>
                  <a:lnTo>
                    <a:pt x="498" y="84"/>
                  </a:lnTo>
                  <a:lnTo>
                    <a:pt x="498" y="84"/>
                  </a:lnTo>
                  <a:lnTo>
                    <a:pt x="499" y="84"/>
                  </a:lnTo>
                  <a:lnTo>
                    <a:pt x="499" y="84"/>
                  </a:lnTo>
                  <a:lnTo>
                    <a:pt x="500" y="84"/>
                  </a:lnTo>
                  <a:lnTo>
                    <a:pt x="500" y="84"/>
                  </a:lnTo>
                  <a:lnTo>
                    <a:pt x="501" y="84"/>
                  </a:lnTo>
                  <a:lnTo>
                    <a:pt x="501" y="84"/>
                  </a:lnTo>
                  <a:lnTo>
                    <a:pt x="502" y="84"/>
                  </a:lnTo>
                  <a:lnTo>
                    <a:pt x="502" y="84"/>
                  </a:lnTo>
                  <a:lnTo>
                    <a:pt x="503" y="84"/>
                  </a:lnTo>
                  <a:lnTo>
                    <a:pt x="503" y="84"/>
                  </a:lnTo>
                  <a:lnTo>
                    <a:pt x="504" y="84"/>
                  </a:lnTo>
                  <a:lnTo>
                    <a:pt x="504" y="84"/>
                  </a:lnTo>
                  <a:lnTo>
                    <a:pt x="505" y="84"/>
                  </a:lnTo>
                  <a:lnTo>
                    <a:pt x="505" y="84"/>
                  </a:lnTo>
                  <a:lnTo>
                    <a:pt x="506" y="84"/>
                  </a:lnTo>
                  <a:lnTo>
                    <a:pt x="506" y="84"/>
                  </a:lnTo>
                  <a:lnTo>
                    <a:pt x="507" y="84"/>
                  </a:lnTo>
                  <a:lnTo>
                    <a:pt x="507" y="84"/>
                  </a:lnTo>
                  <a:lnTo>
                    <a:pt x="508" y="84"/>
                  </a:lnTo>
                  <a:lnTo>
                    <a:pt x="508" y="84"/>
                  </a:lnTo>
                  <a:lnTo>
                    <a:pt x="509" y="84"/>
                  </a:lnTo>
                  <a:lnTo>
                    <a:pt x="509" y="84"/>
                  </a:lnTo>
                  <a:lnTo>
                    <a:pt x="510" y="84"/>
                  </a:lnTo>
                  <a:lnTo>
                    <a:pt x="510" y="84"/>
                  </a:lnTo>
                  <a:lnTo>
                    <a:pt x="511" y="84"/>
                  </a:lnTo>
                  <a:lnTo>
                    <a:pt x="511" y="84"/>
                  </a:lnTo>
                  <a:lnTo>
                    <a:pt x="512" y="84"/>
                  </a:lnTo>
                  <a:lnTo>
                    <a:pt x="512" y="84"/>
                  </a:lnTo>
                  <a:lnTo>
                    <a:pt x="513" y="84"/>
                  </a:lnTo>
                  <a:lnTo>
                    <a:pt x="513" y="84"/>
                  </a:lnTo>
                  <a:lnTo>
                    <a:pt x="514" y="84"/>
                  </a:lnTo>
                  <a:lnTo>
                    <a:pt x="514" y="84"/>
                  </a:lnTo>
                  <a:lnTo>
                    <a:pt x="515" y="84"/>
                  </a:lnTo>
                  <a:lnTo>
                    <a:pt x="515" y="84"/>
                  </a:lnTo>
                  <a:lnTo>
                    <a:pt x="516" y="84"/>
                  </a:lnTo>
                  <a:lnTo>
                    <a:pt x="516" y="84"/>
                  </a:lnTo>
                  <a:lnTo>
                    <a:pt x="517" y="84"/>
                  </a:lnTo>
                  <a:lnTo>
                    <a:pt x="517" y="84"/>
                  </a:lnTo>
                  <a:lnTo>
                    <a:pt x="518" y="84"/>
                  </a:lnTo>
                  <a:lnTo>
                    <a:pt x="518" y="84"/>
                  </a:lnTo>
                  <a:lnTo>
                    <a:pt x="519" y="84"/>
                  </a:lnTo>
                  <a:lnTo>
                    <a:pt x="519" y="84"/>
                  </a:lnTo>
                  <a:lnTo>
                    <a:pt x="520" y="84"/>
                  </a:lnTo>
                  <a:lnTo>
                    <a:pt x="520" y="84"/>
                  </a:lnTo>
                  <a:lnTo>
                    <a:pt x="521" y="84"/>
                  </a:lnTo>
                  <a:lnTo>
                    <a:pt x="521" y="84"/>
                  </a:lnTo>
                  <a:lnTo>
                    <a:pt x="522" y="84"/>
                  </a:lnTo>
                  <a:lnTo>
                    <a:pt x="522" y="84"/>
                  </a:lnTo>
                  <a:lnTo>
                    <a:pt x="523" y="84"/>
                  </a:lnTo>
                  <a:lnTo>
                    <a:pt x="523" y="84"/>
                  </a:lnTo>
                  <a:lnTo>
                    <a:pt x="524" y="84"/>
                  </a:lnTo>
                  <a:lnTo>
                    <a:pt x="524" y="84"/>
                  </a:lnTo>
                  <a:lnTo>
                    <a:pt x="525" y="84"/>
                  </a:lnTo>
                  <a:lnTo>
                    <a:pt x="525" y="84"/>
                  </a:lnTo>
                  <a:lnTo>
                    <a:pt x="526" y="84"/>
                  </a:lnTo>
                  <a:lnTo>
                    <a:pt x="526" y="84"/>
                  </a:lnTo>
                  <a:lnTo>
                    <a:pt x="527" y="84"/>
                  </a:lnTo>
                  <a:lnTo>
                    <a:pt x="527" y="84"/>
                  </a:lnTo>
                  <a:lnTo>
                    <a:pt x="528" y="84"/>
                  </a:lnTo>
                  <a:lnTo>
                    <a:pt x="528" y="84"/>
                  </a:lnTo>
                  <a:lnTo>
                    <a:pt x="529" y="84"/>
                  </a:lnTo>
                  <a:lnTo>
                    <a:pt x="529" y="84"/>
                  </a:lnTo>
                  <a:lnTo>
                    <a:pt x="530" y="84"/>
                  </a:lnTo>
                  <a:lnTo>
                    <a:pt x="530" y="84"/>
                  </a:lnTo>
                  <a:lnTo>
                    <a:pt x="531" y="84"/>
                  </a:lnTo>
                  <a:lnTo>
                    <a:pt x="531" y="84"/>
                  </a:lnTo>
                  <a:lnTo>
                    <a:pt x="532" y="84"/>
                  </a:lnTo>
                  <a:lnTo>
                    <a:pt x="532" y="84"/>
                  </a:lnTo>
                  <a:lnTo>
                    <a:pt x="533" y="84"/>
                  </a:lnTo>
                  <a:lnTo>
                    <a:pt x="533" y="84"/>
                  </a:lnTo>
                  <a:lnTo>
                    <a:pt x="534" y="84"/>
                  </a:lnTo>
                  <a:lnTo>
                    <a:pt x="534" y="84"/>
                  </a:lnTo>
                  <a:lnTo>
                    <a:pt x="535" y="84"/>
                  </a:lnTo>
                  <a:lnTo>
                    <a:pt x="535" y="84"/>
                  </a:lnTo>
                  <a:lnTo>
                    <a:pt x="536" y="84"/>
                  </a:lnTo>
                  <a:lnTo>
                    <a:pt x="536" y="84"/>
                  </a:lnTo>
                  <a:lnTo>
                    <a:pt x="537" y="84"/>
                  </a:lnTo>
                  <a:lnTo>
                    <a:pt x="537" y="84"/>
                  </a:lnTo>
                  <a:lnTo>
                    <a:pt x="538" y="84"/>
                  </a:lnTo>
                  <a:lnTo>
                    <a:pt x="538" y="84"/>
                  </a:lnTo>
                  <a:lnTo>
                    <a:pt x="539" y="84"/>
                  </a:lnTo>
                  <a:lnTo>
                    <a:pt x="539" y="84"/>
                  </a:lnTo>
                  <a:lnTo>
                    <a:pt x="540" y="84"/>
                  </a:lnTo>
                  <a:lnTo>
                    <a:pt x="540" y="84"/>
                  </a:lnTo>
                  <a:lnTo>
                    <a:pt x="541" y="84"/>
                  </a:lnTo>
                  <a:lnTo>
                    <a:pt x="541" y="84"/>
                  </a:lnTo>
                  <a:lnTo>
                    <a:pt x="542" y="84"/>
                  </a:lnTo>
                  <a:lnTo>
                    <a:pt x="542" y="84"/>
                  </a:lnTo>
                  <a:lnTo>
                    <a:pt x="543" y="84"/>
                  </a:lnTo>
                  <a:lnTo>
                    <a:pt x="543" y="84"/>
                  </a:lnTo>
                  <a:lnTo>
                    <a:pt x="544" y="84"/>
                  </a:lnTo>
                  <a:lnTo>
                    <a:pt x="544" y="84"/>
                  </a:lnTo>
                  <a:lnTo>
                    <a:pt x="545" y="84"/>
                  </a:lnTo>
                  <a:lnTo>
                    <a:pt x="545" y="84"/>
                  </a:lnTo>
                  <a:lnTo>
                    <a:pt x="546" y="84"/>
                  </a:lnTo>
                  <a:lnTo>
                    <a:pt x="546" y="84"/>
                  </a:lnTo>
                  <a:lnTo>
                    <a:pt x="547" y="84"/>
                  </a:lnTo>
                  <a:lnTo>
                    <a:pt x="547" y="84"/>
                  </a:lnTo>
                  <a:lnTo>
                    <a:pt x="548" y="84"/>
                  </a:lnTo>
                  <a:lnTo>
                    <a:pt x="548" y="84"/>
                  </a:lnTo>
                  <a:lnTo>
                    <a:pt x="549" y="84"/>
                  </a:lnTo>
                  <a:lnTo>
                    <a:pt x="549" y="84"/>
                  </a:lnTo>
                  <a:lnTo>
                    <a:pt x="550" y="84"/>
                  </a:lnTo>
                  <a:lnTo>
                    <a:pt x="550" y="84"/>
                  </a:lnTo>
                  <a:lnTo>
                    <a:pt x="551" y="84"/>
                  </a:lnTo>
                  <a:lnTo>
                    <a:pt x="551" y="84"/>
                  </a:lnTo>
                  <a:lnTo>
                    <a:pt x="552" y="84"/>
                  </a:lnTo>
                  <a:lnTo>
                    <a:pt x="552" y="84"/>
                  </a:lnTo>
                  <a:lnTo>
                    <a:pt x="553" y="84"/>
                  </a:lnTo>
                  <a:lnTo>
                    <a:pt x="553" y="84"/>
                  </a:lnTo>
                  <a:lnTo>
                    <a:pt x="554" y="84"/>
                  </a:lnTo>
                  <a:lnTo>
                    <a:pt x="554" y="84"/>
                  </a:lnTo>
                  <a:lnTo>
                    <a:pt x="555" y="84"/>
                  </a:lnTo>
                  <a:lnTo>
                    <a:pt x="555" y="84"/>
                  </a:lnTo>
                  <a:lnTo>
                    <a:pt x="556" y="84"/>
                  </a:lnTo>
                  <a:lnTo>
                    <a:pt x="556" y="84"/>
                  </a:lnTo>
                  <a:lnTo>
                    <a:pt x="557" y="84"/>
                  </a:lnTo>
                  <a:lnTo>
                    <a:pt x="557" y="84"/>
                  </a:lnTo>
                  <a:lnTo>
                    <a:pt x="558" y="84"/>
                  </a:lnTo>
                  <a:lnTo>
                    <a:pt x="558" y="84"/>
                  </a:lnTo>
                  <a:lnTo>
                    <a:pt x="559" y="84"/>
                  </a:lnTo>
                  <a:lnTo>
                    <a:pt x="559" y="84"/>
                  </a:lnTo>
                  <a:lnTo>
                    <a:pt x="560" y="84"/>
                  </a:lnTo>
                  <a:lnTo>
                    <a:pt x="560" y="84"/>
                  </a:lnTo>
                  <a:lnTo>
                    <a:pt x="561" y="84"/>
                  </a:lnTo>
                  <a:lnTo>
                    <a:pt x="561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63" y="84"/>
                  </a:lnTo>
                  <a:lnTo>
                    <a:pt x="563" y="84"/>
                  </a:lnTo>
                  <a:lnTo>
                    <a:pt x="564" y="84"/>
                  </a:lnTo>
                  <a:lnTo>
                    <a:pt x="564" y="84"/>
                  </a:lnTo>
                  <a:lnTo>
                    <a:pt x="565" y="84"/>
                  </a:lnTo>
                  <a:lnTo>
                    <a:pt x="565" y="84"/>
                  </a:lnTo>
                  <a:lnTo>
                    <a:pt x="566" y="84"/>
                  </a:lnTo>
                  <a:lnTo>
                    <a:pt x="566" y="84"/>
                  </a:lnTo>
                  <a:lnTo>
                    <a:pt x="567" y="84"/>
                  </a:lnTo>
                  <a:lnTo>
                    <a:pt x="567" y="84"/>
                  </a:lnTo>
                  <a:lnTo>
                    <a:pt x="568" y="84"/>
                  </a:lnTo>
                  <a:lnTo>
                    <a:pt x="568" y="84"/>
                  </a:lnTo>
                  <a:lnTo>
                    <a:pt x="569" y="84"/>
                  </a:lnTo>
                  <a:lnTo>
                    <a:pt x="569" y="84"/>
                  </a:lnTo>
                  <a:lnTo>
                    <a:pt x="570" y="84"/>
                  </a:lnTo>
                  <a:lnTo>
                    <a:pt x="570" y="84"/>
                  </a:lnTo>
                  <a:lnTo>
                    <a:pt x="571" y="84"/>
                  </a:lnTo>
                  <a:lnTo>
                    <a:pt x="571" y="84"/>
                  </a:lnTo>
                  <a:lnTo>
                    <a:pt x="572" y="84"/>
                  </a:lnTo>
                  <a:lnTo>
                    <a:pt x="572" y="84"/>
                  </a:lnTo>
                  <a:lnTo>
                    <a:pt x="573" y="84"/>
                  </a:lnTo>
                  <a:lnTo>
                    <a:pt x="573" y="84"/>
                  </a:lnTo>
                  <a:lnTo>
                    <a:pt x="574" y="84"/>
                  </a:lnTo>
                  <a:lnTo>
                    <a:pt x="574" y="84"/>
                  </a:lnTo>
                  <a:lnTo>
                    <a:pt x="575" y="84"/>
                  </a:lnTo>
                  <a:lnTo>
                    <a:pt x="575" y="84"/>
                  </a:lnTo>
                  <a:lnTo>
                    <a:pt x="576" y="84"/>
                  </a:lnTo>
                  <a:lnTo>
                    <a:pt x="576" y="84"/>
                  </a:lnTo>
                  <a:lnTo>
                    <a:pt x="577" y="84"/>
                  </a:lnTo>
                  <a:lnTo>
                    <a:pt x="577" y="84"/>
                  </a:lnTo>
                  <a:lnTo>
                    <a:pt x="578" y="84"/>
                  </a:lnTo>
                  <a:lnTo>
                    <a:pt x="578" y="84"/>
                  </a:lnTo>
                  <a:lnTo>
                    <a:pt x="579" y="84"/>
                  </a:lnTo>
                  <a:lnTo>
                    <a:pt x="579" y="84"/>
                  </a:lnTo>
                  <a:lnTo>
                    <a:pt x="580" y="84"/>
                  </a:lnTo>
                  <a:lnTo>
                    <a:pt x="580" y="84"/>
                  </a:lnTo>
                  <a:lnTo>
                    <a:pt x="581" y="84"/>
                  </a:lnTo>
                  <a:lnTo>
                    <a:pt x="581" y="84"/>
                  </a:lnTo>
                  <a:lnTo>
                    <a:pt x="582" y="84"/>
                  </a:lnTo>
                  <a:lnTo>
                    <a:pt x="582" y="84"/>
                  </a:lnTo>
                  <a:lnTo>
                    <a:pt x="583" y="84"/>
                  </a:lnTo>
                  <a:lnTo>
                    <a:pt x="583" y="84"/>
                  </a:lnTo>
                  <a:lnTo>
                    <a:pt x="584" y="84"/>
                  </a:lnTo>
                  <a:lnTo>
                    <a:pt x="584" y="84"/>
                  </a:lnTo>
                  <a:lnTo>
                    <a:pt x="585" y="84"/>
                  </a:lnTo>
                  <a:lnTo>
                    <a:pt x="585" y="84"/>
                  </a:lnTo>
                  <a:lnTo>
                    <a:pt x="586" y="84"/>
                  </a:lnTo>
                  <a:lnTo>
                    <a:pt x="586" y="84"/>
                  </a:lnTo>
                  <a:lnTo>
                    <a:pt x="587" y="84"/>
                  </a:lnTo>
                  <a:lnTo>
                    <a:pt x="587" y="84"/>
                  </a:lnTo>
                  <a:lnTo>
                    <a:pt x="588" y="84"/>
                  </a:lnTo>
                  <a:lnTo>
                    <a:pt x="588" y="84"/>
                  </a:lnTo>
                  <a:lnTo>
                    <a:pt x="589" y="84"/>
                  </a:lnTo>
                  <a:lnTo>
                    <a:pt x="589" y="84"/>
                  </a:lnTo>
                  <a:lnTo>
                    <a:pt x="590" y="84"/>
                  </a:lnTo>
                  <a:lnTo>
                    <a:pt x="590" y="84"/>
                  </a:lnTo>
                  <a:lnTo>
                    <a:pt x="591" y="84"/>
                  </a:lnTo>
                  <a:lnTo>
                    <a:pt x="591" y="84"/>
                  </a:lnTo>
                  <a:lnTo>
                    <a:pt x="592" y="84"/>
                  </a:lnTo>
                  <a:lnTo>
                    <a:pt x="592" y="84"/>
                  </a:lnTo>
                  <a:lnTo>
                    <a:pt x="593" y="84"/>
                  </a:lnTo>
                  <a:lnTo>
                    <a:pt x="593" y="84"/>
                  </a:lnTo>
                  <a:lnTo>
                    <a:pt x="594" y="84"/>
                  </a:lnTo>
                  <a:lnTo>
                    <a:pt x="594" y="84"/>
                  </a:lnTo>
                  <a:lnTo>
                    <a:pt x="595" y="84"/>
                  </a:lnTo>
                  <a:lnTo>
                    <a:pt x="595" y="84"/>
                  </a:lnTo>
                  <a:lnTo>
                    <a:pt x="596" y="84"/>
                  </a:lnTo>
                  <a:lnTo>
                    <a:pt x="596" y="84"/>
                  </a:lnTo>
                  <a:lnTo>
                    <a:pt x="597" y="84"/>
                  </a:lnTo>
                  <a:lnTo>
                    <a:pt x="597" y="84"/>
                  </a:lnTo>
                  <a:lnTo>
                    <a:pt x="598" y="84"/>
                  </a:lnTo>
                  <a:lnTo>
                    <a:pt x="598" y="84"/>
                  </a:lnTo>
                  <a:lnTo>
                    <a:pt x="599" y="84"/>
                  </a:lnTo>
                  <a:lnTo>
                    <a:pt x="599" y="84"/>
                  </a:lnTo>
                  <a:lnTo>
                    <a:pt x="600" y="84"/>
                  </a:lnTo>
                  <a:lnTo>
                    <a:pt x="600" y="84"/>
                  </a:lnTo>
                  <a:lnTo>
                    <a:pt x="601" y="84"/>
                  </a:lnTo>
                  <a:lnTo>
                    <a:pt x="601" y="84"/>
                  </a:lnTo>
                  <a:lnTo>
                    <a:pt x="602" y="84"/>
                  </a:lnTo>
                  <a:lnTo>
                    <a:pt x="602" y="84"/>
                  </a:lnTo>
                  <a:lnTo>
                    <a:pt x="603" y="84"/>
                  </a:lnTo>
                  <a:lnTo>
                    <a:pt x="603" y="84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5" y="84"/>
                  </a:lnTo>
                  <a:lnTo>
                    <a:pt x="605" y="84"/>
                  </a:lnTo>
                  <a:lnTo>
                    <a:pt x="606" y="84"/>
                  </a:lnTo>
                  <a:lnTo>
                    <a:pt x="606" y="84"/>
                  </a:lnTo>
                  <a:lnTo>
                    <a:pt x="607" y="84"/>
                  </a:lnTo>
                  <a:lnTo>
                    <a:pt x="607" y="84"/>
                  </a:lnTo>
                  <a:lnTo>
                    <a:pt x="608" y="84"/>
                  </a:lnTo>
                  <a:lnTo>
                    <a:pt x="608" y="84"/>
                  </a:lnTo>
                  <a:lnTo>
                    <a:pt x="609" y="84"/>
                  </a:lnTo>
                  <a:lnTo>
                    <a:pt x="609" y="84"/>
                  </a:lnTo>
                  <a:lnTo>
                    <a:pt x="610" y="84"/>
                  </a:lnTo>
                  <a:lnTo>
                    <a:pt x="610" y="84"/>
                  </a:lnTo>
                  <a:lnTo>
                    <a:pt x="611" y="84"/>
                  </a:lnTo>
                  <a:lnTo>
                    <a:pt x="611" y="84"/>
                  </a:lnTo>
                  <a:lnTo>
                    <a:pt x="612" y="84"/>
                  </a:lnTo>
                  <a:lnTo>
                    <a:pt x="612" y="84"/>
                  </a:lnTo>
                  <a:lnTo>
                    <a:pt x="613" y="84"/>
                  </a:lnTo>
                  <a:lnTo>
                    <a:pt x="613" y="84"/>
                  </a:lnTo>
                  <a:lnTo>
                    <a:pt x="614" y="84"/>
                  </a:lnTo>
                  <a:lnTo>
                    <a:pt x="614" y="84"/>
                  </a:lnTo>
                  <a:lnTo>
                    <a:pt x="615" y="84"/>
                  </a:lnTo>
                  <a:lnTo>
                    <a:pt x="615" y="84"/>
                  </a:lnTo>
                  <a:lnTo>
                    <a:pt x="616" y="84"/>
                  </a:lnTo>
                  <a:lnTo>
                    <a:pt x="616" y="84"/>
                  </a:lnTo>
                  <a:lnTo>
                    <a:pt x="617" y="84"/>
                  </a:lnTo>
                  <a:lnTo>
                    <a:pt x="617" y="84"/>
                  </a:lnTo>
                  <a:lnTo>
                    <a:pt x="618" y="84"/>
                  </a:lnTo>
                  <a:lnTo>
                    <a:pt x="618" y="84"/>
                  </a:lnTo>
                  <a:lnTo>
                    <a:pt x="619" y="84"/>
                  </a:lnTo>
                  <a:lnTo>
                    <a:pt x="619" y="84"/>
                  </a:lnTo>
                  <a:lnTo>
                    <a:pt x="620" y="84"/>
                  </a:lnTo>
                  <a:lnTo>
                    <a:pt x="620" y="84"/>
                  </a:lnTo>
                  <a:lnTo>
                    <a:pt x="621" y="84"/>
                  </a:lnTo>
                  <a:lnTo>
                    <a:pt x="621" y="84"/>
                  </a:lnTo>
                  <a:lnTo>
                    <a:pt x="622" y="84"/>
                  </a:lnTo>
                  <a:lnTo>
                    <a:pt x="622" y="84"/>
                  </a:lnTo>
                  <a:lnTo>
                    <a:pt x="623" y="84"/>
                  </a:lnTo>
                  <a:lnTo>
                    <a:pt x="623" y="84"/>
                  </a:lnTo>
                  <a:lnTo>
                    <a:pt x="624" y="84"/>
                  </a:lnTo>
                  <a:lnTo>
                    <a:pt x="624" y="84"/>
                  </a:lnTo>
                  <a:lnTo>
                    <a:pt x="625" y="84"/>
                  </a:lnTo>
                  <a:lnTo>
                    <a:pt x="625" y="84"/>
                  </a:lnTo>
                  <a:lnTo>
                    <a:pt x="626" y="84"/>
                  </a:lnTo>
                  <a:lnTo>
                    <a:pt x="626" y="84"/>
                  </a:lnTo>
                  <a:lnTo>
                    <a:pt x="627" y="84"/>
                  </a:lnTo>
                  <a:lnTo>
                    <a:pt x="627" y="84"/>
                  </a:lnTo>
                  <a:lnTo>
                    <a:pt x="628" y="84"/>
                  </a:lnTo>
                  <a:lnTo>
                    <a:pt x="628" y="84"/>
                  </a:lnTo>
                  <a:lnTo>
                    <a:pt x="629" y="84"/>
                  </a:lnTo>
                  <a:lnTo>
                    <a:pt x="629" y="84"/>
                  </a:lnTo>
                  <a:lnTo>
                    <a:pt x="630" y="84"/>
                  </a:lnTo>
                  <a:lnTo>
                    <a:pt x="630" y="79"/>
                  </a:lnTo>
                  <a:lnTo>
                    <a:pt x="631" y="63"/>
                  </a:lnTo>
                  <a:lnTo>
                    <a:pt x="631" y="43"/>
                  </a:lnTo>
                  <a:lnTo>
                    <a:pt x="632" y="32"/>
                  </a:lnTo>
                  <a:lnTo>
                    <a:pt x="632" y="40"/>
                  </a:lnTo>
                  <a:lnTo>
                    <a:pt x="633" y="59"/>
                  </a:lnTo>
                  <a:lnTo>
                    <a:pt x="633" y="76"/>
                  </a:lnTo>
                  <a:lnTo>
                    <a:pt x="634" y="83"/>
                  </a:lnTo>
                  <a:lnTo>
                    <a:pt x="634" y="84"/>
                  </a:lnTo>
                  <a:lnTo>
                    <a:pt x="635" y="84"/>
                  </a:lnTo>
                  <a:lnTo>
                    <a:pt x="635" y="84"/>
                  </a:lnTo>
                  <a:lnTo>
                    <a:pt x="636" y="84"/>
                  </a:lnTo>
                  <a:lnTo>
                    <a:pt x="636" y="84"/>
                  </a:lnTo>
                  <a:lnTo>
                    <a:pt x="637" y="84"/>
                  </a:lnTo>
                  <a:lnTo>
                    <a:pt x="637" y="84"/>
                  </a:lnTo>
                  <a:lnTo>
                    <a:pt x="638" y="84"/>
                  </a:lnTo>
                  <a:lnTo>
                    <a:pt x="638" y="84"/>
                  </a:lnTo>
                  <a:lnTo>
                    <a:pt x="639" y="84"/>
                  </a:lnTo>
                  <a:lnTo>
                    <a:pt x="639" y="84"/>
                  </a:lnTo>
                  <a:lnTo>
                    <a:pt x="640" y="84"/>
                  </a:lnTo>
                  <a:lnTo>
                    <a:pt x="640" y="84"/>
                  </a:lnTo>
                  <a:lnTo>
                    <a:pt x="641" y="84"/>
                  </a:lnTo>
                  <a:lnTo>
                    <a:pt x="641" y="84"/>
                  </a:lnTo>
                  <a:lnTo>
                    <a:pt x="642" y="84"/>
                  </a:lnTo>
                  <a:lnTo>
                    <a:pt x="642" y="84"/>
                  </a:lnTo>
                  <a:lnTo>
                    <a:pt x="643" y="84"/>
                  </a:lnTo>
                  <a:lnTo>
                    <a:pt x="643" y="84"/>
                  </a:lnTo>
                  <a:lnTo>
                    <a:pt x="644" y="84"/>
                  </a:lnTo>
                  <a:lnTo>
                    <a:pt x="644" y="84"/>
                  </a:lnTo>
                  <a:lnTo>
                    <a:pt x="645" y="84"/>
                  </a:lnTo>
                  <a:lnTo>
                    <a:pt x="645" y="84"/>
                  </a:lnTo>
                  <a:lnTo>
                    <a:pt x="646" y="84"/>
                  </a:lnTo>
                  <a:lnTo>
                    <a:pt x="646" y="84"/>
                  </a:lnTo>
                  <a:lnTo>
                    <a:pt x="647" y="84"/>
                  </a:lnTo>
                  <a:lnTo>
                    <a:pt x="647" y="84"/>
                  </a:lnTo>
                  <a:lnTo>
                    <a:pt x="648" y="84"/>
                  </a:lnTo>
                  <a:lnTo>
                    <a:pt x="648" y="84"/>
                  </a:lnTo>
                  <a:lnTo>
                    <a:pt x="649" y="84"/>
                  </a:lnTo>
                  <a:lnTo>
                    <a:pt x="649" y="84"/>
                  </a:lnTo>
                  <a:lnTo>
                    <a:pt x="650" y="84"/>
                  </a:lnTo>
                  <a:lnTo>
                    <a:pt x="650" y="84"/>
                  </a:lnTo>
                  <a:lnTo>
                    <a:pt x="651" y="84"/>
                  </a:lnTo>
                  <a:lnTo>
                    <a:pt x="651" y="84"/>
                  </a:lnTo>
                  <a:lnTo>
                    <a:pt x="652" y="84"/>
                  </a:lnTo>
                  <a:lnTo>
                    <a:pt x="652" y="84"/>
                  </a:lnTo>
                  <a:lnTo>
                    <a:pt x="653" y="84"/>
                  </a:lnTo>
                  <a:lnTo>
                    <a:pt x="653" y="84"/>
                  </a:lnTo>
                  <a:lnTo>
                    <a:pt x="654" y="84"/>
                  </a:lnTo>
                  <a:lnTo>
                    <a:pt x="654" y="84"/>
                  </a:lnTo>
                  <a:lnTo>
                    <a:pt x="655" y="84"/>
                  </a:lnTo>
                  <a:lnTo>
                    <a:pt x="655" y="84"/>
                  </a:lnTo>
                  <a:lnTo>
                    <a:pt x="656" y="84"/>
                  </a:lnTo>
                  <a:lnTo>
                    <a:pt x="656" y="84"/>
                  </a:lnTo>
                  <a:lnTo>
                    <a:pt x="657" y="84"/>
                  </a:lnTo>
                  <a:lnTo>
                    <a:pt x="657" y="84"/>
                  </a:lnTo>
                  <a:lnTo>
                    <a:pt x="658" y="84"/>
                  </a:lnTo>
                  <a:lnTo>
                    <a:pt x="658" y="84"/>
                  </a:lnTo>
                  <a:lnTo>
                    <a:pt x="659" y="84"/>
                  </a:lnTo>
                  <a:lnTo>
                    <a:pt x="659" y="84"/>
                  </a:lnTo>
                  <a:lnTo>
                    <a:pt x="660" y="84"/>
                  </a:lnTo>
                  <a:lnTo>
                    <a:pt x="660" y="84"/>
                  </a:lnTo>
                  <a:lnTo>
                    <a:pt x="661" y="84"/>
                  </a:lnTo>
                  <a:lnTo>
                    <a:pt x="661" y="84"/>
                  </a:lnTo>
                  <a:lnTo>
                    <a:pt x="662" y="84"/>
                  </a:lnTo>
                  <a:lnTo>
                    <a:pt x="662" y="84"/>
                  </a:lnTo>
                  <a:lnTo>
                    <a:pt x="663" y="84"/>
                  </a:lnTo>
                  <a:lnTo>
                    <a:pt x="663" y="84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5" y="84"/>
                  </a:lnTo>
                  <a:lnTo>
                    <a:pt x="665" y="84"/>
                  </a:lnTo>
                  <a:lnTo>
                    <a:pt x="666" y="84"/>
                  </a:lnTo>
                  <a:lnTo>
                    <a:pt x="666" y="84"/>
                  </a:lnTo>
                  <a:lnTo>
                    <a:pt x="667" y="84"/>
                  </a:lnTo>
                  <a:lnTo>
                    <a:pt x="667" y="84"/>
                  </a:lnTo>
                  <a:lnTo>
                    <a:pt x="668" y="84"/>
                  </a:lnTo>
                  <a:lnTo>
                    <a:pt x="668" y="84"/>
                  </a:lnTo>
                  <a:lnTo>
                    <a:pt x="669" y="84"/>
                  </a:lnTo>
                  <a:lnTo>
                    <a:pt x="669" y="84"/>
                  </a:lnTo>
                  <a:lnTo>
                    <a:pt x="670" y="84"/>
                  </a:lnTo>
                  <a:lnTo>
                    <a:pt x="670" y="84"/>
                  </a:lnTo>
                  <a:lnTo>
                    <a:pt x="671" y="84"/>
                  </a:lnTo>
                  <a:lnTo>
                    <a:pt x="671" y="84"/>
                  </a:lnTo>
                  <a:lnTo>
                    <a:pt x="672" y="84"/>
                  </a:lnTo>
                  <a:lnTo>
                    <a:pt x="672" y="84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4" y="84"/>
                  </a:lnTo>
                  <a:lnTo>
                    <a:pt x="674" y="84"/>
                  </a:lnTo>
                  <a:lnTo>
                    <a:pt x="675" y="84"/>
                  </a:lnTo>
                  <a:lnTo>
                    <a:pt x="675" y="8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84"/>
                  </a:lnTo>
                  <a:lnTo>
                    <a:pt x="678" y="84"/>
                  </a:lnTo>
                  <a:lnTo>
                    <a:pt x="679" y="84"/>
                  </a:lnTo>
                  <a:lnTo>
                    <a:pt x="679" y="84"/>
                  </a:lnTo>
                  <a:lnTo>
                    <a:pt x="680" y="84"/>
                  </a:lnTo>
                  <a:lnTo>
                    <a:pt x="680" y="84"/>
                  </a:lnTo>
                  <a:lnTo>
                    <a:pt x="681" y="84"/>
                  </a:lnTo>
                  <a:lnTo>
                    <a:pt x="681" y="84"/>
                  </a:lnTo>
                  <a:lnTo>
                    <a:pt x="682" y="84"/>
                  </a:lnTo>
                  <a:lnTo>
                    <a:pt x="682" y="84"/>
                  </a:lnTo>
                  <a:lnTo>
                    <a:pt x="683" y="84"/>
                  </a:lnTo>
                  <a:lnTo>
                    <a:pt x="683" y="84"/>
                  </a:lnTo>
                  <a:lnTo>
                    <a:pt x="684" y="84"/>
                  </a:lnTo>
                  <a:lnTo>
                    <a:pt x="684" y="84"/>
                  </a:lnTo>
                  <a:lnTo>
                    <a:pt x="685" y="84"/>
                  </a:lnTo>
                  <a:lnTo>
                    <a:pt x="685" y="84"/>
                  </a:lnTo>
                  <a:lnTo>
                    <a:pt x="686" y="84"/>
                  </a:lnTo>
                  <a:lnTo>
                    <a:pt x="686" y="84"/>
                  </a:lnTo>
                  <a:lnTo>
                    <a:pt x="687" y="84"/>
                  </a:lnTo>
                  <a:lnTo>
                    <a:pt x="687" y="84"/>
                  </a:lnTo>
                  <a:lnTo>
                    <a:pt x="688" y="84"/>
                  </a:lnTo>
                  <a:lnTo>
                    <a:pt x="688" y="84"/>
                  </a:lnTo>
                  <a:lnTo>
                    <a:pt x="689" y="84"/>
                  </a:lnTo>
                  <a:lnTo>
                    <a:pt x="689" y="84"/>
                  </a:lnTo>
                  <a:lnTo>
                    <a:pt x="690" y="84"/>
                  </a:lnTo>
                  <a:lnTo>
                    <a:pt x="690" y="84"/>
                  </a:lnTo>
                  <a:lnTo>
                    <a:pt x="691" y="84"/>
                  </a:lnTo>
                  <a:lnTo>
                    <a:pt x="691" y="84"/>
                  </a:lnTo>
                  <a:lnTo>
                    <a:pt x="692" y="84"/>
                  </a:lnTo>
                  <a:lnTo>
                    <a:pt x="692" y="84"/>
                  </a:lnTo>
                  <a:lnTo>
                    <a:pt x="693" y="84"/>
                  </a:lnTo>
                  <a:lnTo>
                    <a:pt x="693" y="84"/>
                  </a:lnTo>
                  <a:lnTo>
                    <a:pt x="694" y="84"/>
                  </a:lnTo>
                  <a:lnTo>
                    <a:pt x="694" y="84"/>
                  </a:lnTo>
                  <a:lnTo>
                    <a:pt x="695" y="84"/>
                  </a:lnTo>
                  <a:lnTo>
                    <a:pt x="695" y="84"/>
                  </a:lnTo>
                  <a:lnTo>
                    <a:pt x="696" y="84"/>
                  </a:lnTo>
                  <a:lnTo>
                    <a:pt x="696" y="84"/>
                  </a:lnTo>
                  <a:lnTo>
                    <a:pt x="697" y="84"/>
                  </a:lnTo>
                  <a:lnTo>
                    <a:pt x="697" y="84"/>
                  </a:lnTo>
                  <a:lnTo>
                    <a:pt x="698" y="84"/>
                  </a:lnTo>
                  <a:lnTo>
                    <a:pt x="698" y="84"/>
                  </a:lnTo>
                  <a:lnTo>
                    <a:pt x="699" y="84"/>
                  </a:lnTo>
                  <a:lnTo>
                    <a:pt x="699" y="84"/>
                  </a:lnTo>
                  <a:lnTo>
                    <a:pt x="700" y="84"/>
                  </a:lnTo>
                  <a:lnTo>
                    <a:pt x="700" y="84"/>
                  </a:lnTo>
                  <a:lnTo>
                    <a:pt x="701" y="84"/>
                  </a:lnTo>
                  <a:lnTo>
                    <a:pt x="701" y="84"/>
                  </a:lnTo>
                  <a:lnTo>
                    <a:pt x="702" y="84"/>
                  </a:lnTo>
                  <a:lnTo>
                    <a:pt x="702" y="84"/>
                  </a:lnTo>
                  <a:lnTo>
                    <a:pt x="703" y="84"/>
                  </a:lnTo>
                  <a:lnTo>
                    <a:pt x="703" y="84"/>
                  </a:lnTo>
                  <a:lnTo>
                    <a:pt x="704" y="84"/>
                  </a:lnTo>
                  <a:lnTo>
                    <a:pt x="704" y="84"/>
                  </a:lnTo>
                  <a:lnTo>
                    <a:pt x="705" y="84"/>
                  </a:lnTo>
                  <a:lnTo>
                    <a:pt x="705" y="84"/>
                  </a:lnTo>
                  <a:lnTo>
                    <a:pt x="706" y="84"/>
                  </a:lnTo>
                  <a:lnTo>
                    <a:pt x="706" y="84"/>
                  </a:lnTo>
                  <a:lnTo>
                    <a:pt x="707" y="84"/>
                  </a:lnTo>
                  <a:lnTo>
                    <a:pt x="707" y="84"/>
                  </a:lnTo>
                  <a:lnTo>
                    <a:pt x="708" y="84"/>
                  </a:lnTo>
                  <a:lnTo>
                    <a:pt x="708" y="84"/>
                  </a:lnTo>
                  <a:lnTo>
                    <a:pt x="709" y="84"/>
                  </a:lnTo>
                  <a:lnTo>
                    <a:pt x="709" y="84"/>
                  </a:lnTo>
                  <a:lnTo>
                    <a:pt x="710" y="84"/>
                  </a:lnTo>
                  <a:lnTo>
                    <a:pt x="710" y="84"/>
                  </a:lnTo>
                  <a:lnTo>
                    <a:pt x="711" y="84"/>
                  </a:lnTo>
                  <a:lnTo>
                    <a:pt x="711" y="84"/>
                  </a:lnTo>
                  <a:lnTo>
                    <a:pt x="712" y="84"/>
                  </a:lnTo>
                  <a:lnTo>
                    <a:pt x="712" y="84"/>
                  </a:lnTo>
                  <a:lnTo>
                    <a:pt x="713" y="84"/>
                  </a:lnTo>
                  <a:lnTo>
                    <a:pt x="713" y="84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15" y="84"/>
                  </a:lnTo>
                  <a:lnTo>
                    <a:pt x="715" y="84"/>
                  </a:lnTo>
                  <a:lnTo>
                    <a:pt x="716" y="84"/>
                  </a:lnTo>
                  <a:lnTo>
                    <a:pt x="716" y="84"/>
                  </a:lnTo>
                  <a:lnTo>
                    <a:pt x="717" y="84"/>
                  </a:lnTo>
                  <a:lnTo>
                    <a:pt x="717" y="84"/>
                  </a:lnTo>
                  <a:lnTo>
                    <a:pt x="718" y="84"/>
                  </a:lnTo>
                  <a:lnTo>
                    <a:pt x="718" y="84"/>
                  </a:lnTo>
                  <a:lnTo>
                    <a:pt x="719" y="84"/>
                  </a:lnTo>
                  <a:lnTo>
                    <a:pt x="719" y="84"/>
                  </a:lnTo>
                  <a:lnTo>
                    <a:pt x="720" y="84"/>
                  </a:lnTo>
                  <a:lnTo>
                    <a:pt x="720" y="84"/>
                  </a:lnTo>
                  <a:lnTo>
                    <a:pt x="721" y="84"/>
                  </a:lnTo>
                  <a:lnTo>
                    <a:pt x="721" y="84"/>
                  </a:lnTo>
                  <a:lnTo>
                    <a:pt x="722" y="84"/>
                  </a:lnTo>
                  <a:lnTo>
                    <a:pt x="722" y="84"/>
                  </a:lnTo>
                  <a:lnTo>
                    <a:pt x="723" y="84"/>
                  </a:lnTo>
                  <a:lnTo>
                    <a:pt x="723" y="84"/>
                  </a:lnTo>
                  <a:lnTo>
                    <a:pt x="724" y="84"/>
                  </a:lnTo>
                  <a:lnTo>
                    <a:pt x="724" y="84"/>
                  </a:lnTo>
                  <a:lnTo>
                    <a:pt x="725" y="84"/>
                  </a:lnTo>
                  <a:lnTo>
                    <a:pt x="725" y="84"/>
                  </a:lnTo>
                  <a:lnTo>
                    <a:pt x="726" y="84"/>
                  </a:lnTo>
                  <a:lnTo>
                    <a:pt x="726" y="84"/>
                  </a:lnTo>
                  <a:lnTo>
                    <a:pt x="727" y="84"/>
                  </a:lnTo>
                  <a:lnTo>
                    <a:pt x="727" y="84"/>
                  </a:lnTo>
                  <a:lnTo>
                    <a:pt x="728" y="84"/>
                  </a:lnTo>
                  <a:lnTo>
                    <a:pt x="728" y="84"/>
                  </a:lnTo>
                  <a:lnTo>
                    <a:pt x="729" y="84"/>
                  </a:lnTo>
                  <a:lnTo>
                    <a:pt x="729" y="84"/>
                  </a:lnTo>
                  <a:lnTo>
                    <a:pt x="730" y="84"/>
                  </a:lnTo>
                  <a:lnTo>
                    <a:pt x="730" y="84"/>
                  </a:lnTo>
                  <a:lnTo>
                    <a:pt x="731" y="84"/>
                  </a:lnTo>
                  <a:lnTo>
                    <a:pt x="731" y="84"/>
                  </a:lnTo>
                  <a:lnTo>
                    <a:pt x="732" y="84"/>
                  </a:lnTo>
                  <a:lnTo>
                    <a:pt x="732" y="84"/>
                  </a:lnTo>
                  <a:lnTo>
                    <a:pt x="733" y="84"/>
                  </a:lnTo>
                  <a:lnTo>
                    <a:pt x="733" y="84"/>
                  </a:lnTo>
                  <a:lnTo>
                    <a:pt x="734" y="84"/>
                  </a:lnTo>
                  <a:lnTo>
                    <a:pt x="734" y="84"/>
                  </a:lnTo>
                  <a:lnTo>
                    <a:pt x="735" y="84"/>
                  </a:lnTo>
                  <a:lnTo>
                    <a:pt x="735" y="84"/>
                  </a:lnTo>
                  <a:lnTo>
                    <a:pt x="736" y="84"/>
                  </a:lnTo>
                  <a:lnTo>
                    <a:pt x="736" y="84"/>
                  </a:lnTo>
                  <a:lnTo>
                    <a:pt x="737" y="84"/>
                  </a:lnTo>
                  <a:lnTo>
                    <a:pt x="737" y="84"/>
                  </a:lnTo>
                  <a:lnTo>
                    <a:pt x="738" y="84"/>
                  </a:lnTo>
                  <a:lnTo>
                    <a:pt x="738" y="84"/>
                  </a:lnTo>
                  <a:lnTo>
                    <a:pt x="739" y="84"/>
                  </a:lnTo>
                  <a:lnTo>
                    <a:pt x="739" y="84"/>
                  </a:lnTo>
                  <a:lnTo>
                    <a:pt x="740" y="84"/>
                  </a:lnTo>
                  <a:lnTo>
                    <a:pt x="740" y="84"/>
                  </a:lnTo>
                  <a:lnTo>
                    <a:pt x="741" y="84"/>
                  </a:lnTo>
                  <a:lnTo>
                    <a:pt x="741" y="84"/>
                  </a:lnTo>
                  <a:lnTo>
                    <a:pt x="742" y="84"/>
                  </a:lnTo>
                  <a:lnTo>
                    <a:pt x="742" y="84"/>
                  </a:lnTo>
                  <a:lnTo>
                    <a:pt x="743" y="84"/>
                  </a:lnTo>
                  <a:lnTo>
                    <a:pt x="743" y="84"/>
                  </a:lnTo>
                  <a:lnTo>
                    <a:pt x="744" y="84"/>
                  </a:lnTo>
                  <a:lnTo>
                    <a:pt x="744" y="84"/>
                  </a:lnTo>
                  <a:lnTo>
                    <a:pt x="745" y="84"/>
                  </a:lnTo>
                  <a:lnTo>
                    <a:pt x="745" y="84"/>
                  </a:lnTo>
                  <a:lnTo>
                    <a:pt x="746" y="84"/>
                  </a:lnTo>
                  <a:lnTo>
                    <a:pt x="746" y="84"/>
                  </a:lnTo>
                  <a:lnTo>
                    <a:pt x="747" y="84"/>
                  </a:lnTo>
                  <a:lnTo>
                    <a:pt x="747" y="84"/>
                  </a:lnTo>
                  <a:lnTo>
                    <a:pt x="748" y="84"/>
                  </a:lnTo>
                  <a:lnTo>
                    <a:pt x="748" y="84"/>
                  </a:lnTo>
                  <a:lnTo>
                    <a:pt x="749" y="84"/>
                  </a:lnTo>
                  <a:lnTo>
                    <a:pt x="749" y="84"/>
                  </a:lnTo>
                  <a:lnTo>
                    <a:pt x="750" y="84"/>
                  </a:lnTo>
                  <a:lnTo>
                    <a:pt x="750" y="84"/>
                  </a:lnTo>
                  <a:lnTo>
                    <a:pt x="751" y="84"/>
                  </a:lnTo>
                  <a:lnTo>
                    <a:pt x="751" y="84"/>
                  </a:lnTo>
                  <a:lnTo>
                    <a:pt x="752" y="84"/>
                  </a:lnTo>
                  <a:lnTo>
                    <a:pt x="752" y="84"/>
                  </a:lnTo>
                  <a:lnTo>
                    <a:pt x="753" y="84"/>
                  </a:lnTo>
                  <a:lnTo>
                    <a:pt x="753" y="84"/>
                  </a:lnTo>
                  <a:lnTo>
                    <a:pt x="754" y="84"/>
                  </a:lnTo>
                  <a:lnTo>
                    <a:pt x="754" y="84"/>
                  </a:lnTo>
                  <a:lnTo>
                    <a:pt x="755" y="84"/>
                  </a:lnTo>
                  <a:lnTo>
                    <a:pt x="755" y="84"/>
                  </a:lnTo>
                  <a:lnTo>
                    <a:pt x="756" y="84"/>
                  </a:lnTo>
                  <a:lnTo>
                    <a:pt x="756" y="84"/>
                  </a:lnTo>
                  <a:lnTo>
                    <a:pt x="757" y="84"/>
                  </a:lnTo>
                  <a:lnTo>
                    <a:pt x="757" y="84"/>
                  </a:lnTo>
                  <a:lnTo>
                    <a:pt x="758" y="84"/>
                  </a:lnTo>
                  <a:lnTo>
                    <a:pt x="758" y="84"/>
                  </a:lnTo>
                  <a:lnTo>
                    <a:pt x="759" y="84"/>
                  </a:lnTo>
                  <a:lnTo>
                    <a:pt x="759" y="84"/>
                  </a:lnTo>
                  <a:lnTo>
                    <a:pt x="760" y="84"/>
                  </a:lnTo>
                  <a:lnTo>
                    <a:pt x="760" y="84"/>
                  </a:lnTo>
                  <a:lnTo>
                    <a:pt x="761" y="84"/>
                  </a:lnTo>
                  <a:lnTo>
                    <a:pt x="761" y="84"/>
                  </a:lnTo>
                  <a:lnTo>
                    <a:pt x="762" y="84"/>
                  </a:lnTo>
                  <a:lnTo>
                    <a:pt x="762" y="84"/>
                  </a:lnTo>
                  <a:lnTo>
                    <a:pt x="763" y="84"/>
                  </a:lnTo>
                  <a:lnTo>
                    <a:pt x="763" y="84"/>
                  </a:lnTo>
                  <a:lnTo>
                    <a:pt x="764" y="84"/>
                  </a:lnTo>
                  <a:lnTo>
                    <a:pt x="764" y="84"/>
                  </a:lnTo>
                  <a:lnTo>
                    <a:pt x="765" y="84"/>
                  </a:lnTo>
                  <a:lnTo>
                    <a:pt x="765" y="84"/>
                  </a:lnTo>
                  <a:lnTo>
                    <a:pt x="766" y="84"/>
                  </a:lnTo>
                  <a:lnTo>
                    <a:pt x="766" y="84"/>
                  </a:lnTo>
                  <a:lnTo>
                    <a:pt x="767" y="84"/>
                  </a:lnTo>
                  <a:lnTo>
                    <a:pt x="767" y="84"/>
                  </a:lnTo>
                  <a:lnTo>
                    <a:pt x="768" y="84"/>
                  </a:lnTo>
                  <a:lnTo>
                    <a:pt x="768" y="83"/>
                  </a:lnTo>
                  <a:lnTo>
                    <a:pt x="769" y="78"/>
                  </a:lnTo>
                  <a:lnTo>
                    <a:pt x="769" y="71"/>
                  </a:lnTo>
                  <a:lnTo>
                    <a:pt x="770" y="65"/>
                  </a:lnTo>
                  <a:lnTo>
                    <a:pt x="770" y="66"/>
                  </a:lnTo>
                  <a:lnTo>
                    <a:pt x="771" y="73"/>
                  </a:lnTo>
                  <a:lnTo>
                    <a:pt x="771" y="80"/>
                  </a:lnTo>
                  <a:lnTo>
                    <a:pt x="772" y="84"/>
                  </a:lnTo>
                  <a:lnTo>
                    <a:pt x="772" y="84"/>
                  </a:lnTo>
                  <a:lnTo>
                    <a:pt x="773" y="84"/>
                  </a:lnTo>
                  <a:lnTo>
                    <a:pt x="773" y="84"/>
                  </a:lnTo>
                  <a:lnTo>
                    <a:pt x="774" y="84"/>
                  </a:lnTo>
                  <a:lnTo>
                    <a:pt x="774" y="84"/>
                  </a:lnTo>
                  <a:lnTo>
                    <a:pt x="775" y="84"/>
                  </a:lnTo>
                  <a:lnTo>
                    <a:pt x="775" y="84"/>
                  </a:lnTo>
                  <a:lnTo>
                    <a:pt x="776" y="84"/>
                  </a:lnTo>
                  <a:lnTo>
                    <a:pt x="776" y="84"/>
                  </a:lnTo>
                  <a:lnTo>
                    <a:pt x="777" y="84"/>
                  </a:lnTo>
                  <a:lnTo>
                    <a:pt x="777" y="84"/>
                  </a:lnTo>
                  <a:lnTo>
                    <a:pt x="778" y="84"/>
                  </a:lnTo>
                  <a:lnTo>
                    <a:pt x="778" y="84"/>
                  </a:lnTo>
                  <a:lnTo>
                    <a:pt x="779" y="84"/>
                  </a:lnTo>
                  <a:lnTo>
                    <a:pt x="779" y="84"/>
                  </a:lnTo>
                  <a:lnTo>
                    <a:pt x="780" y="84"/>
                  </a:lnTo>
                  <a:lnTo>
                    <a:pt x="780" y="84"/>
                  </a:lnTo>
                  <a:lnTo>
                    <a:pt x="781" y="84"/>
                  </a:lnTo>
                  <a:lnTo>
                    <a:pt x="781" y="84"/>
                  </a:lnTo>
                  <a:lnTo>
                    <a:pt x="782" y="84"/>
                  </a:lnTo>
                  <a:lnTo>
                    <a:pt x="782" y="84"/>
                  </a:lnTo>
                  <a:lnTo>
                    <a:pt x="783" y="84"/>
                  </a:lnTo>
                  <a:lnTo>
                    <a:pt x="783" y="84"/>
                  </a:lnTo>
                  <a:lnTo>
                    <a:pt x="784" y="84"/>
                  </a:lnTo>
                  <a:lnTo>
                    <a:pt x="784" y="84"/>
                  </a:lnTo>
                  <a:lnTo>
                    <a:pt x="785" y="84"/>
                  </a:lnTo>
                  <a:lnTo>
                    <a:pt x="785" y="84"/>
                  </a:lnTo>
                  <a:lnTo>
                    <a:pt x="786" y="84"/>
                  </a:lnTo>
                  <a:lnTo>
                    <a:pt x="786" y="84"/>
                  </a:lnTo>
                  <a:lnTo>
                    <a:pt x="787" y="84"/>
                  </a:lnTo>
                  <a:lnTo>
                    <a:pt x="787" y="84"/>
                  </a:lnTo>
                  <a:lnTo>
                    <a:pt x="788" y="84"/>
                  </a:lnTo>
                  <a:lnTo>
                    <a:pt x="788" y="84"/>
                  </a:lnTo>
                  <a:lnTo>
                    <a:pt x="789" y="84"/>
                  </a:lnTo>
                  <a:lnTo>
                    <a:pt x="789" y="84"/>
                  </a:lnTo>
                  <a:lnTo>
                    <a:pt x="790" y="84"/>
                  </a:lnTo>
                  <a:lnTo>
                    <a:pt x="790" y="84"/>
                  </a:lnTo>
                  <a:lnTo>
                    <a:pt x="791" y="84"/>
                  </a:lnTo>
                  <a:lnTo>
                    <a:pt x="791" y="84"/>
                  </a:lnTo>
                  <a:lnTo>
                    <a:pt x="792" y="84"/>
                  </a:lnTo>
                  <a:lnTo>
                    <a:pt x="792" y="84"/>
                  </a:lnTo>
                  <a:lnTo>
                    <a:pt x="793" y="84"/>
                  </a:lnTo>
                  <a:lnTo>
                    <a:pt x="793" y="84"/>
                  </a:lnTo>
                  <a:lnTo>
                    <a:pt x="794" y="84"/>
                  </a:lnTo>
                  <a:lnTo>
                    <a:pt x="794" y="84"/>
                  </a:lnTo>
                  <a:lnTo>
                    <a:pt x="795" y="84"/>
                  </a:lnTo>
                  <a:lnTo>
                    <a:pt x="795" y="84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7" y="84"/>
                  </a:lnTo>
                  <a:lnTo>
                    <a:pt x="797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799" y="84"/>
                  </a:lnTo>
                  <a:lnTo>
                    <a:pt x="799" y="84"/>
                  </a:lnTo>
                  <a:lnTo>
                    <a:pt x="802" y="84"/>
                  </a:lnTo>
                  <a:lnTo>
                    <a:pt x="802" y="84"/>
                  </a:lnTo>
                  <a:lnTo>
                    <a:pt x="802" y="84"/>
                  </a:lnTo>
                  <a:lnTo>
                    <a:pt x="803" y="84"/>
                  </a:lnTo>
                  <a:lnTo>
                    <a:pt x="803" y="84"/>
                  </a:lnTo>
                  <a:lnTo>
                    <a:pt x="804" y="84"/>
                  </a:lnTo>
                  <a:lnTo>
                    <a:pt x="804" y="84"/>
                  </a:lnTo>
                  <a:lnTo>
                    <a:pt x="805" y="84"/>
                  </a:lnTo>
                  <a:lnTo>
                    <a:pt x="805" y="84"/>
                  </a:lnTo>
                  <a:lnTo>
                    <a:pt x="806" y="84"/>
                  </a:lnTo>
                  <a:lnTo>
                    <a:pt x="806" y="84"/>
                  </a:lnTo>
                  <a:lnTo>
                    <a:pt x="807" y="84"/>
                  </a:lnTo>
                  <a:lnTo>
                    <a:pt x="809" y="84"/>
                  </a:lnTo>
                  <a:lnTo>
                    <a:pt x="809" y="84"/>
                  </a:lnTo>
                  <a:lnTo>
                    <a:pt x="809" y="84"/>
                  </a:lnTo>
                  <a:lnTo>
                    <a:pt x="810" y="84"/>
                  </a:lnTo>
                  <a:lnTo>
                    <a:pt x="810" y="84"/>
                  </a:lnTo>
                  <a:lnTo>
                    <a:pt x="811" y="84"/>
                  </a:lnTo>
                  <a:lnTo>
                    <a:pt x="811" y="84"/>
                  </a:lnTo>
                  <a:lnTo>
                    <a:pt x="812" y="84"/>
                  </a:lnTo>
                  <a:lnTo>
                    <a:pt x="812" y="84"/>
                  </a:lnTo>
                  <a:lnTo>
                    <a:pt x="813" y="84"/>
                  </a:lnTo>
                  <a:lnTo>
                    <a:pt x="813" y="84"/>
                  </a:lnTo>
                  <a:lnTo>
                    <a:pt x="814" y="84"/>
                  </a:lnTo>
                  <a:lnTo>
                    <a:pt x="814" y="84"/>
                  </a:lnTo>
                  <a:lnTo>
                    <a:pt x="815" y="84"/>
                  </a:lnTo>
                  <a:lnTo>
                    <a:pt x="815" y="84"/>
                  </a:lnTo>
                  <a:lnTo>
                    <a:pt x="816" y="84"/>
                  </a:lnTo>
                  <a:lnTo>
                    <a:pt x="816" y="84"/>
                  </a:lnTo>
                  <a:lnTo>
                    <a:pt x="817" y="84"/>
                  </a:lnTo>
                  <a:lnTo>
                    <a:pt x="817" y="84"/>
                  </a:lnTo>
                  <a:lnTo>
                    <a:pt x="818" y="84"/>
                  </a:lnTo>
                  <a:lnTo>
                    <a:pt x="818" y="84"/>
                  </a:lnTo>
                  <a:lnTo>
                    <a:pt x="819" y="84"/>
                  </a:lnTo>
                  <a:lnTo>
                    <a:pt x="819" y="84"/>
                  </a:lnTo>
                  <a:lnTo>
                    <a:pt x="820" y="84"/>
                  </a:lnTo>
                  <a:lnTo>
                    <a:pt x="820" y="84"/>
                  </a:lnTo>
                  <a:lnTo>
                    <a:pt x="821" y="84"/>
                  </a:lnTo>
                  <a:lnTo>
                    <a:pt x="821" y="84"/>
                  </a:lnTo>
                  <a:lnTo>
                    <a:pt x="822" y="84"/>
                  </a:lnTo>
                  <a:lnTo>
                    <a:pt x="822" y="84"/>
                  </a:lnTo>
                  <a:lnTo>
                    <a:pt x="823" y="84"/>
                  </a:lnTo>
                  <a:lnTo>
                    <a:pt x="823" y="84"/>
                  </a:lnTo>
                  <a:lnTo>
                    <a:pt x="824" y="84"/>
                  </a:lnTo>
                  <a:lnTo>
                    <a:pt x="824" y="84"/>
                  </a:lnTo>
                  <a:lnTo>
                    <a:pt x="825" y="84"/>
                  </a:lnTo>
                  <a:lnTo>
                    <a:pt x="825" y="84"/>
                  </a:lnTo>
                  <a:lnTo>
                    <a:pt x="826" y="84"/>
                  </a:lnTo>
                  <a:lnTo>
                    <a:pt x="826" y="84"/>
                  </a:lnTo>
                  <a:lnTo>
                    <a:pt x="827" y="84"/>
                  </a:lnTo>
                  <a:lnTo>
                    <a:pt x="827" y="84"/>
                  </a:lnTo>
                  <a:lnTo>
                    <a:pt x="828" y="84"/>
                  </a:lnTo>
                  <a:lnTo>
                    <a:pt x="828" y="84"/>
                  </a:lnTo>
                  <a:lnTo>
                    <a:pt x="829" y="84"/>
                  </a:lnTo>
                  <a:lnTo>
                    <a:pt x="829" y="84"/>
                  </a:lnTo>
                  <a:lnTo>
                    <a:pt x="830" y="84"/>
                  </a:lnTo>
                  <a:lnTo>
                    <a:pt x="830" y="84"/>
                  </a:lnTo>
                  <a:lnTo>
                    <a:pt x="831" y="84"/>
                  </a:lnTo>
                  <a:lnTo>
                    <a:pt x="831" y="84"/>
                  </a:lnTo>
                  <a:lnTo>
                    <a:pt x="832" y="84"/>
                  </a:lnTo>
                  <a:lnTo>
                    <a:pt x="832" y="84"/>
                  </a:lnTo>
                  <a:lnTo>
                    <a:pt x="833" y="84"/>
                  </a:lnTo>
                  <a:lnTo>
                    <a:pt x="833" y="84"/>
                  </a:lnTo>
                  <a:lnTo>
                    <a:pt x="834" y="84"/>
                  </a:lnTo>
                  <a:lnTo>
                    <a:pt x="834" y="84"/>
                  </a:lnTo>
                  <a:lnTo>
                    <a:pt x="835" y="84"/>
                  </a:lnTo>
                  <a:lnTo>
                    <a:pt x="835" y="84"/>
                  </a:lnTo>
                  <a:lnTo>
                    <a:pt x="836" y="84"/>
                  </a:lnTo>
                  <a:lnTo>
                    <a:pt x="836" y="84"/>
                  </a:lnTo>
                  <a:lnTo>
                    <a:pt x="837" y="84"/>
                  </a:lnTo>
                  <a:lnTo>
                    <a:pt x="837" y="84"/>
                  </a:lnTo>
                  <a:lnTo>
                    <a:pt x="838" y="84"/>
                  </a:lnTo>
                  <a:lnTo>
                    <a:pt x="838" y="84"/>
                  </a:lnTo>
                  <a:lnTo>
                    <a:pt x="839" y="84"/>
                  </a:lnTo>
                  <a:lnTo>
                    <a:pt x="839" y="84"/>
                  </a:lnTo>
                  <a:lnTo>
                    <a:pt x="840" y="84"/>
                  </a:lnTo>
                  <a:lnTo>
                    <a:pt x="840" y="84"/>
                  </a:lnTo>
                  <a:lnTo>
                    <a:pt x="841" y="84"/>
                  </a:lnTo>
                  <a:lnTo>
                    <a:pt x="841" y="84"/>
                  </a:lnTo>
                  <a:lnTo>
                    <a:pt x="842" y="84"/>
                  </a:lnTo>
                  <a:lnTo>
                    <a:pt x="842" y="84"/>
                  </a:lnTo>
                  <a:lnTo>
                    <a:pt x="843" y="84"/>
                  </a:lnTo>
                  <a:lnTo>
                    <a:pt x="843" y="84"/>
                  </a:lnTo>
                  <a:lnTo>
                    <a:pt x="844" y="84"/>
                  </a:lnTo>
                  <a:lnTo>
                    <a:pt x="844" y="84"/>
                  </a:lnTo>
                  <a:lnTo>
                    <a:pt x="845" y="84"/>
                  </a:lnTo>
                  <a:lnTo>
                    <a:pt x="845" y="84"/>
                  </a:lnTo>
                  <a:lnTo>
                    <a:pt x="846" y="84"/>
                  </a:lnTo>
                  <a:lnTo>
                    <a:pt x="902" y="84"/>
                  </a:lnTo>
                  <a:lnTo>
                    <a:pt x="903" y="84"/>
                  </a:lnTo>
                  <a:lnTo>
                    <a:pt x="903" y="84"/>
                  </a:lnTo>
                  <a:lnTo>
                    <a:pt x="904" y="84"/>
                  </a:lnTo>
                  <a:lnTo>
                    <a:pt x="904" y="84"/>
                  </a:lnTo>
                  <a:lnTo>
                    <a:pt x="905" y="84"/>
                  </a:lnTo>
                  <a:lnTo>
                    <a:pt x="905" y="84"/>
                  </a:lnTo>
                  <a:lnTo>
                    <a:pt x="906" y="84"/>
                  </a:lnTo>
                  <a:lnTo>
                    <a:pt x="906" y="84"/>
                  </a:lnTo>
                  <a:lnTo>
                    <a:pt x="907" y="84"/>
                  </a:lnTo>
                  <a:lnTo>
                    <a:pt x="907" y="83"/>
                  </a:lnTo>
                  <a:lnTo>
                    <a:pt x="908" y="82"/>
                  </a:lnTo>
                  <a:lnTo>
                    <a:pt x="908" y="81"/>
                  </a:lnTo>
                  <a:lnTo>
                    <a:pt x="909" y="81"/>
                  </a:lnTo>
                  <a:lnTo>
                    <a:pt x="909" y="82"/>
                  </a:lnTo>
                  <a:lnTo>
                    <a:pt x="910" y="83"/>
                  </a:lnTo>
                  <a:lnTo>
                    <a:pt x="910" y="84"/>
                  </a:lnTo>
                  <a:lnTo>
                    <a:pt x="911" y="84"/>
                  </a:lnTo>
                  <a:lnTo>
                    <a:pt x="911" y="84"/>
                  </a:lnTo>
                  <a:lnTo>
                    <a:pt x="912" y="84"/>
                  </a:lnTo>
                  <a:lnTo>
                    <a:pt x="912" y="84"/>
                  </a:lnTo>
                  <a:lnTo>
                    <a:pt x="913" y="84"/>
                  </a:lnTo>
                  <a:lnTo>
                    <a:pt x="913" y="84"/>
                  </a:lnTo>
                  <a:lnTo>
                    <a:pt x="914" y="84"/>
                  </a:lnTo>
                  <a:lnTo>
                    <a:pt x="914" y="84"/>
                  </a:lnTo>
                  <a:lnTo>
                    <a:pt x="915" y="84"/>
                  </a:lnTo>
                  <a:lnTo>
                    <a:pt x="915" y="84"/>
                  </a:lnTo>
                  <a:lnTo>
                    <a:pt x="916" y="84"/>
                  </a:lnTo>
                  <a:lnTo>
                    <a:pt x="916" y="84"/>
                  </a:lnTo>
                  <a:lnTo>
                    <a:pt x="917" y="84"/>
                  </a:lnTo>
                  <a:lnTo>
                    <a:pt x="917" y="84"/>
                  </a:lnTo>
                  <a:lnTo>
                    <a:pt x="918" y="84"/>
                  </a:lnTo>
                  <a:lnTo>
                    <a:pt x="918" y="84"/>
                  </a:lnTo>
                  <a:lnTo>
                    <a:pt x="919" y="84"/>
                  </a:lnTo>
                  <a:lnTo>
                    <a:pt x="919" y="84"/>
                  </a:lnTo>
                  <a:lnTo>
                    <a:pt x="920" y="84"/>
                  </a:lnTo>
                  <a:lnTo>
                    <a:pt x="920" y="84"/>
                  </a:lnTo>
                  <a:lnTo>
                    <a:pt x="921" y="84"/>
                  </a:lnTo>
                  <a:lnTo>
                    <a:pt x="921" y="84"/>
                  </a:lnTo>
                  <a:lnTo>
                    <a:pt x="922" y="84"/>
                  </a:lnTo>
                  <a:lnTo>
                    <a:pt x="922" y="84"/>
                  </a:lnTo>
                  <a:lnTo>
                    <a:pt x="923" y="84"/>
                  </a:lnTo>
                  <a:lnTo>
                    <a:pt x="923" y="84"/>
                  </a:lnTo>
                  <a:lnTo>
                    <a:pt x="924" y="84"/>
                  </a:lnTo>
                  <a:lnTo>
                    <a:pt x="924" y="84"/>
                  </a:lnTo>
                  <a:lnTo>
                    <a:pt x="925" y="84"/>
                  </a:lnTo>
                  <a:lnTo>
                    <a:pt x="925" y="84"/>
                  </a:lnTo>
                  <a:lnTo>
                    <a:pt x="926" y="84"/>
                  </a:lnTo>
                  <a:lnTo>
                    <a:pt x="926" y="84"/>
                  </a:lnTo>
                  <a:lnTo>
                    <a:pt x="927" y="84"/>
                  </a:lnTo>
                  <a:lnTo>
                    <a:pt x="927" y="84"/>
                  </a:lnTo>
                  <a:lnTo>
                    <a:pt x="928" y="84"/>
                  </a:lnTo>
                  <a:lnTo>
                    <a:pt x="928" y="84"/>
                  </a:lnTo>
                  <a:lnTo>
                    <a:pt x="929" y="84"/>
                  </a:lnTo>
                  <a:lnTo>
                    <a:pt x="929" y="84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1" y="84"/>
                  </a:lnTo>
                  <a:lnTo>
                    <a:pt x="931" y="84"/>
                  </a:lnTo>
                  <a:lnTo>
                    <a:pt x="932" y="84"/>
                  </a:lnTo>
                  <a:lnTo>
                    <a:pt x="932" y="84"/>
                  </a:lnTo>
                  <a:lnTo>
                    <a:pt x="933" y="84"/>
                  </a:lnTo>
                  <a:lnTo>
                    <a:pt x="933" y="84"/>
                  </a:lnTo>
                  <a:lnTo>
                    <a:pt x="934" y="84"/>
                  </a:lnTo>
                  <a:lnTo>
                    <a:pt x="934" y="84"/>
                  </a:lnTo>
                  <a:lnTo>
                    <a:pt x="935" y="84"/>
                  </a:lnTo>
                  <a:lnTo>
                    <a:pt x="935" y="84"/>
                  </a:lnTo>
                  <a:lnTo>
                    <a:pt x="936" y="84"/>
                  </a:lnTo>
                  <a:lnTo>
                    <a:pt x="1042" y="84"/>
                  </a:lnTo>
                  <a:lnTo>
                    <a:pt x="1042" y="84"/>
                  </a:lnTo>
                  <a:lnTo>
                    <a:pt x="1042" y="84"/>
                  </a:lnTo>
                  <a:lnTo>
                    <a:pt x="1043" y="84"/>
                  </a:lnTo>
                  <a:lnTo>
                    <a:pt x="1043" y="84"/>
                  </a:lnTo>
                  <a:lnTo>
                    <a:pt x="1044" y="84"/>
                  </a:lnTo>
                  <a:lnTo>
                    <a:pt x="1044" y="84"/>
                  </a:lnTo>
                  <a:lnTo>
                    <a:pt x="1045" y="84"/>
                  </a:lnTo>
                  <a:lnTo>
                    <a:pt x="1045" y="84"/>
                  </a:lnTo>
                  <a:lnTo>
                    <a:pt x="1046" y="84"/>
                  </a:lnTo>
                  <a:lnTo>
                    <a:pt x="1046" y="84"/>
                  </a:lnTo>
                  <a:lnTo>
                    <a:pt x="1047" y="84"/>
                  </a:lnTo>
                  <a:lnTo>
                    <a:pt x="1047" y="84"/>
                  </a:lnTo>
                  <a:lnTo>
                    <a:pt x="1048" y="84"/>
                  </a:lnTo>
                  <a:lnTo>
                    <a:pt x="1048" y="84"/>
                  </a:lnTo>
                  <a:lnTo>
                    <a:pt x="1049" y="84"/>
                  </a:lnTo>
                  <a:lnTo>
                    <a:pt x="1049" y="84"/>
                  </a:lnTo>
                  <a:lnTo>
                    <a:pt x="1050" y="84"/>
                  </a:lnTo>
                  <a:lnTo>
                    <a:pt x="1050" y="84"/>
                  </a:lnTo>
                  <a:lnTo>
                    <a:pt x="1051" y="84"/>
                  </a:lnTo>
                  <a:lnTo>
                    <a:pt x="1051" y="84"/>
                  </a:lnTo>
                  <a:lnTo>
                    <a:pt x="1052" y="84"/>
                  </a:lnTo>
                  <a:lnTo>
                    <a:pt x="1171" y="84"/>
                  </a:lnTo>
                  <a:lnTo>
                    <a:pt x="1172" y="84"/>
                  </a:lnTo>
                  <a:lnTo>
                    <a:pt x="1172" y="84"/>
                  </a:lnTo>
                  <a:lnTo>
                    <a:pt x="1173" y="84"/>
                  </a:lnTo>
                  <a:lnTo>
                    <a:pt x="1173" y="84"/>
                  </a:lnTo>
                  <a:lnTo>
                    <a:pt x="1174" y="84"/>
                  </a:lnTo>
                  <a:lnTo>
                    <a:pt x="1174" y="84"/>
                  </a:lnTo>
                  <a:lnTo>
                    <a:pt x="1175" y="84"/>
                  </a:lnTo>
                  <a:lnTo>
                    <a:pt x="1175" y="84"/>
                  </a:lnTo>
                  <a:lnTo>
                    <a:pt x="1176" y="84"/>
                  </a:lnTo>
                  <a:lnTo>
                    <a:pt x="1176" y="84"/>
                  </a:lnTo>
                  <a:lnTo>
                    <a:pt x="1177" y="84"/>
                  </a:lnTo>
                  <a:lnTo>
                    <a:pt x="1177" y="84"/>
                  </a:lnTo>
                  <a:lnTo>
                    <a:pt x="1178" y="84"/>
                  </a:lnTo>
                  <a:lnTo>
                    <a:pt x="1178" y="84"/>
                  </a:lnTo>
                  <a:lnTo>
                    <a:pt x="1179" y="84"/>
                  </a:lnTo>
                  <a:lnTo>
                    <a:pt x="1179" y="84"/>
                  </a:lnTo>
                  <a:lnTo>
                    <a:pt x="1180" y="84"/>
                  </a:lnTo>
                  <a:lnTo>
                    <a:pt x="1180" y="84"/>
                  </a:lnTo>
                  <a:lnTo>
                    <a:pt x="1181" y="84"/>
                  </a:lnTo>
                  <a:lnTo>
                    <a:pt x="1181" y="84"/>
                  </a:lnTo>
                  <a:lnTo>
                    <a:pt x="1182" y="84"/>
                  </a:lnTo>
                  <a:lnTo>
                    <a:pt x="1182" y="84"/>
                  </a:lnTo>
                  <a:lnTo>
                    <a:pt x="1183" y="84"/>
                  </a:lnTo>
                  <a:lnTo>
                    <a:pt x="1183" y="84"/>
                  </a:lnTo>
                  <a:lnTo>
                    <a:pt x="1184" y="84"/>
                  </a:lnTo>
                  <a:lnTo>
                    <a:pt x="1184" y="84"/>
                  </a:lnTo>
                  <a:lnTo>
                    <a:pt x="1185" y="84"/>
                  </a:lnTo>
                  <a:lnTo>
                    <a:pt x="1185" y="84"/>
                  </a:lnTo>
                  <a:lnTo>
                    <a:pt x="1186" y="84"/>
                  </a:lnTo>
                  <a:lnTo>
                    <a:pt x="1186" y="84"/>
                  </a:lnTo>
                  <a:lnTo>
                    <a:pt x="1187" y="84"/>
                  </a:lnTo>
                  <a:lnTo>
                    <a:pt x="1187" y="84"/>
                  </a:lnTo>
                  <a:lnTo>
                    <a:pt x="1188" y="84"/>
                  </a:lnTo>
                  <a:lnTo>
                    <a:pt x="1188" y="84"/>
                  </a:lnTo>
                  <a:lnTo>
                    <a:pt x="1189" y="84"/>
                  </a:lnTo>
                  <a:lnTo>
                    <a:pt x="1189" y="84"/>
                  </a:lnTo>
                  <a:lnTo>
                    <a:pt x="1190" y="84"/>
                  </a:lnTo>
                  <a:lnTo>
                    <a:pt x="1313" y="84"/>
                  </a:lnTo>
                  <a:lnTo>
                    <a:pt x="1313" y="84"/>
                  </a:lnTo>
                  <a:lnTo>
                    <a:pt x="1313" y="84"/>
                  </a:lnTo>
                  <a:lnTo>
                    <a:pt x="1314" y="84"/>
                  </a:lnTo>
                  <a:lnTo>
                    <a:pt x="1314" y="84"/>
                  </a:lnTo>
                  <a:lnTo>
                    <a:pt x="1315" y="84"/>
                  </a:lnTo>
                  <a:lnTo>
                    <a:pt x="1315" y="84"/>
                  </a:lnTo>
                  <a:lnTo>
                    <a:pt x="1316" y="84"/>
                  </a:lnTo>
                  <a:lnTo>
                    <a:pt x="1316" y="84"/>
                  </a:lnTo>
                  <a:lnTo>
                    <a:pt x="1317" y="84"/>
                  </a:lnTo>
                  <a:lnTo>
                    <a:pt x="1317" y="84"/>
                  </a:lnTo>
                  <a:lnTo>
                    <a:pt x="1318" y="84"/>
                  </a:lnTo>
                  <a:lnTo>
                    <a:pt x="1318" y="84"/>
                  </a:lnTo>
                  <a:lnTo>
                    <a:pt x="1319" y="84"/>
                  </a:lnTo>
                  <a:lnTo>
                    <a:pt x="1319" y="84"/>
                  </a:lnTo>
                  <a:lnTo>
                    <a:pt x="1320" y="84"/>
                  </a:lnTo>
                  <a:lnTo>
                    <a:pt x="1320" y="84"/>
                  </a:lnTo>
                  <a:lnTo>
                    <a:pt x="1321" y="84"/>
                  </a:lnTo>
                  <a:lnTo>
                    <a:pt x="1321" y="84"/>
                  </a:lnTo>
                  <a:lnTo>
                    <a:pt x="1322" y="84"/>
                  </a:lnTo>
                  <a:lnTo>
                    <a:pt x="1322" y="84"/>
                  </a:lnTo>
                  <a:lnTo>
                    <a:pt x="1323" y="84"/>
                  </a:lnTo>
                  <a:lnTo>
                    <a:pt x="1323" y="84"/>
                  </a:lnTo>
                  <a:lnTo>
                    <a:pt x="1324" y="84"/>
                  </a:lnTo>
                  <a:lnTo>
                    <a:pt x="1324" y="84"/>
                  </a:lnTo>
                  <a:lnTo>
                    <a:pt x="1325" y="84"/>
                  </a:lnTo>
                  <a:lnTo>
                    <a:pt x="1325" y="84"/>
                  </a:lnTo>
                  <a:lnTo>
                    <a:pt x="1326" y="84"/>
                  </a:lnTo>
                  <a:lnTo>
                    <a:pt x="1326" y="84"/>
                  </a:lnTo>
                  <a:lnTo>
                    <a:pt x="1327" y="84"/>
                  </a:lnTo>
                  <a:lnTo>
                    <a:pt x="1327" y="84"/>
                  </a:lnTo>
                  <a:lnTo>
                    <a:pt x="1328" y="84"/>
                  </a:lnTo>
                  <a:lnTo>
                    <a:pt x="1328" y="84"/>
                  </a:lnTo>
                  <a:lnTo>
                    <a:pt x="1376" y="8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0" name="Rectangle 365"/>
            <p:cNvSpPr>
              <a:spLocks noChangeArrowheads="1"/>
            </p:cNvSpPr>
            <p:nvPr/>
          </p:nvSpPr>
          <p:spPr bwMode="auto">
            <a:xfrm>
              <a:off x="5035689" y="3831054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761.59</a:t>
              </a:r>
              <a:endParaRPr lang="en-US" altLang="en-US"/>
            </a:p>
          </p:txBody>
        </p:sp>
        <p:sp>
          <p:nvSpPr>
            <p:cNvPr id="191" name="Rectangle 366"/>
            <p:cNvSpPr>
              <a:spLocks noChangeArrowheads="1"/>
            </p:cNvSpPr>
            <p:nvPr/>
          </p:nvSpPr>
          <p:spPr bwMode="auto">
            <a:xfrm>
              <a:off x="4330840" y="3869154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760.58</a:t>
              </a:r>
              <a:endParaRPr lang="en-US" altLang="en-US"/>
            </a:p>
          </p:txBody>
        </p:sp>
        <p:sp>
          <p:nvSpPr>
            <p:cNvPr id="192" name="Rectangle 367"/>
            <p:cNvSpPr>
              <a:spLocks noChangeArrowheads="1"/>
            </p:cNvSpPr>
            <p:nvPr/>
          </p:nvSpPr>
          <p:spPr bwMode="auto">
            <a:xfrm>
              <a:off x="5746889" y="4032666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762.59</a:t>
              </a:r>
              <a:endParaRPr lang="en-US" altLang="en-US"/>
            </a:p>
          </p:txBody>
        </p:sp>
        <p:sp>
          <p:nvSpPr>
            <p:cNvPr id="193" name="Rectangle 368"/>
            <p:cNvSpPr>
              <a:spLocks noChangeArrowheads="1"/>
            </p:cNvSpPr>
            <p:nvPr/>
          </p:nvSpPr>
          <p:spPr bwMode="auto">
            <a:xfrm>
              <a:off x="6451740" y="4240629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763.60</a:t>
              </a:r>
              <a:endParaRPr lang="en-US" altLang="en-US"/>
            </a:p>
          </p:txBody>
        </p:sp>
        <p:sp>
          <p:nvSpPr>
            <p:cNvPr id="194" name="Freeform 369"/>
            <p:cNvSpPr>
              <a:spLocks/>
            </p:cNvSpPr>
            <p:nvPr/>
          </p:nvSpPr>
          <p:spPr bwMode="auto">
            <a:xfrm>
              <a:off x="2657612" y="4612102"/>
              <a:ext cx="7029451" cy="528639"/>
            </a:xfrm>
            <a:custGeom>
              <a:avLst/>
              <a:gdLst>
                <a:gd name="T0" fmla="*/ 84 w 1376"/>
                <a:gd name="T1" fmla="*/ 84 h 84"/>
                <a:gd name="T2" fmla="*/ 151 w 1376"/>
                <a:gd name="T3" fmla="*/ 84 h 84"/>
                <a:gd name="T4" fmla="*/ 169 w 1376"/>
                <a:gd name="T5" fmla="*/ 84 h 84"/>
                <a:gd name="T6" fmla="*/ 209 w 1376"/>
                <a:gd name="T7" fmla="*/ 84 h 84"/>
                <a:gd name="T8" fmla="*/ 222 w 1376"/>
                <a:gd name="T9" fmla="*/ 84 h 84"/>
                <a:gd name="T10" fmla="*/ 235 w 1376"/>
                <a:gd name="T11" fmla="*/ 84 h 84"/>
                <a:gd name="T12" fmla="*/ 250 w 1376"/>
                <a:gd name="T13" fmla="*/ 84 h 84"/>
                <a:gd name="T14" fmla="*/ 263 w 1376"/>
                <a:gd name="T15" fmla="*/ 84 h 84"/>
                <a:gd name="T16" fmla="*/ 277 w 1376"/>
                <a:gd name="T17" fmla="*/ 84 h 84"/>
                <a:gd name="T18" fmla="*/ 292 w 1376"/>
                <a:gd name="T19" fmla="*/ 84 h 84"/>
                <a:gd name="T20" fmla="*/ 306 w 1376"/>
                <a:gd name="T21" fmla="*/ 84 h 84"/>
                <a:gd name="T22" fmla="*/ 319 w 1376"/>
                <a:gd name="T23" fmla="*/ 84 h 84"/>
                <a:gd name="T24" fmla="*/ 332 w 1376"/>
                <a:gd name="T25" fmla="*/ 84 h 84"/>
                <a:gd name="T26" fmla="*/ 345 w 1376"/>
                <a:gd name="T27" fmla="*/ 84 h 84"/>
                <a:gd name="T28" fmla="*/ 358 w 1376"/>
                <a:gd name="T29" fmla="*/ 84 h 84"/>
                <a:gd name="T30" fmla="*/ 371 w 1376"/>
                <a:gd name="T31" fmla="*/ 84 h 84"/>
                <a:gd name="T32" fmla="*/ 384 w 1376"/>
                <a:gd name="T33" fmla="*/ 84 h 84"/>
                <a:gd name="T34" fmla="*/ 397 w 1376"/>
                <a:gd name="T35" fmla="*/ 84 h 84"/>
                <a:gd name="T36" fmla="*/ 410 w 1376"/>
                <a:gd name="T37" fmla="*/ 84 h 84"/>
                <a:gd name="T38" fmla="*/ 423 w 1376"/>
                <a:gd name="T39" fmla="*/ 84 h 84"/>
                <a:gd name="T40" fmla="*/ 436 w 1376"/>
                <a:gd name="T41" fmla="*/ 84 h 84"/>
                <a:gd name="T42" fmla="*/ 449 w 1376"/>
                <a:gd name="T43" fmla="*/ 84 h 84"/>
                <a:gd name="T44" fmla="*/ 462 w 1376"/>
                <a:gd name="T45" fmla="*/ 84 h 84"/>
                <a:gd name="T46" fmla="*/ 475 w 1376"/>
                <a:gd name="T47" fmla="*/ 84 h 84"/>
                <a:gd name="T48" fmla="*/ 488 w 1376"/>
                <a:gd name="T49" fmla="*/ 84 h 84"/>
                <a:gd name="T50" fmla="*/ 501 w 1376"/>
                <a:gd name="T51" fmla="*/ 84 h 84"/>
                <a:gd name="T52" fmla="*/ 514 w 1376"/>
                <a:gd name="T53" fmla="*/ 84 h 84"/>
                <a:gd name="T54" fmla="*/ 527 w 1376"/>
                <a:gd name="T55" fmla="*/ 84 h 84"/>
                <a:gd name="T56" fmla="*/ 540 w 1376"/>
                <a:gd name="T57" fmla="*/ 84 h 84"/>
                <a:gd name="T58" fmla="*/ 553 w 1376"/>
                <a:gd name="T59" fmla="*/ 84 h 84"/>
                <a:gd name="T60" fmla="*/ 567 w 1376"/>
                <a:gd name="T61" fmla="*/ 84 h 84"/>
                <a:gd name="T62" fmla="*/ 580 w 1376"/>
                <a:gd name="T63" fmla="*/ 84 h 84"/>
                <a:gd name="T64" fmla="*/ 593 w 1376"/>
                <a:gd name="T65" fmla="*/ 84 h 84"/>
                <a:gd name="T66" fmla="*/ 606 w 1376"/>
                <a:gd name="T67" fmla="*/ 84 h 84"/>
                <a:gd name="T68" fmla="*/ 619 w 1376"/>
                <a:gd name="T69" fmla="*/ 84 h 84"/>
                <a:gd name="T70" fmla="*/ 632 w 1376"/>
                <a:gd name="T71" fmla="*/ 31 h 84"/>
                <a:gd name="T72" fmla="*/ 645 w 1376"/>
                <a:gd name="T73" fmla="*/ 84 h 84"/>
                <a:gd name="T74" fmla="*/ 658 w 1376"/>
                <a:gd name="T75" fmla="*/ 84 h 84"/>
                <a:gd name="T76" fmla="*/ 671 w 1376"/>
                <a:gd name="T77" fmla="*/ 84 h 84"/>
                <a:gd name="T78" fmla="*/ 684 w 1376"/>
                <a:gd name="T79" fmla="*/ 84 h 84"/>
                <a:gd name="T80" fmla="*/ 697 w 1376"/>
                <a:gd name="T81" fmla="*/ 84 h 84"/>
                <a:gd name="T82" fmla="*/ 710 w 1376"/>
                <a:gd name="T83" fmla="*/ 84 h 84"/>
                <a:gd name="T84" fmla="*/ 723 w 1376"/>
                <a:gd name="T85" fmla="*/ 84 h 84"/>
                <a:gd name="T86" fmla="*/ 737 w 1376"/>
                <a:gd name="T87" fmla="*/ 84 h 84"/>
                <a:gd name="T88" fmla="*/ 750 w 1376"/>
                <a:gd name="T89" fmla="*/ 84 h 84"/>
                <a:gd name="T90" fmla="*/ 763 w 1376"/>
                <a:gd name="T91" fmla="*/ 84 h 84"/>
                <a:gd name="T92" fmla="*/ 776 w 1376"/>
                <a:gd name="T93" fmla="*/ 84 h 84"/>
                <a:gd name="T94" fmla="*/ 789 w 1376"/>
                <a:gd name="T95" fmla="*/ 84 h 84"/>
                <a:gd name="T96" fmla="*/ 802 w 1376"/>
                <a:gd name="T97" fmla="*/ 84 h 84"/>
                <a:gd name="T98" fmla="*/ 815 w 1376"/>
                <a:gd name="T99" fmla="*/ 84 h 84"/>
                <a:gd name="T100" fmla="*/ 828 w 1376"/>
                <a:gd name="T101" fmla="*/ 84 h 84"/>
                <a:gd name="T102" fmla="*/ 841 w 1376"/>
                <a:gd name="T103" fmla="*/ 84 h 84"/>
                <a:gd name="T104" fmla="*/ 906 w 1376"/>
                <a:gd name="T105" fmla="*/ 84 h 84"/>
                <a:gd name="T106" fmla="*/ 919 w 1376"/>
                <a:gd name="T107" fmla="*/ 84 h 84"/>
                <a:gd name="T108" fmla="*/ 932 w 1376"/>
                <a:gd name="T109" fmla="*/ 84 h 84"/>
                <a:gd name="T110" fmla="*/ 945 w 1376"/>
                <a:gd name="T111" fmla="*/ 84 h 84"/>
                <a:gd name="T112" fmla="*/ 966 w 1376"/>
                <a:gd name="T113" fmla="*/ 84 h 84"/>
                <a:gd name="T114" fmla="*/ 1047 w 1376"/>
                <a:gd name="T115" fmla="*/ 82 h 84"/>
                <a:gd name="T116" fmla="*/ 1060 w 1376"/>
                <a:gd name="T117" fmla="*/ 84 h 84"/>
                <a:gd name="T118" fmla="*/ 1094 w 1376"/>
                <a:gd name="T119" fmla="*/ 84 h 84"/>
                <a:gd name="T120" fmla="*/ 1184 w 1376"/>
                <a:gd name="T121" fmla="*/ 84 h 84"/>
                <a:gd name="T122" fmla="*/ 1318 w 1376"/>
                <a:gd name="T12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6" h="84">
                  <a:moveTo>
                    <a:pt x="0" y="84"/>
                  </a:moveTo>
                  <a:lnTo>
                    <a:pt x="72" y="84"/>
                  </a:lnTo>
                  <a:lnTo>
                    <a:pt x="73" y="84"/>
                  </a:lnTo>
                  <a:lnTo>
                    <a:pt x="73" y="84"/>
                  </a:lnTo>
                  <a:lnTo>
                    <a:pt x="74" y="84"/>
                  </a:lnTo>
                  <a:lnTo>
                    <a:pt x="74" y="84"/>
                  </a:lnTo>
                  <a:lnTo>
                    <a:pt x="75" y="84"/>
                  </a:lnTo>
                  <a:lnTo>
                    <a:pt x="75" y="84"/>
                  </a:lnTo>
                  <a:lnTo>
                    <a:pt x="76" y="84"/>
                  </a:lnTo>
                  <a:lnTo>
                    <a:pt x="76" y="84"/>
                  </a:lnTo>
                  <a:lnTo>
                    <a:pt x="77" y="84"/>
                  </a:lnTo>
                  <a:lnTo>
                    <a:pt x="77" y="84"/>
                  </a:lnTo>
                  <a:lnTo>
                    <a:pt x="78" y="84"/>
                  </a:lnTo>
                  <a:lnTo>
                    <a:pt x="78" y="84"/>
                  </a:lnTo>
                  <a:lnTo>
                    <a:pt x="79" y="84"/>
                  </a:lnTo>
                  <a:lnTo>
                    <a:pt x="79" y="84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1" y="84"/>
                  </a:lnTo>
                  <a:lnTo>
                    <a:pt x="81" y="84"/>
                  </a:lnTo>
                  <a:lnTo>
                    <a:pt x="82" y="84"/>
                  </a:lnTo>
                  <a:lnTo>
                    <a:pt x="82" y="84"/>
                  </a:lnTo>
                  <a:lnTo>
                    <a:pt x="83" y="84"/>
                  </a:lnTo>
                  <a:lnTo>
                    <a:pt x="83" y="84"/>
                  </a:lnTo>
                  <a:lnTo>
                    <a:pt x="84" y="84"/>
                  </a:lnTo>
                  <a:lnTo>
                    <a:pt x="84" y="84"/>
                  </a:lnTo>
                  <a:lnTo>
                    <a:pt x="85" y="84"/>
                  </a:lnTo>
                  <a:lnTo>
                    <a:pt x="85" y="84"/>
                  </a:lnTo>
                  <a:lnTo>
                    <a:pt x="86" y="84"/>
                  </a:lnTo>
                  <a:lnTo>
                    <a:pt x="86" y="84"/>
                  </a:lnTo>
                  <a:lnTo>
                    <a:pt x="87" y="84"/>
                  </a:lnTo>
                  <a:lnTo>
                    <a:pt x="87" y="84"/>
                  </a:lnTo>
                  <a:lnTo>
                    <a:pt x="88" y="84"/>
                  </a:lnTo>
                  <a:lnTo>
                    <a:pt x="88" y="84"/>
                  </a:lnTo>
                  <a:lnTo>
                    <a:pt x="89" y="84"/>
                  </a:lnTo>
                  <a:lnTo>
                    <a:pt x="89" y="84"/>
                  </a:lnTo>
                  <a:lnTo>
                    <a:pt x="90" y="84"/>
                  </a:lnTo>
                  <a:lnTo>
                    <a:pt x="90" y="84"/>
                  </a:lnTo>
                  <a:lnTo>
                    <a:pt x="144" y="84"/>
                  </a:lnTo>
                  <a:lnTo>
                    <a:pt x="145" y="84"/>
                  </a:lnTo>
                  <a:lnTo>
                    <a:pt x="145" y="84"/>
                  </a:lnTo>
                  <a:lnTo>
                    <a:pt x="146" y="84"/>
                  </a:lnTo>
                  <a:lnTo>
                    <a:pt x="146" y="84"/>
                  </a:lnTo>
                  <a:lnTo>
                    <a:pt x="147" y="84"/>
                  </a:lnTo>
                  <a:lnTo>
                    <a:pt x="147" y="84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9" y="84"/>
                  </a:lnTo>
                  <a:lnTo>
                    <a:pt x="149" y="84"/>
                  </a:lnTo>
                  <a:lnTo>
                    <a:pt x="150" y="84"/>
                  </a:lnTo>
                  <a:lnTo>
                    <a:pt x="150" y="84"/>
                  </a:lnTo>
                  <a:lnTo>
                    <a:pt x="151" y="84"/>
                  </a:lnTo>
                  <a:lnTo>
                    <a:pt x="151" y="84"/>
                  </a:lnTo>
                  <a:lnTo>
                    <a:pt x="152" y="84"/>
                  </a:lnTo>
                  <a:lnTo>
                    <a:pt x="152" y="84"/>
                  </a:lnTo>
                  <a:lnTo>
                    <a:pt x="153" y="84"/>
                  </a:lnTo>
                  <a:lnTo>
                    <a:pt x="153" y="84"/>
                  </a:lnTo>
                  <a:lnTo>
                    <a:pt x="154" y="84"/>
                  </a:lnTo>
                  <a:lnTo>
                    <a:pt x="160" y="84"/>
                  </a:lnTo>
                  <a:lnTo>
                    <a:pt x="160" y="84"/>
                  </a:lnTo>
                  <a:lnTo>
                    <a:pt x="160" y="84"/>
                  </a:lnTo>
                  <a:lnTo>
                    <a:pt x="161" y="84"/>
                  </a:lnTo>
                  <a:lnTo>
                    <a:pt x="161" y="84"/>
                  </a:lnTo>
                  <a:lnTo>
                    <a:pt x="162" y="84"/>
                  </a:lnTo>
                  <a:lnTo>
                    <a:pt x="162" y="84"/>
                  </a:lnTo>
                  <a:lnTo>
                    <a:pt x="163" y="84"/>
                  </a:lnTo>
                  <a:lnTo>
                    <a:pt x="163" y="84"/>
                  </a:lnTo>
                  <a:lnTo>
                    <a:pt x="164" y="84"/>
                  </a:lnTo>
                  <a:lnTo>
                    <a:pt x="164" y="84"/>
                  </a:lnTo>
                  <a:lnTo>
                    <a:pt x="165" y="84"/>
                  </a:lnTo>
                  <a:lnTo>
                    <a:pt x="165" y="8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9" y="84"/>
                  </a:lnTo>
                  <a:lnTo>
                    <a:pt x="169" y="84"/>
                  </a:lnTo>
                  <a:lnTo>
                    <a:pt x="170" y="84"/>
                  </a:lnTo>
                  <a:lnTo>
                    <a:pt x="170" y="84"/>
                  </a:lnTo>
                  <a:lnTo>
                    <a:pt x="171" y="84"/>
                  </a:lnTo>
                  <a:lnTo>
                    <a:pt x="171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3" y="84"/>
                  </a:lnTo>
                  <a:lnTo>
                    <a:pt x="173" y="84"/>
                  </a:lnTo>
                  <a:lnTo>
                    <a:pt x="174" y="84"/>
                  </a:lnTo>
                  <a:lnTo>
                    <a:pt x="174" y="84"/>
                  </a:lnTo>
                  <a:lnTo>
                    <a:pt x="175" y="84"/>
                  </a:lnTo>
                  <a:lnTo>
                    <a:pt x="175" y="84"/>
                  </a:lnTo>
                  <a:lnTo>
                    <a:pt x="186" y="84"/>
                  </a:lnTo>
                  <a:lnTo>
                    <a:pt x="186" y="84"/>
                  </a:lnTo>
                  <a:lnTo>
                    <a:pt x="186" y="84"/>
                  </a:lnTo>
                  <a:lnTo>
                    <a:pt x="187" y="84"/>
                  </a:lnTo>
                  <a:lnTo>
                    <a:pt x="187" y="84"/>
                  </a:lnTo>
                  <a:lnTo>
                    <a:pt x="188" y="84"/>
                  </a:lnTo>
                  <a:lnTo>
                    <a:pt x="188" y="84"/>
                  </a:lnTo>
                  <a:lnTo>
                    <a:pt x="189" y="84"/>
                  </a:lnTo>
                  <a:lnTo>
                    <a:pt x="189" y="84"/>
                  </a:lnTo>
                  <a:lnTo>
                    <a:pt x="190" y="84"/>
                  </a:lnTo>
                  <a:lnTo>
                    <a:pt x="190" y="84"/>
                  </a:lnTo>
                  <a:lnTo>
                    <a:pt x="209" y="84"/>
                  </a:lnTo>
                  <a:lnTo>
                    <a:pt x="209" y="84"/>
                  </a:lnTo>
                  <a:lnTo>
                    <a:pt x="209" y="84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1" y="84"/>
                  </a:lnTo>
                  <a:lnTo>
                    <a:pt x="211" y="84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3" y="84"/>
                  </a:lnTo>
                  <a:lnTo>
                    <a:pt x="213" y="84"/>
                  </a:lnTo>
                  <a:lnTo>
                    <a:pt x="214" y="84"/>
                  </a:lnTo>
                  <a:lnTo>
                    <a:pt x="214" y="84"/>
                  </a:lnTo>
                  <a:lnTo>
                    <a:pt x="215" y="84"/>
                  </a:lnTo>
                  <a:lnTo>
                    <a:pt x="215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7" y="84"/>
                  </a:lnTo>
                  <a:lnTo>
                    <a:pt x="217" y="84"/>
                  </a:lnTo>
                  <a:lnTo>
                    <a:pt x="218" y="84"/>
                  </a:lnTo>
                  <a:lnTo>
                    <a:pt x="218" y="84"/>
                  </a:lnTo>
                  <a:lnTo>
                    <a:pt x="219" y="84"/>
                  </a:lnTo>
                  <a:lnTo>
                    <a:pt x="219" y="84"/>
                  </a:lnTo>
                  <a:lnTo>
                    <a:pt x="220" y="84"/>
                  </a:lnTo>
                  <a:lnTo>
                    <a:pt x="220" y="84"/>
                  </a:lnTo>
                  <a:lnTo>
                    <a:pt x="221" y="84"/>
                  </a:lnTo>
                  <a:lnTo>
                    <a:pt x="221" y="84"/>
                  </a:lnTo>
                  <a:lnTo>
                    <a:pt x="222" y="84"/>
                  </a:lnTo>
                  <a:lnTo>
                    <a:pt x="222" y="84"/>
                  </a:lnTo>
                  <a:lnTo>
                    <a:pt x="223" y="84"/>
                  </a:lnTo>
                  <a:lnTo>
                    <a:pt x="223" y="84"/>
                  </a:lnTo>
                  <a:lnTo>
                    <a:pt x="224" y="84"/>
                  </a:lnTo>
                  <a:lnTo>
                    <a:pt x="224" y="84"/>
                  </a:lnTo>
                  <a:lnTo>
                    <a:pt x="225" y="84"/>
                  </a:lnTo>
                  <a:lnTo>
                    <a:pt x="225" y="84"/>
                  </a:lnTo>
                  <a:lnTo>
                    <a:pt x="226" y="84"/>
                  </a:lnTo>
                  <a:lnTo>
                    <a:pt x="226" y="84"/>
                  </a:lnTo>
                  <a:lnTo>
                    <a:pt x="227" y="84"/>
                  </a:lnTo>
                  <a:lnTo>
                    <a:pt x="227" y="84"/>
                  </a:lnTo>
                  <a:lnTo>
                    <a:pt x="228" y="84"/>
                  </a:lnTo>
                  <a:lnTo>
                    <a:pt x="228" y="84"/>
                  </a:lnTo>
                  <a:lnTo>
                    <a:pt x="229" y="84"/>
                  </a:lnTo>
                  <a:lnTo>
                    <a:pt x="229" y="84"/>
                  </a:lnTo>
                  <a:lnTo>
                    <a:pt x="230" y="84"/>
                  </a:lnTo>
                  <a:lnTo>
                    <a:pt x="230" y="84"/>
                  </a:lnTo>
                  <a:lnTo>
                    <a:pt x="231" y="84"/>
                  </a:lnTo>
                  <a:lnTo>
                    <a:pt x="231" y="84"/>
                  </a:lnTo>
                  <a:lnTo>
                    <a:pt x="232" y="84"/>
                  </a:lnTo>
                  <a:lnTo>
                    <a:pt x="232" y="84"/>
                  </a:lnTo>
                  <a:lnTo>
                    <a:pt x="233" y="84"/>
                  </a:lnTo>
                  <a:lnTo>
                    <a:pt x="233" y="84"/>
                  </a:lnTo>
                  <a:lnTo>
                    <a:pt x="234" y="84"/>
                  </a:lnTo>
                  <a:lnTo>
                    <a:pt x="234" y="84"/>
                  </a:lnTo>
                  <a:lnTo>
                    <a:pt x="235" y="84"/>
                  </a:lnTo>
                  <a:lnTo>
                    <a:pt x="235" y="84"/>
                  </a:lnTo>
                  <a:lnTo>
                    <a:pt x="236" y="84"/>
                  </a:lnTo>
                  <a:lnTo>
                    <a:pt x="236" y="84"/>
                  </a:lnTo>
                  <a:lnTo>
                    <a:pt x="237" y="84"/>
                  </a:lnTo>
                  <a:lnTo>
                    <a:pt x="237" y="84"/>
                  </a:lnTo>
                  <a:lnTo>
                    <a:pt x="238" y="84"/>
                  </a:lnTo>
                  <a:lnTo>
                    <a:pt x="241" y="84"/>
                  </a:lnTo>
                  <a:lnTo>
                    <a:pt x="241" y="84"/>
                  </a:lnTo>
                  <a:lnTo>
                    <a:pt x="241" y="84"/>
                  </a:lnTo>
                  <a:lnTo>
                    <a:pt x="242" y="84"/>
                  </a:lnTo>
                  <a:lnTo>
                    <a:pt x="242" y="84"/>
                  </a:lnTo>
                  <a:lnTo>
                    <a:pt x="243" y="84"/>
                  </a:lnTo>
                  <a:lnTo>
                    <a:pt x="243" y="84"/>
                  </a:lnTo>
                  <a:lnTo>
                    <a:pt x="244" y="84"/>
                  </a:lnTo>
                  <a:lnTo>
                    <a:pt x="244" y="84"/>
                  </a:lnTo>
                  <a:lnTo>
                    <a:pt x="245" y="84"/>
                  </a:lnTo>
                  <a:lnTo>
                    <a:pt x="245" y="84"/>
                  </a:lnTo>
                  <a:lnTo>
                    <a:pt x="246" y="84"/>
                  </a:lnTo>
                  <a:lnTo>
                    <a:pt x="246" y="84"/>
                  </a:lnTo>
                  <a:lnTo>
                    <a:pt x="247" y="84"/>
                  </a:lnTo>
                  <a:lnTo>
                    <a:pt x="247" y="84"/>
                  </a:lnTo>
                  <a:lnTo>
                    <a:pt x="248" y="84"/>
                  </a:lnTo>
                  <a:lnTo>
                    <a:pt x="248" y="84"/>
                  </a:lnTo>
                  <a:lnTo>
                    <a:pt x="249" y="84"/>
                  </a:lnTo>
                  <a:lnTo>
                    <a:pt x="249" y="84"/>
                  </a:lnTo>
                  <a:lnTo>
                    <a:pt x="250" y="84"/>
                  </a:lnTo>
                  <a:lnTo>
                    <a:pt x="250" y="84"/>
                  </a:lnTo>
                  <a:lnTo>
                    <a:pt x="251" y="84"/>
                  </a:lnTo>
                  <a:lnTo>
                    <a:pt x="251" y="8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3" y="84"/>
                  </a:lnTo>
                  <a:lnTo>
                    <a:pt x="253" y="84"/>
                  </a:lnTo>
                  <a:lnTo>
                    <a:pt x="254" y="84"/>
                  </a:lnTo>
                  <a:lnTo>
                    <a:pt x="254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6" y="84"/>
                  </a:lnTo>
                  <a:lnTo>
                    <a:pt x="256" y="84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8" y="84"/>
                  </a:lnTo>
                  <a:lnTo>
                    <a:pt x="258" y="84"/>
                  </a:lnTo>
                  <a:lnTo>
                    <a:pt x="259" y="84"/>
                  </a:lnTo>
                  <a:lnTo>
                    <a:pt x="259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1" y="84"/>
                  </a:lnTo>
                  <a:lnTo>
                    <a:pt x="261" y="84"/>
                  </a:lnTo>
                  <a:lnTo>
                    <a:pt x="262" y="84"/>
                  </a:lnTo>
                  <a:lnTo>
                    <a:pt x="262" y="84"/>
                  </a:lnTo>
                  <a:lnTo>
                    <a:pt x="263" y="84"/>
                  </a:lnTo>
                  <a:lnTo>
                    <a:pt x="263" y="84"/>
                  </a:lnTo>
                  <a:lnTo>
                    <a:pt x="264" y="84"/>
                  </a:lnTo>
                  <a:lnTo>
                    <a:pt x="264" y="84"/>
                  </a:lnTo>
                  <a:lnTo>
                    <a:pt x="265" y="84"/>
                  </a:lnTo>
                  <a:lnTo>
                    <a:pt x="265" y="84"/>
                  </a:lnTo>
                  <a:lnTo>
                    <a:pt x="266" y="84"/>
                  </a:lnTo>
                  <a:lnTo>
                    <a:pt x="266" y="84"/>
                  </a:lnTo>
                  <a:lnTo>
                    <a:pt x="267" y="84"/>
                  </a:lnTo>
                  <a:lnTo>
                    <a:pt x="267" y="84"/>
                  </a:lnTo>
                  <a:lnTo>
                    <a:pt x="268" y="84"/>
                  </a:lnTo>
                  <a:lnTo>
                    <a:pt x="268" y="84"/>
                  </a:lnTo>
                  <a:lnTo>
                    <a:pt x="269" y="84"/>
                  </a:lnTo>
                  <a:lnTo>
                    <a:pt x="269" y="84"/>
                  </a:lnTo>
                  <a:lnTo>
                    <a:pt x="270" y="84"/>
                  </a:lnTo>
                  <a:lnTo>
                    <a:pt x="270" y="84"/>
                  </a:lnTo>
                  <a:lnTo>
                    <a:pt x="271" y="84"/>
                  </a:lnTo>
                  <a:lnTo>
                    <a:pt x="271" y="84"/>
                  </a:lnTo>
                  <a:lnTo>
                    <a:pt x="272" y="84"/>
                  </a:lnTo>
                  <a:lnTo>
                    <a:pt x="272" y="84"/>
                  </a:lnTo>
                  <a:lnTo>
                    <a:pt x="274" y="84"/>
                  </a:lnTo>
                  <a:lnTo>
                    <a:pt x="275" y="84"/>
                  </a:lnTo>
                  <a:lnTo>
                    <a:pt x="275" y="84"/>
                  </a:lnTo>
                  <a:lnTo>
                    <a:pt x="276" y="84"/>
                  </a:lnTo>
                  <a:lnTo>
                    <a:pt x="276" y="84"/>
                  </a:lnTo>
                  <a:lnTo>
                    <a:pt x="277" y="84"/>
                  </a:lnTo>
                  <a:lnTo>
                    <a:pt x="277" y="84"/>
                  </a:lnTo>
                  <a:lnTo>
                    <a:pt x="278" y="84"/>
                  </a:lnTo>
                  <a:lnTo>
                    <a:pt x="278" y="84"/>
                  </a:lnTo>
                  <a:lnTo>
                    <a:pt x="279" y="84"/>
                  </a:lnTo>
                  <a:lnTo>
                    <a:pt x="279" y="84"/>
                  </a:lnTo>
                  <a:lnTo>
                    <a:pt x="280" y="84"/>
                  </a:lnTo>
                  <a:lnTo>
                    <a:pt x="280" y="84"/>
                  </a:lnTo>
                  <a:lnTo>
                    <a:pt x="281" y="84"/>
                  </a:lnTo>
                  <a:lnTo>
                    <a:pt x="281" y="84"/>
                  </a:lnTo>
                  <a:lnTo>
                    <a:pt x="282" y="84"/>
                  </a:lnTo>
                  <a:lnTo>
                    <a:pt x="282" y="84"/>
                  </a:lnTo>
                  <a:lnTo>
                    <a:pt x="283" y="84"/>
                  </a:lnTo>
                  <a:lnTo>
                    <a:pt x="283" y="84"/>
                  </a:lnTo>
                  <a:lnTo>
                    <a:pt x="284" y="84"/>
                  </a:lnTo>
                  <a:lnTo>
                    <a:pt x="284" y="84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8" y="84"/>
                  </a:lnTo>
                  <a:lnTo>
                    <a:pt x="288" y="84"/>
                  </a:lnTo>
                  <a:lnTo>
                    <a:pt x="289" y="84"/>
                  </a:lnTo>
                  <a:lnTo>
                    <a:pt x="289" y="84"/>
                  </a:lnTo>
                  <a:lnTo>
                    <a:pt x="290" y="84"/>
                  </a:lnTo>
                  <a:lnTo>
                    <a:pt x="290" y="84"/>
                  </a:lnTo>
                  <a:lnTo>
                    <a:pt x="291" y="84"/>
                  </a:lnTo>
                  <a:lnTo>
                    <a:pt x="291" y="84"/>
                  </a:lnTo>
                  <a:lnTo>
                    <a:pt x="292" y="84"/>
                  </a:lnTo>
                  <a:lnTo>
                    <a:pt x="292" y="84"/>
                  </a:lnTo>
                  <a:lnTo>
                    <a:pt x="293" y="84"/>
                  </a:lnTo>
                  <a:lnTo>
                    <a:pt x="293" y="84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5" y="84"/>
                  </a:lnTo>
                  <a:lnTo>
                    <a:pt x="295" y="84"/>
                  </a:lnTo>
                  <a:lnTo>
                    <a:pt x="296" y="84"/>
                  </a:lnTo>
                  <a:lnTo>
                    <a:pt x="296" y="84"/>
                  </a:lnTo>
                  <a:lnTo>
                    <a:pt x="297" y="84"/>
                  </a:lnTo>
                  <a:lnTo>
                    <a:pt x="297" y="84"/>
                  </a:lnTo>
                  <a:lnTo>
                    <a:pt x="300" y="84"/>
                  </a:lnTo>
                  <a:lnTo>
                    <a:pt x="300" y="84"/>
                  </a:lnTo>
                  <a:lnTo>
                    <a:pt x="300" y="84"/>
                  </a:lnTo>
                  <a:lnTo>
                    <a:pt x="301" y="84"/>
                  </a:lnTo>
                  <a:lnTo>
                    <a:pt x="301" y="84"/>
                  </a:lnTo>
                  <a:lnTo>
                    <a:pt x="302" y="84"/>
                  </a:lnTo>
                  <a:lnTo>
                    <a:pt x="302" y="84"/>
                  </a:lnTo>
                  <a:lnTo>
                    <a:pt x="303" y="84"/>
                  </a:lnTo>
                  <a:lnTo>
                    <a:pt x="303" y="84"/>
                  </a:lnTo>
                  <a:lnTo>
                    <a:pt x="304" y="84"/>
                  </a:lnTo>
                  <a:lnTo>
                    <a:pt x="304" y="84"/>
                  </a:lnTo>
                  <a:lnTo>
                    <a:pt x="305" y="84"/>
                  </a:lnTo>
                  <a:lnTo>
                    <a:pt x="305" y="84"/>
                  </a:lnTo>
                  <a:lnTo>
                    <a:pt x="306" y="84"/>
                  </a:lnTo>
                  <a:lnTo>
                    <a:pt x="306" y="84"/>
                  </a:lnTo>
                  <a:lnTo>
                    <a:pt x="307" y="84"/>
                  </a:lnTo>
                  <a:lnTo>
                    <a:pt x="307" y="84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9" y="84"/>
                  </a:lnTo>
                  <a:lnTo>
                    <a:pt x="309" y="84"/>
                  </a:lnTo>
                  <a:lnTo>
                    <a:pt x="310" y="84"/>
                  </a:lnTo>
                  <a:lnTo>
                    <a:pt x="310" y="84"/>
                  </a:lnTo>
                  <a:lnTo>
                    <a:pt x="311" y="84"/>
                  </a:lnTo>
                  <a:lnTo>
                    <a:pt x="311" y="84"/>
                  </a:lnTo>
                  <a:lnTo>
                    <a:pt x="312" y="84"/>
                  </a:lnTo>
                  <a:lnTo>
                    <a:pt x="312" y="84"/>
                  </a:lnTo>
                  <a:lnTo>
                    <a:pt x="313" y="84"/>
                  </a:lnTo>
                  <a:lnTo>
                    <a:pt x="313" y="84"/>
                  </a:lnTo>
                  <a:lnTo>
                    <a:pt x="314" y="84"/>
                  </a:lnTo>
                  <a:lnTo>
                    <a:pt x="314" y="84"/>
                  </a:lnTo>
                  <a:lnTo>
                    <a:pt x="315" y="84"/>
                  </a:lnTo>
                  <a:lnTo>
                    <a:pt x="315" y="84"/>
                  </a:lnTo>
                  <a:lnTo>
                    <a:pt x="316" y="84"/>
                  </a:lnTo>
                  <a:lnTo>
                    <a:pt x="316" y="84"/>
                  </a:lnTo>
                  <a:lnTo>
                    <a:pt x="317" y="84"/>
                  </a:lnTo>
                  <a:lnTo>
                    <a:pt x="317" y="84"/>
                  </a:lnTo>
                  <a:lnTo>
                    <a:pt x="318" y="84"/>
                  </a:lnTo>
                  <a:lnTo>
                    <a:pt x="318" y="84"/>
                  </a:lnTo>
                  <a:lnTo>
                    <a:pt x="319" y="84"/>
                  </a:lnTo>
                  <a:lnTo>
                    <a:pt x="319" y="84"/>
                  </a:lnTo>
                  <a:lnTo>
                    <a:pt x="320" y="84"/>
                  </a:lnTo>
                  <a:lnTo>
                    <a:pt x="320" y="84"/>
                  </a:lnTo>
                  <a:lnTo>
                    <a:pt x="321" y="84"/>
                  </a:lnTo>
                  <a:lnTo>
                    <a:pt x="321" y="84"/>
                  </a:lnTo>
                  <a:lnTo>
                    <a:pt x="322" y="84"/>
                  </a:lnTo>
                  <a:lnTo>
                    <a:pt x="322" y="84"/>
                  </a:lnTo>
                  <a:lnTo>
                    <a:pt x="323" y="84"/>
                  </a:lnTo>
                  <a:lnTo>
                    <a:pt x="323" y="84"/>
                  </a:lnTo>
                  <a:lnTo>
                    <a:pt x="324" y="84"/>
                  </a:lnTo>
                  <a:lnTo>
                    <a:pt x="324" y="84"/>
                  </a:lnTo>
                  <a:lnTo>
                    <a:pt x="325" y="84"/>
                  </a:lnTo>
                  <a:lnTo>
                    <a:pt x="325" y="84"/>
                  </a:lnTo>
                  <a:lnTo>
                    <a:pt x="326" y="84"/>
                  </a:lnTo>
                  <a:lnTo>
                    <a:pt x="326" y="84"/>
                  </a:lnTo>
                  <a:lnTo>
                    <a:pt x="327" y="84"/>
                  </a:lnTo>
                  <a:lnTo>
                    <a:pt x="327" y="84"/>
                  </a:lnTo>
                  <a:lnTo>
                    <a:pt x="328" y="84"/>
                  </a:lnTo>
                  <a:lnTo>
                    <a:pt x="328" y="84"/>
                  </a:lnTo>
                  <a:lnTo>
                    <a:pt x="329" y="84"/>
                  </a:lnTo>
                  <a:lnTo>
                    <a:pt x="329" y="84"/>
                  </a:lnTo>
                  <a:lnTo>
                    <a:pt x="330" y="84"/>
                  </a:lnTo>
                  <a:lnTo>
                    <a:pt x="330" y="84"/>
                  </a:lnTo>
                  <a:lnTo>
                    <a:pt x="331" y="84"/>
                  </a:lnTo>
                  <a:lnTo>
                    <a:pt x="331" y="84"/>
                  </a:lnTo>
                  <a:lnTo>
                    <a:pt x="332" y="84"/>
                  </a:lnTo>
                  <a:lnTo>
                    <a:pt x="332" y="84"/>
                  </a:lnTo>
                  <a:lnTo>
                    <a:pt x="333" y="84"/>
                  </a:lnTo>
                  <a:lnTo>
                    <a:pt x="333" y="84"/>
                  </a:lnTo>
                  <a:lnTo>
                    <a:pt x="334" y="84"/>
                  </a:lnTo>
                  <a:lnTo>
                    <a:pt x="334" y="84"/>
                  </a:lnTo>
                  <a:lnTo>
                    <a:pt x="335" y="84"/>
                  </a:lnTo>
                  <a:lnTo>
                    <a:pt x="335" y="84"/>
                  </a:lnTo>
                  <a:lnTo>
                    <a:pt x="336" y="84"/>
                  </a:lnTo>
                  <a:lnTo>
                    <a:pt x="336" y="84"/>
                  </a:lnTo>
                  <a:lnTo>
                    <a:pt x="337" y="84"/>
                  </a:lnTo>
                  <a:lnTo>
                    <a:pt x="337" y="84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39" y="84"/>
                  </a:lnTo>
                  <a:lnTo>
                    <a:pt x="339" y="84"/>
                  </a:lnTo>
                  <a:lnTo>
                    <a:pt x="340" y="84"/>
                  </a:lnTo>
                  <a:lnTo>
                    <a:pt x="340" y="84"/>
                  </a:lnTo>
                  <a:lnTo>
                    <a:pt x="341" y="84"/>
                  </a:lnTo>
                  <a:lnTo>
                    <a:pt x="341" y="84"/>
                  </a:lnTo>
                  <a:lnTo>
                    <a:pt x="342" y="84"/>
                  </a:lnTo>
                  <a:lnTo>
                    <a:pt x="342" y="84"/>
                  </a:lnTo>
                  <a:lnTo>
                    <a:pt x="343" y="84"/>
                  </a:lnTo>
                  <a:lnTo>
                    <a:pt x="343" y="84"/>
                  </a:lnTo>
                  <a:lnTo>
                    <a:pt x="344" y="84"/>
                  </a:lnTo>
                  <a:lnTo>
                    <a:pt x="344" y="84"/>
                  </a:lnTo>
                  <a:lnTo>
                    <a:pt x="345" y="84"/>
                  </a:lnTo>
                  <a:lnTo>
                    <a:pt x="345" y="84"/>
                  </a:lnTo>
                  <a:lnTo>
                    <a:pt x="346" y="84"/>
                  </a:lnTo>
                  <a:lnTo>
                    <a:pt x="346" y="84"/>
                  </a:lnTo>
                  <a:lnTo>
                    <a:pt x="347" y="84"/>
                  </a:lnTo>
                  <a:lnTo>
                    <a:pt x="347" y="84"/>
                  </a:lnTo>
                  <a:lnTo>
                    <a:pt x="348" y="84"/>
                  </a:lnTo>
                  <a:lnTo>
                    <a:pt x="348" y="84"/>
                  </a:lnTo>
                  <a:lnTo>
                    <a:pt x="349" y="84"/>
                  </a:lnTo>
                  <a:lnTo>
                    <a:pt x="349" y="84"/>
                  </a:lnTo>
                  <a:lnTo>
                    <a:pt x="350" y="84"/>
                  </a:lnTo>
                  <a:lnTo>
                    <a:pt x="350" y="84"/>
                  </a:lnTo>
                  <a:lnTo>
                    <a:pt x="351" y="84"/>
                  </a:lnTo>
                  <a:lnTo>
                    <a:pt x="351" y="84"/>
                  </a:lnTo>
                  <a:lnTo>
                    <a:pt x="352" y="84"/>
                  </a:lnTo>
                  <a:lnTo>
                    <a:pt x="352" y="84"/>
                  </a:lnTo>
                  <a:lnTo>
                    <a:pt x="353" y="84"/>
                  </a:lnTo>
                  <a:lnTo>
                    <a:pt x="353" y="83"/>
                  </a:lnTo>
                  <a:lnTo>
                    <a:pt x="354" y="74"/>
                  </a:lnTo>
                  <a:lnTo>
                    <a:pt x="354" y="52"/>
                  </a:lnTo>
                  <a:lnTo>
                    <a:pt x="355" y="30"/>
                  </a:lnTo>
                  <a:lnTo>
                    <a:pt x="355" y="23"/>
                  </a:lnTo>
                  <a:lnTo>
                    <a:pt x="356" y="38"/>
                  </a:lnTo>
                  <a:lnTo>
                    <a:pt x="356" y="62"/>
                  </a:lnTo>
                  <a:lnTo>
                    <a:pt x="357" y="79"/>
                  </a:lnTo>
                  <a:lnTo>
                    <a:pt x="357" y="84"/>
                  </a:lnTo>
                  <a:lnTo>
                    <a:pt x="358" y="84"/>
                  </a:lnTo>
                  <a:lnTo>
                    <a:pt x="358" y="84"/>
                  </a:lnTo>
                  <a:lnTo>
                    <a:pt x="359" y="84"/>
                  </a:lnTo>
                  <a:lnTo>
                    <a:pt x="359" y="84"/>
                  </a:lnTo>
                  <a:lnTo>
                    <a:pt x="360" y="84"/>
                  </a:lnTo>
                  <a:lnTo>
                    <a:pt x="360" y="84"/>
                  </a:lnTo>
                  <a:lnTo>
                    <a:pt x="361" y="84"/>
                  </a:lnTo>
                  <a:lnTo>
                    <a:pt x="361" y="84"/>
                  </a:lnTo>
                  <a:lnTo>
                    <a:pt x="362" y="84"/>
                  </a:lnTo>
                  <a:lnTo>
                    <a:pt x="362" y="84"/>
                  </a:lnTo>
                  <a:lnTo>
                    <a:pt x="363" y="84"/>
                  </a:lnTo>
                  <a:lnTo>
                    <a:pt x="363" y="84"/>
                  </a:lnTo>
                  <a:lnTo>
                    <a:pt x="364" y="84"/>
                  </a:lnTo>
                  <a:lnTo>
                    <a:pt x="364" y="84"/>
                  </a:lnTo>
                  <a:lnTo>
                    <a:pt x="365" y="84"/>
                  </a:lnTo>
                  <a:lnTo>
                    <a:pt x="365" y="84"/>
                  </a:lnTo>
                  <a:lnTo>
                    <a:pt x="366" y="84"/>
                  </a:lnTo>
                  <a:lnTo>
                    <a:pt x="366" y="84"/>
                  </a:lnTo>
                  <a:lnTo>
                    <a:pt x="367" y="84"/>
                  </a:lnTo>
                  <a:lnTo>
                    <a:pt x="367" y="84"/>
                  </a:lnTo>
                  <a:lnTo>
                    <a:pt x="368" y="84"/>
                  </a:lnTo>
                  <a:lnTo>
                    <a:pt x="368" y="84"/>
                  </a:lnTo>
                  <a:lnTo>
                    <a:pt x="369" y="84"/>
                  </a:lnTo>
                  <a:lnTo>
                    <a:pt x="369" y="84"/>
                  </a:lnTo>
                  <a:lnTo>
                    <a:pt x="370" y="84"/>
                  </a:lnTo>
                  <a:lnTo>
                    <a:pt x="370" y="84"/>
                  </a:lnTo>
                  <a:lnTo>
                    <a:pt x="371" y="84"/>
                  </a:lnTo>
                  <a:lnTo>
                    <a:pt x="371" y="84"/>
                  </a:lnTo>
                  <a:lnTo>
                    <a:pt x="372" y="84"/>
                  </a:lnTo>
                  <a:lnTo>
                    <a:pt x="372" y="84"/>
                  </a:lnTo>
                  <a:lnTo>
                    <a:pt x="373" y="84"/>
                  </a:lnTo>
                  <a:lnTo>
                    <a:pt x="373" y="84"/>
                  </a:lnTo>
                  <a:lnTo>
                    <a:pt x="374" y="84"/>
                  </a:lnTo>
                  <a:lnTo>
                    <a:pt x="374" y="84"/>
                  </a:lnTo>
                  <a:lnTo>
                    <a:pt x="375" y="84"/>
                  </a:lnTo>
                  <a:lnTo>
                    <a:pt x="375" y="84"/>
                  </a:lnTo>
                  <a:lnTo>
                    <a:pt x="376" y="84"/>
                  </a:lnTo>
                  <a:lnTo>
                    <a:pt x="376" y="84"/>
                  </a:lnTo>
                  <a:lnTo>
                    <a:pt x="377" y="84"/>
                  </a:lnTo>
                  <a:lnTo>
                    <a:pt x="377" y="84"/>
                  </a:lnTo>
                  <a:lnTo>
                    <a:pt x="378" y="84"/>
                  </a:lnTo>
                  <a:lnTo>
                    <a:pt x="378" y="84"/>
                  </a:lnTo>
                  <a:lnTo>
                    <a:pt x="379" y="84"/>
                  </a:lnTo>
                  <a:lnTo>
                    <a:pt x="379" y="84"/>
                  </a:lnTo>
                  <a:lnTo>
                    <a:pt x="380" y="84"/>
                  </a:lnTo>
                  <a:lnTo>
                    <a:pt x="380" y="84"/>
                  </a:lnTo>
                  <a:lnTo>
                    <a:pt x="381" y="84"/>
                  </a:lnTo>
                  <a:lnTo>
                    <a:pt x="381" y="84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3" y="84"/>
                  </a:lnTo>
                  <a:lnTo>
                    <a:pt x="383" y="84"/>
                  </a:lnTo>
                  <a:lnTo>
                    <a:pt x="384" y="84"/>
                  </a:lnTo>
                  <a:lnTo>
                    <a:pt x="384" y="84"/>
                  </a:lnTo>
                  <a:lnTo>
                    <a:pt x="385" y="84"/>
                  </a:lnTo>
                  <a:lnTo>
                    <a:pt x="385" y="84"/>
                  </a:lnTo>
                  <a:lnTo>
                    <a:pt x="386" y="84"/>
                  </a:lnTo>
                  <a:lnTo>
                    <a:pt x="386" y="84"/>
                  </a:lnTo>
                  <a:lnTo>
                    <a:pt x="387" y="84"/>
                  </a:lnTo>
                  <a:lnTo>
                    <a:pt x="387" y="84"/>
                  </a:lnTo>
                  <a:lnTo>
                    <a:pt x="388" y="84"/>
                  </a:lnTo>
                  <a:lnTo>
                    <a:pt x="388" y="84"/>
                  </a:lnTo>
                  <a:lnTo>
                    <a:pt x="389" y="84"/>
                  </a:lnTo>
                  <a:lnTo>
                    <a:pt x="389" y="84"/>
                  </a:lnTo>
                  <a:lnTo>
                    <a:pt x="390" y="84"/>
                  </a:lnTo>
                  <a:lnTo>
                    <a:pt x="390" y="84"/>
                  </a:lnTo>
                  <a:lnTo>
                    <a:pt x="391" y="84"/>
                  </a:lnTo>
                  <a:lnTo>
                    <a:pt x="391" y="84"/>
                  </a:lnTo>
                  <a:lnTo>
                    <a:pt x="392" y="84"/>
                  </a:lnTo>
                  <a:lnTo>
                    <a:pt x="392" y="84"/>
                  </a:lnTo>
                  <a:lnTo>
                    <a:pt x="393" y="84"/>
                  </a:lnTo>
                  <a:lnTo>
                    <a:pt x="393" y="84"/>
                  </a:lnTo>
                  <a:lnTo>
                    <a:pt x="394" y="84"/>
                  </a:lnTo>
                  <a:lnTo>
                    <a:pt x="394" y="84"/>
                  </a:lnTo>
                  <a:lnTo>
                    <a:pt x="395" y="84"/>
                  </a:lnTo>
                  <a:lnTo>
                    <a:pt x="395" y="84"/>
                  </a:lnTo>
                  <a:lnTo>
                    <a:pt x="396" y="84"/>
                  </a:lnTo>
                  <a:lnTo>
                    <a:pt x="396" y="84"/>
                  </a:lnTo>
                  <a:lnTo>
                    <a:pt x="397" y="84"/>
                  </a:lnTo>
                  <a:lnTo>
                    <a:pt x="397" y="84"/>
                  </a:lnTo>
                  <a:lnTo>
                    <a:pt x="398" y="84"/>
                  </a:lnTo>
                  <a:lnTo>
                    <a:pt x="398" y="84"/>
                  </a:lnTo>
                  <a:lnTo>
                    <a:pt x="399" y="84"/>
                  </a:lnTo>
                  <a:lnTo>
                    <a:pt x="399" y="84"/>
                  </a:lnTo>
                  <a:lnTo>
                    <a:pt x="400" y="84"/>
                  </a:lnTo>
                  <a:lnTo>
                    <a:pt x="400" y="84"/>
                  </a:lnTo>
                  <a:lnTo>
                    <a:pt x="401" y="84"/>
                  </a:lnTo>
                  <a:lnTo>
                    <a:pt x="401" y="84"/>
                  </a:lnTo>
                  <a:lnTo>
                    <a:pt x="402" y="84"/>
                  </a:lnTo>
                  <a:lnTo>
                    <a:pt x="402" y="84"/>
                  </a:lnTo>
                  <a:lnTo>
                    <a:pt x="403" y="84"/>
                  </a:lnTo>
                  <a:lnTo>
                    <a:pt x="403" y="84"/>
                  </a:lnTo>
                  <a:lnTo>
                    <a:pt x="404" y="84"/>
                  </a:lnTo>
                  <a:lnTo>
                    <a:pt x="404" y="84"/>
                  </a:lnTo>
                  <a:lnTo>
                    <a:pt x="405" y="84"/>
                  </a:lnTo>
                  <a:lnTo>
                    <a:pt x="405" y="84"/>
                  </a:lnTo>
                  <a:lnTo>
                    <a:pt x="406" y="84"/>
                  </a:lnTo>
                  <a:lnTo>
                    <a:pt x="406" y="84"/>
                  </a:lnTo>
                  <a:lnTo>
                    <a:pt x="407" y="84"/>
                  </a:lnTo>
                  <a:lnTo>
                    <a:pt x="407" y="84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409" y="84"/>
                  </a:lnTo>
                  <a:lnTo>
                    <a:pt x="409" y="84"/>
                  </a:lnTo>
                  <a:lnTo>
                    <a:pt x="410" y="84"/>
                  </a:lnTo>
                  <a:lnTo>
                    <a:pt x="410" y="84"/>
                  </a:lnTo>
                  <a:lnTo>
                    <a:pt x="411" y="84"/>
                  </a:lnTo>
                  <a:lnTo>
                    <a:pt x="411" y="84"/>
                  </a:lnTo>
                  <a:lnTo>
                    <a:pt x="412" y="84"/>
                  </a:lnTo>
                  <a:lnTo>
                    <a:pt x="412" y="84"/>
                  </a:lnTo>
                  <a:lnTo>
                    <a:pt x="413" y="84"/>
                  </a:lnTo>
                  <a:lnTo>
                    <a:pt x="413" y="84"/>
                  </a:lnTo>
                  <a:lnTo>
                    <a:pt x="414" y="84"/>
                  </a:lnTo>
                  <a:lnTo>
                    <a:pt x="414" y="84"/>
                  </a:lnTo>
                  <a:lnTo>
                    <a:pt x="415" y="84"/>
                  </a:lnTo>
                  <a:lnTo>
                    <a:pt x="415" y="84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7" y="84"/>
                  </a:lnTo>
                  <a:lnTo>
                    <a:pt x="417" y="84"/>
                  </a:lnTo>
                  <a:lnTo>
                    <a:pt x="418" y="84"/>
                  </a:lnTo>
                  <a:lnTo>
                    <a:pt x="418" y="84"/>
                  </a:lnTo>
                  <a:lnTo>
                    <a:pt x="419" y="84"/>
                  </a:lnTo>
                  <a:lnTo>
                    <a:pt x="419" y="84"/>
                  </a:lnTo>
                  <a:lnTo>
                    <a:pt x="420" y="84"/>
                  </a:lnTo>
                  <a:lnTo>
                    <a:pt x="420" y="84"/>
                  </a:lnTo>
                  <a:lnTo>
                    <a:pt x="421" y="84"/>
                  </a:lnTo>
                  <a:lnTo>
                    <a:pt x="421" y="84"/>
                  </a:lnTo>
                  <a:lnTo>
                    <a:pt x="422" y="84"/>
                  </a:lnTo>
                  <a:lnTo>
                    <a:pt x="422" y="84"/>
                  </a:lnTo>
                  <a:lnTo>
                    <a:pt x="423" y="84"/>
                  </a:lnTo>
                  <a:lnTo>
                    <a:pt x="423" y="84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5" y="84"/>
                  </a:lnTo>
                  <a:lnTo>
                    <a:pt x="425" y="84"/>
                  </a:lnTo>
                  <a:lnTo>
                    <a:pt x="426" y="84"/>
                  </a:lnTo>
                  <a:lnTo>
                    <a:pt x="426" y="84"/>
                  </a:lnTo>
                  <a:lnTo>
                    <a:pt x="427" y="84"/>
                  </a:lnTo>
                  <a:lnTo>
                    <a:pt x="427" y="84"/>
                  </a:lnTo>
                  <a:lnTo>
                    <a:pt x="428" y="84"/>
                  </a:lnTo>
                  <a:lnTo>
                    <a:pt x="428" y="84"/>
                  </a:lnTo>
                  <a:lnTo>
                    <a:pt x="429" y="84"/>
                  </a:lnTo>
                  <a:lnTo>
                    <a:pt x="429" y="84"/>
                  </a:lnTo>
                  <a:lnTo>
                    <a:pt x="430" y="84"/>
                  </a:lnTo>
                  <a:lnTo>
                    <a:pt x="430" y="84"/>
                  </a:lnTo>
                  <a:lnTo>
                    <a:pt x="431" y="84"/>
                  </a:lnTo>
                  <a:lnTo>
                    <a:pt x="431" y="84"/>
                  </a:lnTo>
                  <a:lnTo>
                    <a:pt x="432" y="84"/>
                  </a:lnTo>
                  <a:lnTo>
                    <a:pt x="432" y="84"/>
                  </a:lnTo>
                  <a:lnTo>
                    <a:pt x="433" y="84"/>
                  </a:lnTo>
                  <a:lnTo>
                    <a:pt x="433" y="84"/>
                  </a:lnTo>
                  <a:lnTo>
                    <a:pt x="434" y="84"/>
                  </a:lnTo>
                  <a:lnTo>
                    <a:pt x="434" y="84"/>
                  </a:lnTo>
                  <a:lnTo>
                    <a:pt x="435" y="84"/>
                  </a:lnTo>
                  <a:lnTo>
                    <a:pt x="435" y="84"/>
                  </a:lnTo>
                  <a:lnTo>
                    <a:pt x="436" y="84"/>
                  </a:lnTo>
                  <a:lnTo>
                    <a:pt x="436" y="84"/>
                  </a:lnTo>
                  <a:lnTo>
                    <a:pt x="437" y="84"/>
                  </a:lnTo>
                  <a:lnTo>
                    <a:pt x="437" y="84"/>
                  </a:lnTo>
                  <a:lnTo>
                    <a:pt x="438" y="84"/>
                  </a:lnTo>
                  <a:lnTo>
                    <a:pt x="438" y="84"/>
                  </a:lnTo>
                  <a:lnTo>
                    <a:pt x="439" y="84"/>
                  </a:lnTo>
                  <a:lnTo>
                    <a:pt x="439" y="84"/>
                  </a:lnTo>
                  <a:lnTo>
                    <a:pt x="440" y="84"/>
                  </a:lnTo>
                  <a:lnTo>
                    <a:pt x="440" y="84"/>
                  </a:lnTo>
                  <a:lnTo>
                    <a:pt x="441" y="84"/>
                  </a:lnTo>
                  <a:lnTo>
                    <a:pt x="441" y="84"/>
                  </a:lnTo>
                  <a:lnTo>
                    <a:pt x="442" y="84"/>
                  </a:lnTo>
                  <a:lnTo>
                    <a:pt x="442" y="84"/>
                  </a:lnTo>
                  <a:lnTo>
                    <a:pt x="443" y="84"/>
                  </a:lnTo>
                  <a:lnTo>
                    <a:pt x="443" y="84"/>
                  </a:lnTo>
                  <a:lnTo>
                    <a:pt x="444" y="84"/>
                  </a:lnTo>
                  <a:lnTo>
                    <a:pt x="444" y="84"/>
                  </a:lnTo>
                  <a:lnTo>
                    <a:pt x="445" y="84"/>
                  </a:lnTo>
                  <a:lnTo>
                    <a:pt x="445" y="84"/>
                  </a:lnTo>
                  <a:lnTo>
                    <a:pt x="446" y="84"/>
                  </a:lnTo>
                  <a:lnTo>
                    <a:pt x="446" y="84"/>
                  </a:lnTo>
                  <a:lnTo>
                    <a:pt x="447" y="84"/>
                  </a:lnTo>
                  <a:lnTo>
                    <a:pt x="447" y="84"/>
                  </a:lnTo>
                  <a:lnTo>
                    <a:pt x="448" y="84"/>
                  </a:lnTo>
                  <a:lnTo>
                    <a:pt x="448" y="84"/>
                  </a:lnTo>
                  <a:lnTo>
                    <a:pt x="449" y="84"/>
                  </a:lnTo>
                  <a:lnTo>
                    <a:pt x="449" y="84"/>
                  </a:lnTo>
                  <a:lnTo>
                    <a:pt x="450" y="84"/>
                  </a:lnTo>
                  <a:lnTo>
                    <a:pt x="450" y="84"/>
                  </a:lnTo>
                  <a:lnTo>
                    <a:pt x="451" y="84"/>
                  </a:lnTo>
                  <a:lnTo>
                    <a:pt x="451" y="84"/>
                  </a:lnTo>
                  <a:lnTo>
                    <a:pt x="452" y="84"/>
                  </a:lnTo>
                  <a:lnTo>
                    <a:pt x="452" y="84"/>
                  </a:lnTo>
                  <a:lnTo>
                    <a:pt x="453" y="84"/>
                  </a:lnTo>
                  <a:lnTo>
                    <a:pt x="453" y="84"/>
                  </a:lnTo>
                  <a:lnTo>
                    <a:pt x="454" y="84"/>
                  </a:lnTo>
                  <a:lnTo>
                    <a:pt x="454" y="84"/>
                  </a:lnTo>
                  <a:lnTo>
                    <a:pt x="455" y="84"/>
                  </a:lnTo>
                  <a:lnTo>
                    <a:pt x="455" y="84"/>
                  </a:lnTo>
                  <a:lnTo>
                    <a:pt x="456" y="84"/>
                  </a:lnTo>
                  <a:lnTo>
                    <a:pt x="456" y="84"/>
                  </a:lnTo>
                  <a:lnTo>
                    <a:pt x="457" y="84"/>
                  </a:lnTo>
                  <a:lnTo>
                    <a:pt x="457" y="84"/>
                  </a:lnTo>
                  <a:lnTo>
                    <a:pt x="458" y="84"/>
                  </a:lnTo>
                  <a:lnTo>
                    <a:pt x="458" y="84"/>
                  </a:lnTo>
                  <a:lnTo>
                    <a:pt x="459" y="84"/>
                  </a:lnTo>
                  <a:lnTo>
                    <a:pt x="459" y="84"/>
                  </a:lnTo>
                  <a:lnTo>
                    <a:pt x="460" y="84"/>
                  </a:lnTo>
                  <a:lnTo>
                    <a:pt x="460" y="84"/>
                  </a:lnTo>
                  <a:lnTo>
                    <a:pt x="461" y="84"/>
                  </a:lnTo>
                  <a:lnTo>
                    <a:pt x="461" y="84"/>
                  </a:lnTo>
                  <a:lnTo>
                    <a:pt x="462" y="84"/>
                  </a:lnTo>
                  <a:lnTo>
                    <a:pt x="462" y="84"/>
                  </a:lnTo>
                  <a:lnTo>
                    <a:pt x="463" y="84"/>
                  </a:lnTo>
                  <a:lnTo>
                    <a:pt x="463" y="84"/>
                  </a:lnTo>
                  <a:lnTo>
                    <a:pt x="464" y="84"/>
                  </a:lnTo>
                  <a:lnTo>
                    <a:pt x="464" y="84"/>
                  </a:lnTo>
                  <a:lnTo>
                    <a:pt x="465" y="84"/>
                  </a:lnTo>
                  <a:lnTo>
                    <a:pt x="465" y="84"/>
                  </a:lnTo>
                  <a:lnTo>
                    <a:pt x="466" y="84"/>
                  </a:lnTo>
                  <a:lnTo>
                    <a:pt x="466" y="84"/>
                  </a:lnTo>
                  <a:lnTo>
                    <a:pt x="467" y="84"/>
                  </a:lnTo>
                  <a:lnTo>
                    <a:pt x="467" y="84"/>
                  </a:lnTo>
                  <a:lnTo>
                    <a:pt x="468" y="84"/>
                  </a:lnTo>
                  <a:lnTo>
                    <a:pt x="468" y="84"/>
                  </a:lnTo>
                  <a:lnTo>
                    <a:pt x="469" y="84"/>
                  </a:lnTo>
                  <a:lnTo>
                    <a:pt x="469" y="84"/>
                  </a:lnTo>
                  <a:lnTo>
                    <a:pt x="470" y="84"/>
                  </a:lnTo>
                  <a:lnTo>
                    <a:pt x="470" y="84"/>
                  </a:lnTo>
                  <a:lnTo>
                    <a:pt x="471" y="84"/>
                  </a:lnTo>
                  <a:lnTo>
                    <a:pt x="471" y="84"/>
                  </a:lnTo>
                  <a:lnTo>
                    <a:pt x="472" y="84"/>
                  </a:lnTo>
                  <a:lnTo>
                    <a:pt x="472" y="84"/>
                  </a:lnTo>
                  <a:lnTo>
                    <a:pt x="473" y="84"/>
                  </a:lnTo>
                  <a:lnTo>
                    <a:pt x="473" y="84"/>
                  </a:lnTo>
                  <a:lnTo>
                    <a:pt x="474" y="84"/>
                  </a:lnTo>
                  <a:lnTo>
                    <a:pt x="474" y="84"/>
                  </a:lnTo>
                  <a:lnTo>
                    <a:pt x="475" y="84"/>
                  </a:lnTo>
                  <a:lnTo>
                    <a:pt x="475" y="84"/>
                  </a:lnTo>
                  <a:lnTo>
                    <a:pt x="476" y="84"/>
                  </a:lnTo>
                  <a:lnTo>
                    <a:pt x="476" y="84"/>
                  </a:lnTo>
                  <a:lnTo>
                    <a:pt x="477" y="84"/>
                  </a:lnTo>
                  <a:lnTo>
                    <a:pt x="477" y="84"/>
                  </a:lnTo>
                  <a:lnTo>
                    <a:pt x="478" y="84"/>
                  </a:lnTo>
                  <a:lnTo>
                    <a:pt x="478" y="84"/>
                  </a:lnTo>
                  <a:lnTo>
                    <a:pt x="479" y="84"/>
                  </a:lnTo>
                  <a:lnTo>
                    <a:pt x="479" y="84"/>
                  </a:lnTo>
                  <a:lnTo>
                    <a:pt x="480" y="84"/>
                  </a:lnTo>
                  <a:lnTo>
                    <a:pt x="480" y="84"/>
                  </a:lnTo>
                  <a:lnTo>
                    <a:pt x="481" y="84"/>
                  </a:lnTo>
                  <a:lnTo>
                    <a:pt x="481" y="84"/>
                  </a:lnTo>
                  <a:lnTo>
                    <a:pt x="482" y="84"/>
                  </a:lnTo>
                  <a:lnTo>
                    <a:pt x="482" y="84"/>
                  </a:lnTo>
                  <a:lnTo>
                    <a:pt x="483" y="84"/>
                  </a:lnTo>
                  <a:lnTo>
                    <a:pt x="483" y="84"/>
                  </a:lnTo>
                  <a:lnTo>
                    <a:pt x="484" y="84"/>
                  </a:lnTo>
                  <a:lnTo>
                    <a:pt x="484" y="84"/>
                  </a:lnTo>
                  <a:lnTo>
                    <a:pt x="485" y="84"/>
                  </a:lnTo>
                  <a:lnTo>
                    <a:pt x="485" y="84"/>
                  </a:lnTo>
                  <a:lnTo>
                    <a:pt x="486" y="84"/>
                  </a:lnTo>
                  <a:lnTo>
                    <a:pt x="486" y="84"/>
                  </a:lnTo>
                  <a:lnTo>
                    <a:pt x="487" y="84"/>
                  </a:lnTo>
                  <a:lnTo>
                    <a:pt x="487" y="84"/>
                  </a:lnTo>
                  <a:lnTo>
                    <a:pt x="488" y="84"/>
                  </a:lnTo>
                  <a:lnTo>
                    <a:pt x="488" y="84"/>
                  </a:lnTo>
                  <a:lnTo>
                    <a:pt x="489" y="84"/>
                  </a:lnTo>
                  <a:lnTo>
                    <a:pt x="489" y="84"/>
                  </a:lnTo>
                  <a:lnTo>
                    <a:pt x="490" y="84"/>
                  </a:lnTo>
                  <a:lnTo>
                    <a:pt x="490" y="84"/>
                  </a:lnTo>
                  <a:lnTo>
                    <a:pt x="491" y="84"/>
                  </a:lnTo>
                  <a:lnTo>
                    <a:pt x="491" y="84"/>
                  </a:lnTo>
                  <a:lnTo>
                    <a:pt x="492" y="76"/>
                  </a:lnTo>
                  <a:lnTo>
                    <a:pt x="492" y="52"/>
                  </a:lnTo>
                  <a:lnTo>
                    <a:pt x="493" y="19"/>
                  </a:lnTo>
                  <a:lnTo>
                    <a:pt x="493" y="0"/>
                  </a:lnTo>
                  <a:lnTo>
                    <a:pt x="494" y="11"/>
                  </a:lnTo>
                  <a:lnTo>
                    <a:pt x="494" y="42"/>
                  </a:lnTo>
                  <a:lnTo>
                    <a:pt x="495" y="70"/>
                  </a:lnTo>
                  <a:lnTo>
                    <a:pt x="495" y="83"/>
                  </a:lnTo>
                  <a:lnTo>
                    <a:pt x="496" y="84"/>
                  </a:lnTo>
                  <a:lnTo>
                    <a:pt x="496" y="84"/>
                  </a:lnTo>
                  <a:lnTo>
                    <a:pt x="497" y="84"/>
                  </a:lnTo>
                  <a:lnTo>
                    <a:pt x="497" y="84"/>
                  </a:lnTo>
                  <a:lnTo>
                    <a:pt x="498" y="84"/>
                  </a:lnTo>
                  <a:lnTo>
                    <a:pt x="498" y="84"/>
                  </a:lnTo>
                  <a:lnTo>
                    <a:pt x="499" y="84"/>
                  </a:lnTo>
                  <a:lnTo>
                    <a:pt x="499" y="84"/>
                  </a:lnTo>
                  <a:lnTo>
                    <a:pt x="500" y="84"/>
                  </a:lnTo>
                  <a:lnTo>
                    <a:pt x="500" y="84"/>
                  </a:lnTo>
                  <a:lnTo>
                    <a:pt x="501" y="84"/>
                  </a:lnTo>
                  <a:lnTo>
                    <a:pt x="501" y="84"/>
                  </a:lnTo>
                  <a:lnTo>
                    <a:pt x="502" y="84"/>
                  </a:lnTo>
                  <a:lnTo>
                    <a:pt x="502" y="84"/>
                  </a:lnTo>
                  <a:lnTo>
                    <a:pt x="503" y="84"/>
                  </a:lnTo>
                  <a:lnTo>
                    <a:pt x="503" y="84"/>
                  </a:lnTo>
                  <a:lnTo>
                    <a:pt x="504" y="84"/>
                  </a:lnTo>
                  <a:lnTo>
                    <a:pt x="504" y="84"/>
                  </a:lnTo>
                  <a:lnTo>
                    <a:pt x="505" y="84"/>
                  </a:lnTo>
                  <a:lnTo>
                    <a:pt x="505" y="84"/>
                  </a:lnTo>
                  <a:lnTo>
                    <a:pt x="506" y="84"/>
                  </a:lnTo>
                  <a:lnTo>
                    <a:pt x="506" y="84"/>
                  </a:lnTo>
                  <a:lnTo>
                    <a:pt x="507" y="84"/>
                  </a:lnTo>
                  <a:lnTo>
                    <a:pt x="507" y="84"/>
                  </a:lnTo>
                  <a:lnTo>
                    <a:pt x="508" y="84"/>
                  </a:lnTo>
                  <a:lnTo>
                    <a:pt x="508" y="84"/>
                  </a:lnTo>
                  <a:lnTo>
                    <a:pt x="509" y="84"/>
                  </a:lnTo>
                  <a:lnTo>
                    <a:pt x="509" y="84"/>
                  </a:lnTo>
                  <a:lnTo>
                    <a:pt x="510" y="84"/>
                  </a:lnTo>
                  <a:lnTo>
                    <a:pt x="510" y="84"/>
                  </a:lnTo>
                  <a:lnTo>
                    <a:pt x="511" y="84"/>
                  </a:lnTo>
                  <a:lnTo>
                    <a:pt x="511" y="84"/>
                  </a:lnTo>
                  <a:lnTo>
                    <a:pt x="512" y="84"/>
                  </a:lnTo>
                  <a:lnTo>
                    <a:pt x="512" y="84"/>
                  </a:lnTo>
                  <a:lnTo>
                    <a:pt x="513" y="84"/>
                  </a:lnTo>
                  <a:lnTo>
                    <a:pt x="513" y="84"/>
                  </a:lnTo>
                  <a:lnTo>
                    <a:pt x="514" y="84"/>
                  </a:lnTo>
                  <a:lnTo>
                    <a:pt x="514" y="84"/>
                  </a:lnTo>
                  <a:lnTo>
                    <a:pt x="515" y="84"/>
                  </a:lnTo>
                  <a:lnTo>
                    <a:pt x="515" y="84"/>
                  </a:lnTo>
                  <a:lnTo>
                    <a:pt x="516" y="84"/>
                  </a:lnTo>
                  <a:lnTo>
                    <a:pt x="516" y="84"/>
                  </a:lnTo>
                  <a:lnTo>
                    <a:pt x="517" y="84"/>
                  </a:lnTo>
                  <a:lnTo>
                    <a:pt x="517" y="84"/>
                  </a:lnTo>
                  <a:lnTo>
                    <a:pt x="518" y="84"/>
                  </a:lnTo>
                  <a:lnTo>
                    <a:pt x="518" y="84"/>
                  </a:lnTo>
                  <a:lnTo>
                    <a:pt x="519" y="84"/>
                  </a:lnTo>
                  <a:lnTo>
                    <a:pt x="519" y="84"/>
                  </a:lnTo>
                  <a:lnTo>
                    <a:pt x="520" y="84"/>
                  </a:lnTo>
                  <a:lnTo>
                    <a:pt x="520" y="84"/>
                  </a:lnTo>
                  <a:lnTo>
                    <a:pt x="521" y="84"/>
                  </a:lnTo>
                  <a:lnTo>
                    <a:pt x="521" y="84"/>
                  </a:lnTo>
                  <a:lnTo>
                    <a:pt x="522" y="84"/>
                  </a:lnTo>
                  <a:lnTo>
                    <a:pt x="522" y="84"/>
                  </a:lnTo>
                  <a:lnTo>
                    <a:pt x="523" y="84"/>
                  </a:lnTo>
                  <a:lnTo>
                    <a:pt x="523" y="84"/>
                  </a:lnTo>
                  <a:lnTo>
                    <a:pt x="524" y="84"/>
                  </a:lnTo>
                  <a:lnTo>
                    <a:pt x="524" y="84"/>
                  </a:lnTo>
                  <a:lnTo>
                    <a:pt x="525" y="84"/>
                  </a:lnTo>
                  <a:lnTo>
                    <a:pt x="525" y="84"/>
                  </a:lnTo>
                  <a:lnTo>
                    <a:pt x="526" y="84"/>
                  </a:lnTo>
                  <a:lnTo>
                    <a:pt x="526" y="84"/>
                  </a:lnTo>
                  <a:lnTo>
                    <a:pt x="527" y="84"/>
                  </a:lnTo>
                  <a:lnTo>
                    <a:pt x="527" y="84"/>
                  </a:lnTo>
                  <a:lnTo>
                    <a:pt x="528" y="84"/>
                  </a:lnTo>
                  <a:lnTo>
                    <a:pt x="528" y="84"/>
                  </a:lnTo>
                  <a:lnTo>
                    <a:pt x="529" y="84"/>
                  </a:lnTo>
                  <a:lnTo>
                    <a:pt x="529" y="84"/>
                  </a:lnTo>
                  <a:lnTo>
                    <a:pt x="530" y="84"/>
                  </a:lnTo>
                  <a:lnTo>
                    <a:pt x="530" y="84"/>
                  </a:lnTo>
                  <a:lnTo>
                    <a:pt x="531" y="84"/>
                  </a:lnTo>
                  <a:lnTo>
                    <a:pt x="531" y="84"/>
                  </a:lnTo>
                  <a:lnTo>
                    <a:pt x="532" y="84"/>
                  </a:lnTo>
                  <a:lnTo>
                    <a:pt x="532" y="84"/>
                  </a:lnTo>
                  <a:lnTo>
                    <a:pt x="533" y="84"/>
                  </a:lnTo>
                  <a:lnTo>
                    <a:pt x="533" y="84"/>
                  </a:lnTo>
                  <a:lnTo>
                    <a:pt x="534" y="84"/>
                  </a:lnTo>
                  <a:lnTo>
                    <a:pt x="534" y="84"/>
                  </a:lnTo>
                  <a:lnTo>
                    <a:pt x="535" y="84"/>
                  </a:lnTo>
                  <a:lnTo>
                    <a:pt x="535" y="84"/>
                  </a:lnTo>
                  <a:lnTo>
                    <a:pt x="536" y="84"/>
                  </a:lnTo>
                  <a:lnTo>
                    <a:pt x="536" y="84"/>
                  </a:lnTo>
                  <a:lnTo>
                    <a:pt x="537" y="84"/>
                  </a:lnTo>
                  <a:lnTo>
                    <a:pt x="537" y="84"/>
                  </a:lnTo>
                  <a:lnTo>
                    <a:pt x="538" y="84"/>
                  </a:lnTo>
                  <a:lnTo>
                    <a:pt x="538" y="84"/>
                  </a:lnTo>
                  <a:lnTo>
                    <a:pt x="539" y="84"/>
                  </a:lnTo>
                  <a:lnTo>
                    <a:pt x="539" y="84"/>
                  </a:lnTo>
                  <a:lnTo>
                    <a:pt x="540" y="84"/>
                  </a:lnTo>
                  <a:lnTo>
                    <a:pt x="540" y="84"/>
                  </a:lnTo>
                  <a:lnTo>
                    <a:pt x="541" y="84"/>
                  </a:lnTo>
                  <a:lnTo>
                    <a:pt x="541" y="84"/>
                  </a:lnTo>
                  <a:lnTo>
                    <a:pt x="542" y="84"/>
                  </a:lnTo>
                  <a:lnTo>
                    <a:pt x="542" y="84"/>
                  </a:lnTo>
                  <a:lnTo>
                    <a:pt x="543" y="84"/>
                  </a:lnTo>
                  <a:lnTo>
                    <a:pt x="543" y="84"/>
                  </a:lnTo>
                  <a:lnTo>
                    <a:pt x="544" y="84"/>
                  </a:lnTo>
                  <a:lnTo>
                    <a:pt x="544" y="84"/>
                  </a:lnTo>
                  <a:lnTo>
                    <a:pt x="545" y="84"/>
                  </a:lnTo>
                  <a:lnTo>
                    <a:pt x="545" y="84"/>
                  </a:lnTo>
                  <a:lnTo>
                    <a:pt x="546" y="84"/>
                  </a:lnTo>
                  <a:lnTo>
                    <a:pt x="546" y="84"/>
                  </a:lnTo>
                  <a:lnTo>
                    <a:pt x="547" y="84"/>
                  </a:lnTo>
                  <a:lnTo>
                    <a:pt x="547" y="84"/>
                  </a:lnTo>
                  <a:lnTo>
                    <a:pt x="548" y="84"/>
                  </a:lnTo>
                  <a:lnTo>
                    <a:pt x="548" y="84"/>
                  </a:lnTo>
                  <a:lnTo>
                    <a:pt x="549" y="84"/>
                  </a:lnTo>
                  <a:lnTo>
                    <a:pt x="549" y="84"/>
                  </a:lnTo>
                  <a:lnTo>
                    <a:pt x="550" y="84"/>
                  </a:lnTo>
                  <a:lnTo>
                    <a:pt x="550" y="84"/>
                  </a:lnTo>
                  <a:lnTo>
                    <a:pt x="551" y="84"/>
                  </a:lnTo>
                  <a:lnTo>
                    <a:pt x="551" y="84"/>
                  </a:lnTo>
                  <a:lnTo>
                    <a:pt x="552" y="84"/>
                  </a:lnTo>
                  <a:lnTo>
                    <a:pt x="552" y="84"/>
                  </a:lnTo>
                  <a:lnTo>
                    <a:pt x="553" y="84"/>
                  </a:lnTo>
                  <a:lnTo>
                    <a:pt x="553" y="84"/>
                  </a:lnTo>
                  <a:lnTo>
                    <a:pt x="554" y="84"/>
                  </a:lnTo>
                  <a:lnTo>
                    <a:pt x="554" y="84"/>
                  </a:lnTo>
                  <a:lnTo>
                    <a:pt x="555" y="84"/>
                  </a:lnTo>
                  <a:lnTo>
                    <a:pt x="555" y="84"/>
                  </a:lnTo>
                  <a:lnTo>
                    <a:pt x="556" y="84"/>
                  </a:lnTo>
                  <a:lnTo>
                    <a:pt x="556" y="84"/>
                  </a:lnTo>
                  <a:lnTo>
                    <a:pt x="557" y="84"/>
                  </a:lnTo>
                  <a:lnTo>
                    <a:pt x="557" y="84"/>
                  </a:lnTo>
                  <a:lnTo>
                    <a:pt x="558" y="84"/>
                  </a:lnTo>
                  <a:lnTo>
                    <a:pt x="558" y="84"/>
                  </a:lnTo>
                  <a:lnTo>
                    <a:pt x="559" y="84"/>
                  </a:lnTo>
                  <a:lnTo>
                    <a:pt x="559" y="84"/>
                  </a:lnTo>
                  <a:lnTo>
                    <a:pt x="560" y="84"/>
                  </a:lnTo>
                  <a:lnTo>
                    <a:pt x="560" y="84"/>
                  </a:lnTo>
                  <a:lnTo>
                    <a:pt x="561" y="84"/>
                  </a:lnTo>
                  <a:lnTo>
                    <a:pt x="561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63" y="84"/>
                  </a:lnTo>
                  <a:lnTo>
                    <a:pt x="563" y="84"/>
                  </a:lnTo>
                  <a:lnTo>
                    <a:pt x="564" y="84"/>
                  </a:lnTo>
                  <a:lnTo>
                    <a:pt x="564" y="84"/>
                  </a:lnTo>
                  <a:lnTo>
                    <a:pt x="565" y="84"/>
                  </a:lnTo>
                  <a:lnTo>
                    <a:pt x="567" y="84"/>
                  </a:lnTo>
                  <a:lnTo>
                    <a:pt x="567" y="84"/>
                  </a:lnTo>
                  <a:lnTo>
                    <a:pt x="567" y="84"/>
                  </a:lnTo>
                  <a:lnTo>
                    <a:pt x="568" y="84"/>
                  </a:lnTo>
                  <a:lnTo>
                    <a:pt x="568" y="84"/>
                  </a:lnTo>
                  <a:lnTo>
                    <a:pt x="569" y="84"/>
                  </a:lnTo>
                  <a:lnTo>
                    <a:pt x="569" y="84"/>
                  </a:lnTo>
                  <a:lnTo>
                    <a:pt x="570" y="84"/>
                  </a:lnTo>
                  <a:lnTo>
                    <a:pt x="570" y="84"/>
                  </a:lnTo>
                  <a:lnTo>
                    <a:pt x="571" y="84"/>
                  </a:lnTo>
                  <a:lnTo>
                    <a:pt x="571" y="84"/>
                  </a:lnTo>
                  <a:lnTo>
                    <a:pt x="572" y="84"/>
                  </a:lnTo>
                  <a:lnTo>
                    <a:pt x="572" y="84"/>
                  </a:lnTo>
                  <a:lnTo>
                    <a:pt x="573" y="84"/>
                  </a:lnTo>
                  <a:lnTo>
                    <a:pt x="573" y="84"/>
                  </a:lnTo>
                  <a:lnTo>
                    <a:pt x="574" y="84"/>
                  </a:lnTo>
                  <a:lnTo>
                    <a:pt x="574" y="84"/>
                  </a:lnTo>
                  <a:lnTo>
                    <a:pt x="575" y="84"/>
                  </a:lnTo>
                  <a:lnTo>
                    <a:pt x="575" y="84"/>
                  </a:lnTo>
                  <a:lnTo>
                    <a:pt x="576" y="84"/>
                  </a:lnTo>
                  <a:lnTo>
                    <a:pt x="576" y="84"/>
                  </a:lnTo>
                  <a:lnTo>
                    <a:pt x="577" y="84"/>
                  </a:lnTo>
                  <a:lnTo>
                    <a:pt x="577" y="84"/>
                  </a:lnTo>
                  <a:lnTo>
                    <a:pt x="578" y="84"/>
                  </a:lnTo>
                  <a:lnTo>
                    <a:pt x="578" y="84"/>
                  </a:lnTo>
                  <a:lnTo>
                    <a:pt x="579" y="84"/>
                  </a:lnTo>
                  <a:lnTo>
                    <a:pt x="579" y="84"/>
                  </a:lnTo>
                  <a:lnTo>
                    <a:pt x="580" y="84"/>
                  </a:lnTo>
                  <a:lnTo>
                    <a:pt x="580" y="84"/>
                  </a:lnTo>
                  <a:lnTo>
                    <a:pt x="581" y="84"/>
                  </a:lnTo>
                  <a:lnTo>
                    <a:pt x="581" y="84"/>
                  </a:lnTo>
                  <a:lnTo>
                    <a:pt x="582" y="84"/>
                  </a:lnTo>
                  <a:lnTo>
                    <a:pt x="582" y="84"/>
                  </a:lnTo>
                  <a:lnTo>
                    <a:pt x="583" y="84"/>
                  </a:lnTo>
                  <a:lnTo>
                    <a:pt x="583" y="84"/>
                  </a:lnTo>
                  <a:lnTo>
                    <a:pt x="584" y="84"/>
                  </a:lnTo>
                  <a:lnTo>
                    <a:pt x="584" y="84"/>
                  </a:lnTo>
                  <a:lnTo>
                    <a:pt x="585" y="84"/>
                  </a:lnTo>
                  <a:lnTo>
                    <a:pt x="585" y="84"/>
                  </a:lnTo>
                  <a:lnTo>
                    <a:pt x="586" y="84"/>
                  </a:lnTo>
                  <a:lnTo>
                    <a:pt x="586" y="84"/>
                  </a:lnTo>
                  <a:lnTo>
                    <a:pt x="587" y="84"/>
                  </a:lnTo>
                  <a:lnTo>
                    <a:pt x="587" y="84"/>
                  </a:lnTo>
                  <a:lnTo>
                    <a:pt x="588" y="84"/>
                  </a:lnTo>
                  <a:lnTo>
                    <a:pt x="588" y="84"/>
                  </a:lnTo>
                  <a:lnTo>
                    <a:pt x="589" y="84"/>
                  </a:lnTo>
                  <a:lnTo>
                    <a:pt x="589" y="84"/>
                  </a:lnTo>
                  <a:lnTo>
                    <a:pt x="590" y="84"/>
                  </a:lnTo>
                  <a:lnTo>
                    <a:pt x="590" y="84"/>
                  </a:lnTo>
                  <a:lnTo>
                    <a:pt x="591" y="84"/>
                  </a:lnTo>
                  <a:lnTo>
                    <a:pt x="591" y="84"/>
                  </a:lnTo>
                  <a:lnTo>
                    <a:pt x="592" y="84"/>
                  </a:lnTo>
                  <a:lnTo>
                    <a:pt x="592" y="84"/>
                  </a:lnTo>
                  <a:lnTo>
                    <a:pt x="593" y="84"/>
                  </a:lnTo>
                  <a:lnTo>
                    <a:pt x="593" y="84"/>
                  </a:lnTo>
                  <a:lnTo>
                    <a:pt x="594" y="84"/>
                  </a:lnTo>
                  <a:lnTo>
                    <a:pt x="594" y="84"/>
                  </a:lnTo>
                  <a:lnTo>
                    <a:pt x="595" y="84"/>
                  </a:lnTo>
                  <a:lnTo>
                    <a:pt x="595" y="84"/>
                  </a:lnTo>
                  <a:lnTo>
                    <a:pt x="596" y="84"/>
                  </a:lnTo>
                  <a:lnTo>
                    <a:pt x="596" y="84"/>
                  </a:lnTo>
                  <a:lnTo>
                    <a:pt x="597" y="84"/>
                  </a:lnTo>
                  <a:lnTo>
                    <a:pt x="597" y="84"/>
                  </a:lnTo>
                  <a:lnTo>
                    <a:pt x="598" y="84"/>
                  </a:lnTo>
                  <a:lnTo>
                    <a:pt x="598" y="84"/>
                  </a:lnTo>
                  <a:lnTo>
                    <a:pt x="599" y="84"/>
                  </a:lnTo>
                  <a:lnTo>
                    <a:pt x="599" y="84"/>
                  </a:lnTo>
                  <a:lnTo>
                    <a:pt x="600" y="84"/>
                  </a:lnTo>
                  <a:lnTo>
                    <a:pt x="600" y="84"/>
                  </a:lnTo>
                  <a:lnTo>
                    <a:pt x="601" y="84"/>
                  </a:lnTo>
                  <a:lnTo>
                    <a:pt x="601" y="84"/>
                  </a:lnTo>
                  <a:lnTo>
                    <a:pt x="602" y="84"/>
                  </a:lnTo>
                  <a:lnTo>
                    <a:pt x="602" y="84"/>
                  </a:lnTo>
                  <a:lnTo>
                    <a:pt x="603" y="84"/>
                  </a:lnTo>
                  <a:lnTo>
                    <a:pt x="603" y="84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5" y="84"/>
                  </a:lnTo>
                  <a:lnTo>
                    <a:pt x="605" y="84"/>
                  </a:lnTo>
                  <a:lnTo>
                    <a:pt x="606" y="84"/>
                  </a:lnTo>
                  <a:lnTo>
                    <a:pt x="606" y="84"/>
                  </a:lnTo>
                  <a:lnTo>
                    <a:pt x="607" y="84"/>
                  </a:lnTo>
                  <a:lnTo>
                    <a:pt x="607" y="84"/>
                  </a:lnTo>
                  <a:lnTo>
                    <a:pt x="608" y="84"/>
                  </a:lnTo>
                  <a:lnTo>
                    <a:pt x="608" y="84"/>
                  </a:lnTo>
                  <a:lnTo>
                    <a:pt x="609" y="84"/>
                  </a:lnTo>
                  <a:lnTo>
                    <a:pt x="609" y="84"/>
                  </a:lnTo>
                  <a:lnTo>
                    <a:pt x="610" y="84"/>
                  </a:lnTo>
                  <a:lnTo>
                    <a:pt x="610" y="84"/>
                  </a:lnTo>
                  <a:lnTo>
                    <a:pt x="611" y="84"/>
                  </a:lnTo>
                  <a:lnTo>
                    <a:pt x="611" y="84"/>
                  </a:lnTo>
                  <a:lnTo>
                    <a:pt x="612" y="84"/>
                  </a:lnTo>
                  <a:lnTo>
                    <a:pt x="612" y="84"/>
                  </a:lnTo>
                  <a:lnTo>
                    <a:pt x="613" y="84"/>
                  </a:lnTo>
                  <a:lnTo>
                    <a:pt x="613" y="84"/>
                  </a:lnTo>
                  <a:lnTo>
                    <a:pt x="614" y="84"/>
                  </a:lnTo>
                  <a:lnTo>
                    <a:pt x="614" y="84"/>
                  </a:lnTo>
                  <a:lnTo>
                    <a:pt x="615" y="84"/>
                  </a:lnTo>
                  <a:lnTo>
                    <a:pt x="615" y="84"/>
                  </a:lnTo>
                  <a:lnTo>
                    <a:pt x="616" y="84"/>
                  </a:lnTo>
                  <a:lnTo>
                    <a:pt x="616" y="84"/>
                  </a:lnTo>
                  <a:lnTo>
                    <a:pt x="617" y="84"/>
                  </a:lnTo>
                  <a:lnTo>
                    <a:pt x="617" y="84"/>
                  </a:lnTo>
                  <a:lnTo>
                    <a:pt x="618" y="84"/>
                  </a:lnTo>
                  <a:lnTo>
                    <a:pt x="618" y="84"/>
                  </a:lnTo>
                  <a:lnTo>
                    <a:pt x="619" y="84"/>
                  </a:lnTo>
                  <a:lnTo>
                    <a:pt x="619" y="84"/>
                  </a:lnTo>
                  <a:lnTo>
                    <a:pt x="620" y="84"/>
                  </a:lnTo>
                  <a:lnTo>
                    <a:pt x="620" y="84"/>
                  </a:lnTo>
                  <a:lnTo>
                    <a:pt x="621" y="84"/>
                  </a:lnTo>
                  <a:lnTo>
                    <a:pt x="621" y="84"/>
                  </a:lnTo>
                  <a:lnTo>
                    <a:pt x="622" y="84"/>
                  </a:lnTo>
                  <a:lnTo>
                    <a:pt x="622" y="84"/>
                  </a:lnTo>
                  <a:lnTo>
                    <a:pt x="623" y="84"/>
                  </a:lnTo>
                  <a:lnTo>
                    <a:pt x="623" y="84"/>
                  </a:lnTo>
                  <a:lnTo>
                    <a:pt x="624" y="84"/>
                  </a:lnTo>
                  <a:lnTo>
                    <a:pt x="624" y="84"/>
                  </a:lnTo>
                  <a:lnTo>
                    <a:pt x="625" y="84"/>
                  </a:lnTo>
                  <a:lnTo>
                    <a:pt x="625" y="84"/>
                  </a:lnTo>
                  <a:lnTo>
                    <a:pt x="626" y="84"/>
                  </a:lnTo>
                  <a:lnTo>
                    <a:pt x="626" y="84"/>
                  </a:lnTo>
                  <a:lnTo>
                    <a:pt x="627" y="84"/>
                  </a:lnTo>
                  <a:lnTo>
                    <a:pt x="627" y="84"/>
                  </a:lnTo>
                  <a:lnTo>
                    <a:pt x="628" y="84"/>
                  </a:lnTo>
                  <a:lnTo>
                    <a:pt x="628" y="84"/>
                  </a:lnTo>
                  <a:lnTo>
                    <a:pt x="629" y="84"/>
                  </a:lnTo>
                  <a:lnTo>
                    <a:pt x="629" y="84"/>
                  </a:lnTo>
                  <a:lnTo>
                    <a:pt x="630" y="84"/>
                  </a:lnTo>
                  <a:lnTo>
                    <a:pt x="630" y="77"/>
                  </a:lnTo>
                  <a:lnTo>
                    <a:pt x="631" y="56"/>
                  </a:lnTo>
                  <a:lnTo>
                    <a:pt x="631" y="31"/>
                  </a:lnTo>
                  <a:lnTo>
                    <a:pt x="632" y="20"/>
                  </a:lnTo>
                  <a:lnTo>
                    <a:pt x="632" y="31"/>
                  </a:lnTo>
                  <a:lnTo>
                    <a:pt x="633" y="55"/>
                  </a:lnTo>
                  <a:lnTo>
                    <a:pt x="633" y="76"/>
                  </a:lnTo>
                  <a:lnTo>
                    <a:pt x="634" y="83"/>
                  </a:lnTo>
                  <a:lnTo>
                    <a:pt x="634" y="84"/>
                  </a:lnTo>
                  <a:lnTo>
                    <a:pt x="635" y="84"/>
                  </a:lnTo>
                  <a:lnTo>
                    <a:pt x="635" y="84"/>
                  </a:lnTo>
                  <a:lnTo>
                    <a:pt x="636" y="84"/>
                  </a:lnTo>
                  <a:lnTo>
                    <a:pt x="636" y="84"/>
                  </a:lnTo>
                  <a:lnTo>
                    <a:pt x="637" y="84"/>
                  </a:lnTo>
                  <a:lnTo>
                    <a:pt x="637" y="84"/>
                  </a:lnTo>
                  <a:lnTo>
                    <a:pt x="638" y="84"/>
                  </a:lnTo>
                  <a:lnTo>
                    <a:pt x="638" y="84"/>
                  </a:lnTo>
                  <a:lnTo>
                    <a:pt x="639" y="84"/>
                  </a:lnTo>
                  <a:lnTo>
                    <a:pt x="639" y="84"/>
                  </a:lnTo>
                  <a:lnTo>
                    <a:pt x="640" y="84"/>
                  </a:lnTo>
                  <a:lnTo>
                    <a:pt x="640" y="84"/>
                  </a:lnTo>
                  <a:lnTo>
                    <a:pt x="641" y="84"/>
                  </a:lnTo>
                  <a:lnTo>
                    <a:pt x="641" y="84"/>
                  </a:lnTo>
                  <a:lnTo>
                    <a:pt x="642" y="84"/>
                  </a:lnTo>
                  <a:lnTo>
                    <a:pt x="642" y="84"/>
                  </a:lnTo>
                  <a:lnTo>
                    <a:pt x="643" y="84"/>
                  </a:lnTo>
                  <a:lnTo>
                    <a:pt x="643" y="84"/>
                  </a:lnTo>
                  <a:lnTo>
                    <a:pt x="644" y="84"/>
                  </a:lnTo>
                  <a:lnTo>
                    <a:pt x="644" y="84"/>
                  </a:lnTo>
                  <a:lnTo>
                    <a:pt x="645" y="84"/>
                  </a:lnTo>
                  <a:lnTo>
                    <a:pt x="645" y="84"/>
                  </a:lnTo>
                  <a:lnTo>
                    <a:pt x="646" y="84"/>
                  </a:lnTo>
                  <a:lnTo>
                    <a:pt x="646" y="84"/>
                  </a:lnTo>
                  <a:lnTo>
                    <a:pt x="647" y="84"/>
                  </a:lnTo>
                  <a:lnTo>
                    <a:pt x="647" y="84"/>
                  </a:lnTo>
                  <a:lnTo>
                    <a:pt x="648" y="84"/>
                  </a:lnTo>
                  <a:lnTo>
                    <a:pt x="648" y="84"/>
                  </a:lnTo>
                  <a:lnTo>
                    <a:pt x="649" y="84"/>
                  </a:lnTo>
                  <a:lnTo>
                    <a:pt x="649" y="84"/>
                  </a:lnTo>
                  <a:lnTo>
                    <a:pt x="650" y="84"/>
                  </a:lnTo>
                  <a:lnTo>
                    <a:pt x="650" y="84"/>
                  </a:lnTo>
                  <a:lnTo>
                    <a:pt x="651" y="84"/>
                  </a:lnTo>
                  <a:lnTo>
                    <a:pt x="651" y="84"/>
                  </a:lnTo>
                  <a:lnTo>
                    <a:pt x="652" y="84"/>
                  </a:lnTo>
                  <a:lnTo>
                    <a:pt x="652" y="84"/>
                  </a:lnTo>
                  <a:lnTo>
                    <a:pt x="653" y="84"/>
                  </a:lnTo>
                  <a:lnTo>
                    <a:pt x="653" y="84"/>
                  </a:lnTo>
                  <a:lnTo>
                    <a:pt x="654" y="84"/>
                  </a:lnTo>
                  <a:lnTo>
                    <a:pt x="654" y="84"/>
                  </a:lnTo>
                  <a:lnTo>
                    <a:pt x="655" y="84"/>
                  </a:lnTo>
                  <a:lnTo>
                    <a:pt x="655" y="84"/>
                  </a:lnTo>
                  <a:lnTo>
                    <a:pt x="656" y="84"/>
                  </a:lnTo>
                  <a:lnTo>
                    <a:pt x="656" y="84"/>
                  </a:lnTo>
                  <a:lnTo>
                    <a:pt x="657" y="84"/>
                  </a:lnTo>
                  <a:lnTo>
                    <a:pt x="657" y="84"/>
                  </a:lnTo>
                  <a:lnTo>
                    <a:pt x="658" y="84"/>
                  </a:lnTo>
                  <a:lnTo>
                    <a:pt x="658" y="84"/>
                  </a:lnTo>
                  <a:lnTo>
                    <a:pt x="659" y="84"/>
                  </a:lnTo>
                  <a:lnTo>
                    <a:pt x="659" y="84"/>
                  </a:lnTo>
                  <a:lnTo>
                    <a:pt x="660" y="84"/>
                  </a:lnTo>
                  <a:lnTo>
                    <a:pt x="660" y="84"/>
                  </a:lnTo>
                  <a:lnTo>
                    <a:pt x="661" y="84"/>
                  </a:lnTo>
                  <a:lnTo>
                    <a:pt x="661" y="84"/>
                  </a:lnTo>
                  <a:lnTo>
                    <a:pt x="662" y="84"/>
                  </a:lnTo>
                  <a:lnTo>
                    <a:pt x="662" y="84"/>
                  </a:lnTo>
                  <a:lnTo>
                    <a:pt x="663" y="84"/>
                  </a:lnTo>
                  <a:lnTo>
                    <a:pt x="663" y="84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5" y="84"/>
                  </a:lnTo>
                  <a:lnTo>
                    <a:pt x="665" y="84"/>
                  </a:lnTo>
                  <a:lnTo>
                    <a:pt x="666" y="84"/>
                  </a:lnTo>
                  <a:lnTo>
                    <a:pt x="666" y="84"/>
                  </a:lnTo>
                  <a:lnTo>
                    <a:pt x="667" y="84"/>
                  </a:lnTo>
                  <a:lnTo>
                    <a:pt x="667" y="84"/>
                  </a:lnTo>
                  <a:lnTo>
                    <a:pt x="668" y="84"/>
                  </a:lnTo>
                  <a:lnTo>
                    <a:pt x="668" y="84"/>
                  </a:lnTo>
                  <a:lnTo>
                    <a:pt x="669" y="84"/>
                  </a:lnTo>
                  <a:lnTo>
                    <a:pt x="669" y="84"/>
                  </a:lnTo>
                  <a:lnTo>
                    <a:pt x="670" y="84"/>
                  </a:lnTo>
                  <a:lnTo>
                    <a:pt x="670" y="84"/>
                  </a:lnTo>
                  <a:lnTo>
                    <a:pt x="671" y="84"/>
                  </a:lnTo>
                  <a:lnTo>
                    <a:pt x="671" y="84"/>
                  </a:lnTo>
                  <a:lnTo>
                    <a:pt x="672" y="84"/>
                  </a:lnTo>
                  <a:lnTo>
                    <a:pt x="672" y="84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4" y="84"/>
                  </a:lnTo>
                  <a:lnTo>
                    <a:pt x="674" y="84"/>
                  </a:lnTo>
                  <a:lnTo>
                    <a:pt x="675" y="84"/>
                  </a:lnTo>
                  <a:lnTo>
                    <a:pt x="675" y="8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84"/>
                  </a:lnTo>
                  <a:lnTo>
                    <a:pt x="678" y="84"/>
                  </a:lnTo>
                  <a:lnTo>
                    <a:pt x="679" y="84"/>
                  </a:lnTo>
                  <a:lnTo>
                    <a:pt x="679" y="84"/>
                  </a:lnTo>
                  <a:lnTo>
                    <a:pt x="680" y="84"/>
                  </a:lnTo>
                  <a:lnTo>
                    <a:pt x="680" y="84"/>
                  </a:lnTo>
                  <a:lnTo>
                    <a:pt x="681" y="84"/>
                  </a:lnTo>
                  <a:lnTo>
                    <a:pt x="681" y="84"/>
                  </a:lnTo>
                  <a:lnTo>
                    <a:pt x="682" y="84"/>
                  </a:lnTo>
                  <a:lnTo>
                    <a:pt x="682" y="84"/>
                  </a:lnTo>
                  <a:lnTo>
                    <a:pt x="683" y="84"/>
                  </a:lnTo>
                  <a:lnTo>
                    <a:pt x="683" y="84"/>
                  </a:lnTo>
                  <a:lnTo>
                    <a:pt x="684" y="84"/>
                  </a:lnTo>
                  <a:lnTo>
                    <a:pt x="684" y="84"/>
                  </a:lnTo>
                  <a:lnTo>
                    <a:pt x="685" y="84"/>
                  </a:lnTo>
                  <a:lnTo>
                    <a:pt x="685" y="84"/>
                  </a:lnTo>
                  <a:lnTo>
                    <a:pt x="686" y="84"/>
                  </a:lnTo>
                  <a:lnTo>
                    <a:pt x="686" y="84"/>
                  </a:lnTo>
                  <a:lnTo>
                    <a:pt x="687" y="84"/>
                  </a:lnTo>
                  <a:lnTo>
                    <a:pt x="687" y="84"/>
                  </a:lnTo>
                  <a:lnTo>
                    <a:pt x="688" y="84"/>
                  </a:lnTo>
                  <a:lnTo>
                    <a:pt x="688" y="84"/>
                  </a:lnTo>
                  <a:lnTo>
                    <a:pt x="689" y="84"/>
                  </a:lnTo>
                  <a:lnTo>
                    <a:pt x="689" y="84"/>
                  </a:lnTo>
                  <a:lnTo>
                    <a:pt x="690" y="84"/>
                  </a:lnTo>
                  <a:lnTo>
                    <a:pt x="690" y="84"/>
                  </a:lnTo>
                  <a:lnTo>
                    <a:pt x="691" y="84"/>
                  </a:lnTo>
                  <a:lnTo>
                    <a:pt x="691" y="84"/>
                  </a:lnTo>
                  <a:lnTo>
                    <a:pt x="692" y="84"/>
                  </a:lnTo>
                  <a:lnTo>
                    <a:pt x="692" y="84"/>
                  </a:lnTo>
                  <a:lnTo>
                    <a:pt x="693" y="84"/>
                  </a:lnTo>
                  <a:lnTo>
                    <a:pt x="693" y="84"/>
                  </a:lnTo>
                  <a:lnTo>
                    <a:pt x="694" y="84"/>
                  </a:lnTo>
                  <a:lnTo>
                    <a:pt x="694" y="84"/>
                  </a:lnTo>
                  <a:lnTo>
                    <a:pt x="695" y="84"/>
                  </a:lnTo>
                  <a:lnTo>
                    <a:pt x="695" y="84"/>
                  </a:lnTo>
                  <a:lnTo>
                    <a:pt x="696" y="84"/>
                  </a:lnTo>
                  <a:lnTo>
                    <a:pt x="696" y="84"/>
                  </a:lnTo>
                  <a:lnTo>
                    <a:pt x="697" y="84"/>
                  </a:lnTo>
                  <a:lnTo>
                    <a:pt x="697" y="84"/>
                  </a:lnTo>
                  <a:lnTo>
                    <a:pt x="698" y="84"/>
                  </a:lnTo>
                  <a:lnTo>
                    <a:pt x="698" y="84"/>
                  </a:lnTo>
                  <a:lnTo>
                    <a:pt x="699" y="84"/>
                  </a:lnTo>
                  <a:lnTo>
                    <a:pt x="699" y="84"/>
                  </a:lnTo>
                  <a:lnTo>
                    <a:pt x="700" y="84"/>
                  </a:lnTo>
                  <a:lnTo>
                    <a:pt x="700" y="84"/>
                  </a:lnTo>
                  <a:lnTo>
                    <a:pt x="701" y="84"/>
                  </a:lnTo>
                  <a:lnTo>
                    <a:pt x="701" y="84"/>
                  </a:lnTo>
                  <a:lnTo>
                    <a:pt x="702" y="84"/>
                  </a:lnTo>
                  <a:lnTo>
                    <a:pt x="702" y="84"/>
                  </a:lnTo>
                  <a:lnTo>
                    <a:pt x="703" y="84"/>
                  </a:lnTo>
                  <a:lnTo>
                    <a:pt x="703" y="84"/>
                  </a:lnTo>
                  <a:lnTo>
                    <a:pt x="704" y="84"/>
                  </a:lnTo>
                  <a:lnTo>
                    <a:pt x="704" y="84"/>
                  </a:lnTo>
                  <a:lnTo>
                    <a:pt x="705" y="84"/>
                  </a:lnTo>
                  <a:lnTo>
                    <a:pt x="705" y="84"/>
                  </a:lnTo>
                  <a:lnTo>
                    <a:pt x="706" y="84"/>
                  </a:lnTo>
                  <a:lnTo>
                    <a:pt x="706" y="84"/>
                  </a:lnTo>
                  <a:lnTo>
                    <a:pt x="707" y="84"/>
                  </a:lnTo>
                  <a:lnTo>
                    <a:pt x="707" y="84"/>
                  </a:lnTo>
                  <a:lnTo>
                    <a:pt x="708" y="84"/>
                  </a:lnTo>
                  <a:lnTo>
                    <a:pt x="708" y="84"/>
                  </a:lnTo>
                  <a:lnTo>
                    <a:pt x="709" y="84"/>
                  </a:lnTo>
                  <a:lnTo>
                    <a:pt x="709" y="84"/>
                  </a:lnTo>
                  <a:lnTo>
                    <a:pt x="710" y="84"/>
                  </a:lnTo>
                  <a:lnTo>
                    <a:pt x="710" y="84"/>
                  </a:lnTo>
                  <a:lnTo>
                    <a:pt x="711" y="84"/>
                  </a:lnTo>
                  <a:lnTo>
                    <a:pt x="711" y="84"/>
                  </a:lnTo>
                  <a:lnTo>
                    <a:pt x="712" y="84"/>
                  </a:lnTo>
                  <a:lnTo>
                    <a:pt x="712" y="84"/>
                  </a:lnTo>
                  <a:lnTo>
                    <a:pt x="713" y="84"/>
                  </a:lnTo>
                  <a:lnTo>
                    <a:pt x="713" y="84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15" y="84"/>
                  </a:lnTo>
                  <a:lnTo>
                    <a:pt x="715" y="84"/>
                  </a:lnTo>
                  <a:lnTo>
                    <a:pt x="716" y="84"/>
                  </a:lnTo>
                  <a:lnTo>
                    <a:pt x="716" y="84"/>
                  </a:lnTo>
                  <a:lnTo>
                    <a:pt x="717" y="84"/>
                  </a:lnTo>
                  <a:lnTo>
                    <a:pt x="717" y="84"/>
                  </a:lnTo>
                  <a:lnTo>
                    <a:pt x="718" y="84"/>
                  </a:lnTo>
                  <a:lnTo>
                    <a:pt x="718" y="84"/>
                  </a:lnTo>
                  <a:lnTo>
                    <a:pt x="719" y="84"/>
                  </a:lnTo>
                  <a:lnTo>
                    <a:pt x="719" y="84"/>
                  </a:lnTo>
                  <a:lnTo>
                    <a:pt x="720" y="84"/>
                  </a:lnTo>
                  <a:lnTo>
                    <a:pt x="720" y="84"/>
                  </a:lnTo>
                  <a:lnTo>
                    <a:pt x="721" y="84"/>
                  </a:lnTo>
                  <a:lnTo>
                    <a:pt x="721" y="84"/>
                  </a:lnTo>
                  <a:lnTo>
                    <a:pt x="722" y="84"/>
                  </a:lnTo>
                  <a:lnTo>
                    <a:pt x="722" y="84"/>
                  </a:lnTo>
                  <a:lnTo>
                    <a:pt x="723" y="84"/>
                  </a:lnTo>
                  <a:lnTo>
                    <a:pt x="723" y="84"/>
                  </a:lnTo>
                  <a:lnTo>
                    <a:pt x="724" y="84"/>
                  </a:lnTo>
                  <a:lnTo>
                    <a:pt x="724" y="84"/>
                  </a:lnTo>
                  <a:lnTo>
                    <a:pt x="725" y="84"/>
                  </a:lnTo>
                  <a:lnTo>
                    <a:pt x="725" y="84"/>
                  </a:lnTo>
                  <a:lnTo>
                    <a:pt x="726" y="84"/>
                  </a:lnTo>
                  <a:lnTo>
                    <a:pt x="726" y="84"/>
                  </a:lnTo>
                  <a:lnTo>
                    <a:pt x="727" y="84"/>
                  </a:lnTo>
                  <a:lnTo>
                    <a:pt x="727" y="84"/>
                  </a:lnTo>
                  <a:lnTo>
                    <a:pt x="728" y="84"/>
                  </a:lnTo>
                  <a:lnTo>
                    <a:pt x="728" y="84"/>
                  </a:lnTo>
                  <a:lnTo>
                    <a:pt x="729" y="84"/>
                  </a:lnTo>
                  <a:lnTo>
                    <a:pt x="729" y="84"/>
                  </a:lnTo>
                  <a:lnTo>
                    <a:pt x="730" y="84"/>
                  </a:lnTo>
                  <a:lnTo>
                    <a:pt x="730" y="84"/>
                  </a:lnTo>
                  <a:lnTo>
                    <a:pt x="731" y="84"/>
                  </a:lnTo>
                  <a:lnTo>
                    <a:pt x="731" y="84"/>
                  </a:lnTo>
                  <a:lnTo>
                    <a:pt x="732" y="84"/>
                  </a:lnTo>
                  <a:lnTo>
                    <a:pt x="732" y="84"/>
                  </a:lnTo>
                  <a:lnTo>
                    <a:pt x="733" y="84"/>
                  </a:lnTo>
                  <a:lnTo>
                    <a:pt x="734" y="84"/>
                  </a:lnTo>
                  <a:lnTo>
                    <a:pt x="734" y="84"/>
                  </a:lnTo>
                  <a:lnTo>
                    <a:pt x="735" y="84"/>
                  </a:lnTo>
                  <a:lnTo>
                    <a:pt x="735" y="84"/>
                  </a:lnTo>
                  <a:lnTo>
                    <a:pt x="736" y="84"/>
                  </a:lnTo>
                  <a:lnTo>
                    <a:pt x="736" y="84"/>
                  </a:lnTo>
                  <a:lnTo>
                    <a:pt x="737" y="84"/>
                  </a:lnTo>
                  <a:lnTo>
                    <a:pt x="737" y="84"/>
                  </a:lnTo>
                  <a:lnTo>
                    <a:pt x="738" y="84"/>
                  </a:lnTo>
                  <a:lnTo>
                    <a:pt x="738" y="84"/>
                  </a:lnTo>
                  <a:lnTo>
                    <a:pt x="739" y="84"/>
                  </a:lnTo>
                  <a:lnTo>
                    <a:pt x="739" y="84"/>
                  </a:lnTo>
                  <a:lnTo>
                    <a:pt x="740" y="84"/>
                  </a:lnTo>
                  <a:lnTo>
                    <a:pt x="740" y="84"/>
                  </a:lnTo>
                  <a:lnTo>
                    <a:pt x="741" y="84"/>
                  </a:lnTo>
                  <a:lnTo>
                    <a:pt x="741" y="84"/>
                  </a:lnTo>
                  <a:lnTo>
                    <a:pt x="742" y="84"/>
                  </a:lnTo>
                  <a:lnTo>
                    <a:pt x="742" y="84"/>
                  </a:lnTo>
                  <a:lnTo>
                    <a:pt x="743" y="84"/>
                  </a:lnTo>
                  <a:lnTo>
                    <a:pt x="743" y="84"/>
                  </a:lnTo>
                  <a:lnTo>
                    <a:pt x="744" y="84"/>
                  </a:lnTo>
                  <a:lnTo>
                    <a:pt x="744" y="84"/>
                  </a:lnTo>
                  <a:lnTo>
                    <a:pt x="745" y="84"/>
                  </a:lnTo>
                  <a:lnTo>
                    <a:pt x="745" y="84"/>
                  </a:lnTo>
                  <a:lnTo>
                    <a:pt x="746" y="84"/>
                  </a:lnTo>
                  <a:lnTo>
                    <a:pt x="746" y="84"/>
                  </a:lnTo>
                  <a:lnTo>
                    <a:pt x="747" y="84"/>
                  </a:lnTo>
                  <a:lnTo>
                    <a:pt x="747" y="84"/>
                  </a:lnTo>
                  <a:lnTo>
                    <a:pt x="748" y="84"/>
                  </a:lnTo>
                  <a:lnTo>
                    <a:pt x="748" y="84"/>
                  </a:lnTo>
                  <a:lnTo>
                    <a:pt x="749" y="84"/>
                  </a:lnTo>
                  <a:lnTo>
                    <a:pt x="749" y="84"/>
                  </a:lnTo>
                  <a:lnTo>
                    <a:pt x="750" y="84"/>
                  </a:lnTo>
                  <a:lnTo>
                    <a:pt x="750" y="84"/>
                  </a:lnTo>
                  <a:lnTo>
                    <a:pt x="751" y="84"/>
                  </a:lnTo>
                  <a:lnTo>
                    <a:pt x="751" y="84"/>
                  </a:lnTo>
                  <a:lnTo>
                    <a:pt x="752" y="84"/>
                  </a:lnTo>
                  <a:lnTo>
                    <a:pt x="752" y="84"/>
                  </a:lnTo>
                  <a:lnTo>
                    <a:pt x="753" y="84"/>
                  </a:lnTo>
                  <a:lnTo>
                    <a:pt x="753" y="84"/>
                  </a:lnTo>
                  <a:lnTo>
                    <a:pt x="754" y="84"/>
                  </a:lnTo>
                  <a:lnTo>
                    <a:pt x="754" y="84"/>
                  </a:lnTo>
                  <a:lnTo>
                    <a:pt x="755" y="84"/>
                  </a:lnTo>
                  <a:lnTo>
                    <a:pt x="755" y="84"/>
                  </a:lnTo>
                  <a:lnTo>
                    <a:pt x="756" y="84"/>
                  </a:lnTo>
                  <a:lnTo>
                    <a:pt x="756" y="84"/>
                  </a:lnTo>
                  <a:lnTo>
                    <a:pt x="757" y="84"/>
                  </a:lnTo>
                  <a:lnTo>
                    <a:pt x="757" y="84"/>
                  </a:lnTo>
                  <a:lnTo>
                    <a:pt x="758" y="84"/>
                  </a:lnTo>
                  <a:lnTo>
                    <a:pt x="758" y="84"/>
                  </a:lnTo>
                  <a:lnTo>
                    <a:pt x="759" y="84"/>
                  </a:lnTo>
                  <a:lnTo>
                    <a:pt x="759" y="84"/>
                  </a:lnTo>
                  <a:lnTo>
                    <a:pt x="760" y="84"/>
                  </a:lnTo>
                  <a:lnTo>
                    <a:pt x="760" y="84"/>
                  </a:lnTo>
                  <a:lnTo>
                    <a:pt x="761" y="84"/>
                  </a:lnTo>
                  <a:lnTo>
                    <a:pt x="761" y="84"/>
                  </a:lnTo>
                  <a:lnTo>
                    <a:pt x="762" y="84"/>
                  </a:lnTo>
                  <a:lnTo>
                    <a:pt x="762" y="84"/>
                  </a:lnTo>
                  <a:lnTo>
                    <a:pt x="763" y="84"/>
                  </a:lnTo>
                  <a:lnTo>
                    <a:pt x="763" y="84"/>
                  </a:lnTo>
                  <a:lnTo>
                    <a:pt x="764" y="84"/>
                  </a:lnTo>
                  <a:lnTo>
                    <a:pt x="764" y="84"/>
                  </a:lnTo>
                  <a:lnTo>
                    <a:pt x="765" y="84"/>
                  </a:lnTo>
                  <a:lnTo>
                    <a:pt x="765" y="84"/>
                  </a:lnTo>
                  <a:lnTo>
                    <a:pt x="766" y="84"/>
                  </a:lnTo>
                  <a:lnTo>
                    <a:pt x="766" y="84"/>
                  </a:lnTo>
                  <a:lnTo>
                    <a:pt x="767" y="84"/>
                  </a:lnTo>
                  <a:lnTo>
                    <a:pt x="767" y="84"/>
                  </a:lnTo>
                  <a:lnTo>
                    <a:pt x="768" y="84"/>
                  </a:lnTo>
                  <a:lnTo>
                    <a:pt x="768" y="82"/>
                  </a:lnTo>
                  <a:lnTo>
                    <a:pt x="769" y="74"/>
                  </a:lnTo>
                  <a:lnTo>
                    <a:pt x="769" y="60"/>
                  </a:lnTo>
                  <a:lnTo>
                    <a:pt x="770" y="51"/>
                  </a:lnTo>
                  <a:lnTo>
                    <a:pt x="770" y="52"/>
                  </a:lnTo>
                  <a:lnTo>
                    <a:pt x="771" y="64"/>
                  </a:lnTo>
                  <a:lnTo>
                    <a:pt x="771" y="77"/>
                  </a:lnTo>
                  <a:lnTo>
                    <a:pt x="772" y="83"/>
                  </a:lnTo>
                  <a:lnTo>
                    <a:pt x="772" y="84"/>
                  </a:lnTo>
                  <a:lnTo>
                    <a:pt x="773" y="84"/>
                  </a:lnTo>
                  <a:lnTo>
                    <a:pt x="773" y="84"/>
                  </a:lnTo>
                  <a:lnTo>
                    <a:pt x="774" y="84"/>
                  </a:lnTo>
                  <a:lnTo>
                    <a:pt x="774" y="84"/>
                  </a:lnTo>
                  <a:lnTo>
                    <a:pt x="775" y="84"/>
                  </a:lnTo>
                  <a:lnTo>
                    <a:pt x="775" y="84"/>
                  </a:lnTo>
                  <a:lnTo>
                    <a:pt x="776" y="84"/>
                  </a:lnTo>
                  <a:lnTo>
                    <a:pt x="776" y="84"/>
                  </a:lnTo>
                  <a:lnTo>
                    <a:pt x="777" y="84"/>
                  </a:lnTo>
                  <a:lnTo>
                    <a:pt x="777" y="84"/>
                  </a:lnTo>
                  <a:lnTo>
                    <a:pt x="778" y="84"/>
                  </a:lnTo>
                  <a:lnTo>
                    <a:pt x="778" y="84"/>
                  </a:lnTo>
                  <a:lnTo>
                    <a:pt x="779" y="84"/>
                  </a:lnTo>
                  <a:lnTo>
                    <a:pt x="779" y="84"/>
                  </a:lnTo>
                  <a:lnTo>
                    <a:pt x="780" y="84"/>
                  </a:lnTo>
                  <a:lnTo>
                    <a:pt x="780" y="84"/>
                  </a:lnTo>
                  <a:lnTo>
                    <a:pt x="781" y="84"/>
                  </a:lnTo>
                  <a:lnTo>
                    <a:pt x="781" y="84"/>
                  </a:lnTo>
                  <a:lnTo>
                    <a:pt x="782" y="84"/>
                  </a:lnTo>
                  <a:lnTo>
                    <a:pt x="782" y="84"/>
                  </a:lnTo>
                  <a:lnTo>
                    <a:pt x="783" y="84"/>
                  </a:lnTo>
                  <a:lnTo>
                    <a:pt x="783" y="84"/>
                  </a:lnTo>
                  <a:lnTo>
                    <a:pt x="784" y="84"/>
                  </a:lnTo>
                  <a:lnTo>
                    <a:pt x="784" y="84"/>
                  </a:lnTo>
                  <a:lnTo>
                    <a:pt x="785" y="84"/>
                  </a:lnTo>
                  <a:lnTo>
                    <a:pt x="785" y="84"/>
                  </a:lnTo>
                  <a:lnTo>
                    <a:pt x="786" y="84"/>
                  </a:lnTo>
                  <a:lnTo>
                    <a:pt x="786" y="84"/>
                  </a:lnTo>
                  <a:lnTo>
                    <a:pt x="787" y="84"/>
                  </a:lnTo>
                  <a:lnTo>
                    <a:pt x="787" y="84"/>
                  </a:lnTo>
                  <a:lnTo>
                    <a:pt x="788" y="84"/>
                  </a:lnTo>
                  <a:lnTo>
                    <a:pt x="788" y="84"/>
                  </a:lnTo>
                  <a:lnTo>
                    <a:pt x="789" y="84"/>
                  </a:lnTo>
                  <a:lnTo>
                    <a:pt x="789" y="84"/>
                  </a:lnTo>
                  <a:lnTo>
                    <a:pt x="790" y="84"/>
                  </a:lnTo>
                  <a:lnTo>
                    <a:pt x="790" y="84"/>
                  </a:lnTo>
                  <a:lnTo>
                    <a:pt x="791" y="84"/>
                  </a:lnTo>
                  <a:lnTo>
                    <a:pt x="791" y="84"/>
                  </a:lnTo>
                  <a:lnTo>
                    <a:pt x="792" y="84"/>
                  </a:lnTo>
                  <a:lnTo>
                    <a:pt x="792" y="84"/>
                  </a:lnTo>
                  <a:lnTo>
                    <a:pt x="793" y="84"/>
                  </a:lnTo>
                  <a:lnTo>
                    <a:pt x="793" y="84"/>
                  </a:lnTo>
                  <a:lnTo>
                    <a:pt x="794" y="84"/>
                  </a:lnTo>
                  <a:lnTo>
                    <a:pt x="794" y="84"/>
                  </a:lnTo>
                  <a:lnTo>
                    <a:pt x="795" y="84"/>
                  </a:lnTo>
                  <a:lnTo>
                    <a:pt x="795" y="84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7" y="84"/>
                  </a:lnTo>
                  <a:lnTo>
                    <a:pt x="797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799" y="84"/>
                  </a:lnTo>
                  <a:lnTo>
                    <a:pt x="799" y="84"/>
                  </a:lnTo>
                  <a:lnTo>
                    <a:pt x="800" y="84"/>
                  </a:lnTo>
                  <a:lnTo>
                    <a:pt x="800" y="84"/>
                  </a:lnTo>
                  <a:lnTo>
                    <a:pt x="801" y="84"/>
                  </a:lnTo>
                  <a:lnTo>
                    <a:pt x="801" y="84"/>
                  </a:lnTo>
                  <a:lnTo>
                    <a:pt x="802" y="84"/>
                  </a:lnTo>
                  <a:lnTo>
                    <a:pt x="802" y="84"/>
                  </a:lnTo>
                  <a:lnTo>
                    <a:pt x="803" y="84"/>
                  </a:lnTo>
                  <a:lnTo>
                    <a:pt x="803" y="84"/>
                  </a:lnTo>
                  <a:lnTo>
                    <a:pt x="804" y="84"/>
                  </a:lnTo>
                  <a:lnTo>
                    <a:pt x="804" y="84"/>
                  </a:lnTo>
                  <a:lnTo>
                    <a:pt x="805" y="84"/>
                  </a:lnTo>
                  <a:lnTo>
                    <a:pt x="805" y="84"/>
                  </a:lnTo>
                  <a:lnTo>
                    <a:pt x="806" y="84"/>
                  </a:lnTo>
                  <a:lnTo>
                    <a:pt x="806" y="84"/>
                  </a:lnTo>
                  <a:lnTo>
                    <a:pt x="807" y="84"/>
                  </a:lnTo>
                  <a:lnTo>
                    <a:pt x="807" y="84"/>
                  </a:lnTo>
                  <a:lnTo>
                    <a:pt x="808" y="84"/>
                  </a:lnTo>
                  <a:lnTo>
                    <a:pt x="808" y="84"/>
                  </a:lnTo>
                  <a:lnTo>
                    <a:pt x="809" y="84"/>
                  </a:lnTo>
                  <a:lnTo>
                    <a:pt x="809" y="84"/>
                  </a:lnTo>
                  <a:lnTo>
                    <a:pt x="810" y="84"/>
                  </a:lnTo>
                  <a:lnTo>
                    <a:pt x="810" y="84"/>
                  </a:lnTo>
                  <a:lnTo>
                    <a:pt x="811" y="84"/>
                  </a:lnTo>
                  <a:lnTo>
                    <a:pt x="811" y="84"/>
                  </a:lnTo>
                  <a:lnTo>
                    <a:pt x="812" y="84"/>
                  </a:lnTo>
                  <a:lnTo>
                    <a:pt x="812" y="84"/>
                  </a:lnTo>
                  <a:lnTo>
                    <a:pt x="813" y="84"/>
                  </a:lnTo>
                  <a:lnTo>
                    <a:pt x="813" y="84"/>
                  </a:lnTo>
                  <a:lnTo>
                    <a:pt x="814" y="84"/>
                  </a:lnTo>
                  <a:lnTo>
                    <a:pt x="814" y="84"/>
                  </a:lnTo>
                  <a:lnTo>
                    <a:pt x="815" y="84"/>
                  </a:lnTo>
                  <a:lnTo>
                    <a:pt x="815" y="84"/>
                  </a:lnTo>
                  <a:lnTo>
                    <a:pt x="816" y="84"/>
                  </a:lnTo>
                  <a:lnTo>
                    <a:pt x="816" y="84"/>
                  </a:lnTo>
                  <a:lnTo>
                    <a:pt x="817" y="84"/>
                  </a:lnTo>
                  <a:lnTo>
                    <a:pt x="817" y="84"/>
                  </a:lnTo>
                  <a:lnTo>
                    <a:pt x="818" y="84"/>
                  </a:lnTo>
                  <a:lnTo>
                    <a:pt x="818" y="84"/>
                  </a:lnTo>
                  <a:lnTo>
                    <a:pt x="819" y="84"/>
                  </a:lnTo>
                  <a:lnTo>
                    <a:pt x="819" y="84"/>
                  </a:lnTo>
                  <a:lnTo>
                    <a:pt x="820" y="84"/>
                  </a:lnTo>
                  <a:lnTo>
                    <a:pt x="820" y="84"/>
                  </a:lnTo>
                  <a:lnTo>
                    <a:pt x="821" y="84"/>
                  </a:lnTo>
                  <a:lnTo>
                    <a:pt x="821" y="84"/>
                  </a:lnTo>
                  <a:lnTo>
                    <a:pt x="822" y="84"/>
                  </a:lnTo>
                  <a:lnTo>
                    <a:pt x="822" y="84"/>
                  </a:lnTo>
                  <a:lnTo>
                    <a:pt x="823" y="84"/>
                  </a:lnTo>
                  <a:lnTo>
                    <a:pt x="823" y="84"/>
                  </a:lnTo>
                  <a:lnTo>
                    <a:pt x="824" y="84"/>
                  </a:lnTo>
                  <a:lnTo>
                    <a:pt x="824" y="84"/>
                  </a:lnTo>
                  <a:lnTo>
                    <a:pt x="825" y="84"/>
                  </a:lnTo>
                  <a:lnTo>
                    <a:pt x="825" y="84"/>
                  </a:lnTo>
                  <a:lnTo>
                    <a:pt x="826" y="84"/>
                  </a:lnTo>
                  <a:lnTo>
                    <a:pt x="826" y="84"/>
                  </a:lnTo>
                  <a:lnTo>
                    <a:pt x="827" y="84"/>
                  </a:lnTo>
                  <a:lnTo>
                    <a:pt x="827" y="84"/>
                  </a:lnTo>
                  <a:lnTo>
                    <a:pt x="828" y="84"/>
                  </a:lnTo>
                  <a:lnTo>
                    <a:pt x="828" y="84"/>
                  </a:lnTo>
                  <a:lnTo>
                    <a:pt x="829" y="84"/>
                  </a:lnTo>
                  <a:lnTo>
                    <a:pt x="829" y="84"/>
                  </a:lnTo>
                  <a:lnTo>
                    <a:pt x="830" y="84"/>
                  </a:lnTo>
                  <a:lnTo>
                    <a:pt x="830" y="84"/>
                  </a:lnTo>
                  <a:lnTo>
                    <a:pt x="831" y="84"/>
                  </a:lnTo>
                  <a:lnTo>
                    <a:pt x="831" y="84"/>
                  </a:lnTo>
                  <a:lnTo>
                    <a:pt x="832" y="84"/>
                  </a:lnTo>
                  <a:lnTo>
                    <a:pt x="832" y="84"/>
                  </a:lnTo>
                  <a:lnTo>
                    <a:pt x="833" y="84"/>
                  </a:lnTo>
                  <a:lnTo>
                    <a:pt x="833" y="84"/>
                  </a:lnTo>
                  <a:lnTo>
                    <a:pt x="834" y="84"/>
                  </a:lnTo>
                  <a:lnTo>
                    <a:pt x="834" y="84"/>
                  </a:lnTo>
                  <a:lnTo>
                    <a:pt x="835" y="84"/>
                  </a:lnTo>
                  <a:lnTo>
                    <a:pt x="835" y="84"/>
                  </a:lnTo>
                  <a:lnTo>
                    <a:pt x="836" y="84"/>
                  </a:lnTo>
                  <a:lnTo>
                    <a:pt x="836" y="84"/>
                  </a:lnTo>
                  <a:lnTo>
                    <a:pt x="837" y="84"/>
                  </a:lnTo>
                  <a:lnTo>
                    <a:pt x="837" y="84"/>
                  </a:lnTo>
                  <a:lnTo>
                    <a:pt x="838" y="84"/>
                  </a:lnTo>
                  <a:lnTo>
                    <a:pt x="838" y="84"/>
                  </a:lnTo>
                  <a:lnTo>
                    <a:pt x="839" y="84"/>
                  </a:lnTo>
                  <a:lnTo>
                    <a:pt x="839" y="84"/>
                  </a:lnTo>
                  <a:lnTo>
                    <a:pt x="840" y="84"/>
                  </a:lnTo>
                  <a:lnTo>
                    <a:pt x="840" y="84"/>
                  </a:lnTo>
                  <a:lnTo>
                    <a:pt x="841" y="84"/>
                  </a:lnTo>
                  <a:lnTo>
                    <a:pt x="841" y="84"/>
                  </a:lnTo>
                  <a:lnTo>
                    <a:pt x="894" y="84"/>
                  </a:lnTo>
                  <a:lnTo>
                    <a:pt x="895" y="84"/>
                  </a:lnTo>
                  <a:lnTo>
                    <a:pt x="895" y="84"/>
                  </a:lnTo>
                  <a:lnTo>
                    <a:pt x="896" y="84"/>
                  </a:lnTo>
                  <a:lnTo>
                    <a:pt x="896" y="84"/>
                  </a:lnTo>
                  <a:lnTo>
                    <a:pt x="897" y="84"/>
                  </a:lnTo>
                  <a:lnTo>
                    <a:pt x="897" y="84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9" y="84"/>
                  </a:lnTo>
                  <a:lnTo>
                    <a:pt x="899" y="84"/>
                  </a:lnTo>
                  <a:lnTo>
                    <a:pt x="900" y="84"/>
                  </a:lnTo>
                  <a:lnTo>
                    <a:pt x="900" y="84"/>
                  </a:lnTo>
                  <a:lnTo>
                    <a:pt x="901" y="84"/>
                  </a:lnTo>
                  <a:lnTo>
                    <a:pt x="901" y="84"/>
                  </a:lnTo>
                  <a:lnTo>
                    <a:pt x="902" y="84"/>
                  </a:lnTo>
                  <a:lnTo>
                    <a:pt x="902" y="84"/>
                  </a:lnTo>
                  <a:lnTo>
                    <a:pt x="903" y="84"/>
                  </a:lnTo>
                  <a:lnTo>
                    <a:pt x="903" y="84"/>
                  </a:lnTo>
                  <a:lnTo>
                    <a:pt x="904" y="84"/>
                  </a:lnTo>
                  <a:lnTo>
                    <a:pt x="904" y="84"/>
                  </a:lnTo>
                  <a:lnTo>
                    <a:pt x="905" y="84"/>
                  </a:lnTo>
                  <a:lnTo>
                    <a:pt x="905" y="84"/>
                  </a:lnTo>
                  <a:lnTo>
                    <a:pt x="906" y="84"/>
                  </a:lnTo>
                  <a:lnTo>
                    <a:pt x="906" y="84"/>
                  </a:lnTo>
                  <a:lnTo>
                    <a:pt x="907" y="84"/>
                  </a:lnTo>
                  <a:lnTo>
                    <a:pt x="907" y="81"/>
                  </a:lnTo>
                  <a:lnTo>
                    <a:pt x="908" y="76"/>
                  </a:lnTo>
                  <a:lnTo>
                    <a:pt x="908" y="73"/>
                  </a:lnTo>
                  <a:lnTo>
                    <a:pt x="909" y="74"/>
                  </a:lnTo>
                  <a:lnTo>
                    <a:pt x="909" y="78"/>
                  </a:lnTo>
                  <a:lnTo>
                    <a:pt x="910" y="82"/>
                  </a:lnTo>
                  <a:lnTo>
                    <a:pt x="910" y="84"/>
                  </a:lnTo>
                  <a:lnTo>
                    <a:pt x="911" y="84"/>
                  </a:lnTo>
                  <a:lnTo>
                    <a:pt x="911" y="84"/>
                  </a:lnTo>
                  <a:lnTo>
                    <a:pt x="912" y="84"/>
                  </a:lnTo>
                  <a:lnTo>
                    <a:pt x="912" y="84"/>
                  </a:lnTo>
                  <a:lnTo>
                    <a:pt x="913" y="84"/>
                  </a:lnTo>
                  <a:lnTo>
                    <a:pt x="913" y="84"/>
                  </a:lnTo>
                  <a:lnTo>
                    <a:pt x="914" y="84"/>
                  </a:lnTo>
                  <a:lnTo>
                    <a:pt x="914" y="84"/>
                  </a:lnTo>
                  <a:lnTo>
                    <a:pt x="915" y="84"/>
                  </a:lnTo>
                  <a:lnTo>
                    <a:pt x="915" y="84"/>
                  </a:lnTo>
                  <a:lnTo>
                    <a:pt x="916" y="84"/>
                  </a:lnTo>
                  <a:lnTo>
                    <a:pt x="916" y="84"/>
                  </a:lnTo>
                  <a:lnTo>
                    <a:pt x="917" y="84"/>
                  </a:lnTo>
                  <a:lnTo>
                    <a:pt x="917" y="84"/>
                  </a:lnTo>
                  <a:lnTo>
                    <a:pt x="918" y="84"/>
                  </a:lnTo>
                  <a:lnTo>
                    <a:pt x="918" y="84"/>
                  </a:lnTo>
                  <a:lnTo>
                    <a:pt x="919" y="84"/>
                  </a:lnTo>
                  <a:lnTo>
                    <a:pt x="919" y="84"/>
                  </a:lnTo>
                  <a:lnTo>
                    <a:pt x="920" y="84"/>
                  </a:lnTo>
                  <a:lnTo>
                    <a:pt x="920" y="84"/>
                  </a:lnTo>
                  <a:lnTo>
                    <a:pt x="921" y="84"/>
                  </a:lnTo>
                  <a:lnTo>
                    <a:pt x="921" y="84"/>
                  </a:lnTo>
                  <a:lnTo>
                    <a:pt x="922" y="84"/>
                  </a:lnTo>
                  <a:lnTo>
                    <a:pt x="922" y="84"/>
                  </a:lnTo>
                  <a:lnTo>
                    <a:pt x="923" y="84"/>
                  </a:lnTo>
                  <a:lnTo>
                    <a:pt x="923" y="84"/>
                  </a:lnTo>
                  <a:lnTo>
                    <a:pt x="924" y="84"/>
                  </a:lnTo>
                  <a:lnTo>
                    <a:pt x="924" y="84"/>
                  </a:lnTo>
                  <a:lnTo>
                    <a:pt x="925" y="84"/>
                  </a:lnTo>
                  <a:lnTo>
                    <a:pt x="925" y="84"/>
                  </a:lnTo>
                  <a:lnTo>
                    <a:pt x="926" y="84"/>
                  </a:lnTo>
                  <a:lnTo>
                    <a:pt x="926" y="84"/>
                  </a:lnTo>
                  <a:lnTo>
                    <a:pt x="927" y="84"/>
                  </a:lnTo>
                  <a:lnTo>
                    <a:pt x="927" y="84"/>
                  </a:lnTo>
                  <a:lnTo>
                    <a:pt x="928" y="84"/>
                  </a:lnTo>
                  <a:lnTo>
                    <a:pt x="928" y="84"/>
                  </a:lnTo>
                  <a:lnTo>
                    <a:pt x="929" y="84"/>
                  </a:lnTo>
                  <a:lnTo>
                    <a:pt x="929" y="84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1" y="84"/>
                  </a:lnTo>
                  <a:lnTo>
                    <a:pt x="931" y="84"/>
                  </a:lnTo>
                  <a:lnTo>
                    <a:pt x="932" y="84"/>
                  </a:lnTo>
                  <a:lnTo>
                    <a:pt x="932" y="84"/>
                  </a:lnTo>
                  <a:lnTo>
                    <a:pt x="933" y="84"/>
                  </a:lnTo>
                  <a:lnTo>
                    <a:pt x="933" y="84"/>
                  </a:lnTo>
                  <a:lnTo>
                    <a:pt x="934" y="84"/>
                  </a:lnTo>
                  <a:lnTo>
                    <a:pt x="934" y="84"/>
                  </a:lnTo>
                  <a:lnTo>
                    <a:pt x="935" y="84"/>
                  </a:lnTo>
                  <a:lnTo>
                    <a:pt x="935" y="84"/>
                  </a:lnTo>
                  <a:lnTo>
                    <a:pt x="936" y="84"/>
                  </a:lnTo>
                  <a:lnTo>
                    <a:pt x="936" y="84"/>
                  </a:lnTo>
                  <a:lnTo>
                    <a:pt x="937" y="84"/>
                  </a:lnTo>
                  <a:lnTo>
                    <a:pt x="937" y="84"/>
                  </a:lnTo>
                  <a:lnTo>
                    <a:pt x="938" y="84"/>
                  </a:lnTo>
                  <a:lnTo>
                    <a:pt x="938" y="84"/>
                  </a:lnTo>
                  <a:lnTo>
                    <a:pt x="939" y="84"/>
                  </a:lnTo>
                  <a:lnTo>
                    <a:pt x="939" y="84"/>
                  </a:lnTo>
                  <a:lnTo>
                    <a:pt x="940" y="84"/>
                  </a:lnTo>
                  <a:lnTo>
                    <a:pt x="940" y="84"/>
                  </a:lnTo>
                  <a:lnTo>
                    <a:pt x="941" y="84"/>
                  </a:lnTo>
                  <a:lnTo>
                    <a:pt x="941" y="84"/>
                  </a:lnTo>
                  <a:lnTo>
                    <a:pt x="942" y="84"/>
                  </a:lnTo>
                  <a:lnTo>
                    <a:pt x="942" y="84"/>
                  </a:lnTo>
                  <a:lnTo>
                    <a:pt x="943" y="84"/>
                  </a:lnTo>
                  <a:lnTo>
                    <a:pt x="943" y="84"/>
                  </a:lnTo>
                  <a:lnTo>
                    <a:pt x="944" y="84"/>
                  </a:lnTo>
                  <a:lnTo>
                    <a:pt x="944" y="84"/>
                  </a:lnTo>
                  <a:lnTo>
                    <a:pt x="945" y="84"/>
                  </a:lnTo>
                  <a:lnTo>
                    <a:pt x="945" y="84"/>
                  </a:lnTo>
                  <a:lnTo>
                    <a:pt x="946" y="84"/>
                  </a:lnTo>
                  <a:lnTo>
                    <a:pt x="946" y="84"/>
                  </a:lnTo>
                  <a:lnTo>
                    <a:pt x="947" y="84"/>
                  </a:lnTo>
                  <a:lnTo>
                    <a:pt x="947" y="84"/>
                  </a:lnTo>
                  <a:lnTo>
                    <a:pt x="948" y="84"/>
                  </a:lnTo>
                  <a:lnTo>
                    <a:pt x="948" y="84"/>
                  </a:lnTo>
                  <a:lnTo>
                    <a:pt x="949" y="84"/>
                  </a:lnTo>
                  <a:lnTo>
                    <a:pt x="949" y="84"/>
                  </a:lnTo>
                  <a:lnTo>
                    <a:pt x="950" y="84"/>
                  </a:lnTo>
                  <a:lnTo>
                    <a:pt x="950" y="84"/>
                  </a:lnTo>
                  <a:lnTo>
                    <a:pt x="951" y="84"/>
                  </a:lnTo>
                  <a:lnTo>
                    <a:pt x="956" y="84"/>
                  </a:lnTo>
                  <a:lnTo>
                    <a:pt x="956" y="84"/>
                  </a:lnTo>
                  <a:lnTo>
                    <a:pt x="956" y="84"/>
                  </a:lnTo>
                  <a:lnTo>
                    <a:pt x="957" y="84"/>
                  </a:lnTo>
                  <a:lnTo>
                    <a:pt x="957" y="84"/>
                  </a:lnTo>
                  <a:lnTo>
                    <a:pt x="958" y="84"/>
                  </a:lnTo>
                  <a:lnTo>
                    <a:pt x="958" y="84"/>
                  </a:lnTo>
                  <a:lnTo>
                    <a:pt x="959" y="84"/>
                  </a:lnTo>
                  <a:lnTo>
                    <a:pt x="959" y="84"/>
                  </a:lnTo>
                  <a:lnTo>
                    <a:pt x="960" y="84"/>
                  </a:lnTo>
                  <a:lnTo>
                    <a:pt x="960" y="84"/>
                  </a:lnTo>
                  <a:lnTo>
                    <a:pt x="964" y="84"/>
                  </a:lnTo>
                  <a:lnTo>
                    <a:pt x="965" y="84"/>
                  </a:lnTo>
                  <a:lnTo>
                    <a:pt x="965" y="84"/>
                  </a:lnTo>
                  <a:lnTo>
                    <a:pt x="966" y="84"/>
                  </a:lnTo>
                  <a:lnTo>
                    <a:pt x="966" y="84"/>
                  </a:lnTo>
                  <a:lnTo>
                    <a:pt x="967" y="84"/>
                  </a:lnTo>
                  <a:lnTo>
                    <a:pt x="967" y="84"/>
                  </a:lnTo>
                  <a:lnTo>
                    <a:pt x="968" y="84"/>
                  </a:lnTo>
                  <a:lnTo>
                    <a:pt x="968" y="84"/>
                  </a:lnTo>
                  <a:lnTo>
                    <a:pt x="969" y="84"/>
                  </a:lnTo>
                  <a:lnTo>
                    <a:pt x="969" y="84"/>
                  </a:lnTo>
                  <a:lnTo>
                    <a:pt x="970" y="84"/>
                  </a:lnTo>
                  <a:lnTo>
                    <a:pt x="970" y="84"/>
                  </a:lnTo>
                  <a:lnTo>
                    <a:pt x="971" y="84"/>
                  </a:lnTo>
                  <a:lnTo>
                    <a:pt x="971" y="84"/>
                  </a:lnTo>
                  <a:lnTo>
                    <a:pt x="972" y="84"/>
                  </a:lnTo>
                  <a:lnTo>
                    <a:pt x="972" y="84"/>
                  </a:lnTo>
                  <a:lnTo>
                    <a:pt x="973" y="84"/>
                  </a:lnTo>
                  <a:lnTo>
                    <a:pt x="1042" y="84"/>
                  </a:lnTo>
                  <a:lnTo>
                    <a:pt x="1042" y="84"/>
                  </a:lnTo>
                  <a:lnTo>
                    <a:pt x="1042" y="84"/>
                  </a:lnTo>
                  <a:lnTo>
                    <a:pt x="1043" y="84"/>
                  </a:lnTo>
                  <a:lnTo>
                    <a:pt x="1043" y="84"/>
                  </a:lnTo>
                  <a:lnTo>
                    <a:pt x="1044" y="84"/>
                  </a:lnTo>
                  <a:lnTo>
                    <a:pt x="1044" y="84"/>
                  </a:lnTo>
                  <a:lnTo>
                    <a:pt x="1045" y="84"/>
                  </a:lnTo>
                  <a:lnTo>
                    <a:pt x="1045" y="84"/>
                  </a:lnTo>
                  <a:lnTo>
                    <a:pt x="1046" y="83"/>
                  </a:lnTo>
                  <a:lnTo>
                    <a:pt x="1046" y="82"/>
                  </a:lnTo>
                  <a:lnTo>
                    <a:pt x="1047" y="82"/>
                  </a:lnTo>
                  <a:lnTo>
                    <a:pt x="1047" y="82"/>
                  </a:lnTo>
                  <a:lnTo>
                    <a:pt x="1048" y="83"/>
                  </a:lnTo>
                  <a:lnTo>
                    <a:pt x="1048" y="84"/>
                  </a:lnTo>
                  <a:lnTo>
                    <a:pt x="1049" y="84"/>
                  </a:lnTo>
                  <a:lnTo>
                    <a:pt x="1049" y="84"/>
                  </a:lnTo>
                  <a:lnTo>
                    <a:pt x="1050" y="84"/>
                  </a:lnTo>
                  <a:lnTo>
                    <a:pt x="1050" y="84"/>
                  </a:lnTo>
                  <a:lnTo>
                    <a:pt x="1051" y="84"/>
                  </a:lnTo>
                  <a:lnTo>
                    <a:pt x="1051" y="84"/>
                  </a:lnTo>
                  <a:lnTo>
                    <a:pt x="1052" y="84"/>
                  </a:lnTo>
                  <a:lnTo>
                    <a:pt x="1052" y="84"/>
                  </a:lnTo>
                  <a:lnTo>
                    <a:pt x="1053" y="84"/>
                  </a:lnTo>
                  <a:lnTo>
                    <a:pt x="1053" y="84"/>
                  </a:lnTo>
                  <a:lnTo>
                    <a:pt x="1054" y="84"/>
                  </a:lnTo>
                  <a:lnTo>
                    <a:pt x="1054" y="84"/>
                  </a:lnTo>
                  <a:lnTo>
                    <a:pt x="1055" y="84"/>
                  </a:lnTo>
                  <a:lnTo>
                    <a:pt x="1055" y="84"/>
                  </a:lnTo>
                  <a:lnTo>
                    <a:pt x="1056" y="84"/>
                  </a:lnTo>
                  <a:lnTo>
                    <a:pt x="1056" y="84"/>
                  </a:lnTo>
                  <a:lnTo>
                    <a:pt x="1057" y="84"/>
                  </a:lnTo>
                  <a:lnTo>
                    <a:pt x="1057" y="84"/>
                  </a:lnTo>
                  <a:lnTo>
                    <a:pt x="1058" y="84"/>
                  </a:lnTo>
                  <a:lnTo>
                    <a:pt x="1058" y="84"/>
                  </a:lnTo>
                  <a:lnTo>
                    <a:pt x="1059" y="84"/>
                  </a:lnTo>
                  <a:lnTo>
                    <a:pt x="1059" y="84"/>
                  </a:lnTo>
                  <a:lnTo>
                    <a:pt x="1060" y="84"/>
                  </a:lnTo>
                  <a:lnTo>
                    <a:pt x="1060" y="84"/>
                  </a:lnTo>
                  <a:lnTo>
                    <a:pt x="1061" y="84"/>
                  </a:lnTo>
                  <a:lnTo>
                    <a:pt x="1061" y="84"/>
                  </a:lnTo>
                  <a:lnTo>
                    <a:pt x="1062" y="84"/>
                  </a:lnTo>
                  <a:lnTo>
                    <a:pt x="1062" y="84"/>
                  </a:lnTo>
                  <a:lnTo>
                    <a:pt x="1063" y="84"/>
                  </a:lnTo>
                  <a:lnTo>
                    <a:pt x="1063" y="84"/>
                  </a:lnTo>
                  <a:lnTo>
                    <a:pt x="1064" y="84"/>
                  </a:lnTo>
                  <a:lnTo>
                    <a:pt x="1064" y="84"/>
                  </a:lnTo>
                  <a:lnTo>
                    <a:pt x="1065" y="84"/>
                  </a:lnTo>
                  <a:lnTo>
                    <a:pt x="1065" y="84"/>
                  </a:lnTo>
                  <a:lnTo>
                    <a:pt x="1066" y="84"/>
                  </a:lnTo>
                  <a:lnTo>
                    <a:pt x="1066" y="84"/>
                  </a:lnTo>
                  <a:lnTo>
                    <a:pt x="1067" y="84"/>
                  </a:lnTo>
                  <a:lnTo>
                    <a:pt x="1067" y="84"/>
                  </a:lnTo>
                  <a:lnTo>
                    <a:pt x="1068" y="84"/>
                  </a:lnTo>
                  <a:lnTo>
                    <a:pt x="1090" y="84"/>
                  </a:lnTo>
                  <a:lnTo>
                    <a:pt x="1090" y="84"/>
                  </a:lnTo>
                  <a:lnTo>
                    <a:pt x="1090" y="84"/>
                  </a:lnTo>
                  <a:lnTo>
                    <a:pt x="1091" y="84"/>
                  </a:lnTo>
                  <a:lnTo>
                    <a:pt x="1091" y="84"/>
                  </a:lnTo>
                  <a:lnTo>
                    <a:pt x="1092" y="84"/>
                  </a:lnTo>
                  <a:lnTo>
                    <a:pt x="1092" y="84"/>
                  </a:lnTo>
                  <a:lnTo>
                    <a:pt x="1093" y="84"/>
                  </a:lnTo>
                  <a:lnTo>
                    <a:pt x="1093" y="84"/>
                  </a:lnTo>
                  <a:lnTo>
                    <a:pt x="1094" y="84"/>
                  </a:lnTo>
                  <a:lnTo>
                    <a:pt x="1094" y="84"/>
                  </a:lnTo>
                  <a:lnTo>
                    <a:pt x="1095" y="84"/>
                  </a:lnTo>
                  <a:lnTo>
                    <a:pt x="1095" y="84"/>
                  </a:lnTo>
                  <a:lnTo>
                    <a:pt x="1096" y="84"/>
                  </a:lnTo>
                  <a:lnTo>
                    <a:pt x="1096" y="84"/>
                  </a:lnTo>
                  <a:lnTo>
                    <a:pt x="1174" y="84"/>
                  </a:lnTo>
                  <a:lnTo>
                    <a:pt x="1175" y="84"/>
                  </a:lnTo>
                  <a:lnTo>
                    <a:pt x="1175" y="84"/>
                  </a:lnTo>
                  <a:lnTo>
                    <a:pt x="1176" y="84"/>
                  </a:lnTo>
                  <a:lnTo>
                    <a:pt x="1176" y="84"/>
                  </a:lnTo>
                  <a:lnTo>
                    <a:pt x="1177" y="84"/>
                  </a:lnTo>
                  <a:lnTo>
                    <a:pt x="1177" y="84"/>
                  </a:lnTo>
                  <a:lnTo>
                    <a:pt x="1178" y="84"/>
                  </a:lnTo>
                  <a:lnTo>
                    <a:pt x="1178" y="84"/>
                  </a:lnTo>
                  <a:lnTo>
                    <a:pt x="1179" y="84"/>
                  </a:lnTo>
                  <a:lnTo>
                    <a:pt x="1179" y="84"/>
                  </a:lnTo>
                  <a:lnTo>
                    <a:pt x="1180" y="84"/>
                  </a:lnTo>
                  <a:lnTo>
                    <a:pt x="1180" y="84"/>
                  </a:lnTo>
                  <a:lnTo>
                    <a:pt x="1181" y="84"/>
                  </a:lnTo>
                  <a:lnTo>
                    <a:pt x="1181" y="84"/>
                  </a:lnTo>
                  <a:lnTo>
                    <a:pt x="1182" y="84"/>
                  </a:lnTo>
                  <a:lnTo>
                    <a:pt x="1182" y="84"/>
                  </a:lnTo>
                  <a:lnTo>
                    <a:pt x="1183" y="84"/>
                  </a:lnTo>
                  <a:lnTo>
                    <a:pt x="1183" y="84"/>
                  </a:lnTo>
                  <a:lnTo>
                    <a:pt x="1184" y="84"/>
                  </a:lnTo>
                  <a:lnTo>
                    <a:pt x="1184" y="84"/>
                  </a:lnTo>
                  <a:lnTo>
                    <a:pt x="1185" y="84"/>
                  </a:lnTo>
                  <a:lnTo>
                    <a:pt x="1185" y="84"/>
                  </a:lnTo>
                  <a:lnTo>
                    <a:pt x="1186" y="84"/>
                  </a:lnTo>
                  <a:lnTo>
                    <a:pt x="1186" y="84"/>
                  </a:lnTo>
                  <a:lnTo>
                    <a:pt x="1187" y="84"/>
                  </a:lnTo>
                  <a:lnTo>
                    <a:pt x="1187" y="84"/>
                  </a:lnTo>
                  <a:lnTo>
                    <a:pt x="1188" y="84"/>
                  </a:lnTo>
                  <a:lnTo>
                    <a:pt x="1188" y="84"/>
                  </a:lnTo>
                  <a:lnTo>
                    <a:pt x="1189" y="84"/>
                  </a:lnTo>
                  <a:lnTo>
                    <a:pt x="1189" y="84"/>
                  </a:lnTo>
                  <a:lnTo>
                    <a:pt x="1190" y="84"/>
                  </a:lnTo>
                  <a:lnTo>
                    <a:pt x="1190" y="84"/>
                  </a:lnTo>
                  <a:lnTo>
                    <a:pt x="1312" y="84"/>
                  </a:lnTo>
                  <a:lnTo>
                    <a:pt x="1312" y="84"/>
                  </a:lnTo>
                  <a:lnTo>
                    <a:pt x="1312" y="84"/>
                  </a:lnTo>
                  <a:lnTo>
                    <a:pt x="1313" y="84"/>
                  </a:lnTo>
                  <a:lnTo>
                    <a:pt x="1313" y="84"/>
                  </a:lnTo>
                  <a:lnTo>
                    <a:pt x="1314" y="84"/>
                  </a:lnTo>
                  <a:lnTo>
                    <a:pt x="1314" y="84"/>
                  </a:lnTo>
                  <a:lnTo>
                    <a:pt x="1315" y="84"/>
                  </a:lnTo>
                  <a:lnTo>
                    <a:pt x="1315" y="84"/>
                  </a:lnTo>
                  <a:lnTo>
                    <a:pt x="1316" y="84"/>
                  </a:lnTo>
                  <a:lnTo>
                    <a:pt x="1316" y="84"/>
                  </a:lnTo>
                  <a:lnTo>
                    <a:pt x="1317" y="84"/>
                  </a:lnTo>
                  <a:lnTo>
                    <a:pt x="1317" y="84"/>
                  </a:lnTo>
                  <a:lnTo>
                    <a:pt x="1318" y="84"/>
                  </a:lnTo>
                  <a:lnTo>
                    <a:pt x="1318" y="84"/>
                  </a:lnTo>
                  <a:lnTo>
                    <a:pt x="1319" y="84"/>
                  </a:lnTo>
                  <a:lnTo>
                    <a:pt x="1319" y="84"/>
                  </a:lnTo>
                  <a:lnTo>
                    <a:pt x="1320" y="84"/>
                  </a:lnTo>
                  <a:lnTo>
                    <a:pt x="1320" y="84"/>
                  </a:lnTo>
                  <a:lnTo>
                    <a:pt x="1321" y="84"/>
                  </a:lnTo>
                  <a:lnTo>
                    <a:pt x="1321" y="84"/>
                  </a:lnTo>
                  <a:lnTo>
                    <a:pt x="1322" y="84"/>
                  </a:lnTo>
                  <a:lnTo>
                    <a:pt x="1322" y="84"/>
                  </a:lnTo>
                  <a:lnTo>
                    <a:pt x="1323" y="84"/>
                  </a:lnTo>
                  <a:lnTo>
                    <a:pt x="1323" y="84"/>
                  </a:lnTo>
                  <a:lnTo>
                    <a:pt x="1324" y="84"/>
                  </a:lnTo>
                  <a:lnTo>
                    <a:pt x="1324" y="84"/>
                  </a:lnTo>
                  <a:lnTo>
                    <a:pt x="1325" y="84"/>
                  </a:lnTo>
                  <a:lnTo>
                    <a:pt x="1325" y="84"/>
                  </a:lnTo>
                  <a:lnTo>
                    <a:pt x="1326" y="84"/>
                  </a:lnTo>
                  <a:lnTo>
                    <a:pt x="1326" y="84"/>
                  </a:lnTo>
                  <a:lnTo>
                    <a:pt x="1327" y="84"/>
                  </a:lnTo>
                  <a:lnTo>
                    <a:pt x="1327" y="84"/>
                  </a:lnTo>
                  <a:lnTo>
                    <a:pt x="1328" y="84"/>
                  </a:lnTo>
                  <a:lnTo>
                    <a:pt x="1328" y="84"/>
                  </a:lnTo>
                  <a:lnTo>
                    <a:pt x="1376" y="8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5" name="Rectangle 370"/>
            <p:cNvSpPr>
              <a:spLocks noChangeArrowheads="1"/>
            </p:cNvSpPr>
            <p:nvPr/>
          </p:nvSpPr>
          <p:spPr bwMode="auto">
            <a:xfrm>
              <a:off x="5035689" y="4491454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761.59</a:t>
              </a:r>
              <a:endParaRPr lang="en-US" altLang="en-US"/>
            </a:p>
          </p:txBody>
        </p:sp>
        <p:sp>
          <p:nvSpPr>
            <p:cNvPr id="196" name="Rectangle 371"/>
            <p:cNvSpPr>
              <a:spLocks noChangeArrowheads="1"/>
            </p:cNvSpPr>
            <p:nvPr/>
          </p:nvSpPr>
          <p:spPr bwMode="auto">
            <a:xfrm>
              <a:off x="5746889" y="4618454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762.59</a:t>
              </a:r>
              <a:endParaRPr lang="en-US" altLang="en-US"/>
            </a:p>
          </p:txBody>
        </p:sp>
        <p:sp>
          <p:nvSpPr>
            <p:cNvPr id="197" name="Rectangle 372"/>
            <p:cNvSpPr>
              <a:spLocks noChangeArrowheads="1"/>
            </p:cNvSpPr>
            <p:nvPr/>
          </p:nvSpPr>
          <p:spPr bwMode="auto">
            <a:xfrm>
              <a:off x="4330840" y="4637505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760.58</a:t>
              </a:r>
              <a:endParaRPr lang="en-US" altLang="en-US"/>
            </a:p>
          </p:txBody>
        </p:sp>
        <p:sp>
          <p:nvSpPr>
            <p:cNvPr id="198" name="Rectangle 373"/>
            <p:cNvSpPr>
              <a:spLocks noChangeArrowheads="1"/>
            </p:cNvSpPr>
            <p:nvPr/>
          </p:nvSpPr>
          <p:spPr bwMode="auto">
            <a:xfrm>
              <a:off x="6451740" y="4813717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763.60</a:t>
              </a:r>
              <a:endParaRPr lang="en-US" altLang="en-US"/>
            </a:p>
          </p:txBody>
        </p:sp>
        <p:sp>
          <p:nvSpPr>
            <p:cNvPr id="199" name="Rectangle 374"/>
            <p:cNvSpPr>
              <a:spLocks noChangeArrowheads="1"/>
            </p:cNvSpPr>
            <p:nvPr/>
          </p:nvSpPr>
          <p:spPr bwMode="auto">
            <a:xfrm>
              <a:off x="7156589" y="4951829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764.61</a:t>
              </a:r>
              <a:endParaRPr lang="en-US" altLang="en-US"/>
            </a:p>
          </p:txBody>
        </p:sp>
        <p:sp>
          <p:nvSpPr>
            <p:cNvPr id="200" name="Freeform 375"/>
            <p:cNvSpPr>
              <a:spLocks/>
            </p:cNvSpPr>
            <p:nvPr/>
          </p:nvSpPr>
          <p:spPr bwMode="auto">
            <a:xfrm>
              <a:off x="2657612" y="5274090"/>
              <a:ext cx="7029451" cy="528639"/>
            </a:xfrm>
            <a:custGeom>
              <a:avLst/>
              <a:gdLst>
                <a:gd name="T0" fmla="*/ 82 w 1376"/>
                <a:gd name="T1" fmla="*/ 84 h 84"/>
                <a:gd name="T2" fmla="*/ 108 w 1376"/>
                <a:gd name="T3" fmla="*/ 84 h 84"/>
                <a:gd name="T4" fmla="*/ 161 w 1376"/>
                <a:gd name="T5" fmla="*/ 84 h 84"/>
                <a:gd name="T6" fmla="*/ 191 w 1376"/>
                <a:gd name="T7" fmla="*/ 84 h 84"/>
                <a:gd name="T8" fmla="*/ 206 w 1376"/>
                <a:gd name="T9" fmla="*/ 84 h 84"/>
                <a:gd name="T10" fmla="*/ 221 w 1376"/>
                <a:gd name="T11" fmla="*/ 84 h 84"/>
                <a:gd name="T12" fmla="*/ 234 w 1376"/>
                <a:gd name="T13" fmla="*/ 84 h 84"/>
                <a:gd name="T14" fmla="*/ 248 w 1376"/>
                <a:gd name="T15" fmla="*/ 84 h 84"/>
                <a:gd name="T16" fmla="*/ 261 w 1376"/>
                <a:gd name="T17" fmla="*/ 84 h 84"/>
                <a:gd name="T18" fmla="*/ 275 w 1376"/>
                <a:gd name="T19" fmla="*/ 84 h 84"/>
                <a:gd name="T20" fmla="*/ 288 w 1376"/>
                <a:gd name="T21" fmla="*/ 84 h 84"/>
                <a:gd name="T22" fmla="*/ 302 w 1376"/>
                <a:gd name="T23" fmla="*/ 84 h 84"/>
                <a:gd name="T24" fmla="*/ 315 w 1376"/>
                <a:gd name="T25" fmla="*/ 84 h 84"/>
                <a:gd name="T26" fmla="*/ 329 w 1376"/>
                <a:gd name="T27" fmla="*/ 84 h 84"/>
                <a:gd name="T28" fmla="*/ 342 w 1376"/>
                <a:gd name="T29" fmla="*/ 84 h 84"/>
                <a:gd name="T30" fmla="*/ 356 w 1376"/>
                <a:gd name="T31" fmla="*/ 63 h 84"/>
                <a:gd name="T32" fmla="*/ 370 w 1376"/>
                <a:gd name="T33" fmla="*/ 84 h 84"/>
                <a:gd name="T34" fmla="*/ 383 w 1376"/>
                <a:gd name="T35" fmla="*/ 84 h 84"/>
                <a:gd name="T36" fmla="*/ 397 w 1376"/>
                <a:gd name="T37" fmla="*/ 84 h 84"/>
                <a:gd name="T38" fmla="*/ 410 w 1376"/>
                <a:gd name="T39" fmla="*/ 84 h 84"/>
                <a:gd name="T40" fmla="*/ 424 w 1376"/>
                <a:gd name="T41" fmla="*/ 84 h 84"/>
                <a:gd name="T42" fmla="*/ 438 w 1376"/>
                <a:gd name="T43" fmla="*/ 84 h 84"/>
                <a:gd name="T44" fmla="*/ 451 w 1376"/>
                <a:gd name="T45" fmla="*/ 84 h 84"/>
                <a:gd name="T46" fmla="*/ 465 w 1376"/>
                <a:gd name="T47" fmla="*/ 84 h 84"/>
                <a:gd name="T48" fmla="*/ 478 w 1376"/>
                <a:gd name="T49" fmla="*/ 84 h 84"/>
                <a:gd name="T50" fmla="*/ 492 w 1376"/>
                <a:gd name="T51" fmla="*/ 75 h 84"/>
                <a:gd name="T52" fmla="*/ 505 w 1376"/>
                <a:gd name="T53" fmla="*/ 84 h 84"/>
                <a:gd name="T54" fmla="*/ 519 w 1376"/>
                <a:gd name="T55" fmla="*/ 84 h 84"/>
                <a:gd name="T56" fmla="*/ 532 w 1376"/>
                <a:gd name="T57" fmla="*/ 84 h 84"/>
                <a:gd name="T58" fmla="*/ 546 w 1376"/>
                <a:gd name="T59" fmla="*/ 84 h 84"/>
                <a:gd name="T60" fmla="*/ 559 w 1376"/>
                <a:gd name="T61" fmla="*/ 84 h 84"/>
                <a:gd name="T62" fmla="*/ 573 w 1376"/>
                <a:gd name="T63" fmla="*/ 84 h 84"/>
                <a:gd name="T64" fmla="*/ 586 w 1376"/>
                <a:gd name="T65" fmla="*/ 84 h 84"/>
                <a:gd name="T66" fmla="*/ 600 w 1376"/>
                <a:gd name="T67" fmla="*/ 84 h 84"/>
                <a:gd name="T68" fmla="*/ 613 w 1376"/>
                <a:gd name="T69" fmla="*/ 84 h 84"/>
                <a:gd name="T70" fmla="*/ 627 w 1376"/>
                <a:gd name="T71" fmla="*/ 84 h 84"/>
                <a:gd name="T72" fmla="*/ 640 w 1376"/>
                <a:gd name="T73" fmla="*/ 84 h 84"/>
                <a:gd name="T74" fmla="*/ 654 w 1376"/>
                <a:gd name="T75" fmla="*/ 84 h 84"/>
                <a:gd name="T76" fmla="*/ 667 w 1376"/>
                <a:gd name="T77" fmla="*/ 84 h 84"/>
                <a:gd name="T78" fmla="*/ 681 w 1376"/>
                <a:gd name="T79" fmla="*/ 84 h 84"/>
                <a:gd name="T80" fmla="*/ 694 w 1376"/>
                <a:gd name="T81" fmla="*/ 84 h 84"/>
                <a:gd name="T82" fmla="*/ 708 w 1376"/>
                <a:gd name="T83" fmla="*/ 84 h 84"/>
                <a:gd name="T84" fmla="*/ 725 w 1376"/>
                <a:gd name="T85" fmla="*/ 84 h 84"/>
                <a:gd name="T86" fmla="*/ 739 w 1376"/>
                <a:gd name="T87" fmla="*/ 84 h 84"/>
                <a:gd name="T88" fmla="*/ 752 w 1376"/>
                <a:gd name="T89" fmla="*/ 84 h 84"/>
                <a:gd name="T90" fmla="*/ 766 w 1376"/>
                <a:gd name="T91" fmla="*/ 84 h 84"/>
                <a:gd name="T92" fmla="*/ 779 w 1376"/>
                <a:gd name="T93" fmla="*/ 84 h 84"/>
                <a:gd name="T94" fmla="*/ 793 w 1376"/>
                <a:gd name="T95" fmla="*/ 84 h 84"/>
                <a:gd name="T96" fmla="*/ 806 w 1376"/>
                <a:gd name="T97" fmla="*/ 84 h 84"/>
                <a:gd name="T98" fmla="*/ 820 w 1376"/>
                <a:gd name="T99" fmla="*/ 84 h 84"/>
                <a:gd name="T100" fmla="*/ 833 w 1376"/>
                <a:gd name="T101" fmla="*/ 84 h 84"/>
                <a:gd name="T102" fmla="*/ 901 w 1376"/>
                <a:gd name="T103" fmla="*/ 84 h 84"/>
                <a:gd name="T104" fmla="*/ 915 w 1376"/>
                <a:gd name="T105" fmla="*/ 84 h 84"/>
                <a:gd name="T106" fmla="*/ 928 w 1376"/>
                <a:gd name="T107" fmla="*/ 84 h 84"/>
                <a:gd name="T108" fmla="*/ 942 w 1376"/>
                <a:gd name="T109" fmla="*/ 84 h 84"/>
                <a:gd name="T110" fmla="*/ 955 w 1376"/>
                <a:gd name="T111" fmla="*/ 84 h 84"/>
                <a:gd name="T112" fmla="*/ 969 w 1376"/>
                <a:gd name="T113" fmla="*/ 84 h 84"/>
                <a:gd name="T114" fmla="*/ 1052 w 1376"/>
                <a:gd name="T115" fmla="*/ 84 h 84"/>
                <a:gd name="T116" fmla="*/ 1065 w 1376"/>
                <a:gd name="T117" fmla="*/ 84 h 84"/>
                <a:gd name="T118" fmla="*/ 1164 w 1376"/>
                <a:gd name="T119" fmla="*/ 84 h 84"/>
                <a:gd name="T120" fmla="*/ 1183 w 1376"/>
                <a:gd name="T121" fmla="*/ 84 h 84"/>
                <a:gd name="T122" fmla="*/ 1318 w 1376"/>
                <a:gd name="T12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6" h="84">
                  <a:moveTo>
                    <a:pt x="0" y="84"/>
                  </a:moveTo>
                  <a:lnTo>
                    <a:pt x="70" y="84"/>
                  </a:lnTo>
                  <a:lnTo>
                    <a:pt x="70" y="84"/>
                  </a:lnTo>
                  <a:lnTo>
                    <a:pt x="70" y="84"/>
                  </a:lnTo>
                  <a:lnTo>
                    <a:pt x="71" y="84"/>
                  </a:lnTo>
                  <a:lnTo>
                    <a:pt x="71" y="84"/>
                  </a:lnTo>
                  <a:lnTo>
                    <a:pt x="72" y="84"/>
                  </a:lnTo>
                  <a:lnTo>
                    <a:pt x="72" y="84"/>
                  </a:lnTo>
                  <a:lnTo>
                    <a:pt x="73" y="84"/>
                  </a:lnTo>
                  <a:lnTo>
                    <a:pt x="73" y="84"/>
                  </a:lnTo>
                  <a:lnTo>
                    <a:pt x="74" y="84"/>
                  </a:lnTo>
                  <a:lnTo>
                    <a:pt x="74" y="84"/>
                  </a:lnTo>
                  <a:lnTo>
                    <a:pt x="75" y="84"/>
                  </a:lnTo>
                  <a:lnTo>
                    <a:pt x="75" y="84"/>
                  </a:lnTo>
                  <a:lnTo>
                    <a:pt x="76" y="84"/>
                  </a:lnTo>
                  <a:lnTo>
                    <a:pt x="76" y="84"/>
                  </a:lnTo>
                  <a:lnTo>
                    <a:pt x="77" y="84"/>
                  </a:lnTo>
                  <a:lnTo>
                    <a:pt x="77" y="84"/>
                  </a:lnTo>
                  <a:lnTo>
                    <a:pt x="78" y="84"/>
                  </a:lnTo>
                  <a:lnTo>
                    <a:pt x="78" y="84"/>
                  </a:lnTo>
                  <a:lnTo>
                    <a:pt x="79" y="84"/>
                  </a:lnTo>
                  <a:lnTo>
                    <a:pt x="79" y="84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1" y="84"/>
                  </a:lnTo>
                  <a:lnTo>
                    <a:pt x="81" y="84"/>
                  </a:lnTo>
                  <a:lnTo>
                    <a:pt x="82" y="84"/>
                  </a:lnTo>
                  <a:lnTo>
                    <a:pt x="82" y="84"/>
                  </a:lnTo>
                  <a:lnTo>
                    <a:pt x="83" y="84"/>
                  </a:lnTo>
                  <a:lnTo>
                    <a:pt x="83" y="84"/>
                  </a:lnTo>
                  <a:lnTo>
                    <a:pt x="84" y="84"/>
                  </a:lnTo>
                  <a:lnTo>
                    <a:pt x="84" y="84"/>
                  </a:lnTo>
                  <a:lnTo>
                    <a:pt x="85" y="84"/>
                  </a:lnTo>
                  <a:lnTo>
                    <a:pt x="85" y="84"/>
                  </a:lnTo>
                  <a:lnTo>
                    <a:pt x="86" y="84"/>
                  </a:lnTo>
                  <a:lnTo>
                    <a:pt x="86" y="84"/>
                  </a:lnTo>
                  <a:lnTo>
                    <a:pt x="87" y="84"/>
                  </a:lnTo>
                  <a:lnTo>
                    <a:pt x="87" y="84"/>
                  </a:lnTo>
                  <a:lnTo>
                    <a:pt x="88" y="84"/>
                  </a:lnTo>
                  <a:lnTo>
                    <a:pt x="88" y="84"/>
                  </a:lnTo>
                  <a:lnTo>
                    <a:pt x="89" y="84"/>
                  </a:lnTo>
                  <a:lnTo>
                    <a:pt x="89" y="84"/>
                  </a:lnTo>
                  <a:lnTo>
                    <a:pt x="90" y="84"/>
                  </a:lnTo>
                  <a:lnTo>
                    <a:pt x="90" y="84"/>
                  </a:lnTo>
                  <a:lnTo>
                    <a:pt x="104" y="84"/>
                  </a:lnTo>
                  <a:lnTo>
                    <a:pt x="104" y="84"/>
                  </a:lnTo>
                  <a:lnTo>
                    <a:pt x="104" y="84"/>
                  </a:lnTo>
                  <a:lnTo>
                    <a:pt x="105" y="84"/>
                  </a:lnTo>
                  <a:lnTo>
                    <a:pt x="105" y="84"/>
                  </a:lnTo>
                  <a:lnTo>
                    <a:pt x="106" y="84"/>
                  </a:lnTo>
                  <a:lnTo>
                    <a:pt x="106" y="84"/>
                  </a:lnTo>
                  <a:lnTo>
                    <a:pt x="107" y="84"/>
                  </a:lnTo>
                  <a:lnTo>
                    <a:pt x="107" y="84"/>
                  </a:lnTo>
                  <a:lnTo>
                    <a:pt x="108" y="84"/>
                  </a:lnTo>
                  <a:lnTo>
                    <a:pt x="108" y="84"/>
                  </a:lnTo>
                  <a:lnTo>
                    <a:pt x="109" y="84"/>
                  </a:lnTo>
                  <a:lnTo>
                    <a:pt x="109" y="84"/>
                  </a:lnTo>
                  <a:lnTo>
                    <a:pt x="110" y="84"/>
                  </a:lnTo>
                  <a:lnTo>
                    <a:pt x="151" y="84"/>
                  </a:lnTo>
                  <a:lnTo>
                    <a:pt x="151" y="84"/>
                  </a:lnTo>
                  <a:lnTo>
                    <a:pt x="151" y="84"/>
                  </a:lnTo>
                  <a:lnTo>
                    <a:pt x="152" y="84"/>
                  </a:lnTo>
                  <a:lnTo>
                    <a:pt x="152" y="84"/>
                  </a:lnTo>
                  <a:lnTo>
                    <a:pt x="153" y="84"/>
                  </a:lnTo>
                  <a:lnTo>
                    <a:pt x="153" y="84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55" y="84"/>
                  </a:lnTo>
                  <a:lnTo>
                    <a:pt x="155" y="84"/>
                  </a:lnTo>
                  <a:lnTo>
                    <a:pt x="156" y="84"/>
                  </a:lnTo>
                  <a:lnTo>
                    <a:pt x="156" y="84"/>
                  </a:lnTo>
                  <a:lnTo>
                    <a:pt x="157" y="84"/>
                  </a:lnTo>
                  <a:lnTo>
                    <a:pt x="157" y="84"/>
                  </a:lnTo>
                  <a:lnTo>
                    <a:pt x="158" y="84"/>
                  </a:lnTo>
                  <a:lnTo>
                    <a:pt x="158" y="84"/>
                  </a:lnTo>
                  <a:lnTo>
                    <a:pt x="159" y="84"/>
                  </a:lnTo>
                  <a:lnTo>
                    <a:pt x="159" y="84"/>
                  </a:lnTo>
                  <a:lnTo>
                    <a:pt x="160" y="84"/>
                  </a:lnTo>
                  <a:lnTo>
                    <a:pt x="160" y="84"/>
                  </a:lnTo>
                  <a:lnTo>
                    <a:pt x="161" y="84"/>
                  </a:lnTo>
                  <a:lnTo>
                    <a:pt x="161" y="84"/>
                  </a:lnTo>
                  <a:lnTo>
                    <a:pt x="162" y="84"/>
                  </a:lnTo>
                  <a:lnTo>
                    <a:pt x="162" y="84"/>
                  </a:lnTo>
                  <a:lnTo>
                    <a:pt x="165" y="84"/>
                  </a:lnTo>
                  <a:lnTo>
                    <a:pt x="165" y="84"/>
                  </a:lnTo>
                  <a:lnTo>
                    <a:pt x="165" y="8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9" y="84"/>
                  </a:lnTo>
                  <a:lnTo>
                    <a:pt x="169" y="84"/>
                  </a:lnTo>
                  <a:lnTo>
                    <a:pt x="170" y="84"/>
                  </a:lnTo>
                  <a:lnTo>
                    <a:pt x="170" y="84"/>
                  </a:lnTo>
                  <a:lnTo>
                    <a:pt x="171" y="84"/>
                  </a:lnTo>
                  <a:lnTo>
                    <a:pt x="171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3" y="84"/>
                  </a:lnTo>
                  <a:lnTo>
                    <a:pt x="173" y="84"/>
                  </a:lnTo>
                  <a:lnTo>
                    <a:pt x="189" y="84"/>
                  </a:lnTo>
                  <a:lnTo>
                    <a:pt x="189" y="84"/>
                  </a:lnTo>
                  <a:lnTo>
                    <a:pt x="189" y="84"/>
                  </a:lnTo>
                  <a:lnTo>
                    <a:pt x="190" y="84"/>
                  </a:lnTo>
                  <a:lnTo>
                    <a:pt x="190" y="84"/>
                  </a:lnTo>
                  <a:lnTo>
                    <a:pt x="191" y="84"/>
                  </a:lnTo>
                  <a:lnTo>
                    <a:pt x="191" y="84"/>
                  </a:lnTo>
                  <a:lnTo>
                    <a:pt x="192" y="84"/>
                  </a:lnTo>
                  <a:lnTo>
                    <a:pt x="192" y="84"/>
                  </a:lnTo>
                  <a:lnTo>
                    <a:pt x="193" y="84"/>
                  </a:lnTo>
                  <a:lnTo>
                    <a:pt x="193" y="84"/>
                  </a:lnTo>
                  <a:lnTo>
                    <a:pt x="194" y="84"/>
                  </a:lnTo>
                  <a:lnTo>
                    <a:pt x="196" y="84"/>
                  </a:lnTo>
                  <a:lnTo>
                    <a:pt x="197" y="84"/>
                  </a:lnTo>
                  <a:lnTo>
                    <a:pt x="197" y="84"/>
                  </a:lnTo>
                  <a:lnTo>
                    <a:pt x="198" y="84"/>
                  </a:lnTo>
                  <a:lnTo>
                    <a:pt x="198" y="84"/>
                  </a:lnTo>
                  <a:lnTo>
                    <a:pt x="199" y="84"/>
                  </a:lnTo>
                  <a:lnTo>
                    <a:pt x="199" y="84"/>
                  </a:lnTo>
                  <a:lnTo>
                    <a:pt x="200" y="84"/>
                  </a:lnTo>
                  <a:lnTo>
                    <a:pt x="200" y="84"/>
                  </a:lnTo>
                  <a:lnTo>
                    <a:pt x="201" y="84"/>
                  </a:lnTo>
                  <a:lnTo>
                    <a:pt x="201" y="84"/>
                  </a:lnTo>
                  <a:lnTo>
                    <a:pt x="202" y="84"/>
                  </a:lnTo>
                  <a:lnTo>
                    <a:pt x="202" y="84"/>
                  </a:lnTo>
                  <a:lnTo>
                    <a:pt x="203" y="84"/>
                  </a:lnTo>
                  <a:lnTo>
                    <a:pt x="203" y="84"/>
                  </a:lnTo>
                  <a:lnTo>
                    <a:pt x="204" y="84"/>
                  </a:lnTo>
                  <a:lnTo>
                    <a:pt x="204" y="84"/>
                  </a:lnTo>
                  <a:lnTo>
                    <a:pt x="205" y="84"/>
                  </a:lnTo>
                  <a:lnTo>
                    <a:pt x="205" y="84"/>
                  </a:lnTo>
                  <a:lnTo>
                    <a:pt x="206" y="84"/>
                  </a:lnTo>
                  <a:lnTo>
                    <a:pt x="206" y="84"/>
                  </a:lnTo>
                  <a:lnTo>
                    <a:pt x="207" y="84"/>
                  </a:lnTo>
                  <a:lnTo>
                    <a:pt x="207" y="84"/>
                  </a:lnTo>
                  <a:lnTo>
                    <a:pt x="208" y="84"/>
                  </a:lnTo>
                  <a:lnTo>
                    <a:pt x="208" y="84"/>
                  </a:lnTo>
                  <a:lnTo>
                    <a:pt x="209" y="84"/>
                  </a:lnTo>
                  <a:lnTo>
                    <a:pt x="211" y="84"/>
                  </a:lnTo>
                  <a:lnTo>
                    <a:pt x="211" y="84"/>
                  </a:lnTo>
                  <a:lnTo>
                    <a:pt x="211" y="84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3" y="84"/>
                  </a:lnTo>
                  <a:lnTo>
                    <a:pt x="213" y="84"/>
                  </a:lnTo>
                  <a:lnTo>
                    <a:pt x="214" y="84"/>
                  </a:lnTo>
                  <a:lnTo>
                    <a:pt x="214" y="84"/>
                  </a:lnTo>
                  <a:lnTo>
                    <a:pt x="215" y="84"/>
                  </a:lnTo>
                  <a:lnTo>
                    <a:pt x="215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7" y="84"/>
                  </a:lnTo>
                  <a:lnTo>
                    <a:pt x="217" y="84"/>
                  </a:lnTo>
                  <a:lnTo>
                    <a:pt x="218" y="84"/>
                  </a:lnTo>
                  <a:lnTo>
                    <a:pt x="218" y="84"/>
                  </a:lnTo>
                  <a:lnTo>
                    <a:pt x="219" y="84"/>
                  </a:lnTo>
                  <a:lnTo>
                    <a:pt x="219" y="84"/>
                  </a:lnTo>
                  <a:lnTo>
                    <a:pt x="220" y="84"/>
                  </a:lnTo>
                  <a:lnTo>
                    <a:pt x="220" y="84"/>
                  </a:lnTo>
                  <a:lnTo>
                    <a:pt x="221" y="84"/>
                  </a:lnTo>
                  <a:lnTo>
                    <a:pt x="221" y="84"/>
                  </a:lnTo>
                  <a:lnTo>
                    <a:pt x="222" y="84"/>
                  </a:lnTo>
                  <a:lnTo>
                    <a:pt x="222" y="84"/>
                  </a:lnTo>
                  <a:lnTo>
                    <a:pt x="223" y="84"/>
                  </a:lnTo>
                  <a:lnTo>
                    <a:pt x="223" y="84"/>
                  </a:lnTo>
                  <a:lnTo>
                    <a:pt x="224" y="84"/>
                  </a:lnTo>
                  <a:lnTo>
                    <a:pt x="224" y="84"/>
                  </a:lnTo>
                  <a:lnTo>
                    <a:pt x="225" y="84"/>
                  </a:lnTo>
                  <a:lnTo>
                    <a:pt x="225" y="84"/>
                  </a:lnTo>
                  <a:lnTo>
                    <a:pt x="226" y="84"/>
                  </a:lnTo>
                  <a:lnTo>
                    <a:pt x="226" y="84"/>
                  </a:lnTo>
                  <a:lnTo>
                    <a:pt x="227" y="84"/>
                  </a:lnTo>
                  <a:lnTo>
                    <a:pt x="227" y="84"/>
                  </a:lnTo>
                  <a:lnTo>
                    <a:pt x="228" y="84"/>
                  </a:lnTo>
                  <a:lnTo>
                    <a:pt x="228" y="84"/>
                  </a:lnTo>
                  <a:lnTo>
                    <a:pt x="229" y="84"/>
                  </a:lnTo>
                  <a:lnTo>
                    <a:pt x="229" y="84"/>
                  </a:lnTo>
                  <a:lnTo>
                    <a:pt x="230" y="84"/>
                  </a:lnTo>
                  <a:lnTo>
                    <a:pt x="230" y="84"/>
                  </a:lnTo>
                  <a:lnTo>
                    <a:pt x="231" y="84"/>
                  </a:lnTo>
                  <a:lnTo>
                    <a:pt x="231" y="84"/>
                  </a:lnTo>
                  <a:lnTo>
                    <a:pt x="232" y="84"/>
                  </a:lnTo>
                  <a:lnTo>
                    <a:pt x="232" y="84"/>
                  </a:lnTo>
                  <a:lnTo>
                    <a:pt x="233" y="84"/>
                  </a:lnTo>
                  <a:lnTo>
                    <a:pt x="233" y="84"/>
                  </a:lnTo>
                  <a:lnTo>
                    <a:pt x="234" y="84"/>
                  </a:lnTo>
                  <a:lnTo>
                    <a:pt x="234" y="84"/>
                  </a:lnTo>
                  <a:lnTo>
                    <a:pt x="235" y="84"/>
                  </a:lnTo>
                  <a:lnTo>
                    <a:pt x="235" y="84"/>
                  </a:lnTo>
                  <a:lnTo>
                    <a:pt x="236" y="84"/>
                  </a:lnTo>
                  <a:lnTo>
                    <a:pt x="236" y="84"/>
                  </a:lnTo>
                  <a:lnTo>
                    <a:pt x="237" y="84"/>
                  </a:lnTo>
                  <a:lnTo>
                    <a:pt x="237" y="84"/>
                  </a:lnTo>
                  <a:lnTo>
                    <a:pt x="238" y="84"/>
                  </a:lnTo>
                  <a:lnTo>
                    <a:pt x="238" y="84"/>
                  </a:lnTo>
                  <a:lnTo>
                    <a:pt x="239" y="84"/>
                  </a:lnTo>
                  <a:lnTo>
                    <a:pt x="239" y="84"/>
                  </a:lnTo>
                  <a:lnTo>
                    <a:pt x="240" y="84"/>
                  </a:lnTo>
                  <a:lnTo>
                    <a:pt x="240" y="84"/>
                  </a:lnTo>
                  <a:lnTo>
                    <a:pt x="241" y="84"/>
                  </a:lnTo>
                  <a:lnTo>
                    <a:pt x="241" y="84"/>
                  </a:lnTo>
                  <a:lnTo>
                    <a:pt x="242" y="84"/>
                  </a:lnTo>
                  <a:lnTo>
                    <a:pt x="242" y="84"/>
                  </a:lnTo>
                  <a:lnTo>
                    <a:pt x="243" y="84"/>
                  </a:lnTo>
                  <a:lnTo>
                    <a:pt x="243" y="84"/>
                  </a:lnTo>
                  <a:lnTo>
                    <a:pt x="244" y="84"/>
                  </a:lnTo>
                  <a:lnTo>
                    <a:pt x="244" y="84"/>
                  </a:lnTo>
                  <a:lnTo>
                    <a:pt x="245" y="84"/>
                  </a:lnTo>
                  <a:lnTo>
                    <a:pt x="245" y="84"/>
                  </a:lnTo>
                  <a:lnTo>
                    <a:pt x="246" y="84"/>
                  </a:lnTo>
                  <a:lnTo>
                    <a:pt x="246" y="84"/>
                  </a:lnTo>
                  <a:lnTo>
                    <a:pt x="247" y="84"/>
                  </a:lnTo>
                  <a:lnTo>
                    <a:pt x="247" y="84"/>
                  </a:lnTo>
                  <a:lnTo>
                    <a:pt x="248" y="84"/>
                  </a:lnTo>
                  <a:lnTo>
                    <a:pt x="248" y="84"/>
                  </a:lnTo>
                  <a:lnTo>
                    <a:pt x="249" y="84"/>
                  </a:lnTo>
                  <a:lnTo>
                    <a:pt x="249" y="84"/>
                  </a:lnTo>
                  <a:lnTo>
                    <a:pt x="250" y="84"/>
                  </a:lnTo>
                  <a:lnTo>
                    <a:pt x="250" y="84"/>
                  </a:lnTo>
                  <a:lnTo>
                    <a:pt x="251" y="84"/>
                  </a:lnTo>
                  <a:lnTo>
                    <a:pt x="251" y="8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3" y="84"/>
                  </a:lnTo>
                  <a:lnTo>
                    <a:pt x="253" y="84"/>
                  </a:lnTo>
                  <a:lnTo>
                    <a:pt x="254" y="84"/>
                  </a:lnTo>
                  <a:lnTo>
                    <a:pt x="254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6" y="84"/>
                  </a:lnTo>
                  <a:lnTo>
                    <a:pt x="256" y="84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8" y="84"/>
                  </a:lnTo>
                  <a:lnTo>
                    <a:pt x="258" y="84"/>
                  </a:lnTo>
                  <a:lnTo>
                    <a:pt x="259" y="84"/>
                  </a:lnTo>
                  <a:lnTo>
                    <a:pt x="259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1" y="84"/>
                  </a:lnTo>
                  <a:lnTo>
                    <a:pt x="261" y="84"/>
                  </a:lnTo>
                  <a:lnTo>
                    <a:pt x="262" y="84"/>
                  </a:lnTo>
                  <a:lnTo>
                    <a:pt x="262" y="84"/>
                  </a:lnTo>
                  <a:lnTo>
                    <a:pt x="263" y="84"/>
                  </a:lnTo>
                  <a:lnTo>
                    <a:pt x="263" y="84"/>
                  </a:lnTo>
                  <a:lnTo>
                    <a:pt x="264" y="84"/>
                  </a:lnTo>
                  <a:lnTo>
                    <a:pt x="264" y="84"/>
                  </a:lnTo>
                  <a:lnTo>
                    <a:pt x="265" y="84"/>
                  </a:lnTo>
                  <a:lnTo>
                    <a:pt x="265" y="84"/>
                  </a:lnTo>
                  <a:lnTo>
                    <a:pt x="266" y="84"/>
                  </a:lnTo>
                  <a:lnTo>
                    <a:pt x="266" y="84"/>
                  </a:lnTo>
                  <a:lnTo>
                    <a:pt x="267" y="84"/>
                  </a:lnTo>
                  <a:lnTo>
                    <a:pt x="267" y="84"/>
                  </a:lnTo>
                  <a:lnTo>
                    <a:pt x="268" y="84"/>
                  </a:lnTo>
                  <a:lnTo>
                    <a:pt x="268" y="84"/>
                  </a:lnTo>
                  <a:lnTo>
                    <a:pt x="269" y="84"/>
                  </a:lnTo>
                  <a:lnTo>
                    <a:pt x="269" y="84"/>
                  </a:lnTo>
                  <a:lnTo>
                    <a:pt x="270" y="84"/>
                  </a:lnTo>
                  <a:lnTo>
                    <a:pt x="270" y="84"/>
                  </a:lnTo>
                  <a:lnTo>
                    <a:pt x="271" y="84"/>
                  </a:lnTo>
                  <a:lnTo>
                    <a:pt x="271" y="84"/>
                  </a:lnTo>
                  <a:lnTo>
                    <a:pt x="272" y="84"/>
                  </a:lnTo>
                  <a:lnTo>
                    <a:pt x="272" y="84"/>
                  </a:lnTo>
                  <a:lnTo>
                    <a:pt x="273" y="84"/>
                  </a:lnTo>
                  <a:lnTo>
                    <a:pt x="273" y="84"/>
                  </a:lnTo>
                  <a:lnTo>
                    <a:pt x="274" y="84"/>
                  </a:lnTo>
                  <a:lnTo>
                    <a:pt x="274" y="84"/>
                  </a:lnTo>
                  <a:lnTo>
                    <a:pt x="275" y="84"/>
                  </a:lnTo>
                  <a:lnTo>
                    <a:pt x="275" y="84"/>
                  </a:lnTo>
                  <a:lnTo>
                    <a:pt x="276" y="84"/>
                  </a:lnTo>
                  <a:lnTo>
                    <a:pt x="276" y="84"/>
                  </a:lnTo>
                  <a:lnTo>
                    <a:pt x="277" y="84"/>
                  </a:lnTo>
                  <a:lnTo>
                    <a:pt x="277" y="84"/>
                  </a:lnTo>
                  <a:lnTo>
                    <a:pt x="278" y="84"/>
                  </a:lnTo>
                  <a:lnTo>
                    <a:pt x="278" y="84"/>
                  </a:lnTo>
                  <a:lnTo>
                    <a:pt x="279" y="84"/>
                  </a:lnTo>
                  <a:lnTo>
                    <a:pt x="279" y="84"/>
                  </a:lnTo>
                  <a:lnTo>
                    <a:pt x="280" y="84"/>
                  </a:lnTo>
                  <a:lnTo>
                    <a:pt x="280" y="84"/>
                  </a:lnTo>
                  <a:lnTo>
                    <a:pt x="281" y="84"/>
                  </a:lnTo>
                  <a:lnTo>
                    <a:pt x="281" y="84"/>
                  </a:lnTo>
                  <a:lnTo>
                    <a:pt x="282" y="84"/>
                  </a:lnTo>
                  <a:lnTo>
                    <a:pt x="282" y="84"/>
                  </a:lnTo>
                  <a:lnTo>
                    <a:pt x="283" y="84"/>
                  </a:lnTo>
                  <a:lnTo>
                    <a:pt x="283" y="84"/>
                  </a:lnTo>
                  <a:lnTo>
                    <a:pt x="284" y="84"/>
                  </a:lnTo>
                  <a:lnTo>
                    <a:pt x="284" y="84"/>
                  </a:lnTo>
                  <a:lnTo>
                    <a:pt x="285" y="84"/>
                  </a:lnTo>
                  <a:lnTo>
                    <a:pt x="285" y="84"/>
                  </a:lnTo>
                  <a:lnTo>
                    <a:pt x="286" y="84"/>
                  </a:lnTo>
                  <a:lnTo>
                    <a:pt x="286" y="84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8" y="84"/>
                  </a:lnTo>
                  <a:lnTo>
                    <a:pt x="288" y="84"/>
                  </a:lnTo>
                  <a:lnTo>
                    <a:pt x="289" y="84"/>
                  </a:lnTo>
                  <a:lnTo>
                    <a:pt x="289" y="84"/>
                  </a:lnTo>
                  <a:lnTo>
                    <a:pt x="290" y="84"/>
                  </a:lnTo>
                  <a:lnTo>
                    <a:pt x="290" y="84"/>
                  </a:lnTo>
                  <a:lnTo>
                    <a:pt x="291" y="84"/>
                  </a:lnTo>
                  <a:lnTo>
                    <a:pt x="291" y="84"/>
                  </a:lnTo>
                  <a:lnTo>
                    <a:pt x="292" y="84"/>
                  </a:lnTo>
                  <a:lnTo>
                    <a:pt x="292" y="84"/>
                  </a:lnTo>
                  <a:lnTo>
                    <a:pt x="293" y="84"/>
                  </a:lnTo>
                  <a:lnTo>
                    <a:pt x="293" y="84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5" y="84"/>
                  </a:lnTo>
                  <a:lnTo>
                    <a:pt x="295" y="84"/>
                  </a:lnTo>
                  <a:lnTo>
                    <a:pt x="296" y="84"/>
                  </a:lnTo>
                  <a:lnTo>
                    <a:pt x="296" y="84"/>
                  </a:lnTo>
                  <a:lnTo>
                    <a:pt x="297" y="84"/>
                  </a:lnTo>
                  <a:lnTo>
                    <a:pt x="297" y="84"/>
                  </a:lnTo>
                  <a:lnTo>
                    <a:pt x="298" y="84"/>
                  </a:lnTo>
                  <a:lnTo>
                    <a:pt x="298" y="84"/>
                  </a:lnTo>
                  <a:lnTo>
                    <a:pt x="299" y="84"/>
                  </a:lnTo>
                  <a:lnTo>
                    <a:pt x="299" y="84"/>
                  </a:lnTo>
                  <a:lnTo>
                    <a:pt x="300" y="84"/>
                  </a:lnTo>
                  <a:lnTo>
                    <a:pt x="300" y="84"/>
                  </a:lnTo>
                  <a:lnTo>
                    <a:pt x="301" y="84"/>
                  </a:lnTo>
                  <a:lnTo>
                    <a:pt x="301" y="84"/>
                  </a:lnTo>
                  <a:lnTo>
                    <a:pt x="302" y="84"/>
                  </a:lnTo>
                  <a:lnTo>
                    <a:pt x="302" y="84"/>
                  </a:lnTo>
                  <a:lnTo>
                    <a:pt x="303" y="84"/>
                  </a:lnTo>
                  <a:lnTo>
                    <a:pt x="303" y="84"/>
                  </a:lnTo>
                  <a:lnTo>
                    <a:pt x="304" y="84"/>
                  </a:lnTo>
                  <a:lnTo>
                    <a:pt x="304" y="84"/>
                  </a:lnTo>
                  <a:lnTo>
                    <a:pt x="305" y="84"/>
                  </a:lnTo>
                  <a:lnTo>
                    <a:pt x="305" y="84"/>
                  </a:lnTo>
                  <a:lnTo>
                    <a:pt x="306" y="84"/>
                  </a:lnTo>
                  <a:lnTo>
                    <a:pt x="306" y="84"/>
                  </a:lnTo>
                  <a:lnTo>
                    <a:pt x="307" y="84"/>
                  </a:lnTo>
                  <a:lnTo>
                    <a:pt x="307" y="84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9" y="84"/>
                  </a:lnTo>
                  <a:lnTo>
                    <a:pt x="309" y="84"/>
                  </a:lnTo>
                  <a:lnTo>
                    <a:pt x="310" y="84"/>
                  </a:lnTo>
                  <a:lnTo>
                    <a:pt x="310" y="84"/>
                  </a:lnTo>
                  <a:lnTo>
                    <a:pt x="311" y="84"/>
                  </a:lnTo>
                  <a:lnTo>
                    <a:pt x="311" y="84"/>
                  </a:lnTo>
                  <a:lnTo>
                    <a:pt x="312" y="84"/>
                  </a:lnTo>
                  <a:lnTo>
                    <a:pt x="312" y="84"/>
                  </a:lnTo>
                  <a:lnTo>
                    <a:pt x="313" y="84"/>
                  </a:lnTo>
                  <a:lnTo>
                    <a:pt x="313" y="84"/>
                  </a:lnTo>
                  <a:lnTo>
                    <a:pt x="314" y="84"/>
                  </a:lnTo>
                  <a:lnTo>
                    <a:pt x="314" y="84"/>
                  </a:lnTo>
                  <a:lnTo>
                    <a:pt x="315" y="84"/>
                  </a:lnTo>
                  <a:lnTo>
                    <a:pt x="315" y="84"/>
                  </a:lnTo>
                  <a:lnTo>
                    <a:pt x="316" y="84"/>
                  </a:lnTo>
                  <a:lnTo>
                    <a:pt x="316" y="84"/>
                  </a:lnTo>
                  <a:lnTo>
                    <a:pt x="317" y="84"/>
                  </a:lnTo>
                  <a:lnTo>
                    <a:pt x="317" y="84"/>
                  </a:lnTo>
                  <a:lnTo>
                    <a:pt x="318" y="84"/>
                  </a:lnTo>
                  <a:lnTo>
                    <a:pt x="318" y="84"/>
                  </a:lnTo>
                  <a:lnTo>
                    <a:pt x="319" y="84"/>
                  </a:lnTo>
                  <a:lnTo>
                    <a:pt x="319" y="84"/>
                  </a:lnTo>
                  <a:lnTo>
                    <a:pt x="320" y="84"/>
                  </a:lnTo>
                  <a:lnTo>
                    <a:pt x="320" y="84"/>
                  </a:lnTo>
                  <a:lnTo>
                    <a:pt x="321" y="84"/>
                  </a:lnTo>
                  <a:lnTo>
                    <a:pt x="321" y="84"/>
                  </a:lnTo>
                  <a:lnTo>
                    <a:pt x="322" y="84"/>
                  </a:lnTo>
                  <a:lnTo>
                    <a:pt x="322" y="84"/>
                  </a:lnTo>
                  <a:lnTo>
                    <a:pt x="323" y="84"/>
                  </a:lnTo>
                  <a:lnTo>
                    <a:pt x="323" y="84"/>
                  </a:lnTo>
                  <a:lnTo>
                    <a:pt x="324" y="84"/>
                  </a:lnTo>
                  <a:lnTo>
                    <a:pt x="324" y="84"/>
                  </a:lnTo>
                  <a:lnTo>
                    <a:pt x="325" y="84"/>
                  </a:lnTo>
                  <a:lnTo>
                    <a:pt x="325" y="84"/>
                  </a:lnTo>
                  <a:lnTo>
                    <a:pt x="326" y="84"/>
                  </a:lnTo>
                  <a:lnTo>
                    <a:pt x="326" y="84"/>
                  </a:lnTo>
                  <a:lnTo>
                    <a:pt x="327" y="84"/>
                  </a:lnTo>
                  <a:lnTo>
                    <a:pt x="327" y="84"/>
                  </a:lnTo>
                  <a:lnTo>
                    <a:pt x="328" y="84"/>
                  </a:lnTo>
                  <a:lnTo>
                    <a:pt x="328" y="84"/>
                  </a:lnTo>
                  <a:lnTo>
                    <a:pt x="329" y="84"/>
                  </a:lnTo>
                  <a:lnTo>
                    <a:pt x="329" y="84"/>
                  </a:lnTo>
                  <a:lnTo>
                    <a:pt x="330" y="84"/>
                  </a:lnTo>
                  <a:lnTo>
                    <a:pt x="330" y="84"/>
                  </a:lnTo>
                  <a:lnTo>
                    <a:pt x="331" y="84"/>
                  </a:lnTo>
                  <a:lnTo>
                    <a:pt x="331" y="84"/>
                  </a:lnTo>
                  <a:lnTo>
                    <a:pt x="332" y="84"/>
                  </a:lnTo>
                  <a:lnTo>
                    <a:pt x="332" y="84"/>
                  </a:lnTo>
                  <a:lnTo>
                    <a:pt x="333" y="84"/>
                  </a:lnTo>
                  <a:lnTo>
                    <a:pt x="333" y="84"/>
                  </a:lnTo>
                  <a:lnTo>
                    <a:pt x="334" y="84"/>
                  </a:lnTo>
                  <a:lnTo>
                    <a:pt x="334" y="84"/>
                  </a:lnTo>
                  <a:lnTo>
                    <a:pt x="335" y="84"/>
                  </a:lnTo>
                  <a:lnTo>
                    <a:pt x="335" y="84"/>
                  </a:lnTo>
                  <a:lnTo>
                    <a:pt x="336" y="84"/>
                  </a:lnTo>
                  <a:lnTo>
                    <a:pt x="336" y="84"/>
                  </a:lnTo>
                  <a:lnTo>
                    <a:pt x="337" y="84"/>
                  </a:lnTo>
                  <a:lnTo>
                    <a:pt x="337" y="84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39" y="84"/>
                  </a:lnTo>
                  <a:lnTo>
                    <a:pt x="339" y="84"/>
                  </a:lnTo>
                  <a:lnTo>
                    <a:pt x="340" y="84"/>
                  </a:lnTo>
                  <a:lnTo>
                    <a:pt x="340" y="84"/>
                  </a:lnTo>
                  <a:lnTo>
                    <a:pt x="341" y="84"/>
                  </a:lnTo>
                  <a:lnTo>
                    <a:pt x="341" y="84"/>
                  </a:lnTo>
                  <a:lnTo>
                    <a:pt x="342" y="84"/>
                  </a:lnTo>
                  <a:lnTo>
                    <a:pt x="342" y="84"/>
                  </a:lnTo>
                  <a:lnTo>
                    <a:pt x="343" y="84"/>
                  </a:lnTo>
                  <a:lnTo>
                    <a:pt x="343" y="84"/>
                  </a:lnTo>
                  <a:lnTo>
                    <a:pt x="344" y="84"/>
                  </a:lnTo>
                  <a:lnTo>
                    <a:pt x="344" y="84"/>
                  </a:lnTo>
                  <a:lnTo>
                    <a:pt x="345" y="84"/>
                  </a:lnTo>
                  <a:lnTo>
                    <a:pt x="345" y="84"/>
                  </a:lnTo>
                  <a:lnTo>
                    <a:pt x="346" y="84"/>
                  </a:lnTo>
                  <a:lnTo>
                    <a:pt x="346" y="84"/>
                  </a:lnTo>
                  <a:lnTo>
                    <a:pt x="347" y="84"/>
                  </a:lnTo>
                  <a:lnTo>
                    <a:pt x="347" y="84"/>
                  </a:lnTo>
                  <a:lnTo>
                    <a:pt x="349" y="84"/>
                  </a:lnTo>
                  <a:lnTo>
                    <a:pt x="349" y="84"/>
                  </a:lnTo>
                  <a:lnTo>
                    <a:pt x="349" y="84"/>
                  </a:lnTo>
                  <a:lnTo>
                    <a:pt x="350" y="84"/>
                  </a:lnTo>
                  <a:lnTo>
                    <a:pt x="350" y="84"/>
                  </a:lnTo>
                  <a:lnTo>
                    <a:pt x="351" y="84"/>
                  </a:lnTo>
                  <a:lnTo>
                    <a:pt x="351" y="84"/>
                  </a:lnTo>
                  <a:lnTo>
                    <a:pt x="352" y="84"/>
                  </a:lnTo>
                  <a:lnTo>
                    <a:pt x="352" y="84"/>
                  </a:lnTo>
                  <a:lnTo>
                    <a:pt x="353" y="84"/>
                  </a:lnTo>
                  <a:lnTo>
                    <a:pt x="353" y="83"/>
                  </a:lnTo>
                  <a:lnTo>
                    <a:pt x="354" y="73"/>
                  </a:lnTo>
                  <a:lnTo>
                    <a:pt x="354" y="51"/>
                  </a:lnTo>
                  <a:lnTo>
                    <a:pt x="355" y="30"/>
                  </a:lnTo>
                  <a:lnTo>
                    <a:pt x="355" y="25"/>
                  </a:lnTo>
                  <a:lnTo>
                    <a:pt x="356" y="40"/>
                  </a:lnTo>
                  <a:lnTo>
                    <a:pt x="356" y="63"/>
                  </a:lnTo>
                  <a:lnTo>
                    <a:pt x="357" y="79"/>
                  </a:lnTo>
                  <a:lnTo>
                    <a:pt x="357" y="84"/>
                  </a:lnTo>
                  <a:lnTo>
                    <a:pt x="358" y="84"/>
                  </a:lnTo>
                  <a:lnTo>
                    <a:pt x="358" y="84"/>
                  </a:lnTo>
                  <a:lnTo>
                    <a:pt x="359" y="84"/>
                  </a:lnTo>
                  <a:lnTo>
                    <a:pt x="359" y="84"/>
                  </a:lnTo>
                  <a:lnTo>
                    <a:pt x="360" y="84"/>
                  </a:lnTo>
                  <a:lnTo>
                    <a:pt x="360" y="84"/>
                  </a:lnTo>
                  <a:lnTo>
                    <a:pt x="361" y="84"/>
                  </a:lnTo>
                  <a:lnTo>
                    <a:pt x="361" y="84"/>
                  </a:lnTo>
                  <a:lnTo>
                    <a:pt x="362" y="84"/>
                  </a:lnTo>
                  <a:lnTo>
                    <a:pt x="362" y="84"/>
                  </a:lnTo>
                  <a:lnTo>
                    <a:pt x="363" y="84"/>
                  </a:lnTo>
                  <a:lnTo>
                    <a:pt x="363" y="84"/>
                  </a:lnTo>
                  <a:lnTo>
                    <a:pt x="364" y="84"/>
                  </a:lnTo>
                  <a:lnTo>
                    <a:pt x="364" y="84"/>
                  </a:lnTo>
                  <a:lnTo>
                    <a:pt x="365" y="84"/>
                  </a:lnTo>
                  <a:lnTo>
                    <a:pt x="365" y="84"/>
                  </a:lnTo>
                  <a:lnTo>
                    <a:pt x="366" y="84"/>
                  </a:lnTo>
                  <a:lnTo>
                    <a:pt x="366" y="84"/>
                  </a:lnTo>
                  <a:lnTo>
                    <a:pt x="367" y="84"/>
                  </a:lnTo>
                  <a:lnTo>
                    <a:pt x="367" y="84"/>
                  </a:lnTo>
                  <a:lnTo>
                    <a:pt x="368" y="84"/>
                  </a:lnTo>
                  <a:lnTo>
                    <a:pt x="368" y="84"/>
                  </a:lnTo>
                  <a:lnTo>
                    <a:pt x="369" y="84"/>
                  </a:lnTo>
                  <a:lnTo>
                    <a:pt x="369" y="84"/>
                  </a:lnTo>
                  <a:lnTo>
                    <a:pt x="370" y="84"/>
                  </a:lnTo>
                  <a:lnTo>
                    <a:pt x="370" y="84"/>
                  </a:lnTo>
                  <a:lnTo>
                    <a:pt x="371" y="84"/>
                  </a:lnTo>
                  <a:lnTo>
                    <a:pt x="371" y="84"/>
                  </a:lnTo>
                  <a:lnTo>
                    <a:pt x="372" y="84"/>
                  </a:lnTo>
                  <a:lnTo>
                    <a:pt x="372" y="84"/>
                  </a:lnTo>
                  <a:lnTo>
                    <a:pt x="373" y="84"/>
                  </a:lnTo>
                  <a:lnTo>
                    <a:pt x="373" y="84"/>
                  </a:lnTo>
                  <a:lnTo>
                    <a:pt x="374" y="84"/>
                  </a:lnTo>
                  <a:lnTo>
                    <a:pt x="374" y="84"/>
                  </a:lnTo>
                  <a:lnTo>
                    <a:pt x="375" y="84"/>
                  </a:lnTo>
                  <a:lnTo>
                    <a:pt x="375" y="84"/>
                  </a:lnTo>
                  <a:lnTo>
                    <a:pt x="376" y="84"/>
                  </a:lnTo>
                  <a:lnTo>
                    <a:pt x="376" y="84"/>
                  </a:lnTo>
                  <a:lnTo>
                    <a:pt x="377" y="84"/>
                  </a:lnTo>
                  <a:lnTo>
                    <a:pt x="377" y="84"/>
                  </a:lnTo>
                  <a:lnTo>
                    <a:pt x="378" y="84"/>
                  </a:lnTo>
                  <a:lnTo>
                    <a:pt x="378" y="84"/>
                  </a:lnTo>
                  <a:lnTo>
                    <a:pt x="379" y="84"/>
                  </a:lnTo>
                  <a:lnTo>
                    <a:pt x="379" y="84"/>
                  </a:lnTo>
                  <a:lnTo>
                    <a:pt x="380" y="84"/>
                  </a:lnTo>
                  <a:lnTo>
                    <a:pt x="380" y="84"/>
                  </a:lnTo>
                  <a:lnTo>
                    <a:pt x="381" y="84"/>
                  </a:lnTo>
                  <a:lnTo>
                    <a:pt x="381" y="84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3" y="84"/>
                  </a:lnTo>
                  <a:lnTo>
                    <a:pt x="383" y="84"/>
                  </a:lnTo>
                  <a:lnTo>
                    <a:pt x="384" y="84"/>
                  </a:lnTo>
                  <a:lnTo>
                    <a:pt x="384" y="84"/>
                  </a:lnTo>
                  <a:lnTo>
                    <a:pt x="385" y="84"/>
                  </a:lnTo>
                  <a:lnTo>
                    <a:pt x="385" y="84"/>
                  </a:lnTo>
                  <a:lnTo>
                    <a:pt x="386" y="84"/>
                  </a:lnTo>
                  <a:lnTo>
                    <a:pt x="386" y="84"/>
                  </a:lnTo>
                  <a:lnTo>
                    <a:pt x="387" y="84"/>
                  </a:lnTo>
                  <a:lnTo>
                    <a:pt x="387" y="84"/>
                  </a:lnTo>
                  <a:lnTo>
                    <a:pt x="388" y="84"/>
                  </a:lnTo>
                  <a:lnTo>
                    <a:pt x="388" y="84"/>
                  </a:lnTo>
                  <a:lnTo>
                    <a:pt x="389" y="84"/>
                  </a:lnTo>
                  <a:lnTo>
                    <a:pt x="389" y="84"/>
                  </a:lnTo>
                  <a:lnTo>
                    <a:pt x="390" y="84"/>
                  </a:lnTo>
                  <a:lnTo>
                    <a:pt x="390" y="84"/>
                  </a:lnTo>
                  <a:lnTo>
                    <a:pt x="391" y="84"/>
                  </a:lnTo>
                  <a:lnTo>
                    <a:pt x="391" y="84"/>
                  </a:lnTo>
                  <a:lnTo>
                    <a:pt x="392" y="84"/>
                  </a:lnTo>
                  <a:lnTo>
                    <a:pt x="392" y="84"/>
                  </a:lnTo>
                  <a:lnTo>
                    <a:pt x="393" y="84"/>
                  </a:lnTo>
                  <a:lnTo>
                    <a:pt x="393" y="84"/>
                  </a:lnTo>
                  <a:lnTo>
                    <a:pt x="394" y="84"/>
                  </a:lnTo>
                  <a:lnTo>
                    <a:pt x="394" y="84"/>
                  </a:lnTo>
                  <a:lnTo>
                    <a:pt x="395" y="84"/>
                  </a:lnTo>
                  <a:lnTo>
                    <a:pt x="395" y="84"/>
                  </a:lnTo>
                  <a:lnTo>
                    <a:pt x="396" y="84"/>
                  </a:lnTo>
                  <a:lnTo>
                    <a:pt x="396" y="84"/>
                  </a:lnTo>
                  <a:lnTo>
                    <a:pt x="397" y="84"/>
                  </a:lnTo>
                  <a:lnTo>
                    <a:pt x="397" y="84"/>
                  </a:lnTo>
                  <a:lnTo>
                    <a:pt x="398" y="84"/>
                  </a:lnTo>
                  <a:lnTo>
                    <a:pt x="398" y="84"/>
                  </a:lnTo>
                  <a:lnTo>
                    <a:pt x="399" y="84"/>
                  </a:lnTo>
                  <a:lnTo>
                    <a:pt x="399" y="84"/>
                  </a:lnTo>
                  <a:lnTo>
                    <a:pt x="400" y="84"/>
                  </a:lnTo>
                  <a:lnTo>
                    <a:pt x="400" y="84"/>
                  </a:lnTo>
                  <a:lnTo>
                    <a:pt x="401" y="84"/>
                  </a:lnTo>
                  <a:lnTo>
                    <a:pt x="401" y="84"/>
                  </a:lnTo>
                  <a:lnTo>
                    <a:pt x="402" y="84"/>
                  </a:lnTo>
                  <a:lnTo>
                    <a:pt x="402" y="84"/>
                  </a:lnTo>
                  <a:lnTo>
                    <a:pt x="403" y="84"/>
                  </a:lnTo>
                  <a:lnTo>
                    <a:pt x="403" y="84"/>
                  </a:lnTo>
                  <a:lnTo>
                    <a:pt x="404" y="84"/>
                  </a:lnTo>
                  <a:lnTo>
                    <a:pt x="404" y="84"/>
                  </a:lnTo>
                  <a:lnTo>
                    <a:pt x="405" y="84"/>
                  </a:lnTo>
                  <a:lnTo>
                    <a:pt x="405" y="84"/>
                  </a:lnTo>
                  <a:lnTo>
                    <a:pt x="406" y="84"/>
                  </a:lnTo>
                  <a:lnTo>
                    <a:pt x="406" y="84"/>
                  </a:lnTo>
                  <a:lnTo>
                    <a:pt x="407" y="84"/>
                  </a:lnTo>
                  <a:lnTo>
                    <a:pt x="407" y="84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409" y="84"/>
                  </a:lnTo>
                  <a:lnTo>
                    <a:pt x="409" y="84"/>
                  </a:lnTo>
                  <a:lnTo>
                    <a:pt x="410" y="84"/>
                  </a:lnTo>
                  <a:lnTo>
                    <a:pt x="410" y="84"/>
                  </a:lnTo>
                  <a:lnTo>
                    <a:pt x="411" y="84"/>
                  </a:lnTo>
                  <a:lnTo>
                    <a:pt x="411" y="84"/>
                  </a:lnTo>
                  <a:lnTo>
                    <a:pt x="412" y="84"/>
                  </a:lnTo>
                  <a:lnTo>
                    <a:pt x="412" y="84"/>
                  </a:lnTo>
                  <a:lnTo>
                    <a:pt x="413" y="84"/>
                  </a:lnTo>
                  <a:lnTo>
                    <a:pt x="413" y="84"/>
                  </a:lnTo>
                  <a:lnTo>
                    <a:pt x="414" y="84"/>
                  </a:lnTo>
                  <a:lnTo>
                    <a:pt x="414" y="84"/>
                  </a:lnTo>
                  <a:lnTo>
                    <a:pt x="415" y="84"/>
                  </a:lnTo>
                  <a:lnTo>
                    <a:pt x="415" y="84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7" y="84"/>
                  </a:lnTo>
                  <a:lnTo>
                    <a:pt x="417" y="84"/>
                  </a:lnTo>
                  <a:lnTo>
                    <a:pt x="418" y="84"/>
                  </a:lnTo>
                  <a:lnTo>
                    <a:pt x="418" y="84"/>
                  </a:lnTo>
                  <a:lnTo>
                    <a:pt x="419" y="84"/>
                  </a:lnTo>
                  <a:lnTo>
                    <a:pt x="419" y="84"/>
                  </a:lnTo>
                  <a:lnTo>
                    <a:pt x="420" y="84"/>
                  </a:lnTo>
                  <a:lnTo>
                    <a:pt x="420" y="84"/>
                  </a:lnTo>
                  <a:lnTo>
                    <a:pt x="421" y="84"/>
                  </a:lnTo>
                  <a:lnTo>
                    <a:pt x="421" y="84"/>
                  </a:lnTo>
                  <a:lnTo>
                    <a:pt x="422" y="84"/>
                  </a:lnTo>
                  <a:lnTo>
                    <a:pt x="422" y="84"/>
                  </a:lnTo>
                  <a:lnTo>
                    <a:pt x="423" y="84"/>
                  </a:lnTo>
                  <a:lnTo>
                    <a:pt x="423" y="84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5" y="84"/>
                  </a:lnTo>
                  <a:lnTo>
                    <a:pt x="425" y="84"/>
                  </a:lnTo>
                  <a:lnTo>
                    <a:pt x="427" y="84"/>
                  </a:lnTo>
                  <a:lnTo>
                    <a:pt x="427" y="84"/>
                  </a:lnTo>
                  <a:lnTo>
                    <a:pt x="427" y="84"/>
                  </a:lnTo>
                  <a:lnTo>
                    <a:pt x="428" y="84"/>
                  </a:lnTo>
                  <a:lnTo>
                    <a:pt x="428" y="84"/>
                  </a:lnTo>
                  <a:lnTo>
                    <a:pt x="429" y="84"/>
                  </a:lnTo>
                  <a:lnTo>
                    <a:pt x="429" y="84"/>
                  </a:lnTo>
                  <a:lnTo>
                    <a:pt x="430" y="84"/>
                  </a:lnTo>
                  <a:lnTo>
                    <a:pt x="430" y="84"/>
                  </a:lnTo>
                  <a:lnTo>
                    <a:pt x="431" y="84"/>
                  </a:lnTo>
                  <a:lnTo>
                    <a:pt x="431" y="84"/>
                  </a:lnTo>
                  <a:lnTo>
                    <a:pt x="432" y="84"/>
                  </a:lnTo>
                  <a:lnTo>
                    <a:pt x="432" y="84"/>
                  </a:lnTo>
                  <a:lnTo>
                    <a:pt x="433" y="84"/>
                  </a:lnTo>
                  <a:lnTo>
                    <a:pt x="433" y="84"/>
                  </a:lnTo>
                  <a:lnTo>
                    <a:pt x="434" y="84"/>
                  </a:lnTo>
                  <a:lnTo>
                    <a:pt x="434" y="84"/>
                  </a:lnTo>
                  <a:lnTo>
                    <a:pt x="435" y="84"/>
                  </a:lnTo>
                  <a:lnTo>
                    <a:pt x="435" y="84"/>
                  </a:lnTo>
                  <a:lnTo>
                    <a:pt x="436" y="84"/>
                  </a:lnTo>
                  <a:lnTo>
                    <a:pt x="436" y="84"/>
                  </a:lnTo>
                  <a:lnTo>
                    <a:pt x="437" y="84"/>
                  </a:lnTo>
                  <a:lnTo>
                    <a:pt x="437" y="84"/>
                  </a:lnTo>
                  <a:lnTo>
                    <a:pt x="438" y="84"/>
                  </a:lnTo>
                  <a:lnTo>
                    <a:pt x="438" y="84"/>
                  </a:lnTo>
                  <a:lnTo>
                    <a:pt x="439" y="84"/>
                  </a:lnTo>
                  <a:lnTo>
                    <a:pt x="439" y="84"/>
                  </a:lnTo>
                  <a:lnTo>
                    <a:pt x="440" y="84"/>
                  </a:lnTo>
                  <a:lnTo>
                    <a:pt x="440" y="84"/>
                  </a:lnTo>
                  <a:lnTo>
                    <a:pt x="441" y="84"/>
                  </a:lnTo>
                  <a:lnTo>
                    <a:pt x="441" y="84"/>
                  </a:lnTo>
                  <a:lnTo>
                    <a:pt x="442" y="84"/>
                  </a:lnTo>
                  <a:lnTo>
                    <a:pt x="442" y="84"/>
                  </a:lnTo>
                  <a:lnTo>
                    <a:pt x="443" y="84"/>
                  </a:lnTo>
                  <a:lnTo>
                    <a:pt x="443" y="84"/>
                  </a:lnTo>
                  <a:lnTo>
                    <a:pt x="444" y="84"/>
                  </a:lnTo>
                  <a:lnTo>
                    <a:pt x="444" y="84"/>
                  </a:lnTo>
                  <a:lnTo>
                    <a:pt x="445" y="84"/>
                  </a:lnTo>
                  <a:lnTo>
                    <a:pt x="445" y="84"/>
                  </a:lnTo>
                  <a:lnTo>
                    <a:pt x="446" y="84"/>
                  </a:lnTo>
                  <a:lnTo>
                    <a:pt x="446" y="84"/>
                  </a:lnTo>
                  <a:lnTo>
                    <a:pt x="447" y="84"/>
                  </a:lnTo>
                  <a:lnTo>
                    <a:pt x="447" y="84"/>
                  </a:lnTo>
                  <a:lnTo>
                    <a:pt x="448" y="84"/>
                  </a:lnTo>
                  <a:lnTo>
                    <a:pt x="448" y="84"/>
                  </a:lnTo>
                  <a:lnTo>
                    <a:pt x="449" y="84"/>
                  </a:lnTo>
                  <a:lnTo>
                    <a:pt x="449" y="84"/>
                  </a:lnTo>
                  <a:lnTo>
                    <a:pt x="450" y="84"/>
                  </a:lnTo>
                  <a:lnTo>
                    <a:pt x="450" y="84"/>
                  </a:lnTo>
                  <a:lnTo>
                    <a:pt x="451" y="84"/>
                  </a:lnTo>
                  <a:lnTo>
                    <a:pt x="451" y="84"/>
                  </a:lnTo>
                  <a:lnTo>
                    <a:pt x="452" y="84"/>
                  </a:lnTo>
                  <a:lnTo>
                    <a:pt x="452" y="84"/>
                  </a:lnTo>
                  <a:lnTo>
                    <a:pt x="453" y="84"/>
                  </a:lnTo>
                  <a:lnTo>
                    <a:pt x="453" y="84"/>
                  </a:lnTo>
                  <a:lnTo>
                    <a:pt x="454" y="84"/>
                  </a:lnTo>
                  <a:lnTo>
                    <a:pt x="454" y="84"/>
                  </a:lnTo>
                  <a:lnTo>
                    <a:pt x="455" y="84"/>
                  </a:lnTo>
                  <a:lnTo>
                    <a:pt x="455" y="84"/>
                  </a:lnTo>
                  <a:lnTo>
                    <a:pt x="456" y="84"/>
                  </a:lnTo>
                  <a:lnTo>
                    <a:pt x="456" y="84"/>
                  </a:lnTo>
                  <a:lnTo>
                    <a:pt x="457" y="84"/>
                  </a:lnTo>
                  <a:lnTo>
                    <a:pt x="457" y="84"/>
                  </a:lnTo>
                  <a:lnTo>
                    <a:pt x="458" y="84"/>
                  </a:lnTo>
                  <a:lnTo>
                    <a:pt x="458" y="84"/>
                  </a:lnTo>
                  <a:lnTo>
                    <a:pt x="459" y="84"/>
                  </a:lnTo>
                  <a:lnTo>
                    <a:pt x="459" y="84"/>
                  </a:lnTo>
                  <a:lnTo>
                    <a:pt x="460" y="84"/>
                  </a:lnTo>
                  <a:lnTo>
                    <a:pt x="460" y="84"/>
                  </a:lnTo>
                  <a:lnTo>
                    <a:pt x="461" y="84"/>
                  </a:lnTo>
                  <a:lnTo>
                    <a:pt x="461" y="84"/>
                  </a:lnTo>
                  <a:lnTo>
                    <a:pt x="462" y="84"/>
                  </a:lnTo>
                  <a:lnTo>
                    <a:pt x="462" y="84"/>
                  </a:lnTo>
                  <a:lnTo>
                    <a:pt x="463" y="84"/>
                  </a:lnTo>
                  <a:lnTo>
                    <a:pt x="463" y="84"/>
                  </a:lnTo>
                  <a:lnTo>
                    <a:pt x="464" y="84"/>
                  </a:lnTo>
                  <a:lnTo>
                    <a:pt x="464" y="84"/>
                  </a:lnTo>
                  <a:lnTo>
                    <a:pt x="465" y="84"/>
                  </a:lnTo>
                  <a:lnTo>
                    <a:pt x="465" y="84"/>
                  </a:lnTo>
                  <a:lnTo>
                    <a:pt x="466" y="84"/>
                  </a:lnTo>
                  <a:lnTo>
                    <a:pt x="466" y="84"/>
                  </a:lnTo>
                  <a:lnTo>
                    <a:pt x="467" y="84"/>
                  </a:lnTo>
                  <a:lnTo>
                    <a:pt x="467" y="84"/>
                  </a:lnTo>
                  <a:lnTo>
                    <a:pt x="468" y="84"/>
                  </a:lnTo>
                  <a:lnTo>
                    <a:pt x="468" y="84"/>
                  </a:lnTo>
                  <a:lnTo>
                    <a:pt x="469" y="84"/>
                  </a:lnTo>
                  <a:lnTo>
                    <a:pt x="469" y="84"/>
                  </a:lnTo>
                  <a:lnTo>
                    <a:pt x="470" y="84"/>
                  </a:lnTo>
                  <a:lnTo>
                    <a:pt x="470" y="84"/>
                  </a:lnTo>
                  <a:lnTo>
                    <a:pt x="471" y="84"/>
                  </a:lnTo>
                  <a:lnTo>
                    <a:pt x="471" y="84"/>
                  </a:lnTo>
                  <a:lnTo>
                    <a:pt x="472" y="84"/>
                  </a:lnTo>
                  <a:lnTo>
                    <a:pt x="472" y="84"/>
                  </a:lnTo>
                  <a:lnTo>
                    <a:pt x="473" y="84"/>
                  </a:lnTo>
                  <a:lnTo>
                    <a:pt x="473" y="84"/>
                  </a:lnTo>
                  <a:lnTo>
                    <a:pt x="474" y="84"/>
                  </a:lnTo>
                  <a:lnTo>
                    <a:pt x="474" y="84"/>
                  </a:lnTo>
                  <a:lnTo>
                    <a:pt x="475" y="84"/>
                  </a:lnTo>
                  <a:lnTo>
                    <a:pt x="475" y="84"/>
                  </a:lnTo>
                  <a:lnTo>
                    <a:pt x="476" y="84"/>
                  </a:lnTo>
                  <a:lnTo>
                    <a:pt x="476" y="84"/>
                  </a:lnTo>
                  <a:lnTo>
                    <a:pt x="477" y="84"/>
                  </a:lnTo>
                  <a:lnTo>
                    <a:pt x="477" y="84"/>
                  </a:lnTo>
                  <a:lnTo>
                    <a:pt x="478" y="84"/>
                  </a:lnTo>
                  <a:lnTo>
                    <a:pt x="478" y="84"/>
                  </a:lnTo>
                  <a:lnTo>
                    <a:pt x="479" y="84"/>
                  </a:lnTo>
                  <a:lnTo>
                    <a:pt x="479" y="84"/>
                  </a:lnTo>
                  <a:lnTo>
                    <a:pt x="480" y="84"/>
                  </a:lnTo>
                  <a:lnTo>
                    <a:pt x="480" y="84"/>
                  </a:lnTo>
                  <a:lnTo>
                    <a:pt x="481" y="84"/>
                  </a:lnTo>
                  <a:lnTo>
                    <a:pt x="481" y="84"/>
                  </a:lnTo>
                  <a:lnTo>
                    <a:pt x="482" y="84"/>
                  </a:lnTo>
                  <a:lnTo>
                    <a:pt x="482" y="84"/>
                  </a:lnTo>
                  <a:lnTo>
                    <a:pt x="483" y="84"/>
                  </a:lnTo>
                  <a:lnTo>
                    <a:pt x="483" y="84"/>
                  </a:lnTo>
                  <a:lnTo>
                    <a:pt x="484" y="84"/>
                  </a:lnTo>
                  <a:lnTo>
                    <a:pt x="484" y="84"/>
                  </a:lnTo>
                  <a:lnTo>
                    <a:pt x="485" y="84"/>
                  </a:lnTo>
                  <a:lnTo>
                    <a:pt x="485" y="84"/>
                  </a:lnTo>
                  <a:lnTo>
                    <a:pt x="486" y="84"/>
                  </a:lnTo>
                  <a:lnTo>
                    <a:pt x="486" y="84"/>
                  </a:lnTo>
                  <a:lnTo>
                    <a:pt x="487" y="84"/>
                  </a:lnTo>
                  <a:lnTo>
                    <a:pt x="487" y="84"/>
                  </a:lnTo>
                  <a:lnTo>
                    <a:pt x="488" y="84"/>
                  </a:lnTo>
                  <a:lnTo>
                    <a:pt x="488" y="84"/>
                  </a:lnTo>
                  <a:lnTo>
                    <a:pt x="489" y="84"/>
                  </a:lnTo>
                  <a:lnTo>
                    <a:pt x="489" y="84"/>
                  </a:lnTo>
                  <a:lnTo>
                    <a:pt x="490" y="84"/>
                  </a:lnTo>
                  <a:lnTo>
                    <a:pt x="490" y="84"/>
                  </a:lnTo>
                  <a:lnTo>
                    <a:pt x="491" y="84"/>
                  </a:lnTo>
                  <a:lnTo>
                    <a:pt x="491" y="84"/>
                  </a:lnTo>
                  <a:lnTo>
                    <a:pt x="492" y="75"/>
                  </a:lnTo>
                  <a:lnTo>
                    <a:pt x="492" y="51"/>
                  </a:lnTo>
                  <a:lnTo>
                    <a:pt x="493" y="18"/>
                  </a:lnTo>
                  <a:lnTo>
                    <a:pt x="493" y="0"/>
                  </a:lnTo>
                  <a:lnTo>
                    <a:pt x="494" y="12"/>
                  </a:lnTo>
                  <a:lnTo>
                    <a:pt x="494" y="43"/>
                  </a:lnTo>
                  <a:lnTo>
                    <a:pt x="495" y="71"/>
                  </a:lnTo>
                  <a:lnTo>
                    <a:pt x="495" y="82"/>
                  </a:lnTo>
                  <a:lnTo>
                    <a:pt x="496" y="84"/>
                  </a:lnTo>
                  <a:lnTo>
                    <a:pt x="496" y="84"/>
                  </a:lnTo>
                  <a:lnTo>
                    <a:pt x="497" y="84"/>
                  </a:lnTo>
                  <a:lnTo>
                    <a:pt x="497" y="84"/>
                  </a:lnTo>
                  <a:lnTo>
                    <a:pt x="498" y="84"/>
                  </a:lnTo>
                  <a:lnTo>
                    <a:pt x="498" y="84"/>
                  </a:lnTo>
                  <a:lnTo>
                    <a:pt x="499" y="84"/>
                  </a:lnTo>
                  <a:lnTo>
                    <a:pt x="499" y="84"/>
                  </a:lnTo>
                  <a:lnTo>
                    <a:pt x="500" y="84"/>
                  </a:lnTo>
                  <a:lnTo>
                    <a:pt x="500" y="84"/>
                  </a:lnTo>
                  <a:lnTo>
                    <a:pt x="501" y="84"/>
                  </a:lnTo>
                  <a:lnTo>
                    <a:pt x="501" y="84"/>
                  </a:lnTo>
                  <a:lnTo>
                    <a:pt x="502" y="84"/>
                  </a:lnTo>
                  <a:lnTo>
                    <a:pt x="502" y="84"/>
                  </a:lnTo>
                  <a:lnTo>
                    <a:pt x="503" y="84"/>
                  </a:lnTo>
                  <a:lnTo>
                    <a:pt x="503" y="84"/>
                  </a:lnTo>
                  <a:lnTo>
                    <a:pt x="504" y="84"/>
                  </a:lnTo>
                  <a:lnTo>
                    <a:pt x="504" y="84"/>
                  </a:lnTo>
                  <a:lnTo>
                    <a:pt x="505" y="84"/>
                  </a:lnTo>
                  <a:lnTo>
                    <a:pt x="505" y="84"/>
                  </a:lnTo>
                  <a:lnTo>
                    <a:pt x="506" y="84"/>
                  </a:lnTo>
                  <a:lnTo>
                    <a:pt x="506" y="84"/>
                  </a:lnTo>
                  <a:lnTo>
                    <a:pt x="507" y="84"/>
                  </a:lnTo>
                  <a:lnTo>
                    <a:pt x="507" y="84"/>
                  </a:lnTo>
                  <a:lnTo>
                    <a:pt x="508" y="84"/>
                  </a:lnTo>
                  <a:lnTo>
                    <a:pt x="508" y="84"/>
                  </a:lnTo>
                  <a:lnTo>
                    <a:pt x="509" y="84"/>
                  </a:lnTo>
                  <a:lnTo>
                    <a:pt x="509" y="84"/>
                  </a:lnTo>
                  <a:lnTo>
                    <a:pt x="510" y="84"/>
                  </a:lnTo>
                  <a:lnTo>
                    <a:pt x="510" y="84"/>
                  </a:lnTo>
                  <a:lnTo>
                    <a:pt x="511" y="84"/>
                  </a:lnTo>
                  <a:lnTo>
                    <a:pt x="511" y="84"/>
                  </a:lnTo>
                  <a:lnTo>
                    <a:pt x="512" y="84"/>
                  </a:lnTo>
                  <a:lnTo>
                    <a:pt x="512" y="84"/>
                  </a:lnTo>
                  <a:lnTo>
                    <a:pt x="513" y="84"/>
                  </a:lnTo>
                  <a:lnTo>
                    <a:pt x="513" y="84"/>
                  </a:lnTo>
                  <a:lnTo>
                    <a:pt x="514" y="84"/>
                  </a:lnTo>
                  <a:lnTo>
                    <a:pt x="514" y="84"/>
                  </a:lnTo>
                  <a:lnTo>
                    <a:pt x="515" y="84"/>
                  </a:lnTo>
                  <a:lnTo>
                    <a:pt x="515" y="84"/>
                  </a:lnTo>
                  <a:lnTo>
                    <a:pt x="516" y="84"/>
                  </a:lnTo>
                  <a:lnTo>
                    <a:pt x="516" y="84"/>
                  </a:lnTo>
                  <a:lnTo>
                    <a:pt x="517" y="84"/>
                  </a:lnTo>
                  <a:lnTo>
                    <a:pt x="517" y="84"/>
                  </a:lnTo>
                  <a:lnTo>
                    <a:pt x="518" y="84"/>
                  </a:lnTo>
                  <a:lnTo>
                    <a:pt x="518" y="84"/>
                  </a:lnTo>
                  <a:lnTo>
                    <a:pt x="519" y="84"/>
                  </a:lnTo>
                  <a:lnTo>
                    <a:pt x="519" y="84"/>
                  </a:lnTo>
                  <a:lnTo>
                    <a:pt x="520" y="84"/>
                  </a:lnTo>
                  <a:lnTo>
                    <a:pt x="520" y="84"/>
                  </a:lnTo>
                  <a:lnTo>
                    <a:pt x="521" y="84"/>
                  </a:lnTo>
                  <a:lnTo>
                    <a:pt x="521" y="84"/>
                  </a:lnTo>
                  <a:lnTo>
                    <a:pt x="522" y="84"/>
                  </a:lnTo>
                  <a:lnTo>
                    <a:pt x="522" y="84"/>
                  </a:lnTo>
                  <a:lnTo>
                    <a:pt x="523" y="84"/>
                  </a:lnTo>
                  <a:lnTo>
                    <a:pt x="523" y="84"/>
                  </a:lnTo>
                  <a:lnTo>
                    <a:pt x="524" y="84"/>
                  </a:lnTo>
                  <a:lnTo>
                    <a:pt x="524" y="84"/>
                  </a:lnTo>
                  <a:lnTo>
                    <a:pt x="525" y="84"/>
                  </a:lnTo>
                  <a:lnTo>
                    <a:pt x="525" y="84"/>
                  </a:lnTo>
                  <a:lnTo>
                    <a:pt x="526" y="84"/>
                  </a:lnTo>
                  <a:lnTo>
                    <a:pt x="526" y="84"/>
                  </a:lnTo>
                  <a:lnTo>
                    <a:pt x="527" y="84"/>
                  </a:lnTo>
                  <a:lnTo>
                    <a:pt x="527" y="84"/>
                  </a:lnTo>
                  <a:lnTo>
                    <a:pt x="528" y="84"/>
                  </a:lnTo>
                  <a:lnTo>
                    <a:pt x="528" y="84"/>
                  </a:lnTo>
                  <a:lnTo>
                    <a:pt x="529" y="84"/>
                  </a:lnTo>
                  <a:lnTo>
                    <a:pt x="529" y="84"/>
                  </a:lnTo>
                  <a:lnTo>
                    <a:pt x="530" y="84"/>
                  </a:lnTo>
                  <a:lnTo>
                    <a:pt x="530" y="84"/>
                  </a:lnTo>
                  <a:lnTo>
                    <a:pt x="531" y="84"/>
                  </a:lnTo>
                  <a:lnTo>
                    <a:pt x="531" y="84"/>
                  </a:lnTo>
                  <a:lnTo>
                    <a:pt x="532" y="84"/>
                  </a:lnTo>
                  <a:lnTo>
                    <a:pt x="532" y="84"/>
                  </a:lnTo>
                  <a:lnTo>
                    <a:pt x="533" y="84"/>
                  </a:lnTo>
                  <a:lnTo>
                    <a:pt x="533" y="84"/>
                  </a:lnTo>
                  <a:lnTo>
                    <a:pt x="534" y="84"/>
                  </a:lnTo>
                  <a:lnTo>
                    <a:pt x="534" y="84"/>
                  </a:lnTo>
                  <a:lnTo>
                    <a:pt x="535" y="84"/>
                  </a:lnTo>
                  <a:lnTo>
                    <a:pt x="535" y="84"/>
                  </a:lnTo>
                  <a:lnTo>
                    <a:pt x="536" y="84"/>
                  </a:lnTo>
                  <a:lnTo>
                    <a:pt x="536" y="84"/>
                  </a:lnTo>
                  <a:lnTo>
                    <a:pt x="537" y="84"/>
                  </a:lnTo>
                  <a:lnTo>
                    <a:pt x="537" y="84"/>
                  </a:lnTo>
                  <a:lnTo>
                    <a:pt x="538" y="84"/>
                  </a:lnTo>
                  <a:lnTo>
                    <a:pt x="538" y="84"/>
                  </a:lnTo>
                  <a:lnTo>
                    <a:pt x="539" y="84"/>
                  </a:lnTo>
                  <a:lnTo>
                    <a:pt x="539" y="84"/>
                  </a:lnTo>
                  <a:lnTo>
                    <a:pt x="540" y="84"/>
                  </a:lnTo>
                  <a:lnTo>
                    <a:pt x="540" y="84"/>
                  </a:lnTo>
                  <a:lnTo>
                    <a:pt x="541" y="84"/>
                  </a:lnTo>
                  <a:lnTo>
                    <a:pt x="541" y="84"/>
                  </a:lnTo>
                  <a:lnTo>
                    <a:pt x="542" y="84"/>
                  </a:lnTo>
                  <a:lnTo>
                    <a:pt x="542" y="84"/>
                  </a:lnTo>
                  <a:lnTo>
                    <a:pt x="543" y="84"/>
                  </a:lnTo>
                  <a:lnTo>
                    <a:pt x="543" y="84"/>
                  </a:lnTo>
                  <a:lnTo>
                    <a:pt x="544" y="84"/>
                  </a:lnTo>
                  <a:lnTo>
                    <a:pt x="544" y="84"/>
                  </a:lnTo>
                  <a:lnTo>
                    <a:pt x="545" y="84"/>
                  </a:lnTo>
                  <a:lnTo>
                    <a:pt x="545" y="84"/>
                  </a:lnTo>
                  <a:lnTo>
                    <a:pt x="546" y="84"/>
                  </a:lnTo>
                  <a:lnTo>
                    <a:pt x="546" y="84"/>
                  </a:lnTo>
                  <a:lnTo>
                    <a:pt x="547" y="84"/>
                  </a:lnTo>
                  <a:lnTo>
                    <a:pt x="547" y="84"/>
                  </a:lnTo>
                  <a:lnTo>
                    <a:pt x="548" y="84"/>
                  </a:lnTo>
                  <a:lnTo>
                    <a:pt x="548" y="84"/>
                  </a:lnTo>
                  <a:lnTo>
                    <a:pt x="549" y="84"/>
                  </a:lnTo>
                  <a:lnTo>
                    <a:pt x="549" y="84"/>
                  </a:lnTo>
                  <a:lnTo>
                    <a:pt x="550" y="84"/>
                  </a:lnTo>
                  <a:lnTo>
                    <a:pt x="550" y="84"/>
                  </a:lnTo>
                  <a:lnTo>
                    <a:pt x="551" y="84"/>
                  </a:lnTo>
                  <a:lnTo>
                    <a:pt x="551" y="84"/>
                  </a:lnTo>
                  <a:lnTo>
                    <a:pt x="552" y="84"/>
                  </a:lnTo>
                  <a:lnTo>
                    <a:pt x="552" y="84"/>
                  </a:lnTo>
                  <a:lnTo>
                    <a:pt x="553" y="84"/>
                  </a:lnTo>
                  <a:lnTo>
                    <a:pt x="553" y="84"/>
                  </a:lnTo>
                  <a:lnTo>
                    <a:pt x="554" y="84"/>
                  </a:lnTo>
                  <a:lnTo>
                    <a:pt x="554" y="84"/>
                  </a:lnTo>
                  <a:lnTo>
                    <a:pt x="555" y="84"/>
                  </a:lnTo>
                  <a:lnTo>
                    <a:pt x="555" y="84"/>
                  </a:lnTo>
                  <a:lnTo>
                    <a:pt x="556" y="84"/>
                  </a:lnTo>
                  <a:lnTo>
                    <a:pt x="556" y="84"/>
                  </a:lnTo>
                  <a:lnTo>
                    <a:pt x="557" y="84"/>
                  </a:lnTo>
                  <a:lnTo>
                    <a:pt x="557" y="84"/>
                  </a:lnTo>
                  <a:lnTo>
                    <a:pt x="558" y="84"/>
                  </a:lnTo>
                  <a:lnTo>
                    <a:pt x="558" y="84"/>
                  </a:lnTo>
                  <a:lnTo>
                    <a:pt x="559" y="84"/>
                  </a:lnTo>
                  <a:lnTo>
                    <a:pt x="559" y="84"/>
                  </a:lnTo>
                  <a:lnTo>
                    <a:pt x="560" y="84"/>
                  </a:lnTo>
                  <a:lnTo>
                    <a:pt x="560" y="84"/>
                  </a:lnTo>
                  <a:lnTo>
                    <a:pt x="561" y="84"/>
                  </a:lnTo>
                  <a:lnTo>
                    <a:pt x="561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63" y="84"/>
                  </a:lnTo>
                  <a:lnTo>
                    <a:pt x="563" y="84"/>
                  </a:lnTo>
                  <a:lnTo>
                    <a:pt x="564" y="84"/>
                  </a:lnTo>
                  <a:lnTo>
                    <a:pt x="564" y="84"/>
                  </a:lnTo>
                  <a:lnTo>
                    <a:pt x="565" y="84"/>
                  </a:lnTo>
                  <a:lnTo>
                    <a:pt x="565" y="84"/>
                  </a:lnTo>
                  <a:lnTo>
                    <a:pt x="566" y="84"/>
                  </a:lnTo>
                  <a:lnTo>
                    <a:pt x="566" y="84"/>
                  </a:lnTo>
                  <a:lnTo>
                    <a:pt x="567" y="84"/>
                  </a:lnTo>
                  <a:lnTo>
                    <a:pt x="567" y="84"/>
                  </a:lnTo>
                  <a:lnTo>
                    <a:pt x="568" y="84"/>
                  </a:lnTo>
                  <a:lnTo>
                    <a:pt x="568" y="84"/>
                  </a:lnTo>
                  <a:lnTo>
                    <a:pt x="569" y="84"/>
                  </a:lnTo>
                  <a:lnTo>
                    <a:pt x="569" y="84"/>
                  </a:lnTo>
                  <a:lnTo>
                    <a:pt x="570" y="84"/>
                  </a:lnTo>
                  <a:lnTo>
                    <a:pt x="570" y="84"/>
                  </a:lnTo>
                  <a:lnTo>
                    <a:pt x="571" y="84"/>
                  </a:lnTo>
                  <a:lnTo>
                    <a:pt x="571" y="84"/>
                  </a:lnTo>
                  <a:lnTo>
                    <a:pt x="572" y="84"/>
                  </a:lnTo>
                  <a:lnTo>
                    <a:pt x="572" y="84"/>
                  </a:lnTo>
                  <a:lnTo>
                    <a:pt x="573" y="84"/>
                  </a:lnTo>
                  <a:lnTo>
                    <a:pt x="573" y="84"/>
                  </a:lnTo>
                  <a:lnTo>
                    <a:pt x="574" y="84"/>
                  </a:lnTo>
                  <a:lnTo>
                    <a:pt x="574" y="84"/>
                  </a:lnTo>
                  <a:lnTo>
                    <a:pt x="575" y="84"/>
                  </a:lnTo>
                  <a:lnTo>
                    <a:pt x="575" y="84"/>
                  </a:lnTo>
                  <a:lnTo>
                    <a:pt x="576" y="84"/>
                  </a:lnTo>
                  <a:lnTo>
                    <a:pt x="576" y="84"/>
                  </a:lnTo>
                  <a:lnTo>
                    <a:pt x="577" y="84"/>
                  </a:lnTo>
                  <a:lnTo>
                    <a:pt x="577" y="84"/>
                  </a:lnTo>
                  <a:lnTo>
                    <a:pt x="578" y="84"/>
                  </a:lnTo>
                  <a:lnTo>
                    <a:pt x="578" y="84"/>
                  </a:lnTo>
                  <a:lnTo>
                    <a:pt x="579" y="84"/>
                  </a:lnTo>
                  <a:lnTo>
                    <a:pt x="579" y="84"/>
                  </a:lnTo>
                  <a:lnTo>
                    <a:pt x="580" y="84"/>
                  </a:lnTo>
                  <a:lnTo>
                    <a:pt x="580" y="84"/>
                  </a:lnTo>
                  <a:lnTo>
                    <a:pt x="581" y="84"/>
                  </a:lnTo>
                  <a:lnTo>
                    <a:pt x="581" y="84"/>
                  </a:lnTo>
                  <a:lnTo>
                    <a:pt x="582" y="84"/>
                  </a:lnTo>
                  <a:lnTo>
                    <a:pt x="582" y="84"/>
                  </a:lnTo>
                  <a:lnTo>
                    <a:pt x="583" y="84"/>
                  </a:lnTo>
                  <a:lnTo>
                    <a:pt x="583" y="84"/>
                  </a:lnTo>
                  <a:lnTo>
                    <a:pt x="584" y="84"/>
                  </a:lnTo>
                  <a:lnTo>
                    <a:pt x="584" y="84"/>
                  </a:lnTo>
                  <a:lnTo>
                    <a:pt x="585" y="84"/>
                  </a:lnTo>
                  <a:lnTo>
                    <a:pt x="585" y="84"/>
                  </a:lnTo>
                  <a:lnTo>
                    <a:pt x="586" y="84"/>
                  </a:lnTo>
                  <a:lnTo>
                    <a:pt x="586" y="84"/>
                  </a:lnTo>
                  <a:lnTo>
                    <a:pt x="587" y="84"/>
                  </a:lnTo>
                  <a:lnTo>
                    <a:pt x="587" y="84"/>
                  </a:lnTo>
                  <a:lnTo>
                    <a:pt x="588" y="84"/>
                  </a:lnTo>
                  <a:lnTo>
                    <a:pt x="588" y="84"/>
                  </a:lnTo>
                  <a:lnTo>
                    <a:pt x="589" y="84"/>
                  </a:lnTo>
                  <a:lnTo>
                    <a:pt x="589" y="84"/>
                  </a:lnTo>
                  <a:lnTo>
                    <a:pt x="590" y="84"/>
                  </a:lnTo>
                  <a:lnTo>
                    <a:pt x="590" y="84"/>
                  </a:lnTo>
                  <a:lnTo>
                    <a:pt x="591" y="84"/>
                  </a:lnTo>
                  <a:lnTo>
                    <a:pt x="591" y="84"/>
                  </a:lnTo>
                  <a:lnTo>
                    <a:pt x="592" y="84"/>
                  </a:lnTo>
                  <a:lnTo>
                    <a:pt x="592" y="84"/>
                  </a:lnTo>
                  <a:lnTo>
                    <a:pt x="593" y="84"/>
                  </a:lnTo>
                  <a:lnTo>
                    <a:pt x="593" y="84"/>
                  </a:lnTo>
                  <a:lnTo>
                    <a:pt x="594" y="84"/>
                  </a:lnTo>
                  <a:lnTo>
                    <a:pt x="594" y="84"/>
                  </a:lnTo>
                  <a:lnTo>
                    <a:pt x="595" y="84"/>
                  </a:lnTo>
                  <a:lnTo>
                    <a:pt x="595" y="84"/>
                  </a:lnTo>
                  <a:lnTo>
                    <a:pt x="596" y="84"/>
                  </a:lnTo>
                  <a:lnTo>
                    <a:pt x="596" y="84"/>
                  </a:lnTo>
                  <a:lnTo>
                    <a:pt x="597" y="84"/>
                  </a:lnTo>
                  <a:lnTo>
                    <a:pt x="597" y="84"/>
                  </a:lnTo>
                  <a:lnTo>
                    <a:pt x="598" y="84"/>
                  </a:lnTo>
                  <a:lnTo>
                    <a:pt x="598" y="84"/>
                  </a:lnTo>
                  <a:lnTo>
                    <a:pt x="599" y="84"/>
                  </a:lnTo>
                  <a:lnTo>
                    <a:pt x="599" y="84"/>
                  </a:lnTo>
                  <a:lnTo>
                    <a:pt x="600" y="84"/>
                  </a:lnTo>
                  <a:lnTo>
                    <a:pt x="600" y="84"/>
                  </a:lnTo>
                  <a:lnTo>
                    <a:pt x="601" y="84"/>
                  </a:lnTo>
                  <a:lnTo>
                    <a:pt x="601" y="84"/>
                  </a:lnTo>
                  <a:lnTo>
                    <a:pt x="602" y="84"/>
                  </a:lnTo>
                  <a:lnTo>
                    <a:pt x="602" y="84"/>
                  </a:lnTo>
                  <a:lnTo>
                    <a:pt x="603" y="84"/>
                  </a:lnTo>
                  <a:lnTo>
                    <a:pt x="603" y="84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5" y="84"/>
                  </a:lnTo>
                  <a:lnTo>
                    <a:pt x="605" y="84"/>
                  </a:lnTo>
                  <a:lnTo>
                    <a:pt x="606" y="84"/>
                  </a:lnTo>
                  <a:lnTo>
                    <a:pt x="606" y="84"/>
                  </a:lnTo>
                  <a:lnTo>
                    <a:pt x="607" y="84"/>
                  </a:lnTo>
                  <a:lnTo>
                    <a:pt x="607" y="84"/>
                  </a:lnTo>
                  <a:lnTo>
                    <a:pt x="608" y="84"/>
                  </a:lnTo>
                  <a:lnTo>
                    <a:pt x="608" y="84"/>
                  </a:lnTo>
                  <a:lnTo>
                    <a:pt x="609" y="84"/>
                  </a:lnTo>
                  <a:lnTo>
                    <a:pt x="609" y="84"/>
                  </a:lnTo>
                  <a:lnTo>
                    <a:pt x="610" y="84"/>
                  </a:lnTo>
                  <a:lnTo>
                    <a:pt x="610" y="84"/>
                  </a:lnTo>
                  <a:lnTo>
                    <a:pt x="611" y="84"/>
                  </a:lnTo>
                  <a:lnTo>
                    <a:pt x="611" y="84"/>
                  </a:lnTo>
                  <a:lnTo>
                    <a:pt x="612" y="84"/>
                  </a:lnTo>
                  <a:lnTo>
                    <a:pt x="612" y="84"/>
                  </a:lnTo>
                  <a:lnTo>
                    <a:pt x="613" y="84"/>
                  </a:lnTo>
                  <a:lnTo>
                    <a:pt x="613" y="84"/>
                  </a:lnTo>
                  <a:lnTo>
                    <a:pt x="614" y="84"/>
                  </a:lnTo>
                  <a:lnTo>
                    <a:pt x="614" y="84"/>
                  </a:lnTo>
                  <a:lnTo>
                    <a:pt x="615" y="84"/>
                  </a:lnTo>
                  <a:lnTo>
                    <a:pt x="615" y="84"/>
                  </a:lnTo>
                  <a:lnTo>
                    <a:pt x="616" y="84"/>
                  </a:lnTo>
                  <a:lnTo>
                    <a:pt x="616" y="84"/>
                  </a:lnTo>
                  <a:lnTo>
                    <a:pt x="617" y="84"/>
                  </a:lnTo>
                  <a:lnTo>
                    <a:pt x="617" y="84"/>
                  </a:lnTo>
                  <a:lnTo>
                    <a:pt x="618" y="84"/>
                  </a:lnTo>
                  <a:lnTo>
                    <a:pt x="618" y="84"/>
                  </a:lnTo>
                  <a:lnTo>
                    <a:pt x="619" y="84"/>
                  </a:lnTo>
                  <a:lnTo>
                    <a:pt x="619" y="84"/>
                  </a:lnTo>
                  <a:lnTo>
                    <a:pt x="620" y="84"/>
                  </a:lnTo>
                  <a:lnTo>
                    <a:pt x="620" y="84"/>
                  </a:lnTo>
                  <a:lnTo>
                    <a:pt x="621" y="84"/>
                  </a:lnTo>
                  <a:lnTo>
                    <a:pt x="621" y="84"/>
                  </a:lnTo>
                  <a:lnTo>
                    <a:pt x="622" y="84"/>
                  </a:lnTo>
                  <a:lnTo>
                    <a:pt x="622" y="84"/>
                  </a:lnTo>
                  <a:lnTo>
                    <a:pt x="623" y="84"/>
                  </a:lnTo>
                  <a:lnTo>
                    <a:pt x="623" y="84"/>
                  </a:lnTo>
                  <a:lnTo>
                    <a:pt x="624" y="84"/>
                  </a:lnTo>
                  <a:lnTo>
                    <a:pt x="624" y="84"/>
                  </a:lnTo>
                  <a:lnTo>
                    <a:pt x="625" y="84"/>
                  </a:lnTo>
                  <a:lnTo>
                    <a:pt x="625" y="84"/>
                  </a:lnTo>
                  <a:lnTo>
                    <a:pt x="626" y="84"/>
                  </a:lnTo>
                  <a:lnTo>
                    <a:pt x="626" y="84"/>
                  </a:lnTo>
                  <a:lnTo>
                    <a:pt x="627" y="84"/>
                  </a:lnTo>
                  <a:lnTo>
                    <a:pt x="627" y="84"/>
                  </a:lnTo>
                  <a:lnTo>
                    <a:pt x="628" y="84"/>
                  </a:lnTo>
                  <a:lnTo>
                    <a:pt x="628" y="84"/>
                  </a:lnTo>
                  <a:lnTo>
                    <a:pt x="629" y="84"/>
                  </a:lnTo>
                  <a:lnTo>
                    <a:pt x="629" y="84"/>
                  </a:lnTo>
                  <a:lnTo>
                    <a:pt x="630" y="84"/>
                  </a:lnTo>
                  <a:lnTo>
                    <a:pt x="630" y="76"/>
                  </a:lnTo>
                  <a:lnTo>
                    <a:pt x="631" y="54"/>
                  </a:lnTo>
                  <a:lnTo>
                    <a:pt x="631" y="29"/>
                  </a:lnTo>
                  <a:lnTo>
                    <a:pt x="632" y="18"/>
                  </a:lnTo>
                  <a:lnTo>
                    <a:pt x="632" y="30"/>
                  </a:lnTo>
                  <a:lnTo>
                    <a:pt x="633" y="55"/>
                  </a:lnTo>
                  <a:lnTo>
                    <a:pt x="633" y="75"/>
                  </a:lnTo>
                  <a:lnTo>
                    <a:pt x="634" y="83"/>
                  </a:lnTo>
                  <a:lnTo>
                    <a:pt x="634" y="84"/>
                  </a:lnTo>
                  <a:lnTo>
                    <a:pt x="635" y="84"/>
                  </a:lnTo>
                  <a:lnTo>
                    <a:pt x="635" y="84"/>
                  </a:lnTo>
                  <a:lnTo>
                    <a:pt x="636" y="84"/>
                  </a:lnTo>
                  <a:lnTo>
                    <a:pt x="636" y="84"/>
                  </a:lnTo>
                  <a:lnTo>
                    <a:pt x="637" y="84"/>
                  </a:lnTo>
                  <a:lnTo>
                    <a:pt x="637" y="84"/>
                  </a:lnTo>
                  <a:lnTo>
                    <a:pt x="638" y="84"/>
                  </a:lnTo>
                  <a:lnTo>
                    <a:pt x="638" y="84"/>
                  </a:lnTo>
                  <a:lnTo>
                    <a:pt x="639" y="84"/>
                  </a:lnTo>
                  <a:lnTo>
                    <a:pt x="639" y="84"/>
                  </a:lnTo>
                  <a:lnTo>
                    <a:pt x="640" y="84"/>
                  </a:lnTo>
                  <a:lnTo>
                    <a:pt x="640" y="84"/>
                  </a:lnTo>
                  <a:lnTo>
                    <a:pt x="641" y="84"/>
                  </a:lnTo>
                  <a:lnTo>
                    <a:pt x="641" y="84"/>
                  </a:lnTo>
                  <a:lnTo>
                    <a:pt x="642" y="84"/>
                  </a:lnTo>
                  <a:lnTo>
                    <a:pt x="642" y="84"/>
                  </a:lnTo>
                  <a:lnTo>
                    <a:pt x="643" y="84"/>
                  </a:lnTo>
                  <a:lnTo>
                    <a:pt x="643" y="84"/>
                  </a:lnTo>
                  <a:lnTo>
                    <a:pt x="644" y="84"/>
                  </a:lnTo>
                  <a:lnTo>
                    <a:pt x="644" y="84"/>
                  </a:lnTo>
                  <a:lnTo>
                    <a:pt x="645" y="84"/>
                  </a:lnTo>
                  <a:lnTo>
                    <a:pt x="645" y="84"/>
                  </a:lnTo>
                  <a:lnTo>
                    <a:pt x="646" y="84"/>
                  </a:lnTo>
                  <a:lnTo>
                    <a:pt x="646" y="84"/>
                  </a:lnTo>
                  <a:lnTo>
                    <a:pt x="647" y="84"/>
                  </a:lnTo>
                  <a:lnTo>
                    <a:pt x="647" y="84"/>
                  </a:lnTo>
                  <a:lnTo>
                    <a:pt x="648" y="84"/>
                  </a:lnTo>
                  <a:lnTo>
                    <a:pt x="648" y="84"/>
                  </a:lnTo>
                  <a:lnTo>
                    <a:pt x="649" y="84"/>
                  </a:lnTo>
                  <a:lnTo>
                    <a:pt x="649" y="84"/>
                  </a:lnTo>
                  <a:lnTo>
                    <a:pt x="650" y="84"/>
                  </a:lnTo>
                  <a:lnTo>
                    <a:pt x="650" y="84"/>
                  </a:lnTo>
                  <a:lnTo>
                    <a:pt x="651" y="84"/>
                  </a:lnTo>
                  <a:lnTo>
                    <a:pt x="651" y="84"/>
                  </a:lnTo>
                  <a:lnTo>
                    <a:pt x="652" y="84"/>
                  </a:lnTo>
                  <a:lnTo>
                    <a:pt x="652" y="84"/>
                  </a:lnTo>
                  <a:lnTo>
                    <a:pt x="653" y="84"/>
                  </a:lnTo>
                  <a:lnTo>
                    <a:pt x="653" y="84"/>
                  </a:lnTo>
                  <a:lnTo>
                    <a:pt x="654" y="84"/>
                  </a:lnTo>
                  <a:lnTo>
                    <a:pt x="654" y="84"/>
                  </a:lnTo>
                  <a:lnTo>
                    <a:pt x="655" y="84"/>
                  </a:lnTo>
                  <a:lnTo>
                    <a:pt x="655" y="84"/>
                  </a:lnTo>
                  <a:lnTo>
                    <a:pt x="656" y="84"/>
                  </a:lnTo>
                  <a:lnTo>
                    <a:pt x="656" y="84"/>
                  </a:lnTo>
                  <a:lnTo>
                    <a:pt x="657" y="84"/>
                  </a:lnTo>
                  <a:lnTo>
                    <a:pt x="657" y="84"/>
                  </a:lnTo>
                  <a:lnTo>
                    <a:pt x="658" y="84"/>
                  </a:lnTo>
                  <a:lnTo>
                    <a:pt x="658" y="84"/>
                  </a:lnTo>
                  <a:lnTo>
                    <a:pt x="659" y="84"/>
                  </a:lnTo>
                  <a:lnTo>
                    <a:pt x="659" y="84"/>
                  </a:lnTo>
                  <a:lnTo>
                    <a:pt x="660" y="84"/>
                  </a:lnTo>
                  <a:lnTo>
                    <a:pt x="660" y="84"/>
                  </a:lnTo>
                  <a:lnTo>
                    <a:pt x="661" y="84"/>
                  </a:lnTo>
                  <a:lnTo>
                    <a:pt x="661" y="84"/>
                  </a:lnTo>
                  <a:lnTo>
                    <a:pt x="662" y="84"/>
                  </a:lnTo>
                  <a:lnTo>
                    <a:pt x="662" y="84"/>
                  </a:lnTo>
                  <a:lnTo>
                    <a:pt x="663" y="84"/>
                  </a:lnTo>
                  <a:lnTo>
                    <a:pt x="663" y="84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5" y="84"/>
                  </a:lnTo>
                  <a:lnTo>
                    <a:pt x="665" y="84"/>
                  </a:lnTo>
                  <a:lnTo>
                    <a:pt x="666" y="84"/>
                  </a:lnTo>
                  <a:lnTo>
                    <a:pt x="666" y="84"/>
                  </a:lnTo>
                  <a:lnTo>
                    <a:pt x="667" y="84"/>
                  </a:lnTo>
                  <a:lnTo>
                    <a:pt x="667" y="84"/>
                  </a:lnTo>
                  <a:lnTo>
                    <a:pt x="668" y="84"/>
                  </a:lnTo>
                  <a:lnTo>
                    <a:pt x="668" y="84"/>
                  </a:lnTo>
                  <a:lnTo>
                    <a:pt x="669" y="84"/>
                  </a:lnTo>
                  <a:lnTo>
                    <a:pt x="669" y="84"/>
                  </a:lnTo>
                  <a:lnTo>
                    <a:pt x="670" y="84"/>
                  </a:lnTo>
                  <a:lnTo>
                    <a:pt x="670" y="84"/>
                  </a:lnTo>
                  <a:lnTo>
                    <a:pt x="671" y="84"/>
                  </a:lnTo>
                  <a:lnTo>
                    <a:pt x="671" y="84"/>
                  </a:lnTo>
                  <a:lnTo>
                    <a:pt x="672" y="84"/>
                  </a:lnTo>
                  <a:lnTo>
                    <a:pt x="672" y="84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4" y="84"/>
                  </a:lnTo>
                  <a:lnTo>
                    <a:pt x="674" y="84"/>
                  </a:lnTo>
                  <a:lnTo>
                    <a:pt x="675" y="84"/>
                  </a:lnTo>
                  <a:lnTo>
                    <a:pt x="675" y="8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84"/>
                  </a:lnTo>
                  <a:lnTo>
                    <a:pt x="678" y="84"/>
                  </a:lnTo>
                  <a:lnTo>
                    <a:pt x="679" y="84"/>
                  </a:lnTo>
                  <a:lnTo>
                    <a:pt x="679" y="84"/>
                  </a:lnTo>
                  <a:lnTo>
                    <a:pt x="680" y="84"/>
                  </a:lnTo>
                  <a:lnTo>
                    <a:pt x="680" y="84"/>
                  </a:lnTo>
                  <a:lnTo>
                    <a:pt x="681" y="84"/>
                  </a:lnTo>
                  <a:lnTo>
                    <a:pt x="681" y="84"/>
                  </a:lnTo>
                  <a:lnTo>
                    <a:pt x="682" y="84"/>
                  </a:lnTo>
                  <a:lnTo>
                    <a:pt x="682" y="84"/>
                  </a:lnTo>
                  <a:lnTo>
                    <a:pt x="683" y="84"/>
                  </a:lnTo>
                  <a:lnTo>
                    <a:pt x="683" y="84"/>
                  </a:lnTo>
                  <a:lnTo>
                    <a:pt x="684" y="84"/>
                  </a:lnTo>
                  <a:lnTo>
                    <a:pt x="684" y="84"/>
                  </a:lnTo>
                  <a:lnTo>
                    <a:pt x="685" y="84"/>
                  </a:lnTo>
                  <a:lnTo>
                    <a:pt x="685" y="84"/>
                  </a:lnTo>
                  <a:lnTo>
                    <a:pt x="686" y="84"/>
                  </a:lnTo>
                  <a:lnTo>
                    <a:pt x="686" y="84"/>
                  </a:lnTo>
                  <a:lnTo>
                    <a:pt x="687" y="84"/>
                  </a:lnTo>
                  <a:lnTo>
                    <a:pt x="687" y="84"/>
                  </a:lnTo>
                  <a:lnTo>
                    <a:pt x="688" y="84"/>
                  </a:lnTo>
                  <a:lnTo>
                    <a:pt x="688" y="84"/>
                  </a:lnTo>
                  <a:lnTo>
                    <a:pt x="689" y="84"/>
                  </a:lnTo>
                  <a:lnTo>
                    <a:pt x="689" y="84"/>
                  </a:lnTo>
                  <a:lnTo>
                    <a:pt x="690" y="84"/>
                  </a:lnTo>
                  <a:lnTo>
                    <a:pt x="690" y="84"/>
                  </a:lnTo>
                  <a:lnTo>
                    <a:pt x="691" y="84"/>
                  </a:lnTo>
                  <a:lnTo>
                    <a:pt x="691" y="84"/>
                  </a:lnTo>
                  <a:lnTo>
                    <a:pt x="692" y="84"/>
                  </a:lnTo>
                  <a:lnTo>
                    <a:pt x="692" y="84"/>
                  </a:lnTo>
                  <a:lnTo>
                    <a:pt x="693" y="84"/>
                  </a:lnTo>
                  <a:lnTo>
                    <a:pt x="693" y="84"/>
                  </a:lnTo>
                  <a:lnTo>
                    <a:pt x="694" y="84"/>
                  </a:lnTo>
                  <a:lnTo>
                    <a:pt x="694" y="84"/>
                  </a:lnTo>
                  <a:lnTo>
                    <a:pt x="695" y="84"/>
                  </a:lnTo>
                  <a:lnTo>
                    <a:pt x="695" y="84"/>
                  </a:lnTo>
                  <a:lnTo>
                    <a:pt x="696" y="84"/>
                  </a:lnTo>
                  <a:lnTo>
                    <a:pt x="696" y="84"/>
                  </a:lnTo>
                  <a:lnTo>
                    <a:pt x="697" y="84"/>
                  </a:lnTo>
                  <a:lnTo>
                    <a:pt x="697" y="84"/>
                  </a:lnTo>
                  <a:lnTo>
                    <a:pt x="698" y="84"/>
                  </a:lnTo>
                  <a:lnTo>
                    <a:pt x="698" y="84"/>
                  </a:lnTo>
                  <a:lnTo>
                    <a:pt x="699" y="84"/>
                  </a:lnTo>
                  <a:lnTo>
                    <a:pt x="699" y="84"/>
                  </a:lnTo>
                  <a:lnTo>
                    <a:pt x="700" y="84"/>
                  </a:lnTo>
                  <a:lnTo>
                    <a:pt x="700" y="84"/>
                  </a:lnTo>
                  <a:lnTo>
                    <a:pt x="701" y="84"/>
                  </a:lnTo>
                  <a:lnTo>
                    <a:pt x="701" y="84"/>
                  </a:lnTo>
                  <a:lnTo>
                    <a:pt x="702" y="84"/>
                  </a:lnTo>
                  <a:lnTo>
                    <a:pt x="702" y="84"/>
                  </a:lnTo>
                  <a:lnTo>
                    <a:pt x="703" y="84"/>
                  </a:lnTo>
                  <a:lnTo>
                    <a:pt x="703" y="84"/>
                  </a:lnTo>
                  <a:lnTo>
                    <a:pt x="704" y="84"/>
                  </a:lnTo>
                  <a:lnTo>
                    <a:pt x="704" y="84"/>
                  </a:lnTo>
                  <a:lnTo>
                    <a:pt x="705" y="84"/>
                  </a:lnTo>
                  <a:lnTo>
                    <a:pt x="705" y="84"/>
                  </a:lnTo>
                  <a:lnTo>
                    <a:pt x="706" y="84"/>
                  </a:lnTo>
                  <a:lnTo>
                    <a:pt x="706" y="84"/>
                  </a:lnTo>
                  <a:lnTo>
                    <a:pt x="707" y="84"/>
                  </a:lnTo>
                  <a:lnTo>
                    <a:pt x="707" y="84"/>
                  </a:lnTo>
                  <a:lnTo>
                    <a:pt x="708" y="84"/>
                  </a:lnTo>
                  <a:lnTo>
                    <a:pt x="708" y="84"/>
                  </a:lnTo>
                  <a:lnTo>
                    <a:pt x="709" y="84"/>
                  </a:lnTo>
                  <a:lnTo>
                    <a:pt x="709" y="84"/>
                  </a:lnTo>
                  <a:lnTo>
                    <a:pt x="710" y="84"/>
                  </a:lnTo>
                  <a:lnTo>
                    <a:pt x="710" y="84"/>
                  </a:lnTo>
                  <a:lnTo>
                    <a:pt x="711" y="84"/>
                  </a:lnTo>
                  <a:lnTo>
                    <a:pt x="716" y="84"/>
                  </a:lnTo>
                  <a:lnTo>
                    <a:pt x="716" y="84"/>
                  </a:lnTo>
                  <a:lnTo>
                    <a:pt x="716" y="84"/>
                  </a:lnTo>
                  <a:lnTo>
                    <a:pt x="717" y="84"/>
                  </a:lnTo>
                  <a:lnTo>
                    <a:pt x="717" y="84"/>
                  </a:lnTo>
                  <a:lnTo>
                    <a:pt x="718" y="84"/>
                  </a:lnTo>
                  <a:lnTo>
                    <a:pt x="718" y="84"/>
                  </a:lnTo>
                  <a:lnTo>
                    <a:pt x="719" y="84"/>
                  </a:lnTo>
                  <a:lnTo>
                    <a:pt x="719" y="84"/>
                  </a:lnTo>
                  <a:lnTo>
                    <a:pt x="720" y="84"/>
                  </a:lnTo>
                  <a:lnTo>
                    <a:pt x="720" y="84"/>
                  </a:lnTo>
                  <a:lnTo>
                    <a:pt x="721" y="84"/>
                  </a:lnTo>
                  <a:lnTo>
                    <a:pt x="721" y="84"/>
                  </a:lnTo>
                  <a:lnTo>
                    <a:pt x="722" y="84"/>
                  </a:lnTo>
                  <a:lnTo>
                    <a:pt x="722" y="84"/>
                  </a:lnTo>
                  <a:lnTo>
                    <a:pt x="723" y="84"/>
                  </a:lnTo>
                  <a:lnTo>
                    <a:pt x="723" y="84"/>
                  </a:lnTo>
                  <a:lnTo>
                    <a:pt x="724" y="84"/>
                  </a:lnTo>
                  <a:lnTo>
                    <a:pt x="724" y="84"/>
                  </a:lnTo>
                  <a:lnTo>
                    <a:pt x="725" y="84"/>
                  </a:lnTo>
                  <a:lnTo>
                    <a:pt x="725" y="84"/>
                  </a:lnTo>
                  <a:lnTo>
                    <a:pt x="726" y="84"/>
                  </a:lnTo>
                  <a:lnTo>
                    <a:pt x="726" y="84"/>
                  </a:lnTo>
                  <a:lnTo>
                    <a:pt x="727" y="84"/>
                  </a:lnTo>
                  <a:lnTo>
                    <a:pt x="727" y="84"/>
                  </a:lnTo>
                  <a:lnTo>
                    <a:pt x="728" y="84"/>
                  </a:lnTo>
                  <a:lnTo>
                    <a:pt x="728" y="84"/>
                  </a:lnTo>
                  <a:lnTo>
                    <a:pt x="729" y="84"/>
                  </a:lnTo>
                  <a:lnTo>
                    <a:pt x="729" y="84"/>
                  </a:lnTo>
                  <a:lnTo>
                    <a:pt x="730" y="84"/>
                  </a:lnTo>
                  <a:lnTo>
                    <a:pt x="730" y="84"/>
                  </a:lnTo>
                  <a:lnTo>
                    <a:pt x="731" y="84"/>
                  </a:lnTo>
                  <a:lnTo>
                    <a:pt x="731" y="84"/>
                  </a:lnTo>
                  <a:lnTo>
                    <a:pt x="732" y="84"/>
                  </a:lnTo>
                  <a:lnTo>
                    <a:pt x="732" y="84"/>
                  </a:lnTo>
                  <a:lnTo>
                    <a:pt x="733" y="84"/>
                  </a:lnTo>
                  <a:lnTo>
                    <a:pt x="733" y="84"/>
                  </a:lnTo>
                  <a:lnTo>
                    <a:pt x="734" y="84"/>
                  </a:lnTo>
                  <a:lnTo>
                    <a:pt x="734" y="84"/>
                  </a:lnTo>
                  <a:lnTo>
                    <a:pt x="735" y="84"/>
                  </a:lnTo>
                  <a:lnTo>
                    <a:pt x="735" y="84"/>
                  </a:lnTo>
                  <a:lnTo>
                    <a:pt x="736" y="84"/>
                  </a:lnTo>
                  <a:lnTo>
                    <a:pt x="736" y="84"/>
                  </a:lnTo>
                  <a:lnTo>
                    <a:pt x="737" y="84"/>
                  </a:lnTo>
                  <a:lnTo>
                    <a:pt x="737" y="84"/>
                  </a:lnTo>
                  <a:lnTo>
                    <a:pt x="738" y="84"/>
                  </a:lnTo>
                  <a:lnTo>
                    <a:pt x="738" y="84"/>
                  </a:lnTo>
                  <a:lnTo>
                    <a:pt x="739" y="84"/>
                  </a:lnTo>
                  <a:lnTo>
                    <a:pt x="739" y="84"/>
                  </a:lnTo>
                  <a:lnTo>
                    <a:pt x="740" y="84"/>
                  </a:lnTo>
                  <a:lnTo>
                    <a:pt x="740" y="84"/>
                  </a:lnTo>
                  <a:lnTo>
                    <a:pt x="741" y="84"/>
                  </a:lnTo>
                  <a:lnTo>
                    <a:pt x="741" y="84"/>
                  </a:lnTo>
                  <a:lnTo>
                    <a:pt x="742" y="84"/>
                  </a:lnTo>
                  <a:lnTo>
                    <a:pt x="742" y="84"/>
                  </a:lnTo>
                  <a:lnTo>
                    <a:pt x="743" y="84"/>
                  </a:lnTo>
                  <a:lnTo>
                    <a:pt x="743" y="84"/>
                  </a:lnTo>
                  <a:lnTo>
                    <a:pt x="744" y="84"/>
                  </a:lnTo>
                  <a:lnTo>
                    <a:pt x="744" y="84"/>
                  </a:lnTo>
                  <a:lnTo>
                    <a:pt x="745" y="84"/>
                  </a:lnTo>
                  <a:lnTo>
                    <a:pt x="745" y="84"/>
                  </a:lnTo>
                  <a:lnTo>
                    <a:pt x="746" y="84"/>
                  </a:lnTo>
                  <a:lnTo>
                    <a:pt x="746" y="84"/>
                  </a:lnTo>
                  <a:lnTo>
                    <a:pt x="747" y="84"/>
                  </a:lnTo>
                  <a:lnTo>
                    <a:pt x="747" y="84"/>
                  </a:lnTo>
                  <a:lnTo>
                    <a:pt x="748" y="84"/>
                  </a:lnTo>
                  <a:lnTo>
                    <a:pt x="748" y="84"/>
                  </a:lnTo>
                  <a:lnTo>
                    <a:pt x="749" y="84"/>
                  </a:lnTo>
                  <a:lnTo>
                    <a:pt x="749" y="84"/>
                  </a:lnTo>
                  <a:lnTo>
                    <a:pt x="750" y="84"/>
                  </a:lnTo>
                  <a:lnTo>
                    <a:pt x="750" y="84"/>
                  </a:lnTo>
                  <a:lnTo>
                    <a:pt x="751" y="84"/>
                  </a:lnTo>
                  <a:lnTo>
                    <a:pt x="751" y="84"/>
                  </a:lnTo>
                  <a:lnTo>
                    <a:pt x="752" y="84"/>
                  </a:lnTo>
                  <a:lnTo>
                    <a:pt x="752" y="84"/>
                  </a:lnTo>
                  <a:lnTo>
                    <a:pt x="753" y="84"/>
                  </a:lnTo>
                  <a:lnTo>
                    <a:pt x="753" y="84"/>
                  </a:lnTo>
                  <a:lnTo>
                    <a:pt x="754" y="84"/>
                  </a:lnTo>
                  <a:lnTo>
                    <a:pt x="754" y="84"/>
                  </a:lnTo>
                  <a:lnTo>
                    <a:pt x="755" y="84"/>
                  </a:lnTo>
                  <a:lnTo>
                    <a:pt x="755" y="84"/>
                  </a:lnTo>
                  <a:lnTo>
                    <a:pt x="756" y="84"/>
                  </a:lnTo>
                  <a:lnTo>
                    <a:pt x="756" y="84"/>
                  </a:lnTo>
                  <a:lnTo>
                    <a:pt x="757" y="84"/>
                  </a:lnTo>
                  <a:lnTo>
                    <a:pt x="757" y="84"/>
                  </a:lnTo>
                  <a:lnTo>
                    <a:pt x="758" y="84"/>
                  </a:lnTo>
                  <a:lnTo>
                    <a:pt x="758" y="84"/>
                  </a:lnTo>
                  <a:lnTo>
                    <a:pt x="759" y="84"/>
                  </a:lnTo>
                  <a:lnTo>
                    <a:pt x="759" y="84"/>
                  </a:lnTo>
                  <a:lnTo>
                    <a:pt x="760" y="84"/>
                  </a:lnTo>
                  <a:lnTo>
                    <a:pt x="760" y="84"/>
                  </a:lnTo>
                  <a:lnTo>
                    <a:pt x="761" y="84"/>
                  </a:lnTo>
                  <a:lnTo>
                    <a:pt x="761" y="84"/>
                  </a:lnTo>
                  <a:lnTo>
                    <a:pt x="762" y="84"/>
                  </a:lnTo>
                  <a:lnTo>
                    <a:pt x="762" y="84"/>
                  </a:lnTo>
                  <a:lnTo>
                    <a:pt x="763" y="84"/>
                  </a:lnTo>
                  <a:lnTo>
                    <a:pt x="763" y="84"/>
                  </a:lnTo>
                  <a:lnTo>
                    <a:pt x="764" y="84"/>
                  </a:lnTo>
                  <a:lnTo>
                    <a:pt x="764" y="84"/>
                  </a:lnTo>
                  <a:lnTo>
                    <a:pt x="765" y="84"/>
                  </a:lnTo>
                  <a:lnTo>
                    <a:pt x="765" y="84"/>
                  </a:lnTo>
                  <a:lnTo>
                    <a:pt x="766" y="84"/>
                  </a:lnTo>
                  <a:lnTo>
                    <a:pt x="766" y="84"/>
                  </a:lnTo>
                  <a:lnTo>
                    <a:pt x="767" y="84"/>
                  </a:lnTo>
                  <a:lnTo>
                    <a:pt x="767" y="84"/>
                  </a:lnTo>
                  <a:lnTo>
                    <a:pt x="768" y="84"/>
                  </a:lnTo>
                  <a:lnTo>
                    <a:pt x="768" y="82"/>
                  </a:lnTo>
                  <a:lnTo>
                    <a:pt x="769" y="73"/>
                  </a:lnTo>
                  <a:lnTo>
                    <a:pt x="769" y="59"/>
                  </a:lnTo>
                  <a:lnTo>
                    <a:pt x="770" y="49"/>
                  </a:lnTo>
                  <a:lnTo>
                    <a:pt x="770" y="52"/>
                  </a:lnTo>
                  <a:lnTo>
                    <a:pt x="771" y="64"/>
                  </a:lnTo>
                  <a:lnTo>
                    <a:pt x="771" y="77"/>
                  </a:lnTo>
                  <a:lnTo>
                    <a:pt x="772" y="83"/>
                  </a:lnTo>
                  <a:lnTo>
                    <a:pt x="772" y="84"/>
                  </a:lnTo>
                  <a:lnTo>
                    <a:pt x="773" y="84"/>
                  </a:lnTo>
                  <a:lnTo>
                    <a:pt x="773" y="84"/>
                  </a:lnTo>
                  <a:lnTo>
                    <a:pt x="774" y="84"/>
                  </a:lnTo>
                  <a:lnTo>
                    <a:pt x="774" y="84"/>
                  </a:lnTo>
                  <a:lnTo>
                    <a:pt x="775" y="84"/>
                  </a:lnTo>
                  <a:lnTo>
                    <a:pt x="775" y="84"/>
                  </a:lnTo>
                  <a:lnTo>
                    <a:pt x="776" y="84"/>
                  </a:lnTo>
                  <a:lnTo>
                    <a:pt x="776" y="84"/>
                  </a:lnTo>
                  <a:lnTo>
                    <a:pt x="777" y="84"/>
                  </a:lnTo>
                  <a:lnTo>
                    <a:pt x="777" y="84"/>
                  </a:lnTo>
                  <a:lnTo>
                    <a:pt x="778" y="84"/>
                  </a:lnTo>
                  <a:lnTo>
                    <a:pt x="778" y="84"/>
                  </a:lnTo>
                  <a:lnTo>
                    <a:pt x="779" y="84"/>
                  </a:lnTo>
                  <a:lnTo>
                    <a:pt x="779" y="84"/>
                  </a:lnTo>
                  <a:lnTo>
                    <a:pt x="780" y="84"/>
                  </a:lnTo>
                  <a:lnTo>
                    <a:pt x="780" y="84"/>
                  </a:lnTo>
                  <a:lnTo>
                    <a:pt x="781" y="84"/>
                  </a:lnTo>
                  <a:lnTo>
                    <a:pt x="781" y="84"/>
                  </a:lnTo>
                  <a:lnTo>
                    <a:pt x="782" y="84"/>
                  </a:lnTo>
                  <a:lnTo>
                    <a:pt x="782" y="84"/>
                  </a:lnTo>
                  <a:lnTo>
                    <a:pt x="783" y="84"/>
                  </a:lnTo>
                  <a:lnTo>
                    <a:pt x="783" y="84"/>
                  </a:lnTo>
                  <a:lnTo>
                    <a:pt x="784" y="84"/>
                  </a:lnTo>
                  <a:lnTo>
                    <a:pt x="784" y="84"/>
                  </a:lnTo>
                  <a:lnTo>
                    <a:pt x="785" y="84"/>
                  </a:lnTo>
                  <a:lnTo>
                    <a:pt x="785" y="84"/>
                  </a:lnTo>
                  <a:lnTo>
                    <a:pt x="786" y="84"/>
                  </a:lnTo>
                  <a:lnTo>
                    <a:pt x="786" y="84"/>
                  </a:lnTo>
                  <a:lnTo>
                    <a:pt x="787" y="84"/>
                  </a:lnTo>
                  <a:lnTo>
                    <a:pt x="787" y="84"/>
                  </a:lnTo>
                  <a:lnTo>
                    <a:pt x="788" y="84"/>
                  </a:lnTo>
                  <a:lnTo>
                    <a:pt x="788" y="84"/>
                  </a:lnTo>
                  <a:lnTo>
                    <a:pt x="789" y="84"/>
                  </a:lnTo>
                  <a:lnTo>
                    <a:pt x="789" y="84"/>
                  </a:lnTo>
                  <a:lnTo>
                    <a:pt x="790" y="84"/>
                  </a:lnTo>
                  <a:lnTo>
                    <a:pt x="790" y="84"/>
                  </a:lnTo>
                  <a:lnTo>
                    <a:pt x="791" y="84"/>
                  </a:lnTo>
                  <a:lnTo>
                    <a:pt x="791" y="84"/>
                  </a:lnTo>
                  <a:lnTo>
                    <a:pt x="792" y="84"/>
                  </a:lnTo>
                  <a:lnTo>
                    <a:pt x="792" y="84"/>
                  </a:lnTo>
                  <a:lnTo>
                    <a:pt x="793" y="84"/>
                  </a:lnTo>
                  <a:lnTo>
                    <a:pt x="793" y="84"/>
                  </a:lnTo>
                  <a:lnTo>
                    <a:pt x="794" y="84"/>
                  </a:lnTo>
                  <a:lnTo>
                    <a:pt x="794" y="84"/>
                  </a:lnTo>
                  <a:lnTo>
                    <a:pt x="795" y="84"/>
                  </a:lnTo>
                  <a:lnTo>
                    <a:pt x="795" y="84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7" y="84"/>
                  </a:lnTo>
                  <a:lnTo>
                    <a:pt x="797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799" y="84"/>
                  </a:lnTo>
                  <a:lnTo>
                    <a:pt x="799" y="84"/>
                  </a:lnTo>
                  <a:lnTo>
                    <a:pt x="800" y="84"/>
                  </a:lnTo>
                  <a:lnTo>
                    <a:pt x="800" y="84"/>
                  </a:lnTo>
                  <a:lnTo>
                    <a:pt x="801" y="84"/>
                  </a:lnTo>
                  <a:lnTo>
                    <a:pt x="801" y="84"/>
                  </a:lnTo>
                  <a:lnTo>
                    <a:pt x="802" y="84"/>
                  </a:lnTo>
                  <a:lnTo>
                    <a:pt x="802" y="84"/>
                  </a:lnTo>
                  <a:lnTo>
                    <a:pt x="803" y="84"/>
                  </a:lnTo>
                  <a:lnTo>
                    <a:pt x="803" y="84"/>
                  </a:lnTo>
                  <a:lnTo>
                    <a:pt x="804" y="84"/>
                  </a:lnTo>
                  <a:lnTo>
                    <a:pt x="804" y="84"/>
                  </a:lnTo>
                  <a:lnTo>
                    <a:pt x="805" y="84"/>
                  </a:lnTo>
                  <a:lnTo>
                    <a:pt x="805" y="84"/>
                  </a:lnTo>
                  <a:lnTo>
                    <a:pt x="806" y="84"/>
                  </a:lnTo>
                  <a:lnTo>
                    <a:pt x="806" y="84"/>
                  </a:lnTo>
                  <a:lnTo>
                    <a:pt x="807" y="84"/>
                  </a:lnTo>
                  <a:lnTo>
                    <a:pt x="807" y="84"/>
                  </a:lnTo>
                  <a:lnTo>
                    <a:pt x="808" y="84"/>
                  </a:lnTo>
                  <a:lnTo>
                    <a:pt x="808" y="84"/>
                  </a:lnTo>
                  <a:lnTo>
                    <a:pt x="809" y="84"/>
                  </a:lnTo>
                  <a:lnTo>
                    <a:pt x="809" y="84"/>
                  </a:lnTo>
                  <a:lnTo>
                    <a:pt x="810" y="84"/>
                  </a:lnTo>
                  <a:lnTo>
                    <a:pt x="810" y="84"/>
                  </a:lnTo>
                  <a:lnTo>
                    <a:pt x="811" y="84"/>
                  </a:lnTo>
                  <a:lnTo>
                    <a:pt x="811" y="84"/>
                  </a:lnTo>
                  <a:lnTo>
                    <a:pt x="812" y="84"/>
                  </a:lnTo>
                  <a:lnTo>
                    <a:pt x="812" y="84"/>
                  </a:lnTo>
                  <a:lnTo>
                    <a:pt x="813" y="84"/>
                  </a:lnTo>
                  <a:lnTo>
                    <a:pt x="813" y="84"/>
                  </a:lnTo>
                  <a:lnTo>
                    <a:pt x="814" y="84"/>
                  </a:lnTo>
                  <a:lnTo>
                    <a:pt x="814" y="84"/>
                  </a:lnTo>
                  <a:lnTo>
                    <a:pt x="815" y="84"/>
                  </a:lnTo>
                  <a:lnTo>
                    <a:pt x="815" y="84"/>
                  </a:lnTo>
                  <a:lnTo>
                    <a:pt x="816" y="84"/>
                  </a:lnTo>
                  <a:lnTo>
                    <a:pt x="816" y="84"/>
                  </a:lnTo>
                  <a:lnTo>
                    <a:pt x="817" y="84"/>
                  </a:lnTo>
                  <a:lnTo>
                    <a:pt x="817" y="84"/>
                  </a:lnTo>
                  <a:lnTo>
                    <a:pt x="818" y="84"/>
                  </a:lnTo>
                  <a:lnTo>
                    <a:pt x="818" y="84"/>
                  </a:lnTo>
                  <a:lnTo>
                    <a:pt x="819" y="84"/>
                  </a:lnTo>
                  <a:lnTo>
                    <a:pt x="819" y="84"/>
                  </a:lnTo>
                  <a:lnTo>
                    <a:pt x="820" y="84"/>
                  </a:lnTo>
                  <a:lnTo>
                    <a:pt x="820" y="84"/>
                  </a:lnTo>
                  <a:lnTo>
                    <a:pt x="821" y="84"/>
                  </a:lnTo>
                  <a:lnTo>
                    <a:pt x="821" y="84"/>
                  </a:lnTo>
                  <a:lnTo>
                    <a:pt x="822" y="84"/>
                  </a:lnTo>
                  <a:lnTo>
                    <a:pt x="822" y="84"/>
                  </a:lnTo>
                  <a:lnTo>
                    <a:pt x="823" y="84"/>
                  </a:lnTo>
                  <a:lnTo>
                    <a:pt x="823" y="84"/>
                  </a:lnTo>
                  <a:lnTo>
                    <a:pt x="824" y="84"/>
                  </a:lnTo>
                  <a:lnTo>
                    <a:pt x="824" y="84"/>
                  </a:lnTo>
                  <a:lnTo>
                    <a:pt x="825" y="84"/>
                  </a:lnTo>
                  <a:lnTo>
                    <a:pt x="825" y="84"/>
                  </a:lnTo>
                  <a:lnTo>
                    <a:pt x="826" y="84"/>
                  </a:lnTo>
                  <a:lnTo>
                    <a:pt x="826" y="84"/>
                  </a:lnTo>
                  <a:lnTo>
                    <a:pt x="827" y="84"/>
                  </a:lnTo>
                  <a:lnTo>
                    <a:pt x="827" y="84"/>
                  </a:lnTo>
                  <a:lnTo>
                    <a:pt x="828" y="84"/>
                  </a:lnTo>
                  <a:lnTo>
                    <a:pt x="828" y="84"/>
                  </a:lnTo>
                  <a:lnTo>
                    <a:pt x="829" y="84"/>
                  </a:lnTo>
                  <a:lnTo>
                    <a:pt x="829" y="84"/>
                  </a:lnTo>
                  <a:lnTo>
                    <a:pt x="830" y="84"/>
                  </a:lnTo>
                  <a:lnTo>
                    <a:pt x="830" y="84"/>
                  </a:lnTo>
                  <a:lnTo>
                    <a:pt x="831" y="84"/>
                  </a:lnTo>
                  <a:lnTo>
                    <a:pt x="831" y="84"/>
                  </a:lnTo>
                  <a:lnTo>
                    <a:pt x="832" y="84"/>
                  </a:lnTo>
                  <a:lnTo>
                    <a:pt x="832" y="84"/>
                  </a:lnTo>
                  <a:lnTo>
                    <a:pt x="833" y="84"/>
                  </a:lnTo>
                  <a:lnTo>
                    <a:pt x="833" y="84"/>
                  </a:lnTo>
                  <a:lnTo>
                    <a:pt x="834" y="84"/>
                  </a:lnTo>
                  <a:lnTo>
                    <a:pt x="834" y="84"/>
                  </a:lnTo>
                  <a:lnTo>
                    <a:pt x="835" y="84"/>
                  </a:lnTo>
                  <a:lnTo>
                    <a:pt x="835" y="84"/>
                  </a:lnTo>
                  <a:lnTo>
                    <a:pt x="836" y="84"/>
                  </a:lnTo>
                  <a:lnTo>
                    <a:pt x="836" y="84"/>
                  </a:lnTo>
                  <a:lnTo>
                    <a:pt x="837" y="84"/>
                  </a:lnTo>
                  <a:lnTo>
                    <a:pt x="837" y="84"/>
                  </a:lnTo>
                  <a:lnTo>
                    <a:pt x="838" y="84"/>
                  </a:lnTo>
                  <a:lnTo>
                    <a:pt x="838" y="84"/>
                  </a:lnTo>
                  <a:lnTo>
                    <a:pt x="839" y="84"/>
                  </a:lnTo>
                  <a:lnTo>
                    <a:pt x="839" y="84"/>
                  </a:lnTo>
                  <a:lnTo>
                    <a:pt x="840" y="84"/>
                  </a:lnTo>
                  <a:lnTo>
                    <a:pt x="840" y="84"/>
                  </a:lnTo>
                  <a:lnTo>
                    <a:pt x="841" y="84"/>
                  </a:lnTo>
                  <a:lnTo>
                    <a:pt x="841" y="84"/>
                  </a:lnTo>
                  <a:lnTo>
                    <a:pt x="842" y="84"/>
                  </a:lnTo>
                  <a:lnTo>
                    <a:pt x="842" y="84"/>
                  </a:lnTo>
                  <a:lnTo>
                    <a:pt x="897" y="84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9" y="84"/>
                  </a:lnTo>
                  <a:lnTo>
                    <a:pt x="899" y="84"/>
                  </a:lnTo>
                  <a:lnTo>
                    <a:pt x="900" y="84"/>
                  </a:lnTo>
                  <a:lnTo>
                    <a:pt x="900" y="84"/>
                  </a:lnTo>
                  <a:lnTo>
                    <a:pt x="901" y="84"/>
                  </a:lnTo>
                  <a:lnTo>
                    <a:pt x="901" y="84"/>
                  </a:lnTo>
                  <a:lnTo>
                    <a:pt x="902" y="84"/>
                  </a:lnTo>
                  <a:lnTo>
                    <a:pt x="902" y="84"/>
                  </a:lnTo>
                  <a:lnTo>
                    <a:pt x="903" y="84"/>
                  </a:lnTo>
                  <a:lnTo>
                    <a:pt x="903" y="84"/>
                  </a:lnTo>
                  <a:lnTo>
                    <a:pt x="904" y="84"/>
                  </a:lnTo>
                  <a:lnTo>
                    <a:pt x="904" y="84"/>
                  </a:lnTo>
                  <a:lnTo>
                    <a:pt x="905" y="84"/>
                  </a:lnTo>
                  <a:lnTo>
                    <a:pt x="905" y="84"/>
                  </a:lnTo>
                  <a:lnTo>
                    <a:pt x="906" y="84"/>
                  </a:lnTo>
                  <a:lnTo>
                    <a:pt x="906" y="84"/>
                  </a:lnTo>
                  <a:lnTo>
                    <a:pt x="907" y="84"/>
                  </a:lnTo>
                  <a:lnTo>
                    <a:pt x="907" y="80"/>
                  </a:lnTo>
                  <a:lnTo>
                    <a:pt x="908" y="75"/>
                  </a:lnTo>
                  <a:lnTo>
                    <a:pt x="908" y="72"/>
                  </a:lnTo>
                  <a:lnTo>
                    <a:pt x="909" y="73"/>
                  </a:lnTo>
                  <a:lnTo>
                    <a:pt x="909" y="78"/>
                  </a:lnTo>
                  <a:lnTo>
                    <a:pt x="910" y="82"/>
                  </a:lnTo>
                  <a:lnTo>
                    <a:pt x="910" y="84"/>
                  </a:lnTo>
                  <a:lnTo>
                    <a:pt x="911" y="84"/>
                  </a:lnTo>
                  <a:lnTo>
                    <a:pt x="911" y="84"/>
                  </a:lnTo>
                  <a:lnTo>
                    <a:pt x="912" y="84"/>
                  </a:lnTo>
                  <a:lnTo>
                    <a:pt x="912" y="84"/>
                  </a:lnTo>
                  <a:lnTo>
                    <a:pt x="913" y="84"/>
                  </a:lnTo>
                  <a:lnTo>
                    <a:pt x="913" y="84"/>
                  </a:lnTo>
                  <a:lnTo>
                    <a:pt x="914" y="84"/>
                  </a:lnTo>
                  <a:lnTo>
                    <a:pt x="914" y="84"/>
                  </a:lnTo>
                  <a:lnTo>
                    <a:pt x="915" y="84"/>
                  </a:lnTo>
                  <a:lnTo>
                    <a:pt x="915" y="84"/>
                  </a:lnTo>
                  <a:lnTo>
                    <a:pt x="916" y="84"/>
                  </a:lnTo>
                  <a:lnTo>
                    <a:pt x="916" y="84"/>
                  </a:lnTo>
                  <a:lnTo>
                    <a:pt x="917" y="84"/>
                  </a:lnTo>
                  <a:lnTo>
                    <a:pt x="917" y="84"/>
                  </a:lnTo>
                  <a:lnTo>
                    <a:pt x="918" y="84"/>
                  </a:lnTo>
                  <a:lnTo>
                    <a:pt x="918" y="84"/>
                  </a:lnTo>
                  <a:lnTo>
                    <a:pt x="919" y="84"/>
                  </a:lnTo>
                  <a:lnTo>
                    <a:pt x="919" y="84"/>
                  </a:lnTo>
                  <a:lnTo>
                    <a:pt x="920" y="84"/>
                  </a:lnTo>
                  <a:lnTo>
                    <a:pt x="920" y="84"/>
                  </a:lnTo>
                  <a:lnTo>
                    <a:pt x="921" y="84"/>
                  </a:lnTo>
                  <a:lnTo>
                    <a:pt x="921" y="84"/>
                  </a:lnTo>
                  <a:lnTo>
                    <a:pt x="922" y="84"/>
                  </a:lnTo>
                  <a:lnTo>
                    <a:pt x="922" y="84"/>
                  </a:lnTo>
                  <a:lnTo>
                    <a:pt x="923" y="84"/>
                  </a:lnTo>
                  <a:lnTo>
                    <a:pt x="923" y="84"/>
                  </a:lnTo>
                  <a:lnTo>
                    <a:pt x="924" y="84"/>
                  </a:lnTo>
                  <a:lnTo>
                    <a:pt x="924" y="84"/>
                  </a:lnTo>
                  <a:lnTo>
                    <a:pt x="925" y="84"/>
                  </a:lnTo>
                  <a:lnTo>
                    <a:pt x="925" y="84"/>
                  </a:lnTo>
                  <a:lnTo>
                    <a:pt x="926" y="84"/>
                  </a:lnTo>
                  <a:lnTo>
                    <a:pt x="926" y="84"/>
                  </a:lnTo>
                  <a:lnTo>
                    <a:pt x="927" y="84"/>
                  </a:lnTo>
                  <a:lnTo>
                    <a:pt x="927" y="84"/>
                  </a:lnTo>
                  <a:lnTo>
                    <a:pt x="928" y="84"/>
                  </a:lnTo>
                  <a:lnTo>
                    <a:pt x="928" y="84"/>
                  </a:lnTo>
                  <a:lnTo>
                    <a:pt x="929" y="84"/>
                  </a:lnTo>
                  <a:lnTo>
                    <a:pt x="929" y="84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1" y="84"/>
                  </a:lnTo>
                  <a:lnTo>
                    <a:pt x="931" y="84"/>
                  </a:lnTo>
                  <a:lnTo>
                    <a:pt x="932" y="84"/>
                  </a:lnTo>
                  <a:lnTo>
                    <a:pt x="932" y="84"/>
                  </a:lnTo>
                  <a:lnTo>
                    <a:pt x="933" y="84"/>
                  </a:lnTo>
                  <a:lnTo>
                    <a:pt x="933" y="84"/>
                  </a:lnTo>
                  <a:lnTo>
                    <a:pt x="934" y="84"/>
                  </a:lnTo>
                  <a:lnTo>
                    <a:pt x="934" y="84"/>
                  </a:lnTo>
                  <a:lnTo>
                    <a:pt x="935" y="84"/>
                  </a:lnTo>
                  <a:lnTo>
                    <a:pt x="935" y="84"/>
                  </a:lnTo>
                  <a:lnTo>
                    <a:pt x="936" y="84"/>
                  </a:lnTo>
                  <a:lnTo>
                    <a:pt x="936" y="84"/>
                  </a:lnTo>
                  <a:lnTo>
                    <a:pt x="937" y="84"/>
                  </a:lnTo>
                  <a:lnTo>
                    <a:pt x="937" y="84"/>
                  </a:lnTo>
                  <a:lnTo>
                    <a:pt x="938" y="84"/>
                  </a:lnTo>
                  <a:lnTo>
                    <a:pt x="938" y="84"/>
                  </a:lnTo>
                  <a:lnTo>
                    <a:pt x="939" y="84"/>
                  </a:lnTo>
                  <a:lnTo>
                    <a:pt x="939" y="84"/>
                  </a:lnTo>
                  <a:lnTo>
                    <a:pt x="940" y="84"/>
                  </a:lnTo>
                  <a:lnTo>
                    <a:pt x="940" y="84"/>
                  </a:lnTo>
                  <a:lnTo>
                    <a:pt x="941" y="84"/>
                  </a:lnTo>
                  <a:lnTo>
                    <a:pt x="941" y="84"/>
                  </a:lnTo>
                  <a:lnTo>
                    <a:pt x="942" y="84"/>
                  </a:lnTo>
                  <a:lnTo>
                    <a:pt x="942" y="84"/>
                  </a:lnTo>
                  <a:lnTo>
                    <a:pt x="943" y="84"/>
                  </a:lnTo>
                  <a:lnTo>
                    <a:pt x="943" y="84"/>
                  </a:lnTo>
                  <a:lnTo>
                    <a:pt x="944" y="84"/>
                  </a:lnTo>
                  <a:lnTo>
                    <a:pt x="944" y="84"/>
                  </a:lnTo>
                  <a:lnTo>
                    <a:pt x="945" y="84"/>
                  </a:lnTo>
                  <a:lnTo>
                    <a:pt x="945" y="84"/>
                  </a:lnTo>
                  <a:lnTo>
                    <a:pt x="946" y="84"/>
                  </a:lnTo>
                  <a:lnTo>
                    <a:pt x="946" y="84"/>
                  </a:lnTo>
                  <a:lnTo>
                    <a:pt x="947" y="84"/>
                  </a:lnTo>
                  <a:lnTo>
                    <a:pt x="947" y="84"/>
                  </a:lnTo>
                  <a:lnTo>
                    <a:pt x="948" y="84"/>
                  </a:lnTo>
                  <a:lnTo>
                    <a:pt x="948" y="84"/>
                  </a:lnTo>
                  <a:lnTo>
                    <a:pt x="949" y="84"/>
                  </a:lnTo>
                  <a:lnTo>
                    <a:pt x="949" y="84"/>
                  </a:lnTo>
                  <a:lnTo>
                    <a:pt x="950" y="84"/>
                  </a:lnTo>
                  <a:lnTo>
                    <a:pt x="950" y="84"/>
                  </a:lnTo>
                  <a:lnTo>
                    <a:pt x="951" y="84"/>
                  </a:lnTo>
                  <a:lnTo>
                    <a:pt x="951" y="84"/>
                  </a:lnTo>
                  <a:lnTo>
                    <a:pt x="952" y="84"/>
                  </a:lnTo>
                  <a:lnTo>
                    <a:pt x="952" y="84"/>
                  </a:lnTo>
                  <a:lnTo>
                    <a:pt x="953" y="84"/>
                  </a:lnTo>
                  <a:lnTo>
                    <a:pt x="953" y="84"/>
                  </a:lnTo>
                  <a:lnTo>
                    <a:pt x="954" y="84"/>
                  </a:lnTo>
                  <a:lnTo>
                    <a:pt x="954" y="84"/>
                  </a:lnTo>
                  <a:lnTo>
                    <a:pt x="955" y="84"/>
                  </a:lnTo>
                  <a:lnTo>
                    <a:pt x="955" y="84"/>
                  </a:lnTo>
                  <a:lnTo>
                    <a:pt x="956" y="84"/>
                  </a:lnTo>
                  <a:lnTo>
                    <a:pt x="956" y="84"/>
                  </a:lnTo>
                  <a:lnTo>
                    <a:pt x="957" y="84"/>
                  </a:lnTo>
                  <a:lnTo>
                    <a:pt x="957" y="84"/>
                  </a:lnTo>
                  <a:lnTo>
                    <a:pt x="958" y="84"/>
                  </a:lnTo>
                  <a:lnTo>
                    <a:pt x="958" y="84"/>
                  </a:lnTo>
                  <a:lnTo>
                    <a:pt x="959" y="84"/>
                  </a:lnTo>
                  <a:lnTo>
                    <a:pt x="959" y="84"/>
                  </a:lnTo>
                  <a:lnTo>
                    <a:pt x="960" y="84"/>
                  </a:lnTo>
                  <a:lnTo>
                    <a:pt x="960" y="84"/>
                  </a:lnTo>
                  <a:lnTo>
                    <a:pt x="961" y="84"/>
                  </a:lnTo>
                  <a:lnTo>
                    <a:pt x="961" y="84"/>
                  </a:lnTo>
                  <a:lnTo>
                    <a:pt x="962" y="84"/>
                  </a:lnTo>
                  <a:lnTo>
                    <a:pt x="962" y="84"/>
                  </a:lnTo>
                  <a:lnTo>
                    <a:pt x="963" y="84"/>
                  </a:lnTo>
                  <a:lnTo>
                    <a:pt x="963" y="84"/>
                  </a:lnTo>
                  <a:lnTo>
                    <a:pt x="964" y="84"/>
                  </a:lnTo>
                  <a:lnTo>
                    <a:pt x="964" y="84"/>
                  </a:lnTo>
                  <a:lnTo>
                    <a:pt x="965" y="84"/>
                  </a:lnTo>
                  <a:lnTo>
                    <a:pt x="965" y="84"/>
                  </a:lnTo>
                  <a:lnTo>
                    <a:pt x="966" y="84"/>
                  </a:lnTo>
                  <a:lnTo>
                    <a:pt x="966" y="84"/>
                  </a:lnTo>
                  <a:lnTo>
                    <a:pt x="967" y="84"/>
                  </a:lnTo>
                  <a:lnTo>
                    <a:pt x="967" y="84"/>
                  </a:lnTo>
                  <a:lnTo>
                    <a:pt x="968" y="84"/>
                  </a:lnTo>
                  <a:lnTo>
                    <a:pt x="968" y="84"/>
                  </a:lnTo>
                  <a:lnTo>
                    <a:pt x="969" y="84"/>
                  </a:lnTo>
                  <a:lnTo>
                    <a:pt x="969" y="84"/>
                  </a:lnTo>
                  <a:lnTo>
                    <a:pt x="970" y="84"/>
                  </a:lnTo>
                  <a:lnTo>
                    <a:pt x="970" y="84"/>
                  </a:lnTo>
                  <a:lnTo>
                    <a:pt x="971" y="84"/>
                  </a:lnTo>
                  <a:lnTo>
                    <a:pt x="971" y="84"/>
                  </a:lnTo>
                  <a:lnTo>
                    <a:pt x="1042" y="84"/>
                  </a:lnTo>
                  <a:lnTo>
                    <a:pt x="1042" y="84"/>
                  </a:lnTo>
                  <a:lnTo>
                    <a:pt x="1042" y="84"/>
                  </a:lnTo>
                  <a:lnTo>
                    <a:pt x="1043" y="84"/>
                  </a:lnTo>
                  <a:lnTo>
                    <a:pt x="1043" y="84"/>
                  </a:lnTo>
                  <a:lnTo>
                    <a:pt x="1044" y="84"/>
                  </a:lnTo>
                  <a:lnTo>
                    <a:pt x="1044" y="84"/>
                  </a:lnTo>
                  <a:lnTo>
                    <a:pt x="1045" y="84"/>
                  </a:lnTo>
                  <a:lnTo>
                    <a:pt x="1045" y="84"/>
                  </a:lnTo>
                  <a:lnTo>
                    <a:pt x="1046" y="83"/>
                  </a:lnTo>
                  <a:lnTo>
                    <a:pt x="1046" y="82"/>
                  </a:lnTo>
                  <a:lnTo>
                    <a:pt x="1047" y="82"/>
                  </a:lnTo>
                  <a:lnTo>
                    <a:pt x="1047" y="82"/>
                  </a:lnTo>
                  <a:lnTo>
                    <a:pt x="1048" y="83"/>
                  </a:lnTo>
                  <a:lnTo>
                    <a:pt x="1048" y="84"/>
                  </a:lnTo>
                  <a:lnTo>
                    <a:pt x="1049" y="84"/>
                  </a:lnTo>
                  <a:lnTo>
                    <a:pt x="1049" y="84"/>
                  </a:lnTo>
                  <a:lnTo>
                    <a:pt x="1050" y="84"/>
                  </a:lnTo>
                  <a:lnTo>
                    <a:pt x="1050" y="84"/>
                  </a:lnTo>
                  <a:lnTo>
                    <a:pt x="1051" y="84"/>
                  </a:lnTo>
                  <a:lnTo>
                    <a:pt x="1051" y="84"/>
                  </a:lnTo>
                  <a:lnTo>
                    <a:pt x="1052" y="84"/>
                  </a:lnTo>
                  <a:lnTo>
                    <a:pt x="1052" y="84"/>
                  </a:lnTo>
                  <a:lnTo>
                    <a:pt x="1053" y="84"/>
                  </a:lnTo>
                  <a:lnTo>
                    <a:pt x="1053" y="84"/>
                  </a:lnTo>
                  <a:lnTo>
                    <a:pt x="1054" y="84"/>
                  </a:lnTo>
                  <a:lnTo>
                    <a:pt x="1054" y="84"/>
                  </a:lnTo>
                  <a:lnTo>
                    <a:pt x="1055" y="84"/>
                  </a:lnTo>
                  <a:lnTo>
                    <a:pt x="1055" y="84"/>
                  </a:lnTo>
                  <a:lnTo>
                    <a:pt x="1056" y="84"/>
                  </a:lnTo>
                  <a:lnTo>
                    <a:pt x="1056" y="84"/>
                  </a:lnTo>
                  <a:lnTo>
                    <a:pt x="1057" y="84"/>
                  </a:lnTo>
                  <a:lnTo>
                    <a:pt x="1057" y="84"/>
                  </a:lnTo>
                  <a:lnTo>
                    <a:pt x="1058" y="84"/>
                  </a:lnTo>
                  <a:lnTo>
                    <a:pt x="1058" y="84"/>
                  </a:lnTo>
                  <a:lnTo>
                    <a:pt x="1059" y="84"/>
                  </a:lnTo>
                  <a:lnTo>
                    <a:pt x="1059" y="84"/>
                  </a:lnTo>
                  <a:lnTo>
                    <a:pt x="1060" y="84"/>
                  </a:lnTo>
                  <a:lnTo>
                    <a:pt x="1060" y="84"/>
                  </a:lnTo>
                  <a:lnTo>
                    <a:pt x="1061" y="84"/>
                  </a:lnTo>
                  <a:lnTo>
                    <a:pt x="1061" y="84"/>
                  </a:lnTo>
                  <a:lnTo>
                    <a:pt x="1062" y="84"/>
                  </a:lnTo>
                  <a:lnTo>
                    <a:pt x="1062" y="84"/>
                  </a:lnTo>
                  <a:lnTo>
                    <a:pt x="1063" y="84"/>
                  </a:lnTo>
                  <a:lnTo>
                    <a:pt x="1063" y="84"/>
                  </a:lnTo>
                  <a:lnTo>
                    <a:pt x="1064" y="84"/>
                  </a:lnTo>
                  <a:lnTo>
                    <a:pt x="1064" y="84"/>
                  </a:lnTo>
                  <a:lnTo>
                    <a:pt x="1065" y="84"/>
                  </a:lnTo>
                  <a:lnTo>
                    <a:pt x="1065" y="84"/>
                  </a:lnTo>
                  <a:lnTo>
                    <a:pt x="1066" y="84"/>
                  </a:lnTo>
                  <a:lnTo>
                    <a:pt x="1066" y="84"/>
                  </a:lnTo>
                  <a:lnTo>
                    <a:pt x="1067" y="84"/>
                  </a:lnTo>
                  <a:lnTo>
                    <a:pt x="1067" y="84"/>
                  </a:lnTo>
                  <a:lnTo>
                    <a:pt x="1068" y="84"/>
                  </a:lnTo>
                  <a:lnTo>
                    <a:pt x="1068" y="84"/>
                  </a:lnTo>
                  <a:lnTo>
                    <a:pt x="1069" y="84"/>
                  </a:lnTo>
                  <a:lnTo>
                    <a:pt x="1071" y="84"/>
                  </a:lnTo>
                  <a:lnTo>
                    <a:pt x="1072" y="84"/>
                  </a:lnTo>
                  <a:lnTo>
                    <a:pt x="1072" y="84"/>
                  </a:lnTo>
                  <a:lnTo>
                    <a:pt x="1073" y="84"/>
                  </a:lnTo>
                  <a:lnTo>
                    <a:pt x="1073" y="84"/>
                  </a:lnTo>
                  <a:lnTo>
                    <a:pt x="1074" y="84"/>
                  </a:lnTo>
                  <a:lnTo>
                    <a:pt x="1074" y="84"/>
                  </a:lnTo>
                  <a:lnTo>
                    <a:pt x="1075" y="84"/>
                  </a:lnTo>
                  <a:lnTo>
                    <a:pt x="1075" y="84"/>
                  </a:lnTo>
                  <a:lnTo>
                    <a:pt x="1076" y="84"/>
                  </a:lnTo>
                  <a:lnTo>
                    <a:pt x="1076" y="84"/>
                  </a:lnTo>
                  <a:lnTo>
                    <a:pt x="1077" y="84"/>
                  </a:lnTo>
                  <a:lnTo>
                    <a:pt x="1077" y="84"/>
                  </a:lnTo>
                  <a:lnTo>
                    <a:pt x="1078" y="84"/>
                  </a:lnTo>
                  <a:lnTo>
                    <a:pt x="1161" y="84"/>
                  </a:lnTo>
                  <a:lnTo>
                    <a:pt x="1162" y="84"/>
                  </a:lnTo>
                  <a:lnTo>
                    <a:pt x="1162" y="84"/>
                  </a:lnTo>
                  <a:lnTo>
                    <a:pt x="1163" y="84"/>
                  </a:lnTo>
                  <a:lnTo>
                    <a:pt x="1163" y="84"/>
                  </a:lnTo>
                  <a:lnTo>
                    <a:pt x="1164" y="84"/>
                  </a:lnTo>
                  <a:lnTo>
                    <a:pt x="1164" y="84"/>
                  </a:lnTo>
                  <a:lnTo>
                    <a:pt x="1165" y="84"/>
                  </a:lnTo>
                  <a:lnTo>
                    <a:pt x="1165" y="84"/>
                  </a:lnTo>
                  <a:lnTo>
                    <a:pt x="1166" y="84"/>
                  </a:lnTo>
                  <a:lnTo>
                    <a:pt x="1166" y="84"/>
                  </a:lnTo>
                  <a:lnTo>
                    <a:pt x="1167" y="84"/>
                  </a:lnTo>
                  <a:lnTo>
                    <a:pt x="1167" y="84"/>
                  </a:lnTo>
                  <a:lnTo>
                    <a:pt x="1168" y="84"/>
                  </a:lnTo>
                  <a:lnTo>
                    <a:pt x="1175" y="84"/>
                  </a:lnTo>
                  <a:lnTo>
                    <a:pt x="1175" y="84"/>
                  </a:lnTo>
                  <a:lnTo>
                    <a:pt x="1175" y="84"/>
                  </a:lnTo>
                  <a:lnTo>
                    <a:pt x="1176" y="84"/>
                  </a:lnTo>
                  <a:lnTo>
                    <a:pt x="1176" y="84"/>
                  </a:lnTo>
                  <a:lnTo>
                    <a:pt x="1177" y="84"/>
                  </a:lnTo>
                  <a:lnTo>
                    <a:pt x="1177" y="84"/>
                  </a:lnTo>
                  <a:lnTo>
                    <a:pt x="1178" y="84"/>
                  </a:lnTo>
                  <a:lnTo>
                    <a:pt x="1178" y="84"/>
                  </a:lnTo>
                  <a:lnTo>
                    <a:pt x="1179" y="84"/>
                  </a:lnTo>
                  <a:lnTo>
                    <a:pt x="1179" y="84"/>
                  </a:lnTo>
                  <a:lnTo>
                    <a:pt x="1180" y="84"/>
                  </a:lnTo>
                  <a:lnTo>
                    <a:pt x="1180" y="84"/>
                  </a:lnTo>
                  <a:lnTo>
                    <a:pt x="1181" y="84"/>
                  </a:lnTo>
                  <a:lnTo>
                    <a:pt x="1181" y="84"/>
                  </a:lnTo>
                  <a:lnTo>
                    <a:pt x="1182" y="84"/>
                  </a:lnTo>
                  <a:lnTo>
                    <a:pt x="1182" y="84"/>
                  </a:lnTo>
                  <a:lnTo>
                    <a:pt x="1183" y="84"/>
                  </a:lnTo>
                  <a:lnTo>
                    <a:pt x="1183" y="84"/>
                  </a:lnTo>
                  <a:lnTo>
                    <a:pt x="1184" y="84"/>
                  </a:lnTo>
                  <a:lnTo>
                    <a:pt x="1184" y="84"/>
                  </a:lnTo>
                  <a:lnTo>
                    <a:pt x="1185" y="84"/>
                  </a:lnTo>
                  <a:lnTo>
                    <a:pt x="1185" y="84"/>
                  </a:lnTo>
                  <a:lnTo>
                    <a:pt x="1186" y="84"/>
                  </a:lnTo>
                  <a:lnTo>
                    <a:pt x="1186" y="84"/>
                  </a:lnTo>
                  <a:lnTo>
                    <a:pt x="1187" y="84"/>
                  </a:lnTo>
                  <a:lnTo>
                    <a:pt x="1187" y="84"/>
                  </a:lnTo>
                  <a:lnTo>
                    <a:pt x="1188" y="84"/>
                  </a:lnTo>
                  <a:lnTo>
                    <a:pt x="1188" y="84"/>
                  </a:lnTo>
                  <a:lnTo>
                    <a:pt x="1189" y="84"/>
                  </a:lnTo>
                  <a:lnTo>
                    <a:pt x="1189" y="84"/>
                  </a:lnTo>
                  <a:lnTo>
                    <a:pt x="1190" y="84"/>
                  </a:lnTo>
                  <a:lnTo>
                    <a:pt x="1190" y="84"/>
                  </a:lnTo>
                  <a:lnTo>
                    <a:pt x="1191" y="84"/>
                  </a:lnTo>
                  <a:lnTo>
                    <a:pt x="1313" y="84"/>
                  </a:lnTo>
                  <a:lnTo>
                    <a:pt x="1313" y="84"/>
                  </a:lnTo>
                  <a:lnTo>
                    <a:pt x="1313" y="84"/>
                  </a:lnTo>
                  <a:lnTo>
                    <a:pt x="1314" y="84"/>
                  </a:lnTo>
                  <a:lnTo>
                    <a:pt x="1314" y="84"/>
                  </a:lnTo>
                  <a:lnTo>
                    <a:pt x="1315" y="84"/>
                  </a:lnTo>
                  <a:lnTo>
                    <a:pt x="1315" y="84"/>
                  </a:lnTo>
                  <a:lnTo>
                    <a:pt x="1316" y="84"/>
                  </a:lnTo>
                  <a:lnTo>
                    <a:pt x="1316" y="84"/>
                  </a:lnTo>
                  <a:lnTo>
                    <a:pt x="1317" y="84"/>
                  </a:lnTo>
                  <a:lnTo>
                    <a:pt x="1317" y="84"/>
                  </a:lnTo>
                  <a:lnTo>
                    <a:pt x="1318" y="84"/>
                  </a:lnTo>
                  <a:lnTo>
                    <a:pt x="1318" y="84"/>
                  </a:lnTo>
                  <a:lnTo>
                    <a:pt x="1319" y="84"/>
                  </a:lnTo>
                  <a:lnTo>
                    <a:pt x="1319" y="84"/>
                  </a:lnTo>
                  <a:lnTo>
                    <a:pt x="1320" y="84"/>
                  </a:lnTo>
                  <a:lnTo>
                    <a:pt x="1320" y="84"/>
                  </a:lnTo>
                  <a:lnTo>
                    <a:pt x="1321" y="84"/>
                  </a:lnTo>
                  <a:lnTo>
                    <a:pt x="1321" y="84"/>
                  </a:lnTo>
                  <a:lnTo>
                    <a:pt x="1322" y="84"/>
                  </a:lnTo>
                  <a:lnTo>
                    <a:pt x="1322" y="84"/>
                  </a:lnTo>
                  <a:lnTo>
                    <a:pt x="1323" y="84"/>
                  </a:lnTo>
                  <a:lnTo>
                    <a:pt x="1323" y="84"/>
                  </a:lnTo>
                  <a:lnTo>
                    <a:pt x="1324" y="84"/>
                  </a:lnTo>
                  <a:lnTo>
                    <a:pt x="1324" y="84"/>
                  </a:lnTo>
                  <a:lnTo>
                    <a:pt x="1325" y="84"/>
                  </a:lnTo>
                  <a:lnTo>
                    <a:pt x="1325" y="84"/>
                  </a:lnTo>
                  <a:lnTo>
                    <a:pt x="1326" y="84"/>
                  </a:lnTo>
                  <a:lnTo>
                    <a:pt x="1326" y="84"/>
                  </a:lnTo>
                  <a:lnTo>
                    <a:pt x="1327" y="84"/>
                  </a:lnTo>
                  <a:lnTo>
                    <a:pt x="1327" y="84"/>
                  </a:lnTo>
                  <a:lnTo>
                    <a:pt x="1328" y="84"/>
                  </a:lnTo>
                  <a:lnTo>
                    <a:pt x="1328" y="84"/>
                  </a:lnTo>
                  <a:lnTo>
                    <a:pt x="1329" y="84"/>
                  </a:lnTo>
                  <a:lnTo>
                    <a:pt x="1376" y="8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1" name="Rectangle 376"/>
            <p:cNvSpPr>
              <a:spLocks noChangeArrowheads="1"/>
            </p:cNvSpPr>
            <p:nvPr/>
          </p:nvSpPr>
          <p:spPr bwMode="auto">
            <a:xfrm>
              <a:off x="5035689" y="5153441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761.59</a:t>
              </a:r>
              <a:endParaRPr lang="en-US" altLang="en-US"/>
            </a:p>
          </p:txBody>
        </p:sp>
        <p:sp>
          <p:nvSpPr>
            <p:cNvPr id="202" name="Rectangle 377"/>
            <p:cNvSpPr>
              <a:spLocks noChangeArrowheads="1"/>
            </p:cNvSpPr>
            <p:nvPr/>
          </p:nvSpPr>
          <p:spPr bwMode="auto">
            <a:xfrm>
              <a:off x="5746889" y="5266154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762.59</a:t>
              </a:r>
              <a:endParaRPr lang="en-US" altLang="en-US"/>
            </a:p>
          </p:txBody>
        </p:sp>
        <p:sp>
          <p:nvSpPr>
            <p:cNvPr id="203" name="Rectangle 378"/>
            <p:cNvSpPr>
              <a:spLocks noChangeArrowheads="1"/>
            </p:cNvSpPr>
            <p:nvPr/>
          </p:nvSpPr>
          <p:spPr bwMode="auto">
            <a:xfrm>
              <a:off x="4330840" y="5310605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760.58</a:t>
              </a:r>
              <a:endParaRPr lang="en-US" altLang="en-US"/>
            </a:p>
          </p:txBody>
        </p:sp>
        <p:sp>
          <p:nvSpPr>
            <p:cNvPr id="204" name="Rectangle 379"/>
            <p:cNvSpPr>
              <a:spLocks noChangeArrowheads="1"/>
            </p:cNvSpPr>
            <p:nvPr/>
          </p:nvSpPr>
          <p:spPr bwMode="auto">
            <a:xfrm>
              <a:off x="6451740" y="5461417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763.60</a:t>
              </a:r>
              <a:endParaRPr lang="en-US" altLang="en-US"/>
            </a:p>
          </p:txBody>
        </p:sp>
        <p:sp>
          <p:nvSpPr>
            <p:cNvPr id="205" name="Rectangle 380"/>
            <p:cNvSpPr>
              <a:spLocks noChangeArrowheads="1"/>
            </p:cNvSpPr>
            <p:nvPr/>
          </p:nvSpPr>
          <p:spPr bwMode="auto">
            <a:xfrm>
              <a:off x="7156589" y="5605879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764.61</a:t>
              </a:r>
              <a:endParaRPr lang="en-US" altLang="en-US"/>
            </a:p>
          </p:txBody>
        </p:sp>
        <p:sp>
          <p:nvSpPr>
            <p:cNvPr id="206" name="Freeform 381"/>
            <p:cNvSpPr>
              <a:spLocks/>
            </p:cNvSpPr>
            <p:nvPr/>
          </p:nvSpPr>
          <p:spPr bwMode="auto">
            <a:xfrm>
              <a:off x="2657612" y="5928139"/>
              <a:ext cx="7029451" cy="528639"/>
            </a:xfrm>
            <a:custGeom>
              <a:avLst/>
              <a:gdLst>
                <a:gd name="T0" fmla="*/ 85 w 1376"/>
                <a:gd name="T1" fmla="*/ 84 h 84"/>
                <a:gd name="T2" fmla="*/ 148 w 1376"/>
                <a:gd name="T3" fmla="*/ 84 h 84"/>
                <a:gd name="T4" fmla="*/ 164 w 1376"/>
                <a:gd name="T5" fmla="*/ 84 h 84"/>
                <a:gd name="T6" fmla="*/ 179 w 1376"/>
                <a:gd name="T7" fmla="*/ 84 h 84"/>
                <a:gd name="T8" fmla="*/ 199 w 1376"/>
                <a:gd name="T9" fmla="*/ 84 h 84"/>
                <a:gd name="T10" fmla="*/ 212 w 1376"/>
                <a:gd name="T11" fmla="*/ 84 h 84"/>
                <a:gd name="T12" fmla="*/ 228 w 1376"/>
                <a:gd name="T13" fmla="*/ 84 h 84"/>
                <a:gd name="T14" fmla="*/ 245 w 1376"/>
                <a:gd name="T15" fmla="*/ 84 h 84"/>
                <a:gd name="T16" fmla="*/ 258 w 1376"/>
                <a:gd name="T17" fmla="*/ 84 h 84"/>
                <a:gd name="T18" fmla="*/ 272 w 1376"/>
                <a:gd name="T19" fmla="*/ 84 h 84"/>
                <a:gd name="T20" fmla="*/ 285 w 1376"/>
                <a:gd name="T21" fmla="*/ 84 h 84"/>
                <a:gd name="T22" fmla="*/ 299 w 1376"/>
                <a:gd name="T23" fmla="*/ 84 h 84"/>
                <a:gd name="T24" fmla="*/ 312 w 1376"/>
                <a:gd name="T25" fmla="*/ 84 h 84"/>
                <a:gd name="T26" fmla="*/ 326 w 1376"/>
                <a:gd name="T27" fmla="*/ 84 h 84"/>
                <a:gd name="T28" fmla="*/ 339 w 1376"/>
                <a:gd name="T29" fmla="*/ 84 h 84"/>
                <a:gd name="T30" fmla="*/ 353 w 1376"/>
                <a:gd name="T31" fmla="*/ 84 h 84"/>
                <a:gd name="T32" fmla="*/ 366 w 1376"/>
                <a:gd name="T33" fmla="*/ 84 h 84"/>
                <a:gd name="T34" fmla="*/ 380 w 1376"/>
                <a:gd name="T35" fmla="*/ 84 h 84"/>
                <a:gd name="T36" fmla="*/ 393 w 1376"/>
                <a:gd name="T37" fmla="*/ 84 h 84"/>
                <a:gd name="T38" fmla="*/ 407 w 1376"/>
                <a:gd name="T39" fmla="*/ 84 h 84"/>
                <a:gd name="T40" fmla="*/ 420 w 1376"/>
                <a:gd name="T41" fmla="*/ 84 h 84"/>
                <a:gd name="T42" fmla="*/ 434 w 1376"/>
                <a:gd name="T43" fmla="*/ 84 h 84"/>
                <a:gd name="T44" fmla="*/ 447 w 1376"/>
                <a:gd name="T45" fmla="*/ 84 h 84"/>
                <a:gd name="T46" fmla="*/ 461 w 1376"/>
                <a:gd name="T47" fmla="*/ 84 h 84"/>
                <a:gd name="T48" fmla="*/ 474 w 1376"/>
                <a:gd name="T49" fmla="*/ 84 h 84"/>
                <a:gd name="T50" fmla="*/ 488 w 1376"/>
                <a:gd name="T51" fmla="*/ 84 h 84"/>
                <a:gd name="T52" fmla="*/ 501 w 1376"/>
                <a:gd name="T53" fmla="*/ 84 h 84"/>
                <a:gd name="T54" fmla="*/ 515 w 1376"/>
                <a:gd name="T55" fmla="*/ 84 h 84"/>
                <a:gd name="T56" fmla="*/ 528 w 1376"/>
                <a:gd name="T57" fmla="*/ 84 h 84"/>
                <a:gd name="T58" fmla="*/ 542 w 1376"/>
                <a:gd name="T59" fmla="*/ 84 h 84"/>
                <a:gd name="T60" fmla="*/ 555 w 1376"/>
                <a:gd name="T61" fmla="*/ 84 h 84"/>
                <a:gd name="T62" fmla="*/ 569 w 1376"/>
                <a:gd name="T63" fmla="*/ 84 h 84"/>
                <a:gd name="T64" fmla="*/ 582 w 1376"/>
                <a:gd name="T65" fmla="*/ 84 h 84"/>
                <a:gd name="T66" fmla="*/ 596 w 1376"/>
                <a:gd name="T67" fmla="*/ 84 h 84"/>
                <a:gd name="T68" fmla="*/ 609 w 1376"/>
                <a:gd name="T69" fmla="*/ 84 h 84"/>
                <a:gd name="T70" fmla="*/ 623 w 1376"/>
                <a:gd name="T71" fmla="*/ 84 h 84"/>
                <a:gd name="T72" fmla="*/ 636 w 1376"/>
                <a:gd name="T73" fmla="*/ 84 h 84"/>
                <a:gd name="T74" fmla="*/ 650 w 1376"/>
                <a:gd name="T75" fmla="*/ 84 h 84"/>
                <a:gd name="T76" fmla="*/ 663 w 1376"/>
                <a:gd name="T77" fmla="*/ 84 h 84"/>
                <a:gd name="T78" fmla="*/ 677 w 1376"/>
                <a:gd name="T79" fmla="*/ 84 h 84"/>
                <a:gd name="T80" fmla="*/ 690 w 1376"/>
                <a:gd name="T81" fmla="*/ 84 h 84"/>
                <a:gd name="T82" fmla="*/ 704 w 1376"/>
                <a:gd name="T83" fmla="*/ 84 h 84"/>
                <a:gd name="T84" fmla="*/ 717 w 1376"/>
                <a:gd name="T85" fmla="*/ 84 h 84"/>
                <a:gd name="T86" fmla="*/ 731 w 1376"/>
                <a:gd name="T87" fmla="*/ 84 h 84"/>
                <a:gd name="T88" fmla="*/ 744 w 1376"/>
                <a:gd name="T89" fmla="*/ 84 h 84"/>
                <a:gd name="T90" fmla="*/ 758 w 1376"/>
                <a:gd name="T91" fmla="*/ 84 h 84"/>
                <a:gd name="T92" fmla="*/ 771 w 1376"/>
                <a:gd name="T93" fmla="*/ 78 h 84"/>
                <a:gd name="T94" fmla="*/ 785 w 1376"/>
                <a:gd name="T95" fmla="*/ 84 h 84"/>
                <a:gd name="T96" fmla="*/ 798 w 1376"/>
                <a:gd name="T97" fmla="*/ 84 h 84"/>
                <a:gd name="T98" fmla="*/ 812 w 1376"/>
                <a:gd name="T99" fmla="*/ 84 h 84"/>
                <a:gd name="T100" fmla="*/ 825 w 1376"/>
                <a:gd name="T101" fmla="*/ 84 h 84"/>
                <a:gd name="T102" fmla="*/ 839 w 1376"/>
                <a:gd name="T103" fmla="*/ 84 h 84"/>
                <a:gd name="T104" fmla="*/ 905 w 1376"/>
                <a:gd name="T105" fmla="*/ 84 h 84"/>
                <a:gd name="T106" fmla="*/ 919 w 1376"/>
                <a:gd name="T107" fmla="*/ 84 h 84"/>
                <a:gd name="T108" fmla="*/ 932 w 1376"/>
                <a:gd name="T109" fmla="*/ 84 h 84"/>
                <a:gd name="T110" fmla="*/ 946 w 1376"/>
                <a:gd name="T111" fmla="*/ 84 h 84"/>
                <a:gd name="T112" fmla="*/ 966 w 1376"/>
                <a:gd name="T113" fmla="*/ 84 h 84"/>
                <a:gd name="T114" fmla="*/ 1046 w 1376"/>
                <a:gd name="T115" fmla="*/ 83 h 84"/>
                <a:gd name="T116" fmla="*/ 1060 w 1376"/>
                <a:gd name="T117" fmla="*/ 84 h 84"/>
                <a:gd name="T118" fmla="*/ 1184 w 1376"/>
                <a:gd name="T119" fmla="*/ 84 h 84"/>
                <a:gd name="T120" fmla="*/ 1319 w 1376"/>
                <a:gd name="T12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76" h="84">
                  <a:moveTo>
                    <a:pt x="0" y="84"/>
                  </a:moveTo>
                  <a:lnTo>
                    <a:pt x="73" y="84"/>
                  </a:lnTo>
                  <a:lnTo>
                    <a:pt x="73" y="84"/>
                  </a:lnTo>
                  <a:lnTo>
                    <a:pt x="73" y="84"/>
                  </a:lnTo>
                  <a:lnTo>
                    <a:pt x="74" y="84"/>
                  </a:lnTo>
                  <a:lnTo>
                    <a:pt x="74" y="84"/>
                  </a:lnTo>
                  <a:lnTo>
                    <a:pt x="75" y="84"/>
                  </a:lnTo>
                  <a:lnTo>
                    <a:pt x="75" y="84"/>
                  </a:lnTo>
                  <a:lnTo>
                    <a:pt x="76" y="84"/>
                  </a:lnTo>
                  <a:lnTo>
                    <a:pt x="76" y="84"/>
                  </a:lnTo>
                  <a:lnTo>
                    <a:pt x="77" y="84"/>
                  </a:lnTo>
                  <a:lnTo>
                    <a:pt x="77" y="84"/>
                  </a:lnTo>
                  <a:lnTo>
                    <a:pt x="78" y="84"/>
                  </a:lnTo>
                  <a:lnTo>
                    <a:pt x="78" y="84"/>
                  </a:lnTo>
                  <a:lnTo>
                    <a:pt x="79" y="84"/>
                  </a:lnTo>
                  <a:lnTo>
                    <a:pt x="79" y="84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1" y="84"/>
                  </a:lnTo>
                  <a:lnTo>
                    <a:pt x="81" y="84"/>
                  </a:lnTo>
                  <a:lnTo>
                    <a:pt x="82" y="84"/>
                  </a:lnTo>
                  <a:lnTo>
                    <a:pt x="82" y="84"/>
                  </a:lnTo>
                  <a:lnTo>
                    <a:pt x="83" y="84"/>
                  </a:lnTo>
                  <a:lnTo>
                    <a:pt x="83" y="84"/>
                  </a:lnTo>
                  <a:lnTo>
                    <a:pt x="84" y="84"/>
                  </a:lnTo>
                  <a:lnTo>
                    <a:pt x="84" y="84"/>
                  </a:lnTo>
                  <a:lnTo>
                    <a:pt x="85" y="84"/>
                  </a:lnTo>
                  <a:lnTo>
                    <a:pt x="85" y="84"/>
                  </a:lnTo>
                  <a:lnTo>
                    <a:pt x="86" y="84"/>
                  </a:lnTo>
                  <a:lnTo>
                    <a:pt x="86" y="84"/>
                  </a:lnTo>
                  <a:lnTo>
                    <a:pt x="87" y="84"/>
                  </a:lnTo>
                  <a:lnTo>
                    <a:pt x="87" y="84"/>
                  </a:lnTo>
                  <a:lnTo>
                    <a:pt x="88" y="84"/>
                  </a:lnTo>
                  <a:lnTo>
                    <a:pt x="88" y="84"/>
                  </a:lnTo>
                  <a:lnTo>
                    <a:pt x="89" y="84"/>
                  </a:lnTo>
                  <a:lnTo>
                    <a:pt x="89" y="84"/>
                  </a:lnTo>
                  <a:lnTo>
                    <a:pt x="90" y="84"/>
                  </a:lnTo>
                  <a:lnTo>
                    <a:pt x="90" y="84"/>
                  </a:lnTo>
                  <a:lnTo>
                    <a:pt x="134" y="84"/>
                  </a:lnTo>
                  <a:lnTo>
                    <a:pt x="134" y="84"/>
                  </a:lnTo>
                  <a:lnTo>
                    <a:pt x="134" y="84"/>
                  </a:lnTo>
                  <a:lnTo>
                    <a:pt x="135" y="84"/>
                  </a:lnTo>
                  <a:lnTo>
                    <a:pt x="135" y="84"/>
                  </a:lnTo>
                  <a:lnTo>
                    <a:pt x="136" y="84"/>
                  </a:lnTo>
                  <a:lnTo>
                    <a:pt x="136" y="84"/>
                  </a:lnTo>
                  <a:lnTo>
                    <a:pt x="137" y="84"/>
                  </a:lnTo>
                  <a:lnTo>
                    <a:pt x="137" y="84"/>
                  </a:lnTo>
                  <a:lnTo>
                    <a:pt x="138" y="84"/>
                  </a:lnTo>
                  <a:lnTo>
                    <a:pt x="138" y="84"/>
                  </a:lnTo>
                  <a:lnTo>
                    <a:pt x="139" y="84"/>
                  </a:lnTo>
                  <a:lnTo>
                    <a:pt x="139" y="84"/>
                  </a:lnTo>
                  <a:lnTo>
                    <a:pt x="140" y="84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9" y="84"/>
                  </a:lnTo>
                  <a:lnTo>
                    <a:pt x="149" y="84"/>
                  </a:lnTo>
                  <a:lnTo>
                    <a:pt x="150" y="84"/>
                  </a:lnTo>
                  <a:lnTo>
                    <a:pt x="150" y="84"/>
                  </a:lnTo>
                  <a:lnTo>
                    <a:pt x="151" y="84"/>
                  </a:lnTo>
                  <a:lnTo>
                    <a:pt x="151" y="84"/>
                  </a:lnTo>
                  <a:lnTo>
                    <a:pt x="152" y="84"/>
                  </a:lnTo>
                  <a:lnTo>
                    <a:pt x="152" y="84"/>
                  </a:lnTo>
                  <a:lnTo>
                    <a:pt x="153" y="84"/>
                  </a:lnTo>
                  <a:lnTo>
                    <a:pt x="153" y="84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57" y="84"/>
                  </a:lnTo>
                  <a:lnTo>
                    <a:pt x="158" y="84"/>
                  </a:lnTo>
                  <a:lnTo>
                    <a:pt x="158" y="84"/>
                  </a:lnTo>
                  <a:lnTo>
                    <a:pt x="159" y="84"/>
                  </a:lnTo>
                  <a:lnTo>
                    <a:pt x="159" y="84"/>
                  </a:lnTo>
                  <a:lnTo>
                    <a:pt x="160" y="84"/>
                  </a:lnTo>
                  <a:lnTo>
                    <a:pt x="160" y="84"/>
                  </a:lnTo>
                  <a:lnTo>
                    <a:pt x="161" y="84"/>
                  </a:lnTo>
                  <a:lnTo>
                    <a:pt x="161" y="84"/>
                  </a:lnTo>
                  <a:lnTo>
                    <a:pt x="162" y="84"/>
                  </a:lnTo>
                  <a:lnTo>
                    <a:pt x="162" y="84"/>
                  </a:lnTo>
                  <a:lnTo>
                    <a:pt x="163" y="84"/>
                  </a:lnTo>
                  <a:lnTo>
                    <a:pt x="163" y="84"/>
                  </a:lnTo>
                  <a:lnTo>
                    <a:pt x="164" y="84"/>
                  </a:lnTo>
                  <a:lnTo>
                    <a:pt x="164" y="84"/>
                  </a:lnTo>
                  <a:lnTo>
                    <a:pt x="165" y="84"/>
                  </a:lnTo>
                  <a:lnTo>
                    <a:pt x="165" y="8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9" y="84"/>
                  </a:lnTo>
                  <a:lnTo>
                    <a:pt x="169" y="84"/>
                  </a:lnTo>
                  <a:lnTo>
                    <a:pt x="170" y="84"/>
                  </a:lnTo>
                  <a:lnTo>
                    <a:pt x="170" y="84"/>
                  </a:lnTo>
                  <a:lnTo>
                    <a:pt x="172" y="84"/>
                  </a:lnTo>
                  <a:lnTo>
                    <a:pt x="173" y="84"/>
                  </a:lnTo>
                  <a:lnTo>
                    <a:pt x="173" y="84"/>
                  </a:lnTo>
                  <a:lnTo>
                    <a:pt x="174" y="84"/>
                  </a:lnTo>
                  <a:lnTo>
                    <a:pt x="174" y="84"/>
                  </a:lnTo>
                  <a:lnTo>
                    <a:pt x="175" y="84"/>
                  </a:lnTo>
                  <a:lnTo>
                    <a:pt x="175" y="84"/>
                  </a:lnTo>
                  <a:lnTo>
                    <a:pt x="176" y="84"/>
                  </a:lnTo>
                  <a:lnTo>
                    <a:pt x="176" y="84"/>
                  </a:lnTo>
                  <a:lnTo>
                    <a:pt x="177" y="84"/>
                  </a:lnTo>
                  <a:lnTo>
                    <a:pt x="177" y="84"/>
                  </a:lnTo>
                  <a:lnTo>
                    <a:pt x="178" y="84"/>
                  </a:lnTo>
                  <a:lnTo>
                    <a:pt x="178" y="84"/>
                  </a:lnTo>
                  <a:lnTo>
                    <a:pt x="179" y="84"/>
                  </a:lnTo>
                  <a:lnTo>
                    <a:pt x="179" y="84"/>
                  </a:lnTo>
                  <a:lnTo>
                    <a:pt x="180" y="84"/>
                  </a:lnTo>
                  <a:lnTo>
                    <a:pt x="180" y="84"/>
                  </a:lnTo>
                  <a:lnTo>
                    <a:pt x="181" y="84"/>
                  </a:lnTo>
                  <a:lnTo>
                    <a:pt x="181" y="84"/>
                  </a:lnTo>
                  <a:lnTo>
                    <a:pt x="182" y="84"/>
                  </a:lnTo>
                  <a:lnTo>
                    <a:pt x="182" y="84"/>
                  </a:lnTo>
                  <a:lnTo>
                    <a:pt x="183" y="84"/>
                  </a:lnTo>
                  <a:lnTo>
                    <a:pt x="183" y="84"/>
                  </a:lnTo>
                  <a:lnTo>
                    <a:pt x="184" y="84"/>
                  </a:lnTo>
                  <a:lnTo>
                    <a:pt x="184" y="84"/>
                  </a:lnTo>
                  <a:lnTo>
                    <a:pt x="185" y="84"/>
                  </a:lnTo>
                  <a:lnTo>
                    <a:pt x="185" y="84"/>
                  </a:lnTo>
                  <a:lnTo>
                    <a:pt x="186" y="84"/>
                  </a:lnTo>
                  <a:lnTo>
                    <a:pt x="186" y="84"/>
                  </a:lnTo>
                  <a:lnTo>
                    <a:pt x="187" y="84"/>
                  </a:lnTo>
                  <a:lnTo>
                    <a:pt x="187" y="84"/>
                  </a:lnTo>
                  <a:lnTo>
                    <a:pt x="188" y="84"/>
                  </a:lnTo>
                  <a:lnTo>
                    <a:pt x="188" y="84"/>
                  </a:lnTo>
                  <a:lnTo>
                    <a:pt x="189" y="84"/>
                  </a:lnTo>
                  <a:lnTo>
                    <a:pt x="189" y="84"/>
                  </a:lnTo>
                  <a:lnTo>
                    <a:pt x="197" y="84"/>
                  </a:lnTo>
                  <a:lnTo>
                    <a:pt x="197" y="84"/>
                  </a:lnTo>
                  <a:lnTo>
                    <a:pt x="197" y="84"/>
                  </a:lnTo>
                  <a:lnTo>
                    <a:pt x="198" y="84"/>
                  </a:lnTo>
                  <a:lnTo>
                    <a:pt x="198" y="84"/>
                  </a:lnTo>
                  <a:lnTo>
                    <a:pt x="199" y="84"/>
                  </a:lnTo>
                  <a:lnTo>
                    <a:pt x="199" y="84"/>
                  </a:lnTo>
                  <a:lnTo>
                    <a:pt x="200" y="84"/>
                  </a:lnTo>
                  <a:lnTo>
                    <a:pt x="200" y="84"/>
                  </a:lnTo>
                  <a:lnTo>
                    <a:pt x="201" y="84"/>
                  </a:lnTo>
                  <a:lnTo>
                    <a:pt x="201" y="84"/>
                  </a:lnTo>
                  <a:lnTo>
                    <a:pt x="202" y="84"/>
                  </a:lnTo>
                  <a:lnTo>
                    <a:pt x="202" y="84"/>
                  </a:lnTo>
                  <a:lnTo>
                    <a:pt x="203" y="84"/>
                  </a:lnTo>
                  <a:lnTo>
                    <a:pt x="203" y="84"/>
                  </a:lnTo>
                  <a:lnTo>
                    <a:pt x="204" y="84"/>
                  </a:lnTo>
                  <a:lnTo>
                    <a:pt x="204" y="84"/>
                  </a:lnTo>
                  <a:lnTo>
                    <a:pt x="205" y="84"/>
                  </a:lnTo>
                  <a:lnTo>
                    <a:pt x="205" y="84"/>
                  </a:lnTo>
                  <a:lnTo>
                    <a:pt x="206" y="84"/>
                  </a:lnTo>
                  <a:lnTo>
                    <a:pt x="206" y="84"/>
                  </a:lnTo>
                  <a:lnTo>
                    <a:pt x="207" y="84"/>
                  </a:lnTo>
                  <a:lnTo>
                    <a:pt x="207" y="84"/>
                  </a:lnTo>
                  <a:lnTo>
                    <a:pt x="208" y="84"/>
                  </a:lnTo>
                  <a:lnTo>
                    <a:pt x="208" y="84"/>
                  </a:lnTo>
                  <a:lnTo>
                    <a:pt x="209" y="84"/>
                  </a:lnTo>
                  <a:lnTo>
                    <a:pt x="209" y="84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1" y="84"/>
                  </a:lnTo>
                  <a:lnTo>
                    <a:pt x="211" y="84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3" y="84"/>
                  </a:lnTo>
                  <a:lnTo>
                    <a:pt x="213" y="84"/>
                  </a:lnTo>
                  <a:lnTo>
                    <a:pt x="214" y="84"/>
                  </a:lnTo>
                  <a:lnTo>
                    <a:pt x="214" y="84"/>
                  </a:lnTo>
                  <a:lnTo>
                    <a:pt x="215" y="84"/>
                  </a:lnTo>
                  <a:lnTo>
                    <a:pt x="215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7" y="84"/>
                  </a:lnTo>
                  <a:lnTo>
                    <a:pt x="217" y="84"/>
                  </a:lnTo>
                  <a:lnTo>
                    <a:pt x="220" y="84"/>
                  </a:lnTo>
                  <a:lnTo>
                    <a:pt x="221" y="84"/>
                  </a:lnTo>
                  <a:lnTo>
                    <a:pt x="221" y="84"/>
                  </a:lnTo>
                  <a:lnTo>
                    <a:pt x="222" y="84"/>
                  </a:lnTo>
                  <a:lnTo>
                    <a:pt x="222" y="84"/>
                  </a:lnTo>
                  <a:lnTo>
                    <a:pt x="223" y="84"/>
                  </a:lnTo>
                  <a:lnTo>
                    <a:pt x="223" y="84"/>
                  </a:lnTo>
                  <a:lnTo>
                    <a:pt x="224" y="84"/>
                  </a:lnTo>
                  <a:lnTo>
                    <a:pt x="224" y="84"/>
                  </a:lnTo>
                  <a:lnTo>
                    <a:pt x="225" y="84"/>
                  </a:lnTo>
                  <a:lnTo>
                    <a:pt x="225" y="84"/>
                  </a:lnTo>
                  <a:lnTo>
                    <a:pt x="226" y="84"/>
                  </a:lnTo>
                  <a:lnTo>
                    <a:pt x="226" y="84"/>
                  </a:lnTo>
                  <a:lnTo>
                    <a:pt x="227" y="84"/>
                  </a:lnTo>
                  <a:lnTo>
                    <a:pt x="227" y="84"/>
                  </a:lnTo>
                  <a:lnTo>
                    <a:pt x="228" y="84"/>
                  </a:lnTo>
                  <a:lnTo>
                    <a:pt x="228" y="84"/>
                  </a:lnTo>
                  <a:lnTo>
                    <a:pt x="229" y="84"/>
                  </a:lnTo>
                  <a:lnTo>
                    <a:pt x="229" y="84"/>
                  </a:lnTo>
                  <a:lnTo>
                    <a:pt x="230" y="84"/>
                  </a:lnTo>
                  <a:lnTo>
                    <a:pt x="233" y="84"/>
                  </a:lnTo>
                  <a:lnTo>
                    <a:pt x="234" y="84"/>
                  </a:lnTo>
                  <a:lnTo>
                    <a:pt x="234" y="84"/>
                  </a:lnTo>
                  <a:lnTo>
                    <a:pt x="235" y="84"/>
                  </a:lnTo>
                  <a:lnTo>
                    <a:pt x="235" y="84"/>
                  </a:lnTo>
                  <a:lnTo>
                    <a:pt x="236" y="84"/>
                  </a:lnTo>
                  <a:lnTo>
                    <a:pt x="236" y="84"/>
                  </a:lnTo>
                  <a:lnTo>
                    <a:pt x="237" y="84"/>
                  </a:lnTo>
                  <a:lnTo>
                    <a:pt x="237" y="84"/>
                  </a:lnTo>
                  <a:lnTo>
                    <a:pt x="238" y="84"/>
                  </a:lnTo>
                  <a:lnTo>
                    <a:pt x="238" y="84"/>
                  </a:lnTo>
                  <a:lnTo>
                    <a:pt x="239" y="84"/>
                  </a:lnTo>
                  <a:lnTo>
                    <a:pt x="239" y="84"/>
                  </a:lnTo>
                  <a:lnTo>
                    <a:pt x="240" y="84"/>
                  </a:lnTo>
                  <a:lnTo>
                    <a:pt x="240" y="84"/>
                  </a:lnTo>
                  <a:lnTo>
                    <a:pt x="241" y="84"/>
                  </a:lnTo>
                  <a:lnTo>
                    <a:pt x="241" y="84"/>
                  </a:lnTo>
                  <a:lnTo>
                    <a:pt x="242" y="84"/>
                  </a:lnTo>
                  <a:lnTo>
                    <a:pt x="242" y="84"/>
                  </a:lnTo>
                  <a:lnTo>
                    <a:pt x="243" y="84"/>
                  </a:lnTo>
                  <a:lnTo>
                    <a:pt x="243" y="84"/>
                  </a:lnTo>
                  <a:lnTo>
                    <a:pt x="244" y="84"/>
                  </a:lnTo>
                  <a:lnTo>
                    <a:pt x="244" y="84"/>
                  </a:lnTo>
                  <a:lnTo>
                    <a:pt x="245" y="84"/>
                  </a:lnTo>
                  <a:lnTo>
                    <a:pt x="245" y="84"/>
                  </a:lnTo>
                  <a:lnTo>
                    <a:pt x="246" y="84"/>
                  </a:lnTo>
                  <a:lnTo>
                    <a:pt x="246" y="84"/>
                  </a:lnTo>
                  <a:lnTo>
                    <a:pt x="247" y="84"/>
                  </a:lnTo>
                  <a:lnTo>
                    <a:pt x="247" y="84"/>
                  </a:lnTo>
                  <a:lnTo>
                    <a:pt x="248" y="84"/>
                  </a:lnTo>
                  <a:lnTo>
                    <a:pt x="248" y="84"/>
                  </a:lnTo>
                  <a:lnTo>
                    <a:pt x="249" y="84"/>
                  </a:lnTo>
                  <a:lnTo>
                    <a:pt x="249" y="84"/>
                  </a:lnTo>
                  <a:lnTo>
                    <a:pt x="250" y="84"/>
                  </a:lnTo>
                  <a:lnTo>
                    <a:pt x="250" y="84"/>
                  </a:lnTo>
                  <a:lnTo>
                    <a:pt x="251" y="84"/>
                  </a:lnTo>
                  <a:lnTo>
                    <a:pt x="251" y="8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3" y="84"/>
                  </a:lnTo>
                  <a:lnTo>
                    <a:pt x="253" y="84"/>
                  </a:lnTo>
                  <a:lnTo>
                    <a:pt x="254" y="84"/>
                  </a:lnTo>
                  <a:lnTo>
                    <a:pt x="254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6" y="84"/>
                  </a:lnTo>
                  <a:lnTo>
                    <a:pt x="256" y="84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8" y="84"/>
                  </a:lnTo>
                  <a:lnTo>
                    <a:pt x="258" y="84"/>
                  </a:lnTo>
                  <a:lnTo>
                    <a:pt x="259" y="84"/>
                  </a:lnTo>
                  <a:lnTo>
                    <a:pt x="259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1" y="84"/>
                  </a:lnTo>
                  <a:lnTo>
                    <a:pt x="261" y="84"/>
                  </a:lnTo>
                  <a:lnTo>
                    <a:pt x="262" y="84"/>
                  </a:lnTo>
                  <a:lnTo>
                    <a:pt x="262" y="84"/>
                  </a:lnTo>
                  <a:lnTo>
                    <a:pt x="263" y="84"/>
                  </a:lnTo>
                  <a:lnTo>
                    <a:pt x="263" y="84"/>
                  </a:lnTo>
                  <a:lnTo>
                    <a:pt x="264" y="84"/>
                  </a:lnTo>
                  <a:lnTo>
                    <a:pt x="264" y="84"/>
                  </a:lnTo>
                  <a:lnTo>
                    <a:pt x="265" y="84"/>
                  </a:lnTo>
                  <a:lnTo>
                    <a:pt x="265" y="84"/>
                  </a:lnTo>
                  <a:lnTo>
                    <a:pt x="266" y="84"/>
                  </a:lnTo>
                  <a:lnTo>
                    <a:pt x="266" y="84"/>
                  </a:lnTo>
                  <a:lnTo>
                    <a:pt x="267" y="84"/>
                  </a:lnTo>
                  <a:lnTo>
                    <a:pt x="267" y="84"/>
                  </a:lnTo>
                  <a:lnTo>
                    <a:pt x="268" y="84"/>
                  </a:lnTo>
                  <a:lnTo>
                    <a:pt x="268" y="84"/>
                  </a:lnTo>
                  <a:lnTo>
                    <a:pt x="269" y="84"/>
                  </a:lnTo>
                  <a:lnTo>
                    <a:pt x="269" y="84"/>
                  </a:lnTo>
                  <a:lnTo>
                    <a:pt x="270" y="84"/>
                  </a:lnTo>
                  <a:lnTo>
                    <a:pt x="270" y="84"/>
                  </a:lnTo>
                  <a:lnTo>
                    <a:pt x="271" y="84"/>
                  </a:lnTo>
                  <a:lnTo>
                    <a:pt x="271" y="84"/>
                  </a:lnTo>
                  <a:lnTo>
                    <a:pt x="272" y="84"/>
                  </a:lnTo>
                  <a:lnTo>
                    <a:pt x="272" y="84"/>
                  </a:lnTo>
                  <a:lnTo>
                    <a:pt x="273" y="84"/>
                  </a:lnTo>
                  <a:lnTo>
                    <a:pt x="273" y="84"/>
                  </a:lnTo>
                  <a:lnTo>
                    <a:pt x="274" y="84"/>
                  </a:lnTo>
                  <a:lnTo>
                    <a:pt x="274" y="84"/>
                  </a:lnTo>
                  <a:lnTo>
                    <a:pt x="275" y="84"/>
                  </a:lnTo>
                  <a:lnTo>
                    <a:pt x="275" y="84"/>
                  </a:lnTo>
                  <a:lnTo>
                    <a:pt x="276" y="84"/>
                  </a:lnTo>
                  <a:lnTo>
                    <a:pt x="276" y="84"/>
                  </a:lnTo>
                  <a:lnTo>
                    <a:pt x="277" y="84"/>
                  </a:lnTo>
                  <a:lnTo>
                    <a:pt x="277" y="84"/>
                  </a:lnTo>
                  <a:lnTo>
                    <a:pt x="278" y="84"/>
                  </a:lnTo>
                  <a:lnTo>
                    <a:pt x="278" y="84"/>
                  </a:lnTo>
                  <a:lnTo>
                    <a:pt x="279" y="84"/>
                  </a:lnTo>
                  <a:lnTo>
                    <a:pt x="279" y="84"/>
                  </a:lnTo>
                  <a:lnTo>
                    <a:pt x="280" y="84"/>
                  </a:lnTo>
                  <a:lnTo>
                    <a:pt x="280" y="84"/>
                  </a:lnTo>
                  <a:lnTo>
                    <a:pt x="281" y="84"/>
                  </a:lnTo>
                  <a:lnTo>
                    <a:pt x="281" y="84"/>
                  </a:lnTo>
                  <a:lnTo>
                    <a:pt x="282" y="84"/>
                  </a:lnTo>
                  <a:lnTo>
                    <a:pt x="282" y="84"/>
                  </a:lnTo>
                  <a:lnTo>
                    <a:pt x="283" y="84"/>
                  </a:lnTo>
                  <a:lnTo>
                    <a:pt x="283" y="84"/>
                  </a:lnTo>
                  <a:lnTo>
                    <a:pt x="284" y="84"/>
                  </a:lnTo>
                  <a:lnTo>
                    <a:pt x="284" y="84"/>
                  </a:lnTo>
                  <a:lnTo>
                    <a:pt x="285" y="84"/>
                  </a:lnTo>
                  <a:lnTo>
                    <a:pt x="285" y="84"/>
                  </a:lnTo>
                  <a:lnTo>
                    <a:pt x="286" y="84"/>
                  </a:lnTo>
                  <a:lnTo>
                    <a:pt x="286" y="84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8" y="84"/>
                  </a:lnTo>
                  <a:lnTo>
                    <a:pt x="288" y="84"/>
                  </a:lnTo>
                  <a:lnTo>
                    <a:pt x="289" y="84"/>
                  </a:lnTo>
                  <a:lnTo>
                    <a:pt x="289" y="84"/>
                  </a:lnTo>
                  <a:lnTo>
                    <a:pt x="290" y="84"/>
                  </a:lnTo>
                  <a:lnTo>
                    <a:pt x="290" y="84"/>
                  </a:lnTo>
                  <a:lnTo>
                    <a:pt x="291" y="84"/>
                  </a:lnTo>
                  <a:lnTo>
                    <a:pt x="291" y="84"/>
                  </a:lnTo>
                  <a:lnTo>
                    <a:pt x="292" y="84"/>
                  </a:lnTo>
                  <a:lnTo>
                    <a:pt x="292" y="84"/>
                  </a:lnTo>
                  <a:lnTo>
                    <a:pt x="293" y="84"/>
                  </a:lnTo>
                  <a:lnTo>
                    <a:pt x="293" y="84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5" y="84"/>
                  </a:lnTo>
                  <a:lnTo>
                    <a:pt x="295" y="84"/>
                  </a:lnTo>
                  <a:lnTo>
                    <a:pt x="296" y="84"/>
                  </a:lnTo>
                  <a:lnTo>
                    <a:pt x="296" y="84"/>
                  </a:lnTo>
                  <a:lnTo>
                    <a:pt x="297" y="84"/>
                  </a:lnTo>
                  <a:lnTo>
                    <a:pt x="297" y="84"/>
                  </a:lnTo>
                  <a:lnTo>
                    <a:pt x="298" y="84"/>
                  </a:lnTo>
                  <a:lnTo>
                    <a:pt x="298" y="84"/>
                  </a:lnTo>
                  <a:lnTo>
                    <a:pt x="299" y="84"/>
                  </a:lnTo>
                  <a:lnTo>
                    <a:pt x="299" y="84"/>
                  </a:lnTo>
                  <a:lnTo>
                    <a:pt x="300" y="84"/>
                  </a:lnTo>
                  <a:lnTo>
                    <a:pt x="300" y="84"/>
                  </a:lnTo>
                  <a:lnTo>
                    <a:pt x="301" y="84"/>
                  </a:lnTo>
                  <a:lnTo>
                    <a:pt x="301" y="84"/>
                  </a:lnTo>
                  <a:lnTo>
                    <a:pt x="302" y="84"/>
                  </a:lnTo>
                  <a:lnTo>
                    <a:pt x="302" y="84"/>
                  </a:lnTo>
                  <a:lnTo>
                    <a:pt x="303" y="84"/>
                  </a:lnTo>
                  <a:lnTo>
                    <a:pt x="303" y="84"/>
                  </a:lnTo>
                  <a:lnTo>
                    <a:pt x="304" y="84"/>
                  </a:lnTo>
                  <a:lnTo>
                    <a:pt x="304" y="84"/>
                  </a:lnTo>
                  <a:lnTo>
                    <a:pt x="305" y="84"/>
                  </a:lnTo>
                  <a:lnTo>
                    <a:pt x="305" y="84"/>
                  </a:lnTo>
                  <a:lnTo>
                    <a:pt x="306" y="84"/>
                  </a:lnTo>
                  <a:lnTo>
                    <a:pt x="306" y="84"/>
                  </a:lnTo>
                  <a:lnTo>
                    <a:pt x="307" y="84"/>
                  </a:lnTo>
                  <a:lnTo>
                    <a:pt x="307" y="84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9" y="84"/>
                  </a:lnTo>
                  <a:lnTo>
                    <a:pt x="309" y="84"/>
                  </a:lnTo>
                  <a:lnTo>
                    <a:pt x="310" y="84"/>
                  </a:lnTo>
                  <a:lnTo>
                    <a:pt x="310" y="84"/>
                  </a:lnTo>
                  <a:lnTo>
                    <a:pt x="311" y="84"/>
                  </a:lnTo>
                  <a:lnTo>
                    <a:pt x="311" y="84"/>
                  </a:lnTo>
                  <a:lnTo>
                    <a:pt x="312" y="84"/>
                  </a:lnTo>
                  <a:lnTo>
                    <a:pt x="312" y="84"/>
                  </a:lnTo>
                  <a:lnTo>
                    <a:pt x="313" y="84"/>
                  </a:lnTo>
                  <a:lnTo>
                    <a:pt x="313" y="84"/>
                  </a:lnTo>
                  <a:lnTo>
                    <a:pt x="314" y="84"/>
                  </a:lnTo>
                  <a:lnTo>
                    <a:pt x="314" y="84"/>
                  </a:lnTo>
                  <a:lnTo>
                    <a:pt x="315" y="84"/>
                  </a:lnTo>
                  <a:lnTo>
                    <a:pt x="315" y="84"/>
                  </a:lnTo>
                  <a:lnTo>
                    <a:pt x="316" y="84"/>
                  </a:lnTo>
                  <a:lnTo>
                    <a:pt x="316" y="84"/>
                  </a:lnTo>
                  <a:lnTo>
                    <a:pt x="317" y="84"/>
                  </a:lnTo>
                  <a:lnTo>
                    <a:pt x="317" y="84"/>
                  </a:lnTo>
                  <a:lnTo>
                    <a:pt x="318" y="84"/>
                  </a:lnTo>
                  <a:lnTo>
                    <a:pt x="318" y="84"/>
                  </a:lnTo>
                  <a:lnTo>
                    <a:pt x="319" y="84"/>
                  </a:lnTo>
                  <a:lnTo>
                    <a:pt x="319" y="84"/>
                  </a:lnTo>
                  <a:lnTo>
                    <a:pt x="320" y="84"/>
                  </a:lnTo>
                  <a:lnTo>
                    <a:pt x="320" y="84"/>
                  </a:lnTo>
                  <a:lnTo>
                    <a:pt x="321" y="84"/>
                  </a:lnTo>
                  <a:lnTo>
                    <a:pt x="321" y="84"/>
                  </a:lnTo>
                  <a:lnTo>
                    <a:pt x="322" y="84"/>
                  </a:lnTo>
                  <a:lnTo>
                    <a:pt x="322" y="84"/>
                  </a:lnTo>
                  <a:lnTo>
                    <a:pt x="323" y="84"/>
                  </a:lnTo>
                  <a:lnTo>
                    <a:pt x="323" y="84"/>
                  </a:lnTo>
                  <a:lnTo>
                    <a:pt x="324" y="84"/>
                  </a:lnTo>
                  <a:lnTo>
                    <a:pt x="324" y="84"/>
                  </a:lnTo>
                  <a:lnTo>
                    <a:pt x="325" y="84"/>
                  </a:lnTo>
                  <a:lnTo>
                    <a:pt x="325" y="84"/>
                  </a:lnTo>
                  <a:lnTo>
                    <a:pt x="326" y="84"/>
                  </a:lnTo>
                  <a:lnTo>
                    <a:pt x="326" y="84"/>
                  </a:lnTo>
                  <a:lnTo>
                    <a:pt x="327" y="84"/>
                  </a:lnTo>
                  <a:lnTo>
                    <a:pt x="327" y="84"/>
                  </a:lnTo>
                  <a:lnTo>
                    <a:pt x="328" y="84"/>
                  </a:lnTo>
                  <a:lnTo>
                    <a:pt x="328" y="84"/>
                  </a:lnTo>
                  <a:lnTo>
                    <a:pt x="329" y="84"/>
                  </a:lnTo>
                  <a:lnTo>
                    <a:pt x="329" y="84"/>
                  </a:lnTo>
                  <a:lnTo>
                    <a:pt x="330" y="84"/>
                  </a:lnTo>
                  <a:lnTo>
                    <a:pt x="330" y="84"/>
                  </a:lnTo>
                  <a:lnTo>
                    <a:pt x="331" y="84"/>
                  </a:lnTo>
                  <a:lnTo>
                    <a:pt x="331" y="84"/>
                  </a:lnTo>
                  <a:lnTo>
                    <a:pt x="332" y="84"/>
                  </a:lnTo>
                  <a:lnTo>
                    <a:pt x="332" y="84"/>
                  </a:lnTo>
                  <a:lnTo>
                    <a:pt x="333" y="84"/>
                  </a:lnTo>
                  <a:lnTo>
                    <a:pt x="333" y="84"/>
                  </a:lnTo>
                  <a:lnTo>
                    <a:pt x="334" y="84"/>
                  </a:lnTo>
                  <a:lnTo>
                    <a:pt x="334" y="84"/>
                  </a:lnTo>
                  <a:lnTo>
                    <a:pt x="335" y="84"/>
                  </a:lnTo>
                  <a:lnTo>
                    <a:pt x="335" y="84"/>
                  </a:lnTo>
                  <a:lnTo>
                    <a:pt x="336" y="84"/>
                  </a:lnTo>
                  <a:lnTo>
                    <a:pt x="336" y="84"/>
                  </a:lnTo>
                  <a:lnTo>
                    <a:pt x="337" y="84"/>
                  </a:lnTo>
                  <a:lnTo>
                    <a:pt x="337" y="84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39" y="84"/>
                  </a:lnTo>
                  <a:lnTo>
                    <a:pt x="339" y="84"/>
                  </a:lnTo>
                  <a:lnTo>
                    <a:pt x="340" y="84"/>
                  </a:lnTo>
                  <a:lnTo>
                    <a:pt x="340" y="84"/>
                  </a:lnTo>
                  <a:lnTo>
                    <a:pt x="341" y="84"/>
                  </a:lnTo>
                  <a:lnTo>
                    <a:pt x="341" y="84"/>
                  </a:lnTo>
                  <a:lnTo>
                    <a:pt x="342" y="84"/>
                  </a:lnTo>
                  <a:lnTo>
                    <a:pt x="342" y="84"/>
                  </a:lnTo>
                  <a:lnTo>
                    <a:pt x="343" y="84"/>
                  </a:lnTo>
                  <a:lnTo>
                    <a:pt x="343" y="84"/>
                  </a:lnTo>
                  <a:lnTo>
                    <a:pt x="344" y="84"/>
                  </a:lnTo>
                  <a:lnTo>
                    <a:pt x="344" y="84"/>
                  </a:lnTo>
                  <a:lnTo>
                    <a:pt x="345" y="84"/>
                  </a:lnTo>
                  <a:lnTo>
                    <a:pt x="345" y="84"/>
                  </a:lnTo>
                  <a:lnTo>
                    <a:pt x="346" y="84"/>
                  </a:lnTo>
                  <a:lnTo>
                    <a:pt x="346" y="84"/>
                  </a:lnTo>
                  <a:lnTo>
                    <a:pt x="347" y="84"/>
                  </a:lnTo>
                  <a:lnTo>
                    <a:pt x="347" y="84"/>
                  </a:lnTo>
                  <a:lnTo>
                    <a:pt x="348" y="84"/>
                  </a:lnTo>
                  <a:lnTo>
                    <a:pt x="348" y="84"/>
                  </a:lnTo>
                  <a:lnTo>
                    <a:pt x="349" y="84"/>
                  </a:lnTo>
                  <a:lnTo>
                    <a:pt x="349" y="84"/>
                  </a:lnTo>
                  <a:lnTo>
                    <a:pt x="350" y="84"/>
                  </a:lnTo>
                  <a:lnTo>
                    <a:pt x="350" y="84"/>
                  </a:lnTo>
                  <a:lnTo>
                    <a:pt x="351" y="84"/>
                  </a:lnTo>
                  <a:lnTo>
                    <a:pt x="351" y="84"/>
                  </a:lnTo>
                  <a:lnTo>
                    <a:pt x="352" y="84"/>
                  </a:lnTo>
                  <a:lnTo>
                    <a:pt x="352" y="84"/>
                  </a:lnTo>
                  <a:lnTo>
                    <a:pt x="353" y="84"/>
                  </a:lnTo>
                  <a:lnTo>
                    <a:pt x="353" y="83"/>
                  </a:lnTo>
                  <a:lnTo>
                    <a:pt x="354" y="72"/>
                  </a:lnTo>
                  <a:lnTo>
                    <a:pt x="354" y="50"/>
                  </a:lnTo>
                  <a:lnTo>
                    <a:pt x="355" y="28"/>
                  </a:lnTo>
                  <a:lnTo>
                    <a:pt x="355" y="23"/>
                  </a:lnTo>
                  <a:lnTo>
                    <a:pt x="356" y="39"/>
                  </a:lnTo>
                  <a:lnTo>
                    <a:pt x="356" y="63"/>
                  </a:lnTo>
                  <a:lnTo>
                    <a:pt x="357" y="79"/>
                  </a:lnTo>
                  <a:lnTo>
                    <a:pt x="357" y="84"/>
                  </a:lnTo>
                  <a:lnTo>
                    <a:pt x="358" y="84"/>
                  </a:lnTo>
                  <a:lnTo>
                    <a:pt x="358" y="84"/>
                  </a:lnTo>
                  <a:lnTo>
                    <a:pt x="359" y="84"/>
                  </a:lnTo>
                  <a:lnTo>
                    <a:pt x="359" y="84"/>
                  </a:lnTo>
                  <a:lnTo>
                    <a:pt x="360" y="84"/>
                  </a:lnTo>
                  <a:lnTo>
                    <a:pt x="360" y="84"/>
                  </a:lnTo>
                  <a:lnTo>
                    <a:pt x="361" y="84"/>
                  </a:lnTo>
                  <a:lnTo>
                    <a:pt x="361" y="84"/>
                  </a:lnTo>
                  <a:lnTo>
                    <a:pt x="362" y="84"/>
                  </a:lnTo>
                  <a:lnTo>
                    <a:pt x="362" y="84"/>
                  </a:lnTo>
                  <a:lnTo>
                    <a:pt x="363" y="84"/>
                  </a:lnTo>
                  <a:lnTo>
                    <a:pt x="363" y="84"/>
                  </a:lnTo>
                  <a:lnTo>
                    <a:pt x="364" y="84"/>
                  </a:lnTo>
                  <a:lnTo>
                    <a:pt x="364" y="84"/>
                  </a:lnTo>
                  <a:lnTo>
                    <a:pt x="365" y="84"/>
                  </a:lnTo>
                  <a:lnTo>
                    <a:pt x="365" y="84"/>
                  </a:lnTo>
                  <a:lnTo>
                    <a:pt x="366" y="84"/>
                  </a:lnTo>
                  <a:lnTo>
                    <a:pt x="366" y="84"/>
                  </a:lnTo>
                  <a:lnTo>
                    <a:pt x="367" y="84"/>
                  </a:lnTo>
                  <a:lnTo>
                    <a:pt x="367" y="84"/>
                  </a:lnTo>
                  <a:lnTo>
                    <a:pt x="368" y="84"/>
                  </a:lnTo>
                  <a:lnTo>
                    <a:pt x="368" y="84"/>
                  </a:lnTo>
                  <a:lnTo>
                    <a:pt x="369" y="84"/>
                  </a:lnTo>
                  <a:lnTo>
                    <a:pt x="369" y="84"/>
                  </a:lnTo>
                  <a:lnTo>
                    <a:pt x="370" y="84"/>
                  </a:lnTo>
                  <a:lnTo>
                    <a:pt x="370" y="84"/>
                  </a:lnTo>
                  <a:lnTo>
                    <a:pt x="371" y="84"/>
                  </a:lnTo>
                  <a:lnTo>
                    <a:pt x="371" y="84"/>
                  </a:lnTo>
                  <a:lnTo>
                    <a:pt x="372" y="84"/>
                  </a:lnTo>
                  <a:lnTo>
                    <a:pt x="372" y="84"/>
                  </a:lnTo>
                  <a:lnTo>
                    <a:pt x="373" y="84"/>
                  </a:lnTo>
                  <a:lnTo>
                    <a:pt x="373" y="84"/>
                  </a:lnTo>
                  <a:lnTo>
                    <a:pt x="374" y="84"/>
                  </a:lnTo>
                  <a:lnTo>
                    <a:pt x="374" y="84"/>
                  </a:lnTo>
                  <a:lnTo>
                    <a:pt x="375" y="84"/>
                  </a:lnTo>
                  <a:lnTo>
                    <a:pt x="375" y="84"/>
                  </a:lnTo>
                  <a:lnTo>
                    <a:pt x="376" y="84"/>
                  </a:lnTo>
                  <a:lnTo>
                    <a:pt x="376" y="84"/>
                  </a:lnTo>
                  <a:lnTo>
                    <a:pt x="377" y="84"/>
                  </a:lnTo>
                  <a:lnTo>
                    <a:pt x="377" y="84"/>
                  </a:lnTo>
                  <a:lnTo>
                    <a:pt x="378" y="84"/>
                  </a:lnTo>
                  <a:lnTo>
                    <a:pt x="378" y="84"/>
                  </a:lnTo>
                  <a:lnTo>
                    <a:pt x="379" y="84"/>
                  </a:lnTo>
                  <a:lnTo>
                    <a:pt x="379" y="84"/>
                  </a:lnTo>
                  <a:lnTo>
                    <a:pt x="380" y="84"/>
                  </a:lnTo>
                  <a:lnTo>
                    <a:pt x="380" y="84"/>
                  </a:lnTo>
                  <a:lnTo>
                    <a:pt x="381" y="84"/>
                  </a:lnTo>
                  <a:lnTo>
                    <a:pt x="381" y="84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3" y="84"/>
                  </a:lnTo>
                  <a:lnTo>
                    <a:pt x="383" y="84"/>
                  </a:lnTo>
                  <a:lnTo>
                    <a:pt x="384" y="84"/>
                  </a:lnTo>
                  <a:lnTo>
                    <a:pt x="384" y="84"/>
                  </a:lnTo>
                  <a:lnTo>
                    <a:pt x="385" y="84"/>
                  </a:lnTo>
                  <a:lnTo>
                    <a:pt x="385" y="84"/>
                  </a:lnTo>
                  <a:lnTo>
                    <a:pt x="386" y="84"/>
                  </a:lnTo>
                  <a:lnTo>
                    <a:pt x="386" y="84"/>
                  </a:lnTo>
                  <a:lnTo>
                    <a:pt x="387" y="84"/>
                  </a:lnTo>
                  <a:lnTo>
                    <a:pt x="387" y="84"/>
                  </a:lnTo>
                  <a:lnTo>
                    <a:pt x="388" y="84"/>
                  </a:lnTo>
                  <a:lnTo>
                    <a:pt x="388" y="84"/>
                  </a:lnTo>
                  <a:lnTo>
                    <a:pt x="389" y="84"/>
                  </a:lnTo>
                  <a:lnTo>
                    <a:pt x="389" y="84"/>
                  </a:lnTo>
                  <a:lnTo>
                    <a:pt x="390" y="84"/>
                  </a:lnTo>
                  <a:lnTo>
                    <a:pt x="390" y="84"/>
                  </a:lnTo>
                  <a:lnTo>
                    <a:pt x="391" y="84"/>
                  </a:lnTo>
                  <a:lnTo>
                    <a:pt x="391" y="84"/>
                  </a:lnTo>
                  <a:lnTo>
                    <a:pt x="392" y="84"/>
                  </a:lnTo>
                  <a:lnTo>
                    <a:pt x="392" y="84"/>
                  </a:lnTo>
                  <a:lnTo>
                    <a:pt x="393" y="84"/>
                  </a:lnTo>
                  <a:lnTo>
                    <a:pt x="393" y="84"/>
                  </a:lnTo>
                  <a:lnTo>
                    <a:pt x="394" y="84"/>
                  </a:lnTo>
                  <a:lnTo>
                    <a:pt x="394" y="84"/>
                  </a:lnTo>
                  <a:lnTo>
                    <a:pt x="395" y="84"/>
                  </a:lnTo>
                  <a:lnTo>
                    <a:pt x="395" y="84"/>
                  </a:lnTo>
                  <a:lnTo>
                    <a:pt x="396" y="84"/>
                  </a:lnTo>
                  <a:lnTo>
                    <a:pt x="396" y="84"/>
                  </a:lnTo>
                  <a:lnTo>
                    <a:pt x="397" y="84"/>
                  </a:lnTo>
                  <a:lnTo>
                    <a:pt x="397" y="84"/>
                  </a:lnTo>
                  <a:lnTo>
                    <a:pt x="398" y="84"/>
                  </a:lnTo>
                  <a:lnTo>
                    <a:pt x="398" y="84"/>
                  </a:lnTo>
                  <a:lnTo>
                    <a:pt x="399" y="84"/>
                  </a:lnTo>
                  <a:lnTo>
                    <a:pt x="399" y="84"/>
                  </a:lnTo>
                  <a:lnTo>
                    <a:pt x="400" y="84"/>
                  </a:lnTo>
                  <a:lnTo>
                    <a:pt x="400" y="84"/>
                  </a:lnTo>
                  <a:lnTo>
                    <a:pt x="401" y="84"/>
                  </a:lnTo>
                  <a:lnTo>
                    <a:pt x="401" y="84"/>
                  </a:lnTo>
                  <a:lnTo>
                    <a:pt x="402" y="84"/>
                  </a:lnTo>
                  <a:lnTo>
                    <a:pt x="402" y="84"/>
                  </a:lnTo>
                  <a:lnTo>
                    <a:pt x="403" y="84"/>
                  </a:lnTo>
                  <a:lnTo>
                    <a:pt x="403" y="84"/>
                  </a:lnTo>
                  <a:lnTo>
                    <a:pt x="404" y="84"/>
                  </a:lnTo>
                  <a:lnTo>
                    <a:pt x="404" y="84"/>
                  </a:lnTo>
                  <a:lnTo>
                    <a:pt x="405" y="84"/>
                  </a:lnTo>
                  <a:lnTo>
                    <a:pt x="405" y="84"/>
                  </a:lnTo>
                  <a:lnTo>
                    <a:pt x="406" y="84"/>
                  </a:lnTo>
                  <a:lnTo>
                    <a:pt x="406" y="84"/>
                  </a:lnTo>
                  <a:lnTo>
                    <a:pt x="407" y="84"/>
                  </a:lnTo>
                  <a:lnTo>
                    <a:pt x="407" y="84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409" y="84"/>
                  </a:lnTo>
                  <a:lnTo>
                    <a:pt x="409" y="84"/>
                  </a:lnTo>
                  <a:lnTo>
                    <a:pt x="410" y="84"/>
                  </a:lnTo>
                  <a:lnTo>
                    <a:pt x="410" y="84"/>
                  </a:lnTo>
                  <a:lnTo>
                    <a:pt x="411" y="84"/>
                  </a:lnTo>
                  <a:lnTo>
                    <a:pt x="411" y="84"/>
                  </a:lnTo>
                  <a:lnTo>
                    <a:pt x="412" y="84"/>
                  </a:lnTo>
                  <a:lnTo>
                    <a:pt x="412" y="84"/>
                  </a:lnTo>
                  <a:lnTo>
                    <a:pt x="413" y="84"/>
                  </a:lnTo>
                  <a:lnTo>
                    <a:pt x="413" y="84"/>
                  </a:lnTo>
                  <a:lnTo>
                    <a:pt x="414" y="84"/>
                  </a:lnTo>
                  <a:lnTo>
                    <a:pt x="414" y="84"/>
                  </a:lnTo>
                  <a:lnTo>
                    <a:pt x="415" y="84"/>
                  </a:lnTo>
                  <a:lnTo>
                    <a:pt x="415" y="84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7" y="84"/>
                  </a:lnTo>
                  <a:lnTo>
                    <a:pt x="417" y="84"/>
                  </a:lnTo>
                  <a:lnTo>
                    <a:pt x="418" y="84"/>
                  </a:lnTo>
                  <a:lnTo>
                    <a:pt x="418" y="84"/>
                  </a:lnTo>
                  <a:lnTo>
                    <a:pt x="419" y="84"/>
                  </a:lnTo>
                  <a:lnTo>
                    <a:pt x="419" y="84"/>
                  </a:lnTo>
                  <a:lnTo>
                    <a:pt x="420" y="84"/>
                  </a:lnTo>
                  <a:lnTo>
                    <a:pt x="420" y="84"/>
                  </a:lnTo>
                  <a:lnTo>
                    <a:pt x="421" y="84"/>
                  </a:lnTo>
                  <a:lnTo>
                    <a:pt x="421" y="84"/>
                  </a:lnTo>
                  <a:lnTo>
                    <a:pt x="422" y="84"/>
                  </a:lnTo>
                  <a:lnTo>
                    <a:pt x="422" y="84"/>
                  </a:lnTo>
                  <a:lnTo>
                    <a:pt x="423" y="84"/>
                  </a:lnTo>
                  <a:lnTo>
                    <a:pt x="423" y="84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5" y="84"/>
                  </a:lnTo>
                  <a:lnTo>
                    <a:pt x="425" y="84"/>
                  </a:lnTo>
                  <a:lnTo>
                    <a:pt x="426" y="84"/>
                  </a:lnTo>
                  <a:lnTo>
                    <a:pt x="426" y="84"/>
                  </a:lnTo>
                  <a:lnTo>
                    <a:pt x="427" y="84"/>
                  </a:lnTo>
                  <a:lnTo>
                    <a:pt x="427" y="84"/>
                  </a:lnTo>
                  <a:lnTo>
                    <a:pt x="428" y="84"/>
                  </a:lnTo>
                  <a:lnTo>
                    <a:pt x="428" y="84"/>
                  </a:lnTo>
                  <a:lnTo>
                    <a:pt x="429" y="84"/>
                  </a:lnTo>
                  <a:lnTo>
                    <a:pt x="429" y="84"/>
                  </a:lnTo>
                  <a:lnTo>
                    <a:pt x="430" y="84"/>
                  </a:lnTo>
                  <a:lnTo>
                    <a:pt x="430" y="84"/>
                  </a:lnTo>
                  <a:lnTo>
                    <a:pt x="431" y="84"/>
                  </a:lnTo>
                  <a:lnTo>
                    <a:pt x="431" y="84"/>
                  </a:lnTo>
                  <a:lnTo>
                    <a:pt x="432" y="84"/>
                  </a:lnTo>
                  <a:lnTo>
                    <a:pt x="432" y="84"/>
                  </a:lnTo>
                  <a:lnTo>
                    <a:pt x="433" y="84"/>
                  </a:lnTo>
                  <a:lnTo>
                    <a:pt x="433" y="84"/>
                  </a:lnTo>
                  <a:lnTo>
                    <a:pt x="434" y="84"/>
                  </a:lnTo>
                  <a:lnTo>
                    <a:pt x="434" y="84"/>
                  </a:lnTo>
                  <a:lnTo>
                    <a:pt x="435" y="84"/>
                  </a:lnTo>
                  <a:lnTo>
                    <a:pt x="435" y="84"/>
                  </a:lnTo>
                  <a:lnTo>
                    <a:pt x="436" y="84"/>
                  </a:lnTo>
                  <a:lnTo>
                    <a:pt x="436" y="84"/>
                  </a:lnTo>
                  <a:lnTo>
                    <a:pt x="437" y="84"/>
                  </a:lnTo>
                  <a:lnTo>
                    <a:pt x="437" y="84"/>
                  </a:lnTo>
                  <a:lnTo>
                    <a:pt x="438" y="84"/>
                  </a:lnTo>
                  <a:lnTo>
                    <a:pt x="438" y="84"/>
                  </a:lnTo>
                  <a:lnTo>
                    <a:pt x="439" y="84"/>
                  </a:lnTo>
                  <a:lnTo>
                    <a:pt x="439" y="84"/>
                  </a:lnTo>
                  <a:lnTo>
                    <a:pt x="440" y="84"/>
                  </a:lnTo>
                  <a:lnTo>
                    <a:pt x="440" y="84"/>
                  </a:lnTo>
                  <a:lnTo>
                    <a:pt x="441" y="84"/>
                  </a:lnTo>
                  <a:lnTo>
                    <a:pt x="441" y="84"/>
                  </a:lnTo>
                  <a:lnTo>
                    <a:pt x="442" y="84"/>
                  </a:lnTo>
                  <a:lnTo>
                    <a:pt x="442" y="84"/>
                  </a:lnTo>
                  <a:lnTo>
                    <a:pt x="443" y="84"/>
                  </a:lnTo>
                  <a:lnTo>
                    <a:pt x="443" y="84"/>
                  </a:lnTo>
                  <a:lnTo>
                    <a:pt x="444" y="84"/>
                  </a:lnTo>
                  <a:lnTo>
                    <a:pt x="444" y="84"/>
                  </a:lnTo>
                  <a:lnTo>
                    <a:pt x="445" y="84"/>
                  </a:lnTo>
                  <a:lnTo>
                    <a:pt x="445" y="84"/>
                  </a:lnTo>
                  <a:lnTo>
                    <a:pt x="446" y="84"/>
                  </a:lnTo>
                  <a:lnTo>
                    <a:pt x="446" y="84"/>
                  </a:lnTo>
                  <a:lnTo>
                    <a:pt x="447" y="84"/>
                  </a:lnTo>
                  <a:lnTo>
                    <a:pt x="447" y="84"/>
                  </a:lnTo>
                  <a:lnTo>
                    <a:pt x="448" y="84"/>
                  </a:lnTo>
                  <a:lnTo>
                    <a:pt x="448" y="84"/>
                  </a:lnTo>
                  <a:lnTo>
                    <a:pt x="449" y="84"/>
                  </a:lnTo>
                  <a:lnTo>
                    <a:pt x="449" y="84"/>
                  </a:lnTo>
                  <a:lnTo>
                    <a:pt x="450" y="84"/>
                  </a:lnTo>
                  <a:lnTo>
                    <a:pt x="450" y="84"/>
                  </a:lnTo>
                  <a:lnTo>
                    <a:pt x="451" y="84"/>
                  </a:lnTo>
                  <a:lnTo>
                    <a:pt x="451" y="84"/>
                  </a:lnTo>
                  <a:lnTo>
                    <a:pt x="452" y="84"/>
                  </a:lnTo>
                  <a:lnTo>
                    <a:pt x="452" y="84"/>
                  </a:lnTo>
                  <a:lnTo>
                    <a:pt x="453" y="84"/>
                  </a:lnTo>
                  <a:lnTo>
                    <a:pt x="453" y="84"/>
                  </a:lnTo>
                  <a:lnTo>
                    <a:pt x="454" y="84"/>
                  </a:lnTo>
                  <a:lnTo>
                    <a:pt x="454" y="84"/>
                  </a:lnTo>
                  <a:lnTo>
                    <a:pt x="455" y="84"/>
                  </a:lnTo>
                  <a:lnTo>
                    <a:pt x="455" y="84"/>
                  </a:lnTo>
                  <a:lnTo>
                    <a:pt x="456" y="84"/>
                  </a:lnTo>
                  <a:lnTo>
                    <a:pt x="456" y="84"/>
                  </a:lnTo>
                  <a:lnTo>
                    <a:pt x="457" y="84"/>
                  </a:lnTo>
                  <a:lnTo>
                    <a:pt x="457" y="84"/>
                  </a:lnTo>
                  <a:lnTo>
                    <a:pt x="458" y="84"/>
                  </a:lnTo>
                  <a:lnTo>
                    <a:pt x="458" y="84"/>
                  </a:lnTo>
                  <a:lnTo>
                    <a:pt x="459" y="84"/>
                  </a:lnTo>
                  <a:lnTo>
                    <a:pt x="459" y="84"/>
                  </a:lnTo>
                  <a:lnTo>
                    <a:pt x="460" y="84"/>
                  </a:lnTo>
                  <a:lnTo>
                    <a:pt x="460" y="84"/>
                  </a:lnTo>
                  <a:lnTo>
                    <a:pt x="461" y="84"/>
                  </a:lnTo>
                  <a:lnTo>
                    <a:pt x="461" y="84"/>
                  </a:lnTo>
                  <a:lnTo>
                    <a:pt x="462" y="84"/>
                  </a:lnTo>
                  <a:lnTo>
                    <a:pt x="462" y="84"/>
                  </a:lnTo>
                  <a:lnTo>
                    <a:pt x="463" y="84"/>
                  </a:lnTo>
                  <a:lnTo>
                    <a:pt x="463" y="84"/>
                  </a:lnTo>
                  <a:lnTo>
                    <a:pt x="464" y="84"/>
                  </a:lnTo>
                  <a:lnTo>
                    <a:pt x="464" y="84"/>
                  </a:lnTo>
                  <a:lnTo>
                    <a:pt x="465" y="84"/>
                  </a:lnTo>
                  <a:lnTo>
                    <a:pt x="465" y="84"/>
                  </a:lnTo>
                  <a:lnTo>
                    <a:pt x="466" y="84"/>
                  </a:lnTo>
                  <a:lnTo>
                    <a:pt x="466" y="84"/>
                  </a:lnTo>
                  <a:lnTo>
                    <a:pt x="467" y="84"/>
                  </a:lnTo>
                  <a:lnTo>
                    <a:pt x="467" y="84"/>
                  </a:lnTo>
                  <a:lnTo>
                    <a:pt x="468" y="84"/>
                  </a:lnTo>
                  <a:lnTo>
                    <a:pt x="468" y="84"/>
                  </a:lnTo>
                  <a:lnTo>
                    <a:pt x="469" y="84"/>
                  </a:lnTo>
                  <a:lnTo>
                    <a:pt x="469" y="84"/>
                  </a:lnTo>
                  <a:lnTo>
                    <a:pt x="470" y="84"/>
                  </a:lnTo>
                  <a:lnTo>
                    <a:pt x="470" y="84"/>
                  </a:lnTo>
                  <a:lnTo>
                    <a:pt x="471" y="84"/>
                  </a:lnTo>
                  <a:lnTo>
                    <a:pt x="471" y="84"/>
                  </a:lnTo>
                  <a:lnTo>
                    <a:pt x="472" y="84"/>
                  </a:lnTo>
                  <a:lnTo>
                    <a:pt x="472" y="84"/>
                  </a:lnTo>
                  <a:lnTo>
                    <a:pt x="473" y="84"/>
                  </a:lnTo>
                  <a:lnTo>
                    <a:pt x="473" y="84"/>
                  </a:lnTo>
                  <a:lnTo>
                    <a:pt x="474" y="84"/>
                  </a:lnTo>
                  <a:lnTo>
                    <a:pt x="474" y="84"/>
                  </a:lnTo>
                  <a:lnTo>
                    <a:pt x="475" y="84"/>
                  </a:lnTo>
                  <a:lnTo>
                    <a:pt x="475" y="84"/>
                  </a:lnTo>
                  <a:lnTo>
                    <a:pt x="476" y="84"/>
                  </a:lnTo>
                  <a:lnTo>
                    <a:pt x="476" y="84"/>
                  </a:lnTo>
                  <a:lnTo>
                    <a:pt x="477" y="84"/>
                  </a:lnTo>
                  <a:lnTo>
                    <a:pt x="477" y="84"/>
                  </a:lnTo>
                  <a:lnTo>
                    <a:pt x="478" y="84"/>
                  </a:lnTo>
                  <a:lnTo>
                    <a:pt x="478" y="84"/>
                  </a:lnTo>
                  <a:lnTo>
                    <a:pt x="479" y="84"/>
                  </a:lnTo>
                  <a:lnTo>
                    <a:pt x="479" y="84"/>
                  </a:lnTo>
                  <a:lnTo>
                    <a:pt x="480" y="84"/>
                  </a:lnTo>
                  <a:lnTo>
                    <a:pt x="480" y="84"/>
                  </a:lnTo>
                  <a:lnTo>
                    <a:pt x="481" y="84"/>
                  </a:lnTo>
                  <a:lnTo>
                    <a:pt x="481" y="84"/>
                  </a:lnTo>
                  <a:lnTo>
                    <a:pt x="482" y="84"/>
                  </a:lnTo>
                  <a:lnTo>
                    <a:pt x="482" y="84"/>
                  </a:lnTo>
                  <a:lnTo>
                    <a:pt x="483" y="84"/>
                  </a:lnTo>
                  <a:lnTo>
                    <a:pt x="483" y="84"/>
                  </a:lnTo>
                  <a:lnTo>
                    <a:pt x="484" y="84"/>
                  </a:lnTo>
                  <a:lnTo>
                    <a:pt x="484" y="84"/>
                  </a:lnTo>
                  <a:lnTo>
                    <a:pt x="485" y="84"/>
                  </a:lnTo>
                  <a:lnTo>
                    <a:pt x="485" y="84"/>
                  </a:lnTo>
                  <a:lnTo>
                    <a:pt x="486" y="84"/>
                  </a:lnTo>
                  <a:lnTo>
                    <a:pt x="486" y="84"/>
                  </a:lnTo>
                  <a:lnTo>
                    <a:pt x="487" y="84"/>
                  </a:lnTo>
                  <a:lnTo>
                    <a:pt x="487" y="84"/>
                  </a:lnTo>
                  <a:lnTo>
                    <a:pt x="488" y="84"/>
                  </a:lnTo>
                  <a:lnTo>
                    <a:pt x="488" y="84"/>
                  </a:lnTo>
                  <a:lnTo>
                    <a:pt x="489" y="84"/>
                  </a:lnTo>
                  <a:lnTo>
                    <a:pt x="489" y="84"/>
                  </a:lnTo>
                  <a:lnTo>
                    <a:pt x="490" y="84"/>
                  </a:lnTo>
                  <a:lnTo>
                    <a:pt x="490" y="84"/>
                  </a:lnTo>
                  <a:lnTo>
                    <a:pt x="491" y="84"/>
                  </a:lnTo>
                  <a:lnTo>
                    <a:pt x="491" y="84"/>
                  </a:lnTo>
                  <a:lnTo>
                    <a:pt x="492" y="75"/>
                  </a:lnTo>
                  <a:lnTo>
                    <a:pt x="492" y="50"/>
                  </a:lnTo>
                  <a:lnTo>
                    <a:pt x="493" y="18"/>
                  </a:lnTo>
                  <a:lnTo>
                    <a:pt x="493" y="0"/>
                  </a:lnTo>
                  <a:lnTo>
                    <a:pt x="494" y="13"/>
                  </a:lnTo>
                  <a:lnTo>
                    <a:pt x="494" y="44"/>
                  </a:lnTo>
                  <a:lnTo>
                    <a:pt x="495" y="71"/>
                  </a:lnTo>
                  <a:lnTo>
                    <a:pt x="495" y="83"/>
                  </a:lnTo>
                  <a:lnTo>
                    <a:pt x="496" y="84"/>
                  </a:lnTo>
                  <a:lnTo>
                    <a:pt x="496" y="84"/>
                  </a:lnTo>
                  <a:lnTo>
                    <a:pt x="497" y="84"/>
                  </a:lnTo>
                  <a:lnTo>
                    <a:pt x="497" y="84"/>
                  </a:lnTo>
                  <a:lnTo>
                    <a:pt x="498" y="84"/>
                  </a:lnTo>
                  <a:lnTo>
                    <a:pt x="498" y="84"/>
                  </a:lnTo>
                  <a:lnTo>
                    <a:pt x="499" y="84"/>
                  </a:lnTo>
                  <a:lnTo>
                    <a:pt x="499" y="84"/>
                  </a:lnTo>
                  <a:lnTo>
                    <a:pt x="500" y="84"/>
                  </a:lnTo>
                  <a:lnTo>
                    <a:pt x="500" y="84"/>
                  </a:lnTo>
                  <a:lnTo>
                    <a:pt x="501" y="84"/>
                  </a:lnTo>
                  <a:lnTo>
                    <a:pt x="501" y="84"/>
                  </a:lnTo>
                  <a:lnTo>
                    <a:pt x="502" y="84"/>
                  </a:lnTo>
                  <a:lnTo>
                    <a:pt x="502" y="84"/>
                  </a:lnTo>
                  <a:lnTo>
                    <a:pt x="503" y="84"/>
                  </a:lnTo>
                  <a:lnTo>
                    <a:pt x="503" y="84"/>
                  </a:lnTo>
                  <a:lnTo>
                    <a:pt x="504" y="84"/>
                  </a:lnTo>
                  <a:lnTo>
                    <a:pt x="504" y="84"/>
                  </a:lnTo>
                  <a:lnTo>
                    <a:pt x="505" y="84"/>
                  </a:lnTo>
                  <a:lnTo>
                    <a:pt x="505" y="84"/>
                  </a:lnTo>
                  <a:lnTo>
                    <a:pt x="506" y="84"/>
                  </a:lnTo>
                  <a:lnTo>
                    <a:pt x="506" y="84"/>
                  </a:lnTo>
                  <a:lnTo>
                    <a:pt x="507" y="84"/>
                  </a:lnTo>
                  <a:lnTo>
                    <a:pt x="507" y="84"/>
                  </a:lnTo>
                  <a:lnTo>
                    <a:pt x="508" y="84"/>
                  </a:lnTo>
                  <a:lnTo>
                    <a:pt x="508" y="84"/>
                  </a:lnTo>
                  <a:lnTo>
                    <a:pt x="509" y="84"/>
                  </a:lnTo>
                  <a:lnTo>
                    <a:pt x="509" y="84"/>
                  </a:lnTo>
                  <a:lnTo>
                    <a:pt x="510" y="84"/>
                  </a:lnTo>
                  <a:lnTo>
                    <a:pt x="510" y="84"/>
                  </a:lnTo>
                  <a:lnTo>
                    <a:pt x="511" y="84"/>
                  </a:lnTo>
                  <a:lnTo>
                    <a:pt x="511" y="84"/>
                  </a:lnTo>
                  <a:lnTo>
                    <a:pt x="512" y="84"/>
                  </a:lnTo>
                  <a:lnTo>
                    <a:pt x="512" y="84"/>
                  </a:lnTo>
                  <a:lnTo>
                    <a:pt x="513" y="84"/>
                  </a:lnTo>
                  <a:lnTo>
                    <a:pt x="513" y="84"/>
                  </a:lnTo>
                  <a:lnTo>
                    <a:pt x="514" y="84"/>
                  </a:lnTo>
                  <a:lnTo>
                    <a:pt x="514" y="84"/>
                  </a:lnTo>
                  <a:lnTo>
                    <a:pt x="515" y="84"/>
                  </a:lnTo>
                  <a:lnTo>
                    <a:pt x="515" y="84"/>
                  </a:lnTo>
                  <a:lnTo>
                    <a:pt x="516" y="84"/>
                  </a:lnTo>
                  <a:lnTo>
                    <a:pt x="516" y="84"/>
                  </a:lnTo>
                  <a:lnTo>
                    <a:pt x="517" y="84"/>
                  </a:lnTo>
                  <a:lnTo>
                    <a:pt x="517" y="84"/>
                  </a:lnTo>
                  <a:lnTo>
                    <a:pt x="518" y="84"/>
                  </a:lnTo>
                  <a:lnTo>
                    <a:pt x="518" y="84"/>
                  </a:lnTo>
                  <a:lnTo>
                    <a:pt x="519" y="84"/>
                  </a:lnTo>
                  <a:lnTo>
                    <a:pt x="519" y="84"/>
                  </a:lnTo>
                  <a:lnTo>
                    <a:pt x="520" y="84"/>
                  </a:lnTo>
                  <a:lnTo>
                    <a:pt x="520" y="84"/>
                  </a:lnTo>
                  <a:lnTo>
                    <a:pt x="521" y="84"/>
                  </a:lnTo>
                  <a:lnTo>
                    <a:pt x="521" y="84"/>
                  </a:lnTo>
                  <a:lnTo>
                    <a:pt x="522" y="84"/>
                  </a:lnTo>
                  <a:lnTo>
                    <a:pt x="522" y="84"/>
                  </a:lnTo>
                  <a:lnTo>
                    <a:pt x="523" y="84"/>
                  </a:lnTo>
                  <a:lnTo>
                    <a:pt x="523" y="84"/>
                  </a:lnTo>
                  <a:lnTo>
                    <a:pt x="524" y="84"/>
                  </a:lnTo>
                  <a:lnTo>
                    <a:pt x="524" y="84"/>
                  </a:lnTo>
                  <a:lnTo>
                    <a:pt x="525" y="84"/>
                  </a:lnTo>
                  <a:lnTo>
                    <a:pt x="525" y="84"/>
                  </a:lnTo>
                  <a:lnTo>
                    <a:pt x="526" y="84"/>
                  </a:lnTo>
                  <a:lnTo>
                    <a:pt x="526" y="84"/>
                  </a:lnTo>
                  <a:lnTo>
                    <a:pt x="527" y="84"/>
                  </a:lnTo>
                  <a:lnTo>
                    <a:pt x="527" y="84"/>
                  </a:lnTo>
                  <a:lnTo>
                    <a:pt x="528" y="84"/>
                  </a:lnTo>
                  <a:lnTo>
                    <a:pt x="528" y="84"/>
                  </a:lnTo>
                  <a:lnTo>
                    <a:pt x="529" y="84"/>
                  </a:lnTo>
                  <a:lnTo>
                    <a:pt x="529" y="84"/>
                  </a:lnTo>
                  <a:lnTo>
                    <a:pt x="530" y="84"/>
                  </a:lnTo>
                  <a:lnTo>
                    <a:pt x="530" y="84"/>
                  </a:lnTo>
                  <a:lnTo>
                    <a:pt x="531" y="84"/>
                  </a:lnTo>
                  <a:lnTo>
                    <a:pt x="531" y="84"/>
                  </a:lnTo>
                  <a:lnTo>
                    <a:pt x="532" y="84"/>
                  </a:lnTo>
                  <a:lnTo>
                    <a:pt x="532" y="84"/>
                  </a:lnTo>
                  <a:lnTo>
                    <a:pt x="533" y="84"/>
                  </a:lnTo>
                  <a:lnTo>
                    <a:pt x="533" y="84"/>
                  </a:lnTo>
                  <a:lnTo>
                    <a:pt x="534" y="84"/>
                  </a:lnTo>
                  <a:lnTo>
                    <a:pt x="534" y="84"/>
                  </a:lnTo>
                  <a:lnTo>
                    <a:pt x="535" y="84"/>
                  </a:lnTo>
                  <a:lnTo>
                    <a:pt x="535" y="84"/>
                  </a:lnTo>
                  <a:lnTo>
                    <a:pt x="536" y="84"/>
                  </a:lnTo>
                  <a:lnTo>
                    <a:pt x="536" y="84"/>
                  </a:lnTo>
                  <a:lnTo>
                    <a:pt x="537" y="84"/>
                  </a:lnTo>
                  <a:lnTo>
                    <a:pt x="537" y="84"/>
                  </a:lnTo>
                  <a:lnTo>
                    <a:pt x="538" y="84"/>
                  </a:lnTo>
                  <a:lnTo>
                    <a:pt x="538" y="84"/>
                  </a:lnTo>
                  <a:lnTo>
                    <a:pt x="539" y="84"/>
                  </a:lnTo>
                  <a:lnTo>
                    <a:pt x="539" y="84"/>
                  </a:lnTo>
                  <a:lnTo>
                    <a:pt x="540" y="84"/>
                  </a:lnTo>
                  <a:lnTo>
                    <a:pt x="540" y="84"/>
                  </a:lnTo>
                  <a:lnTo>
                    <a:pt x="541" y="84"/>
                  </a:lnTo>
                  <a:lnTo>
                    <a:pt x="541" y="84"/>
                  </a:lnTo>
                  <a:lnTo>
                    <a:pt x="542" y="84"/>
                  </a:lnTo>
                  <a:lnTo>
                    <a:pt x="542" y="84"/>
                  </a:lnTo>
                  <a:lnTo>
                    <a:pt x="543" y="84"/>
                  </a:lnTo>
                  <a:lnTo>
                    <a:pt x="543" y="84"/>
                  </a:lnTo>
                  <a:lnTo>
                    <a:pt x="544" y="84"/>
                  </a:lnTo>
                  <a:lnTo>
                    <a:pt x="544" y="84"/>
                  </a:lnTo>
                  <a:lnTo>
                    <a:pt x="545" y="84"/>
                  </a:lnTo>
                  <a:lnTo>
                    <a:pt x="545" y="84"/>
                  </a:lnTo>
                  <a:lnTo>
                    <a:pt x="546" y="84"/>
                  </a:lnTo>
                  <a:lnTo>
                    <a:pt x="546" y="84"/>
                  </a:lnTo>
                  <a:lnTo>
                    <a:pt x="547" y="84"/>
                  </a:lnTo>
                  <a:lnTo>
                    <a:pt x="547" y="84"/>
                  </a:lnTo>
                  <a:lnTo>
                    <a:pt x="548" y="84"/>
                  </a:lnTo>
                  <a:lnTo>
                    <a:pt x="548" y="84"/>
                  </a:lnTo>
                  <a:lnTo>
                    <a:pt x="549" y="84"/>
                  </a:lnTo>
                  <a:lnTo>
                    <a:pt x="549" y="84"/>
                  </a:lnTo>
                  <a:lnTo>
                    <a:pt x="550" y="84"/>
                  </a:lnTo>
                  <a:lnTo>
                    <a:pt x="550" y="84"/>
                  </a:lnTo>
                  <a:lnTo>
                    <a:pt x="551" y="84"/>
                  </a:lnTo>
                  <a:lnTo>
                    <a:pt x="551" y="84"/>
                  </a:lnTo>
                  <a:lnTo>
                    <a:pt x="552" y="84"/>
                  </a:lnTo>
                  <a:lnTo>
                    <a:pt x="552" y="84"/>
                  </a:lnTo>
                  <a:lnTo>
                    <a:pt x="553" y="84"/>
                  </a:lnTo>
                  <a:lnTo>
                    <a:pt x="553" y="84"/>
                  </a:lnTo>
                  <a:lnTo>
                    <a:pt x="554" y="84"/>
                  </a:lnTo>
                  <a:lnTo>
                    <a:pt x="554" y="84"/>
                  </a:lnTo>
                  <a:lnTo>
                    <a:pt x="555" y="84"/>
                  </a:lnTo>
                  <a:lnTo>
                    <a:pt x="555" y="84"/>
                  </a:lnTo>
                  <a:lnTo>
                    <a:pt x="556" y="84"/>
                  </a:lnTo>
                  <a:lnTo>
                    <a:pt x="556" y="84"/>
                  </a:lnTo>
                  <a:lnTo>
                    <a:pt x="557" y="84"/>
                  </a:lnTo>
                  <a:lnTo>
                    <a:pt x="557" y="84"/>
                  </a:lnTo>
                  <a:lnTo>
                    <a:pt x="558" y="84"/>
                  </a:lnTo>
                  <a:lnTo>
                    <a:pt x="558" y="84"/>
                  </a:lnTo>
                  <a:lnTo>
                    <a:pt x="559" y="84"/>
                  </a:lnTo>
                  <a:lnTo>
                    <a:pt x="559" y="84"/>
                  </a:lnTo>
                  <a:lnTo>
                    <a:pt x="560" y="84"/>
                  </a:lnTo>
                  <a:lnTo>
                    <a:pt x="560" y="84"/>
                  </a:lnTo>
                  <a:lnTo>
                    <a:pt x="561" y="84"/>
                  </a:lnTo>
                  <a:lnTo>
                    <a:pt x="561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63" y="84"/>
                  </a:lnTo>
                  <a:lnTo>
                    <a:pt x="563" y="84"/>
                  </a:lnTo>
                  <a:lnTo>
                    <a:pt x="564" y="84"/>
                  </a:lnTo>
                  <a:lnTo>
                    <a:pt x="564" y="84"/>
                  </a:lnTo>
                  <a:lnTo>
                    <a:pt x="565" y="84"/>
                  </a:lnTo>
                  <a:lnTo>
                    <a:pt x="565" y="84"/>
                  </a:lnTo>
                  <a:lnTo>
                    <a:pt x="566" y="84"/>
                  </a:lnTo>
                  <a:lnTo>
                    <a:pt x="566" y="84"/>
                  </a:lnTo>
                  <a:lnTo>
                    <a:pt x="567" y="84"/>
                  </a:lnTo>
                  <a:lnTo>
                    <a:pt x="567" y="84"/>
                  </a:lnTo>
                  <a:lnTo>
                    <a:pt x="568" y="84"/>
                  </a:lnTo>
                  <a:lnTo>
                    <a:pt x="568" y="84"/>
                  </a:lnTo>
                  <a:lnTo>
                    <a:pt x="569" y="84"/>
                  </a:lnTo>
                  <a:lnTo>
                    <a:pt x="569" y="84"/>
                  </a:lnTo>
                  <a:lnTo>
                    <a:pt x="570" y="84"/>
                  </a:lnTo>
                  <a:lnTo>
                    <a:pt x="570" y="84"/>
                  </a:lnTo>
                  <a:lnTo>
                    <a:pt x="571" y="84"/>
                  </a:lnTo>
                  <a:lnTo>
                    <a:pt x="571" y="84"/>
                  </a:lnTo>
                  <a:lnTo>
                    <a:pt x="572" y="84"/>
                  </a:lnTo>
                  <a:lnTo>
                    <a:pt x="572" y="84"/>
                  </a:lnTo>
                  <a:lnTo>
                    <a:pt x="573" y="84"/>
                  </a:lnTo>
                  <a:lnTo>
                    <a:pt x="573" y="84"/>
                  </a:lnTo>
                  <a:lnTo>
                    <a:pt x="574" y="84"/>
                  </a:lnTo>
                  <a:lnTo>
                    <a:pt x="574" y="84"/>
                  </a:lnTo>
                  <a:lnTo>
                    <a:pt x="575" y="84"/>
                  </a:lnTo>
                  <a:lnTo>
                    <a:pt x="575" y="84"/>
                  </a:lnTo>
                  <a:lnTo>
                    <a:pt x="576" y="84"/>
                  </a:lnTo>
                  <a:lnTo>
                    <a:pt x="576" y="84"/>
                  </a:lnTo>
                  <a:lnTo>
                    <a:pt x="577" y="84"/>
                  </a:lnTo>
                  <a:lnTo>
                    <a:pt x="577" y="84"/>
                  </a:lnTo>
                  <a:lnTo>
                    <a:pt x="578" y="84"/>
                  </a:lnTo>
                  <a:lnTo>
                    <a:pt x="578" y="84"/>
                  </a:lnTo>
                  <a:lnTo>
                    <a:pt x="579" y="84"/>
                  </a:lnTo>
                  <a:lnTo>
                    <a:pt x="579" y="84"/>
                  </a:lnTo>
                  <a:lnTo>
                    <a:pt x="580" y="84"/>
                  </a:lnTo>
                  <a:lnTo>
                    <a:pt x="580" y="84"/>
                  </a:lnTo>
                  <a:lnTo>
                    <a:pt x="581" y="84"/>
                  </a:lnTo>
                  <a:lnTo>
                    <a:pt x="581" y="84"/>
                  </a:lnTo>
                  <a:lnTo>
                    <a:pt x="582" y="84"/>
                  </a:lnTo>
                  <a:lnTo>
                    <a:pt x="582" y="84"/>
                  </a:lnTo>
                  <a:lnTo>
                    <a:pt x="583" y="84"/>
                  </a:lnTo>
                  <a:lnTo>
                    <a:pt x="583" y="84"/>
                  </a:lnTo>
                  <a:lnTo>
                    <a:pt x="584" y="84"/>
                  </a:lnTo>
                  <a:lnTo>
                    <a:pt x="584" y="84"/>
                  </a:lnTo>
                  <a:lnTo>
                    <a:pt x="585" y="84"/>
                  </a:lnTo>
                  <a:lnTo>
                    <a:pt x="585" y="84"/>
                  </a:lnTo>
                  <a:lnTo>
                    <a:pt x="586" y="84"/>
                  </a:lnTo>
                  <a:lnTo>
                    <a:pt x="586" y="84"/>
                  </a:lnTo>
                  <a:lnTo>
                    <a:pt x="587" y="84"/>
                  </a:lnTo>
                  <a:lnTo>
                    <a:pt x="587" y="84"/>
                  </a:lnTo>
                  <a:lnTo>
                    <a:pt x="588" y="84"/>
                  </a:lnTo>
                  <a:lnTo>
                    <a:pt x="588" y="84"/>
                  </a:lnTo>
                  <a:lnTo>
                    <a:pt x="589" y="84"/>
                  </a:lnTo>
                  <a:lnTo>
                    <a:pt x="589" y="84"/>
                  </a:lnTo>
                  <a:lnTo>
                    <a:pt x="590" y="84"/>
                  </a:lnTo>
                  <a:lnTo>
                    <a:pt x="590" y="84"/>
                  </a:lnTo>
                  <a:lnTo>
                    <a:pt x="591" y="84"/>
                  </a:lnTo>
                  <a:lnTo>
                    <a:pt x="591" y="84"/>
                  </a:lnTo>
                  <a:lnTo>
                    <a:pt x="592" y="84"/>
                  </a:lnTo>
                  <a:lnTo>
                    <a:pt x="592" y="84"/>
                  </a:lnTo>
                  <a:lnTo>
                    <a:pt x="593" y="84"/>
                  </a:lnTo>
                  <a:lnTo>
                    <a:pt x="593" y="84"/>
                  </a:lnTo>
                  <a:lnTo>
                    <a:pt x="594" y="84"/>
                  </a:lnTo>
                  <a:lnTo>
                    <a:pt x="594" y="84"/>
                  </a:lnTo>
                  <a:lnTo>
                    <a:pt x="595" y="84"/>
                  </a:lnTo>
                  <a:lnTo>
                    <a:pt x="595" y="84"/>
                  </a:lnTo>
                  <a:lnTo>
                    <a:pt x="596" y="84"/>
                  </a:lnTo>
                  <a:lnTo>
                    <a:pt x="596" y="84"/>
                  </a:lnTo>
                  <a:lnTo>
                    <a:pt x="597" y="84"/>
                  </a:lnTo>
                  <a:lnTo>
                    <a:pt x="597" y="84"/>
                  </a:lnTo>
                  <a:lnTo>
                    <a:pt x="598" y="84"/>
                  </a:lnTo>
                  <a:lnTo>
                    <a:pt x="598" y="84"/>
                  </a:lnTo>
                  <a:lnTo>
                    <a:pt x="599" y="84"/>
                  </a:lnTo>
                  <a:lnTo>
                    <a:pt x="599" y="84"/>
                  </a:lnTo>
                  <a:lnTo>
                    <a:pt x="600" y="84"/>
                  </a:lnTo>
                  <a:lnTo>
                    <a:pt x="600" y="84"/>
                  </a:lnTo>
                  <a:lnTo>
                    <a:pt x="601" y="84"/>
                  </a:lnTo>
                  <a:lnTo>
                    <a:pt x="601" y="84"/>
                  </a:lnTo>
                  <a:lnTo>
                    <a:pt x="602" y="84"/>
                  </a:lnTo>
                  <a:lnTo>
                    <a:pt x="602" y="84"/>
                  </a:lnTo>
                  <a:lnTo>
                    <a:pt x="603" y="84"/>
                  </a:lnTo>
                  <a:lnTo>
                    <a:pt x="603" y="84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5" y="84"/>
                  </a:lnTo>
                  <a:lnTo>
                    <a:pt x="605" y="84"/>
                  </a:lnTo>
                  <a:lnTo>
                    <a:pt x="606" y="84"/>
                  </a:lnTo>
                  <a:lnTo>
                    <a:pt x="606" y="84"/>
                  </a:lnTo>
                  <a:lnTo>
                    <a:pt x="607" y="84"/>
                  </a:lnTo>
                  <a:lnTo>
                    <a:pt x="607" y="84"/>
                  </a:lnTo>
                  <a:lnTo>
                    <a:pt x="608" y="84"/>
                  </a:lnTo>
                  <a:lnTo>
                    <a:pt x="608" y="84"/>
                  </a:lnTo>
                  <a:lnTo>
                    <a:pt x="609" y="84"/>
                  </a:lnTo>
                  <a:lnTo>
                    <a:pt x="609" y="84"/>
                  </a:lnTo>
                  <a:lnTo>
                    <a:pt x="610" y="84"/>
                  </a:lnTo>
                  <a:lnTo>
                    <a:pt x="610" y="84"/>
                  </a:lnTo>
                  <a:lnTo>
                    <a:pt x="611" y="84"/>
                  </a:lnTo>
                  <a:lnTo>
                    <a:pt x="611" y="84"/>
                  </a:lnTo>
                  <a:lnTo>
                    <a:pt x="612" y="84"/>
                  </a:lnTo>
                  <a:lnTo>
                    <a:pt x="612" y="84"/>
                  </a:lnTo>
                  <a:lnTo>
                    <a:pt x="613" y="84"/>
                  </a:lnTo>
                  <a:lnTo>
                    <a:pt x="613" y="84"/>
                  </a:lnTo>
                  <a:lnTo>
                    <a:pt x="614" y="84"/>
                  </a:lnTo>
                  <a:lnTo>
                    <a:pt x="614" y="84"/>
                  </a:lnTo>
                  <a:lnTo>
                    <a:pt x="615" y="84"/>
                  </a:lnTo>
                  <a:lnTo>
                    <a:pt x="615" y="84"/>
                  </a:lnTo>
                  <a:lnTo>
                    <a:pt x="616" y="84"/>
                  </a:lnTo>
                  <a:lnTo>
                    <a:pt x="616" y="84"/>
                  </a:lnTo>
                  <a:lnTo>
                    <a:pt x="617" y="84"/>
                  </a:lnTo>
                  <a:lnTo>
                    <a:pt x="617" y="84"/>
                  </a:lnTo>
                  <a:lnTo>
                    <a:pt x="618" y="84"/>
                  </a:lnTo>
                  <a:lnTo>
                    <a:pt x="618" y="84"/>
                  </a:lnTo>
                  <a:lnTo>
                    <a:pt x="619" y="84"/>
                  </a:lnTo>
                  <a:lnTo>
                    <a:pt x="619" y="84"/>
                  </a:lnTo>
                  <a:lnTo>
                    <a:pt x="620" y="84"/>
                  </a:lnTo>
                  <a:lnTo>
                    <a:pt x="620" y="84"/>
                  </a:lnTo>
                  <a:lnTo>
                    <a:pt x="621" y="84"/>
                  </a:lnTo>
                  <a:lnTo>
                    <a:pt x="621" y="84"/>
                  </a:lnTo>
                  <a:lnTo>
                    <a:pt x="622" y="84"/>
                  </a:lnTo>
                  <a:lnTo>
                    <a:pt x="622" y="84"/>
                  </a:lnTo>
                  <a:lnTo>
                    <a:pt x="623" y="84"/>
                  </a:lnTo>
                  <a:lnTo>
                    <a:pt x="623" y="84"/>
                  </a:lnTo>
                  <a:lnTo>
                    <a:pt x="624" y="84"/>
                  </a:lnTo>
                  <a:lnTo>
                    <a:pt x="624" y="84"/>
                  </a:lnTo>
                  <a:lnTo>
                    <a:pt x="625" y="84"/>
                  </a:lnTo>
                  <a:lnTo>
                    <a:pt x="625" y="84"/>
                  </a:lnTo>
                  <a:lnTo>
                    <a:pt x="626" y="84"/>
                  </a:lnTo>
                  <a:lnTo>
                    <a:pt x="626" y="84"/>
                  </a:lnTo>
                  <a:lnTo>
                    <a:pt x="627" y="84"/>
                  </a:lnTo>
                  <a:lnTo>
                    <a:pt x="627" y="84"/>
                  </a:lnTo>
                  <a:lnTo>
                    <a:pt x="628" y="84"/>
                  </a:lnTo>
                  <a:lnTo>
                    <a:pt x="628" y="84"/>
                  </a:lnTo>
                  <a:lnTo>
                    <a:pt x="629" y="84"/>
                  </a:lnTo>
                  <a:lnTo>
                    <a:pt x="629" y="84"/>
                  </a:lnTo>
                  <a:lnTo>
                    <a:pt x="630" y="84"/>
                  </a:lnTo>
                  <a:lnTo>
                    <a:pt x="630" y="75"/>
                  </a:lnTo>
                  <a:lnTo>
                    <a:pt x="631" y="55"/>
                  </a:lnTo>
                  <a:lnTo>
                    <a:pt x="631" y="31"/>
                  </a:lnTo>
                  <a:lnTo>
                    <a:pt x="632" y="21"/>
                  </a:lnTo>
                  <a:lnTo>
                    <a:pt x="632" y="34"/>
                  </a:lnTo>
                  <a:lnTo>
                    <a:pt x="633" y="58"/>
                  </a:lnTo>
                  <a:lnTo>
                    <a:pt x="633" y="77"/>
                  </a:lnTo>
                  <a:lnTo>
                    <a:pt x="634" y="83"/>
                  </a:lnTo>
                  <a:lnTo>
                    <a:pt x="634" y="84"/>
                  </a:lnTo>
                  <a:lnTo>
                    <a:pt x="635" y="84"/>
                  </a:lnTo>
                  <a:lnTo>
                    <a:pt x="635" y="84"/>
                  </a:lnTo>
                  <a:lnTo>
                    <a:pt x="636" y="84"/>
                  </a:lnTo>
                  <a:lnTo>
                    <a:pt x="636" y="84"/>
                  </a:lnTo>
                  <a:lnTo>
                    <a:pt x="637" y="84"/>
                  </a:lnTo>
                  <a:lnTo>
                    <a:pt x="637" y="84"/>
                  </a:lnTo>
                  <a:lnTo>
                    <a:pt x="638" y="84"/>
                  </a:lnTo>
                  <a:lnTo>
                    <a:pt x="638" y="84"/>
                  </a:lnTo>
                  <a:lnTo>
                    <a:pt x="639" y="84"/>
                  </a:lnTo>
                  <a:lnTo>
                    <a:pt x="639" y="84"/>
                  </a:lnTo>
                  <a:lnTo>
                    <a:pt x="640" y="84"/>
                  </a:lnTo>
                  <a:lnTo>
                    <a:pt x="640" y="84"/>
                  </a:lnTo>
                  <a:lnTo>
                    <a:pt x="641" y="84"/>
                  </a:lnTo>
                  <a:lnTo>
                    <a:pt x="641" y="84"/>
                  </a:lnTo>
                  <a:lnTo>
                    <a:pt x="642" y="84"/>
                  </a:lnTo>
                  <a:lnTo>
                    <a:pt x="642" y="84"/>
                  </a:lnTo>
                  <a:lnTo>
                    <a:pt x="643" y="84"/>
                  </a:lnTo>
                  <a:lnTo>
                    <a:pt x="643" y="84"/>
                  </a:lnTo>
                  <a:lnTo>
                    <a:pt x="644" y="84"/>
                  </a:lnTo>
                  <a:lnTo>
                    <a:pt x="644" y="84"/>
                  </a:lnTo>
                  <a:lnTo>
                    <a:pt x="645" y="84"/>
                  </a:lnTo>
                  <a:lnTo>
                    <a:pt x="645" y="84"/>
                  </a:lnTo>
                  <a:lnTo>
                    <a:pt x="646" y="84"/>
                  </a:lnTo>
                  <a:lnTo>
                    <a:pt x="646" y="84"/>
                  </a:lnTo>
                  <a:lnTo>
                    <a:pt x="647" y="84"/>
                  </a:lnTo>
                  <a:lnTo>
                    <a:pt x="647" y="84"/>
                  </a:lnTo>
                  <a:lnTo>
                    <a:pt x="648" y="84"/>
                  </a:lnTo>
                  <a:lnTo>
                    <a:pt x="648" y="84"/>
                  </a:lnTo>
                  <a:lnTo>
                    <a:pt x="649" y="84"/>
                  </a:lnTo>
                  <a:lnTo>
                    <a:pt x="649" y="84"/>
                  </a:lnTo>
                  <a:lnTo>
                    <a:pt x="650" y="84"/>
                  </a:lnTo>
                  <a:lnTo>
                    <a:pt x="650" y="84"/>
                  </a:lnTo>
                  <a:lnTo>
                    <a:pt x="651" y="84"/>
                  </a:lnTo>
                  <a:lnTo>
                    <a:pt x="651" y="84"/>
                  </a:lnTo>
                  <a:lnTo>
                    <a:pt x="652" y="84"/>
                  </a:lnTo>
                  <a:lnTo>
                    <a:pt x="652" y="84"/>
                  </a:lnTo>
                  <a:lnTo>
                    <a:pt x="653" y="84"/>
                  </a:lnTo>
                  <a:lnTo>
                    <a:pt x="653" y="84"/>
                  </a:lnTo>
                  <a:lnTo>
                    <a:pt x="654" y="84"/>
                  </a:lnTo>
                  <a:lnTo>
                    <a:pt x="654" y="84"/>
                  </a:lnTo>
                  <a:lnTo>
                    <a:pt x="655" y="84"/>
                  </a:lnTo>
                  <a:lnTo>
                    <a:pt x="655" y="84"/>
                  </a:lnTo>
                  <a:lnTo>
                    <a:pt x="656" y="84"/>
                  </a:lnTo>
                  <a:lnTo>
                    <a:pt x="656" y="84"/>
                  </a:lnTo>
                  <a:lnTo>
                    <a:pt x="657" y="84"/>
                  </a:lnTo>
                  <a:lnTo>
                    <a:pt x="657" y="84"/>
                  </a:lnTo>
                  <a:lnTo>
                    <a:pt x="658" y="84"/>
                  </a:lnTo>
                  <a:lnTo>
                    <a:pt x="658" y="84"/>
                  </a:lnTo>
                  <a:lnTo>
                    <a:pt x="659" y="84"/>
                  </a:lnTo>
                  <a:lnTo>
                    <a:pt x="659" y="84"/>
                  </a:lnTo>
                  <a:lnTo>
                    <a:pt x="660" y="84"/>
                  </a:lnTo>
                  <a:lnTo>
                    <a:pt x="660" y="84"/>
                  </a:lnTo>
                  <a:lnTo>
                    <a:pt x="661" y="84"/>
                  </a:lnTo>
                  <a:lnTo>
                    <a:pt x="661" y="84"/>
                  </a:lnTo>
                  <a:lnTo>
                    <a:pt x="662" y="84"/>
                  </a:lnTo>
                  <a:lnTo>
                    <a:pt x="662" y="84"/>
                  </a:lnTo>
                  <a:lnTo>
                    <a:pt x="663" y="84"/>
                  </a:lnTo>
                  <a:lnTo>
                    <a:pt x="663" y="84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5" y="84"/>
                  </a:lnTo>
                  <a:lnTo>
                    <a:pt x="665" y="84"/>
                  </a:lnTo>
                  <a:lnTo>
                    <a:pt x="666" y="84"/>
                  </a:lnTo>
                  <a:lnTo>
                    <a:pt x="666" y="84"/>
                  </a:lnTo>
                  <a:lnTo>
                    <a:pt x="667" y="84"/>
                  </a:lnTo>
                  <a:lnTo>
                    <a:pt x="667" y="84"/>
                  </a:lnTo>
                  <a:lnTo>
                    <a:pt x="668" y="84"/>
                  </a:lnTo>
                  <a:lnTo>
                    <a:pt x="668" y="84"/>
                  </a:lnTo>
                  <a:lnTo>
                    <a:pt x="669" y="84"/>
                  </a:lnTo>
                  <a:lnTo>
                    <a:pt x="669" y="84"/>
                  </a:lnTo>
                  <a:lnTo>
                    <a:pt x="670" y="84"/>
                  </a:lnTo>
                  <a:lnTo>
                    <a:pt x="670" y="84"/>
                  </a:lnTo>
                  <a:lnTo>
                    <a:pt x="671" y="84"/>
                  </a:lnTo>
                  <a:lnTo>
                    <a:pt x="671" y="84"/>
                  </a:lnTo>
                  <a:lnTo>
                    <a:pt x="672" y="84"/>
                  </a:lnTo>
                  <a:lnTo>
                    <a:pt x="672" y="84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4" y="84"/>
                  </a:lnTo>
                  <a:lnTo>
                    <a:pt x="674" y="84"/>
                  </a:lnTo>
                  <a:lnTo>
                    <a:pt x="675" y="84"/>
                  </a:lnTo>
                  <a:lnTo>
                    <a:pt x="675" y="8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84"/>
                  </a:lnTo>
                  <a:lnTo>
                    <a:pt x="678" y="84"/>
                  </a:lnTo>
                  <a:lnTo>
                    <a:pt x="679" y="84"/>
                  </a:lnTo>
                  <a:lnTo>
                    <a:pt x="679" y="84"/>
                  </a:lnTo>
                  <a:lnTo>
                    <a:pt x="680" y="84"/>
                  </a:lnTo>
                  <a:lnTo>
                    <a:pt x="680" y="84"/>
                  </a:lnTo>
                  <a:lnTo>
                    <a:pt x="681" y="84"/>
                  </a:lnTo>
                  <a:lnTo>
                    <a:pt x="681" y="84"/>
                  </a:lnTo>
                  <a:lnTo>
                    <a:pt x="682" y="84"/>
                  </a:lnTo>
                  <a:lnTo>
                    <a:pt x="682" y="84"/>
                  </a:lnTo>
                  <a:lnTo>
                    <a:pt x="683" y="84"/>
                  </a:lnTo>
                  <a:lnTo>
                    <a:pt x="683" y="84"/>
                  </a:lnTo>
                  <a:lnTo>
                    <a:pt x="684" y="84"/>
                  </a:lnTo>
                  <a:lnTo>
                    <a:pt x="684" y="84"/>
                  </a:lnTo>
                  <a:lnTo>
                    <a:pt x="685" y="84"/>
                  </a:lnTo>
                  <a:lnTo>
                    <a:pt x="685" y="84"/>
                  </a:lnTo>
                  <a:lnTo>
                    <a:pt x="686" y="84"/>
                  </a:lnTo>
                  <a:lnTo>
                    <a:pt x="686" y="84"/>
                  </a:lnTo>
                  <a:lnTo>
                    <a:pt x="687" y="84"/>
                  </a:lnTo>
                  <a:lnTo>
                    <a:pt x="687" y="84"/>
                  </a:lnTo>
                  <a:lnTo>
                    <a:pt x="688" y="84"/>
                  </a:lnTo>
                  <a:lnTo>
                    <a:pt x="688" y="84"/>
                  </a:lnTo>
                  <a:lnTo>
                    <a:pt x="689" y="84"/>
                  </a:lnTo>
                  <a:lnTo>
                    <a:pt x="689" y="84"/>
                  </a:lnTo>
                  <a:lnTo>
                    <a:pt x="690" y="84"/>
                  </a:lnTo>
                  <a:lnTo>
                    <a:pt x="690" y="84"/>
                  </a:lnTo>
                  <a:lnTo>
                    <a:pt x="691" y="84"/>
                  </a:lnTo>
                  <a:lnTo>
                    <a:pt x="691" y="84"/>
                  </a:lnTo>
                  <a:lnTo>
                    <a:pt x="692" y="84"/>
                  </a:lnTo>
                  <a:lnTo>
                    <a:pt x="692" y="84"/>
                  </a:lnTo>
                  <a:lnTo>
                    <a:pt x="693" y="84"/>
                  </a:lnTo>
                  <a:lnTo>
                    <a:pt x="693" y="84"/>
                  </a:lnTo>
                  <a:lnTo>
                    <a:pt x="694" y="84"/>
                  </a:lnTo>
                  <a:lnTo>
                    <a:pt x="694" y="84"/>
                  </a:lnTo>
                  <a:lnTo>
                    <a:pt x="695" y="84"/>
                  </a:lnTo>
                  <a:lnTo>
                    <a:pt x="695" y="84"/>
                  </a:lnTo>
                  <a:lnTo>
                    <a:pt x="696" y="84"/>
                  </a:lnTo>
                  <a:lnTo>
                    <a:pt x="696" y="84"/>
                  </a:lnTo>
                  <a:lnTo>
                    <a:pt x="697" y="84"/>
                  </a:lnTo>
                  <a:lnTo>
                    <a:pt x="697" y="84"/>
                  </a:lnTo>
                  <a:lnTo>
                    <a:pt x="698" y="84"/>
                  </a:lnTo>
                  <a:lnTo>
                    <a:pt x="698" y="84"/>
                  </a:lnTo>
                  <a:lnTo>
                    <a:pt x="699" y="84"/>
                  </a:lnTo>
                  <a:lnTo>
                    <a:pt x="699" y="84"/>
                  </a:lnTo>
                  <a:lnTo>
                    <a:pt x="700" y="84"/>
                  </a:lnTo>
                  <a:lnTo>
                    <a:pt x="700" y="84"/>
                  </a:lnTo>
                  <a:lnTo>
                    <a:pt x="701" y="84"/>
                  </a:lnTo>
                  <a:lnTo>
                    <a:pt x="701" y="84"/>
                  </a:lnTo>
                  <a:lnTo>
                    <a:pt x="702" y="84"/>
                  </a:lnTo>
                  <a:lnTo>
                    <a:pt x="702" y="84"/>
                  </a:lnTo>
                  <a:lnTo>
                    <a:pt x="703" y="84"/>
                  </a:lnTo>
                  <a:lnTo>
                    <a:pt x="703" y="84"/>
                  </a:lnTo>
                  <a:lnTo>
                    <a:pt x="704" y="84"/>
                  </a:lnTo>
                  <a:lnTo>
                    <a:pt x="704" y="84"/>
                  </a:lnTo>
                  <a:lnTo>
                    <a:pt x="705" y="84"/>
                  </a:lnTo>
                  <a:lnTo>
                    <a:pt x="705" y="84"/>
                  </a:lnTo>
                  <a:lnTo>
                    <a:pt x="706" y="84"/>
                  </a:lnTo>
                  <a:lnTo>
                    <a:pt x="706" y="84"/>
                  </a:lnTo>
                  <a:lnTo>
                    <a:pt x="707" y="84"/>
                  </a:lnTo>
                  <a:lnTo>
                    <a:pt x="707" y="84"/>
                  </a:lnTo>
                  <a:lnTo>
                    <a:pt x="708" y="84"/>
                  </a:lnTo>
                  <a:lnTo>
                    <a:pt x="708" y="84"/>
                  </a:lnTo>
                  <a:lnTo>
                    <a:pt x="709" y="84"/>
                  </a:lnTo>
                  <a:lnTo>
                    <a:pt x="709" y="84"/>
                  </a:lnTo>
                  <a:lnTo>
                    <a:pt x="710" y="84"/>
                  </a:lnTo>
                  <a:lnTo>
                    <a:pt x="710" y="84"/>
                  </a:lnTo>
                  <a:lnTo>
                    <a:pt x="711" y="84"/>
                  </a:lnTo>
                  <a:lnTo>
                    <a:pt x="711" y="84"/>
                  </a:lnTo>
                  <a:lnTo>
                    <a:pt x="712" y="84"/>
                  </a:lnTo>
                  <a:lnTo>
                    <a:pt x="712" y="84"/>
                  </a:lnTo>
                  <a:lnTo>
                    <a:pt x="713" y="84"/>
                  </a:lnTo>
                  <a:lnTo>
                    <a:pt x="713" y="84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15" y="84"/>
                  </a:lnTo>
                  <a:lnTo>
                    <a:pt x="715" y="84"/>
                  </a:lnTo>
                  <a:lnTo>
                    <a:pt x="716" y="84"/>
                  </a:lnTo>
                  <a:lnTo>
                    <a:pt x="716" y="84"/>
                  </a:lnTo>
                  <a:lnTo>
                    <a:pt x="717" y="84"/>
                  </a:lnTo>
                  <a:lnTo>
                    <a:pt x="717" y="84"/>
                  </a:lnTo>
                  <a:lnTo>
                    <a:pt x="718" y="84"/>
                  </a:lnTo>
                  <a:lnTo>
                    <a:pt x="718" y="84"/>
                  </a:lnTo>
                  <a:lnTo>
                    <a:pt x="719" y="84"/>
                  </a:lnTo>
                  <a:lnTo>
                    <a:pt x="719" y="84"/>
                  </a:lnTo>
                  <a:lnTo>
                    <a:pt x="720" y="84"/>
                  </a:lnTo>
                  <a:lnTo>
                    <a:pt x="720" y="84"/>
                  </a:lnTo>
                  <a:lnTo>
                    <a:pt x="721" y="84"/>
                  </a:lnTo>
                  <a:lnTo>
                    <a:pt x="721" y="84"/>
                  </a:lnTo>
                  <a:lnTo>
                    <a:pt x="722" y="84"/>
                  </a:lnTo>
                  <a:lnTo>
                    <a:pt x="722" y="84"/>
                  </a:lnTo>
                  <a:lnTo>
                    <a:pt x="723" y="84"/>
                  </a:lnTo>
                  <a:lnTo>
                    <a:pt x="723" y="84"/>
                  </a:lnTo>
                  <a:lnTo>
                    <a:pt x="724" y="84"/>
                  </a:lnTo>
                  <a:lnTo>
                    <a:pt x="724" y="84"/>
                  </a:lnTo>
                  <a:lnTo>
                    <a:pt x="725" y="84"/>
                  </a:lnTo>
                  <a:lnTo>
                    <a:pt x="725" y="84"/>
                  </a:lnTo>
                  <a:lnTo>
                    <a:pt x="726" y="84"/>
                  </a:lnTo>
                  <a:lnTo>
                    <a:pt x="726" y="84"/>
                  </a:lnTo>
                  <a:lnTo>
                    <a:pt x="727" y="84"/>
                  </a:lnTo>
                  <a:lnTo>
                    <a:pt x="727" y="84"/>
                  </a:lnTo>
                  <a:lnTo>
                    <a:pt x="728" y="84"/>
                  </a:lnTo>
                  <a:lnTo>
                    <a:pt x="728" y="84"/>
                  </a:lnTo>
                  <a:lnTo>
                    <a:pt x="729" y="84"/>
                  </a:lnTo>
                  <a:lnTo>
                    <a:pt x="729" y="84"/>
                  </a:lnTo>
                  <a:lnTo>
                    <a:pt x="730" y="84"/>
                  </a:lnTo>
                  <a:lnTo>
                    <a:pt x="730" y="84"/>
                  </a:lnTo>
                  <a:lnTo>
                    <a:pt x="731" y="84"/>
                  </a:lnTo>
                  <a:lnTo>
                    <a:pt x="731" y="84"/>
                  </a:lnTo>
                  <a:lnTo>
                    <a:pt x="732" y="84"/>
                  </a:lnTo>
                  <a:lnTo>
                    <a:pt x="732" y="84"/>
                  </a:lnTo>
                  <a:lnTo>
                    <a:pt x="733" y="84"/>
                  </a:lnTo>
                  <a:lnTo>
                    <a:pt x="733" y="84"/>
                  </a:lnTo>
                  <a:lnTo>
                    <a:pt x="734" y="84"/>
                  </a:lnTo>
                  <a:lnTo>
                    <a:pt x="734" y="84"/>
                  </a:lnTo>
                  <a:lnTo>
                    <a:pt x="735" y="84"/>
                  </a:lnTo>
                  <a:lnTo>
                    <a:pt x="735" y="84"/>
                  </a:lnTo>
                  <a:lnTo>
                    <a:pt x="736" y="84"/>
                  </a:lnTo>
                  <a:lnTo>
                    <a:pt x="736" y="84"/>
                  </a:lnTo>
                  <a:lnTo>
                    <a:pt x="737" y="84"/>
                  </a:lnTo>
                  <a:lnTo>
                    <a:pt x="737" y="84"/>
                  </a:lnTo>
                  <a:lnTo>
                    <a:pt x="738" y="84"/>
                  </a:lnTo>
                  <a:lnTo>
                    <a:pt x="738" y="84"/>
                  </a:lnTo>
                  <a:lnTo>
                    <a:pt x="739" y="84"/>
                  </a:lnTo>
                  <a:lnTo>
                    <a:pt x="739" y="84"/>
                  </a:lnTo>
                  <a:lnTo>
                    <a:pt x="740" y="84"/>
                  </a:lnTo>
                  <a:lnTo>
                    <a:pt x="740" y="84"/>
                  </a:lnTo>
                  <a:lnTo>
                    <a:pt x="741" y="84"/>
                  </a:lnTo>
                  <a:lnTo>
                    <a:pt x="741" y="84"/>
                  </a:lnTo>
                  <a:lnTo>
                    <a:pt x="742" y="84"/>
                  </a:lnTo>
                  <a:lnTo>
                    <a:pt x="742" y="84"/>
                  </a:lnTo>
                  <a:lnTo>
                    <a:pt x="743" y="84"/>
                  </a:lnTo>
                  <a:lnTo>
                    <a:pt x="743" y="84"/>
                  </a:lnTo>
                  <a:lnTo>
                    <a:pt x="744" y="84"/>
                  </a:lnTo>
                  <a:lnTo>
                    <a:pt x="744" y="84"/>
                  </a:lnTo>
                  <a:lnTo>
                    <a:pt x="745" y="84"/>
                  </a:lnTo>
                  <a:lnTo>
                    <a:pt x="745" y="84"/>
                  </a:lnTo>
                  <a:lnTo>
                    <a:pt x="746" y="84"/>
                  </a:lnTo>
                  <a:lnTo>
                    <a:pt x="746" y="84"/>
                  </a:lnTo>
                  <a:lnTo>
                    <a:pt x="747" y="84"/>
                  </a:lnTo>
                  <a:lnTo>
                    <a:pt x="747" y="84"/>
                  </a:lnTo>
                  <a:lnTo>
                    <a:pt x="748" y="84"/>
                  </a:lnTo>
                  <a:lnTo>
                    <a:pt x="748" y="84"/>
                  </a:lnTo>
                  <a:lnTo>
                    <a:pt x="749" y="84"/>
                  </a:lnTo>
                  <a:lnTo>
                    <a:pt x="749" y="84"/>
                  </a:lnTo>
                  <a:lnTo>
                    <a:pt x="750" y="84"/>
                  </a:lnTo>
                  <a:lnTo>
                    <a:pt x="750" y="84"/>
                  </a:lnTo>
                  <a:lnTo>
                    <a:pt x="751" y="84"/>
                  </a:lnTo>
                  <a:lnTo>
                    <a:pt x="751" y="84"/>
                  </a:lnTo>
                  <a:lnTo>
                    <a:pt x="752" y="84"/>
                  </a:lnTo>
                  <a:lnTo>
                    <a:pt x="752" y="84"/>
                  </a:lnTo>
                  <a:lnTo>
                    <a:pt x="753" y="84"/>
                  </a:lnTo>
                  <a:lnTo>
                    <a:pt x="753" y="84"/>
                  </a:lnTo>
                  <a:lnTo>
                    <a:pt x="754" y="84"/>
                  </a:lnTo>
                  <a:lnTo>
                    <a:pt x="754" y="84"/>
                  </a:lnTo>
                  <a:lnTo>
                    <a:pt x="755" y="84"/>
                  </a:lnTo>
                  <a:lnTo>
                    <a:pt x="755" y="84"/>
                  </a:lnTo>
                  <a:lnTo>
                    <a:pt x="756" y="84"/>
                  </a:lnTo>
                  <a:lnTo>
                    <a:pt x="756" y="84"/>
                  </a:lnTo>
                  <a:lnTo>
                    <a:pt x="757" y="84"/>
                  </a:lnTo>
                  <a:lnTo>
                    <a:pt x="757" y="84"/>
                  </a:lnTo>
                  <a:lnTo>
                    <a:pt x="758" y="84"/>
                  </a:lnTo>
                  <a:lnTo>
                    <a:pt x="758" y="84"/>
                  </a:lnTo>
                  <a:lnTo>
                    <a:pt x="759" y="84"/>
                  </a:lnTo>
                  <a:lnTo>
                    <a:pt x="759" y="84"/>
                  </a:lnTo>
                  <a:lnTo>
                    <a:pt x="760" y="84"/>
                  </a:lnTo>
                  <a:lnTo>
                    <a:pt x="760" y="84"/>
                  </a:lnTo>
                  <a:lnTo>
                    <a:pt x="761" y="84"/>
                  </a:lnTo>
                  <a:lnTo>
                    <a:pt x="761" y="84"/>
                  </a:lnTo>
                  <a:lnTo>
                    <a:pt x="762" y="84"/>
                  </a:lnTo>
                  <a:lnTo>
                    <a:pt x="762" y="84"/>
                  </a:lnTo>
                  <a:lnTo>
                    <a:pt x="763" y="84"/>
                  </a:lnTo>
                  <a:lnTo>
                    <a:pt x="763" y="84"/>
                  </a:lnTo>
                  <a:lnTo>
                    <a:pt x="764" y="84"/>
                  </a:lnTo>
                  <a:lnTo>
                    <a:pt x="764" y="84"/>
                  </a:lnTo>
                  <a:lnTo>
                    <a:pt x="765" y="84"/>
                  </a:lnTo>
                  <a:lnTo>
                    <a:pt x="765" y="84"/>
                  </a:lnTo>
                  <a:lnTo>
                    <a:pt x="766" y="84"/>
                  </a:lnTo>
                  <a:lnTo>
                    <a:pt x="766" y="84"/>
                  </a:lnTo>
                  <a:lnTo>
                    <a:pt x="767" y="84"/>
                  </a:lnTo>
                  <a:lnTo>
                    <a:pt x="767" y="84"/>
                  </a:lnTo>
                  <a:lnTo>
                    <a:pt x="768" y="84"/>
                  </a:lnTo>
                  <a:lnTo>
                    <a:pt x="768" y="82"/>
                  </a:lnTo>
                  <a:lnTo>
                    <a:pt x="769" y="73"/>
                  </a:lnTo>
                  <a:lnTo>
                    <a:pt x="769" y="61"/>
                  </a:lnTo>
                  <a:lnTo>
                    <a:pt x="770" y="52"/>
                  </a:lnTo>
                  <a:lnTo>
                    <a:pt x="770" y="54"/>
                  </a:lnTo>
                  <a:lnTo>
                    <a:pt x="771" y="66"/>
                  </a:lnTo>
                  <a:lnTo>
                    <a:pt x="771" y="78"/>
                  </a:lnTo>
                  <a:lnTo>
                    <a:pt x="772" y="83"/>
                  </a:lnTo>
                  <a:lnTo>
                    <a:pt x="772" y="84"/>
                  </a:lnTo>
                  <a:lnTo>
                    <a:pt x="773" y="84"/>
                  </a:lnTo>
                  <a:lnTo>
                    <a:pt x="773" y="84"/>
                  </a:lnTo>
                  <a:lnTo>
                    <a:pt x="774" y="84"/>
                  </a:lnTo>
                  <a:lnTo>
                    <a:pt x="774" y="84"/>
                  </a:lnTo>
                  <a:lnTo>
                    <a:pt x="775" y="84"/>
                  </a:lnTo>
                  <a:lnTo>
                    <a:pt x="775" y="84"/>
                  </a:lnTo>
                  <a:lnTo>
                    <a:pt x="776" y="84"/>
                  </a:lnTo>
                  <a:lnTo>
                    <a:pt x="776" y="84"/>
                  </a:lnTo>
                  <a:lnTo>
                    <a:pt x="777" y="84"/>
                  </a:lnTo>
                  <a:lnTo>
                    <a:pt x="777" y="84"/>
                  </a:lnTo>
                  <a:lnTo>
                    <a:pt x="778" y="84"/>
                  </a:lnTo>
                  <a:lnTo>
                    <a:pt x="778" y="84"/>
                  </a:lnTo>
                  <a:lnTo>
                    <a:pt x="779" y="84"/>
                  </a:lnTo>
                  <a:lnTo>
                    <a:pt x="779" y="84"/>
                  </a:lnTo>
                  <a:lnTo>
                    <a:pt x="780" y="84"/>
                  </a:lnTo>
                  <a:lnTo>
                    <a:pt x="780" y="84"/>
                  </a:lnTo>
                  <a:lnTo>
                    <a:pt x="781" y="84"/>
                  </a:lnTo>
                  <a:lnTo>
                    <a:pt x="781" y="84"/>
                  </a:lnTo>
                  <a:lnTo>
                    <a:pt x="782" y="84"/>
                  </a:lnTo>
                  <a:lnTo>
                    <a:pt x="782" y="84"/>
                  </a:lnTo>
                  <a:lnTo>
                    <a:pt x="783" y="84"/>
                  </a:lnTo>
                  <a:lnTo>
                    <a:pt x="783" y="84"/>
                  </a:lnTo>
                  <a:lnTo>
                    <a:pt x="784" y="84"/>
                  </a:lnTo>
                  <a:lnTo>
                    <a:pt x="784" y="84"/>
                  </a:lnTo>
                  <a:lnTo>
                    <a:pt x="785" y="84"/>
                  </a:lnTo>
                  <a:lnTo>
                    <a:pt x="785" y="84"/>
                  </a:lnTo>
                  <a:lnTo>
                    <a:pt x="786" y="84"/>
                  </a:lnTo>
                  <a:lnTo>
                    <a:pt x="786" y="84"/>
                  </a:lnTo>
                  <a:lnTo>
                    <a:pt x="787" y="84"/>
                  </a:lnTo>
                  <a:lnTo>
                    <a:pt x="787" y="84"/>
                  </a:lnTo>
                  <a:lnTo>
                    <a:pt x="788" y="84"/>
                  </a:lnTo>
                  <a:lnTo>
                    <a:pt x="788" y="84"/>
                  </a:lnTo>
                  <a:lnTo>
                    <a:pt x="789" y="84"/>
                  </a:lnTo>
                  <a:lnTo>
                    <a:pt x="789" y="84"/>
                  </a:lnTo>
                  <a:lnTo>
                    <a:pt x="790" y="84"/>
                  </a:lnTo>
                  <a:lnTo>
                    <a:pt x="790" y="84"/>
                  </a:lnTo>
                  <a:lnTo>
                    <a:pt x="791" y="84"/>
                  </a:lnTo>
                  <a:lnTo>
                    <a:pt x="791" y="84"/>
                  </a:lnTo>
                  <a:lnTo>
                    <a:pt x="792" y="84"/>
                  </a:lnTo>
                  <a:lnTo>
                    <a:pt x="792" y="84"/>
                  </a:lnTo>
                  <a:lnTo>
                    <a:pt x="793" y="84"/>
                  </a:lnTo>
                  <a:lnTo>
                    <a:pt x="793" y="84"/>
                  </a:lnTo>
                  <a:lnTo>
                    <a:pt x="794" y="84"/>
                  </a:lnTo>
                  <a:lnTo>
                    <a:pt x="794" y="84"/>
                  </a:lnTo>
                  <a:lnTo>
                    <a:pt x="795" y="84"/>
                  </a:lnTo>
                  <a:lnTo>
                    <a:pt x="795" y="84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7" y="84"/>
                  </a:lnTo>
                  <a:lnTo>
                    <a:pt x="797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799" y="84"/>
                  </a:lnTo>
                  <a:lnTo>
                    <a:pt x="799" y="84"/>
                  </a:lnTo>
                  <a:lnTo>
                    <a:pt x="800" y="84"/>
                  </a:lnTo>
                  <a:lnTo>
                    <a:pt x="800" y="84"/>
                  </a:lnTo>
                  <a:lnTo>
                    <a:pt x="801" y="84"/>
                  </a:lnTo>
                  <a:lnTo>
                    <a:pt x="801" y="84"/>
                  </a:lnTo>
                  <a:lnTo>
                    <a:pt x="802" y="84"/>
                  </a:lnTo>
                  <a:lnTo>
                    <a:pt x="802" y="84"/>
                  </a:lnTo>
                  <a:lnTo>
                    <a:pt x="803" y="84"/>
                  </a:lnTo>
                  <a:lnTo>
                    <a:pt x="803" y="84"/>
                  </a:lnTo>
                  <a:lnTo>
                    <a:pt x="804" y="84"/>
                  </a:lnTo>
                  <a:lnTo>
                    <a:pt x="804" y="84"/>
                  </a:lnTo>
                  <a:lnTo>
                    <a:pt x="805" y="84"/>
                  </a:lnTo>
                  <a:lnTo>
                    <a:pt x="805" y="84"/>
                  </a:lnTo>
                  <a:lnTo>
                    <a:pt x="806" y="84"/>
                  </a:lnTo>
                  <a:lnTo>
                    <a:pt x="806" y="84"/>
                  </a:lnTo>
                  <a:lnTo>
                    <a:pt x="807" y="84"/>
                  </a:lnTo>
                  <a:lnTo>
                    <a:pt x="807" y="84"/>
                  </a:lnTo>
                  <a:lnTo>
                    <a:pt x="808" y="84"/>
                  </a:lnTo>
                  <a:lnTo>
                    <a:pt x="808" y="84"/>
                  </a:lnTo>
                  <a:lnTo>
                    <a:pt x="809" y="84"/>
                  </a:lnTo>
                  <a:lnTo>
                    <a:pt x="809" y="84"/>
                  </a:lnTo>
                  <a:lnTo>
                    <a:pt x="810" y="84"/>
                  </a:lnTo>
                  <a:lnTo>
                    <a:pt x="810" y="84"/>
                  </a:lnTo>
                  <a:lnTo>
                    <a:pt x="811" y="84"/>
                  </a:lnTo>
                  <a:lnTo>
                    <a:pt x="811" y="84"/>
                  </a:lnTo>
                  <a:lnTo>
                    <a:pt x="812" y="84"/>
                  </a:lnTo>
                  <a:lnTo>
                    <a:pt x="812" y="84"/>
                  </a:lnTo>
                  <a:lnTo>
                    <a:pt x="813" y="84"/>
                  </a:lnTo>
                  <a:lnTo>
                    <a:pt x="813" y="84"/>
                  </a:lnTo>
                  <a:lnTo>
                    <a:pt x="814" y="84"/>
                  </a:lnTo>
                  <a:lnTo>
                    <a:pt x="814" y="84"/>
                  </a:lnTo>
                  <a:lnTo>
                    <a:pt x="815" y="84"/>
                  </a:lnTo>
                  <a:lnTo>
                    <a:pt x="815" y="84"/>
                  </a:lnTo>
                  <a:lnTo>
                    <a:pt x="816" y="84"/>
                  </a:lnTo>
                  <a:lnTo>
                    <a:pt x="816" y="84"/>
                  </a:lnTo>
                  <a:lnTo>
                    <a:pt x="817" y="84"/>
                  </a:lnTo>
                  <a:lnTo>
                    <a:pt x="817" y="84"/>
                  </a:lnTo>
                  <a:lnTo>
                    <a:pt x="818" y="84"/>
                  </a:lnTo>
                  <a:lnTo>
                    <a:pt x="818" y="84"/>
                  </a:lnTo>
                  <a:lnTo>
                    <a:pt x="819" y="84"/>
                  </a:lnTo>
                  <a:lnTo>
                    <a:pt x="819" y="84"/>
                  </a:lnTo>
                  <a:lnTo>
                    <a:pt x="820" y="84"/>
                  </a:lnTo>
                  <a:lnTo>
                    <a:pt x="820" y="84"/>
                  </a:lnTo>
                  <a:lnTo>
                    <a:pt x="821" y="84"/>
                  </a:lnTo>
                  <a:lnTo>
                    <a:pt x="821" y="84"/>
                  </a:lnTo>
                  <a:lnTo>
                    <a:pt x="822" y="84"/>
                  </a:lnTo>
                  <a:lnTo>
                    <a:pt x="822" y="84"/>
                  </a:lnTo>
                  <a:lnTo>
                    <a:pt x="823" y="84"/>
                  </a:lnTo>
                  <a:lnTo>
                    <a:pt x="823" y="84"/>
                  </a:lnTo>
                  <a:lnTo>
                    <a:pt x="824" y="84"/>
                  </a:lnTo>
                  <a:lnTo>
                    <a:pt x="824" y="84"/>
                  </a:lnTo>
                  <a:lnTo>
                    <a:pt x="825" y="84"/>
                  </a:lnTo>
                  <a:lnTo>
                    <a:pt x="825" y="84"/>
                  </a:lnTo>
                  <a:lnTo>
                    <a:pt x="826" y="84"/>
                  </a:lnTo>
                  <a:lnTo>
                    <a:pt x="826" y="84"/>
                  </a:lnTo>
                  <a:lnTo>
                    <a:pt x="827" y="84"/>
                  </a:lnTo>
                  <a:lnTo>
                    <a:pt x="827" y="84"/>
                  </a:lnTo>
                  <a:lnTo>
                    <a:pt x="828" y="84"/>
                  </a:lnTo>
                  <a:lnTo>
                    <a:pt x="828" y="84"/>
                  </a:lnTo>
                  <a:lnTo>
                    <a:pt x="829" y="84"/>
                  </a:lnTo>
                  <a:lnTo>
                    <a:pt x="829" y="84"/>
                  </a:lnTo>
                  <a:lnTo>
                    <a:pt x="830" y="84"/>
                  </a:lnTo>
                  <a:lnTo>
                    <a:pt x="830" y="84"/>
                  </a:lnTo>
                  <a:lnTo>
                    <a:pt x="831" y="84"/>
                  </a:lnTo>
                  <a:lnTo>
                    <a:pt x="831" y="84"/>
                  </a:lnTo>
                  <a:lnTo>
                    <a:pt x="832" y="84"/>
                  </a:lnTo>
                  <a:lnTo>
                    <a:pt x="832" y="84"/>
                  </a:lnTo>
                  <a:lnTo>
                    <a:pt x="833" y="84"/>
                  </a:lnTo>
                  <a:lnTo>
                    <a:pt x="833" y="84"/>
                  </a:lnTo>
                  <a:lnTo>
                    <a:pt x="834" y="84"/>
                  </a:lnTo>
                  <a:lnTo>
                    <a:pt x="834" y="84"/>
                  </a:lnTo>
                  <a:lnTo>
                    <a:pt x="835" y="84"/>
                  </a:lnTo>
                  <a:lnTo>
                    <a:pt x="835" y="84"/>
                  </a:lnTo>
                  <a:lnTo>
                    <a:pt x="836" y="84"/>
                  </a:lnTo>
                  <a:lnTo>
                    <a:pt x="836" y="84"/>
                  </a:lnTo>
                  <a:lnTo>
                    <a:pt x="837" y="84"/>
                  </a:lnTo>
                  <a:lnTo>
                    <a:pt x="837" y="84"/>
                  </a:lnTo>
                  <a:lnTo>
                    <a:pt x="838" y="84"/>
                  </a:lnTo>
                  <a:lnTo>
                    <a:pt x="838" y="84"/>
                  </a:lnTo>
                  <a:lnTo>
                    <a:pt x="839" y="84"/>
                  </a:lnTo>
                  <a:lnTo>
                    <a:pt x="839" y="84"/>
                  </a:lnTo>
                  <a:lnTo>
                    <a:pt x="849" y="84"/>
                  </a:lnTo>
                  <a:lnTo>
                    <a:pt x="850" y="84"/>
                  </a:lnTo>
                  <a:lnTo>
                    <a:pt x="850" y="84"/>
                  </a:lnTo>
                  <a:lnTo>
                    <a:pt x="851" y="84"/>
                  </a:lnTo>
                  <a:lnTo>
                    <a:pt x="851" y="84"/>
                  </a:lnTo>
                  <a:lnTo>
                    <a:pt x="852" y="84"/>
                  </a:lnTo>
                  <a:lnTo>
                    <a:pt x="852" y="84"/>
                  </a:lnTo>
                  <a:lnTo>
                    <a:pt x="853" y="84"/>
                  </a:lnTo>
                  <a:lnTo>
                    <a:pt x="853" y="84"/>
                  </a:lnTo>
                  <a:lnTo>
                    <a:pt x="854" y="84"/>
                  </a:lnTo>
                  <a:lnTo>
                    <a:pt x="854" y="84"/>
                  </a:lnTo>
                  <a:lnTo>
                    <a:pt x="899" y="84"/>
                  </a:lnTo>
                  <a:lnTo>
                    <a:pt x="899" y="84"/>
                  </a:lnTo>
                  <a:lnTo>
                    <a:pt x="899" y="84"/>
                  </a:lnTo>
                  <a:lnTo>
                    <a:pt x="900" y="84"/>
                  </a:lnTo>
                  <a:lnTo>
                    <a:pt x="900" y="84"/>
                  </a:lnTo>
                  <a:lnTo>
                    <a:pt x="901" y="84"/>
                  </a:lnTo>
                  <a:lnTo>
                    <a:pt x="901" y="84"/>
                  </a:lnTo>
                  <a:lnTo>
                    <a:pt x="902" y="84"/>
                  </a:lnTo>
                  <a:lnTo>
                    <a:pt x="902" y="84"/>
                  </a:lnTo>
                  <a:lnTo>
                    <a:pt x="903" y="84"/>
                  </a:lnTo>
                  <a:lnTo>
                    <a:pt x="903" y="84"/>
                  </a:lnTo>
                  <a:lnTo>
                    <a:pt x="904" y="84"/>
                  </a:lnTo>
                  <a:lnTo>
                    <a:pt x="904" y="84"/>
                  </a:lnTo>
                  <a:lnTo>
                    <a:pt x="905" y="84"/>
                  </a:lnTo>
                  <a:lnTo>
                    <a:pt x="905" y="84"/>
                  </a:lnTo>
                  <a:lnTo>
                    <a:pt x="906" y="84"/>
                  </a:lnTo>
                  <a:lnTo>
                    <a:pt x="906" y="84"/>
                  </a:lnTo>
                  <a:lnTo>
                    <a:pt x="907" y="84"/>
                  </a:lnTo>
                  <a:lnTo>
                    <a:pt x="907" y="81"/>
                  </a:lnTo>
                  <a:lnTo>
                    <a:pt x="908" y="77"/>
                  </a:lnTo>
                  <a:lnTo>
                    <a:pt x="908" y="74"/>
                  </a:lnTo>
                  <a:lnTo>
                    <a:pt x="909" y="74"/>
                  </a:lnTo>
                  <a:lnTo>
                    <a:pt x="909" y="79"/>
                  </a:lnTo>
                  <a:lnTo>
                    <a:pt x="910" y="82"/>
                  </a:lnTo>
                  <a:lnTo>
                    <a:pt x="910" y="84"/>
                  </a:lnTo>
                  <a:lnTo>
                    <a:pt x="911" y="84"/>
                  </a:lnTo>
                  <a:lnTo>
                    <a:pt x="911" y="84"/>
                  </a:lnTo>
                  <a:lnTo>
                    <a:pt x="912" y="84"/>
                  </a:lnTo>
                  <a:lnTo>
                    <a:pt x="912" y="84"/>
                  </a:lnTo>
                  <a:lnTo>
                    <a:pt x="913" y="84"/>
                  </a:lnTo>
                  <a:lnTo>
                    <a:pt x="913" y="84"/>
                  </a:lnTo>
                  <a:lnTo>
                    <a:pt x="914" y="84"/>
                  </a:lnTo>
                  <a:lnTo>
                    <a:pt x="914" y="84"/>
                  </a:lnTo>
                  <a:lnTo>
                    <a:pt x="915" y="84"/>
                  </a:lnTo>
                  <a:lnTo>
                    <a:pt x="915" y="84"/>
                  </a:lnTo>
                  <a:lnTo>
                    <a:pt x="916" y="84"/>
                  </a:lnTo>
                  <a:lnTo>
                    <a:pt x="916" y="84"/>
                  </a:lnTo>
                  <a:lnTo>
                    <a:pt x="917" y="84"/>
                  </a:lnTo>
                  <a:lnTo>
                    <a:pt x="917" y="84"/>
                  </a:lnTo>
                  <a:lnTo>
                    <a:pt x="918" y="84"/>
                  </a:lnTo>
                  <a:lnTo>
                    <a:pt x="918" y="84"/>
                  </a:lnTo>
                  <a:lnTo>
                    <a:pt x="919" y="84"/>
                  </a:lnTo>
                  <a:lnTo>
                    <a:pt x="919" y="84"/>
                  </a:lnTo>
                  <a:lnTo>
                    <a:pt x="920" y="84"/>
                  </a:lnTo>
                  <a:lnTo>
                    <a:pt x="920" y="84"/>
                  </a:lnTo>
                  <a:lnTo>
                    <a:pt x="921" y="84"/>
                  </a:lnTo>
                  <a:lnTo>
                    <a:pt x="921" y="84"/>
                  </a:lnTo>
                  <a:lnTo>
                    <a:pt x="922" y="84"/>
                  </a:lnTo>
                  <a:lnTo>
                    <a:pt x="922" y="84"/>
                  </a:lnTo>
                  <a:lnTo>
                    <a:pt x="923" y="84"/>
                  </a:lnTo>
                  <a:lnTo>
                    <a:pt x="923" y="84"/>
                  </a:lnTo>
                  <a:lnTo>
                    <a:pt x="924" y="84"/>
                  </a:lnTo>
                  <a:lnTo>
                    <a:pt x="924" y="84"/>
                  </a:lnTo>
                  <a:lnTo>
                    <a:pt x="925" y="84"/>
                  </a:lnTo>
                  <a:lnTo>
                    <a:pt x="925" y="84"/>
                  </a:lnTo>
                  <a:lnTo>
                    <a:pt x="926" y="84"/>
                  </a:lnTo>
                  <a:lnTo>
                    <a:pt x="926" y="84"/>
                  </a:lnTo>
                  <a:lnTo>
                    <a:pt x="927" y="84"/>
                  </a:lnTo>
                  <a:lnTo>
                    <a:pt x="927" y="84"/>
                  </a:lnTo>
                  <a:lnTo>
                    <a:pt x="928" y="84"/>
                  </a:lnTo>
                  <a:lnTo>
                    <a:pt x="928" y="84"/>
                  </a:lnTo>
                  <a:lnTo>
                    <a:pt x="929" y="84"/>
                  </a:lnTo>
                  <a:lnTo>
                    <a:pt x="929" y="84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1" y="84"/>
                  </a:lnTo>
                  <a:lnTo>
                    <a:pt x="931" y="84"/>
                  </a:lnTo>
                  <a:lnTo>
                    <a:pt x="932" y="84"/>
                  </a:lnTo>
                  <a:lnTo>
                    <a:pt x="932" y="84"/>
                  </a:lnTo>
                  <a:lnTo>
                    <a:pt x="933" y="84"/>
                  </a:lnTo>
                  <a:lnTo>
                    <a:pt x="933" y="84"/>
                  </a:lnTo>
                  <a:lnTo>
                    <a:pt x="934" y="84"/>
                  </a:lnTo>
                  <a:lnTo>
                    <a:pt x="934" y="84"/>
                  </a:lnTo>
                  <a:lnTo>
                    <a:pt x="935" y="84"/>
                  </a:lnTo>
                  <a:lnTo>
                    <a:pt x="935" y="84"/>
                  </a:lnTo>
                  <a:lnTo>
                    <a:pt x="936" y="84"/>
                  </a:lnTo>
                  <a:lnTo>
                    <a:pt x="936" y="84"/>
                  </a:lnTo>
                  <a:lnTo>
                    <a:pt x="937" y="84"/>
                  </a:lnTo>
                  <a:lnTo>
                    <a:pt x="937" y="84"/>
                  </a:lnTo>
                  <a:lnTo>
                    <a:pt x="938" y="84"/>
                  </a:lnTo>
                  <a:lnTo>
                    <a:pt x="938" y="84"/>
                  </a:lnTo>
                  <a:lnTo>
                    <a:pt x="939" y="84"/>
                  </a:lnTo>
                  <a:lnTo>
                    <a:pt x="939" y="84"/>
                  </a:lnTo>
                  <a:lnTo>
                    <a:pt x="940" y="84"/>
                  </a:lnTo>
                  <a:lnTo>
                    <a:pt x="940" y="84"/>
                  </a:lnTo>
                  <a:lnTo>
                    <a:pt x="941" y="84"/>
                  </a:lnTo>
                  <a:lnTo>
                    <a:pt x="941" y="84"/>
                  </a:lnTo>
                  <a:lnTo>
                    <a:pt x="942" y="84"/>
                  </a:lnTo>
                  <a:lnTo>
                    <a:pt x="942" y="84"/>
                  </a:lnTo>
                  <a:lnTo>
                    <a:pt x="943" y="84"/>
                  </a:lnTo>
                  <a:lnTo>
                    <a:pt x="943" y="84"/>
                  </a:lnTo>
                  <a:lnTo>
                    <a:pt x="944" y="84"/>
                  </a:lnTo>
                  <a:lnTo>
                    <a:pt x="944" y="84"/>
                  </a:lnTo>
                  <a:lnTo>
                    <a:pt x="945" y="84"/>
                  </a:lnTo>
                  <a:lnTo>
                    <a:pt x="945" y="84"/>
                  </a:lnTo>
                  <a:lnTo>
                    <a:pt x="946" y="84"/>
                  </a:lnTo>
                  <a:lnTo>
                    <a:pt x="946" y="84"/>
                  </a:lnTo>
                  <a:lnTo>
                    <a:pt x="947" y="84"/>
                  </a:lnTo>
                  <a:lnTo>
                    <a:pt x="947" y="84"/>
                  </a:lnTo>
                  <a:lnTo>
                    <a:pt x="948" y="84"/>
                  </a:lnTo>
                  <a:lnTo>
                    <a:pt x="948" y="84"/>
                  </a:lnTo>
                  <a:lnTo>
                    <a:pt x="949" y="84"/>
                  </a:lnTo>
                  <a:lnTo>
                    <a:pt x="949" y="84"/>
                  </a:lnTo>
                  <a:lnTo>
                    <a:pt x="950" y="84"/>
                  </a:lnTo>
                  <a:lnTo>
                    <a:pt x="950" y="84"/>
                  </a:lnTo>
                  <a:lnTo>
                    <a:pt x="951" y="84"/>
                  </a:lnTo>
                  <a:lnTo>
                    <a:pt x="951" y="84"/>
                  </a:lnTo>
                  <a:lnTo>
                    <a:pt x="952" y="84"/>
                  </a:lnTo>
                  <a:lnTo>
                    <a:pt x="952" y="84"/>
                  </a:lnTo>
                  <a:lnTo>
                    <a:pt x="953" y="84"/>
                  </a:lnTo>
                  <a:lnTo>
                    <a:pt x="953" y="84"/>
                  </a:lnTo>
                  <a:lnTo>
                    <a:pt x="954" y="84"/>
                  </a:lnTo>
                  <a:lnTo>
                    <a:pt x="954" y="84"/>
                  </a:lnTo>
                  <a:lnTo>
                    <a:pt x="955" y="84"/>
                  </a:lnTo>
                  <a:lnTo>
                    <a:pt x="955" y="84"/>
                  </a:lnTo>
                  <a:lnTo>
                    <a:pt x="956" y="84"/>
                  </a:lnTo>
                  <a:lnTo>
                    <a:pt x="956" y="84"/>
                  </a:lnTo>
                  <a:lnTo>
                    <a:pt x="957" y="84"/>
                  </a:lnTo>
                  <a:lnTo>
                    <a:pt x="964" y="84"/>
                  </a:lnTo>
                  <a:lnTo>
                    <a:pt x="965" y="84"/>
                  </a:lnTo>
                  <a:lnTo>
                    <a:pt x="965" y="84"/>
                  </a:lnTo>
                  <a:lnTo>
                    <a:pt x="966" y="84"/>
                  </a:lnTo>
                  <a:lnTo>
                    <a:pt x="966" y="84"/>
                  </a:lnTo>
                  <a:lnTo>
                    <a:pt x="967" y="84"/>
                  </a:lnTo>
                  <a:lnTo>
                    <a:pt x="967" y="84"/>
                  </a:lnTo>
                  <a:lnTo>
                    <a:pt x="968" y="84"/>
                  </a:lnTo>
                  <a:lnTo>
                    <a:pt x="968" y="84"/>
                  </a:lnTo>
                  <a:lnTo>
                    <a:pt x="969" y="84"/>
                  </a:lnTo>
                  <a:lnTo>
                    <a:pt x="969" y="84"/>
                  </a:lnTo>
                  <a:lnTo>
                    <a:pt x="1036" y="84"/>
                  </a:lnTo>
                  <a:lnTo>
                    <a:pt x="1037" y="84"/>
                  </a:lnTo>
                  <a:lnTo>
                    <a:pt x="1037" y="84"/>
                  </a:lnTo>
                  <a:lnTo>
                    <a:pt x="1038" y="84"/>
                  </a:lnTo>
                  <a:lnTo>
                    <a:pt x="1038" y="84"/>
                  </a:lnTo>
                  <a:lnTo>
                    <a:pt x="1039" y="84"/>
                  </a:lnTo>
                  <a:lnTo>
                    <a:pt x="1039" y="84"/>
                  </a:lnTo>
                  <a:lnTo>
                    <a:pt x="1040" y="84"/>
                  </a:lnTo>
                  <a:lnTo>
                    <a:pt x="1040" y="84"/>
                  </a:lnTo>
                  <a:lnTo>
                    <a:pt x="1041" y="84"/>
                  </a:lnTo>
                  <a:lnTo>
                    <a:pt x="1041" y="84"/>
                  </a:lnTo>
                  <a:lnTo>
                    <a:pt x="1042" y="84"/>
                  </a:lnTo>
                  <a:lnTo>
                    <a:pt x="1042" y="84"/>
                  </a:lnTo>
                  <a:lnTo>
                    <a:pt x="1043" y="84"/>
                  </a:lnTo>
                  <a:lnTo>
                    <a:pt x="1043" y="84"/>
                  </a:lnTo>
                  <a:lnTo>
                    <a:pt x="1044" y="84"/>
                  </a:lnTo>
                  <a:lnTo>
                    <a:pt x="1044" y="84"/>
                  </a:lnTo>
                  <a:lnTo>
                    <a:pt x="1045" y="84"/>
                  </a:lnTo>
                  <a:lnTo>
                    <a:pt x="1045" y="84"/>
                  </a:lnTo>
                  <a:lnTo>
                    <a:pt x="1046" y="83"/>
                  </a:lnTo>
                  <a:lnTo>
                    <a:pt x="1046" y="83"/>
                  </a:lnTo>
                  <a:lnTo>
                    <a:pt x="1047" y="82"/>
                  </a:lnTo>
                  <a:lnTo>
                    <a:pt x="1047" y="83"/>
                  </a:lnTo>
                  <a:lnTo>
                    <a:pt x="1048" y="83"/>
                  </a:lnTo>
                  <a:lnTo>
                    <a:pt x="1048" y="84"/>
                  </a:lnTo>
                  <a:lnTo>
                    <a:pt x="1049" y="84"/>
                  </a:lnTo>
                  <a:lnTo>
                    <a:pt x="1049" y="84"/>
                  </a:lnTo>
                  <a:lnTo>
                    <a:pt x="1050" y="84"/>
                  </a:lnTo>
                  <a:lnTo>
                    <a:pt x="1050" y="84"/>
                  </a:lnTo>
                  <a:lnTo>
                    <a:pt x="1051" y="84"/>
                  </a:lnTo>
                  <a:lnTo>
                    <a:pt x="1051" y="84"/>
                  </a:lnTo>
                  <a:lnTo>
                    <a:pt x="1052" y="84"/>
                  </a:lnTo>
                  <a:lnTo>
                    <a:pt x="1052" y="84"/>
                  </a:lnTo>
                  <a:lnTo>
                    <a:pt x="1053" y="84"/>
                  </a:lnTo>
                  <a:lnTo>
                    <a:pt x="1053" y="84"/>
                  </a:lnTo>
                  <a:lnTo>
                    <a:pt x="1054" y="84"/>
                  </a:lnTo>
                  <a:lnTo>
                    <a:pt x="1054" y="84"/>
                  </a:lnTo>
                  <a:lnTo>
                    <a:pt x="1055" y="84"/>
                  </a:lnTo>
                  <a:lnTo>
                    <a:pt x="1055" y="84"/>
                  </a:lnTo>
                  <a:lnTo>
                    <a:pt x="1056" y="84"/>
                  </a:lnTo>
                  <a:lnTo>
                    <a:pt x="1056" y="84"/>
                  </a:lnTo>
                  <a:lnTo>
                    <a:pt x="1057" y="84"/>
                  </a:lnTo>
                  <a:lnTo>
                    <a:pt x="1057" y="84"/>
                  </a:lnTo>
                  <a:lnTo>
                    <a:pt x="1058" y="84"/>
                  </a:lnTo>
                  <a:lnTo>
                    <a:pt x="1058" y="84"/>
                  </a:lnTo>
                  <a:lnTo>
                    <a:pt x="1059" y="84"/>
                  </a:lnTo>
                  <a:lnTo>
                    <a:pt x="1059" y="84"/>
                  </a:lnTo>
                  <a:lnTo>
                    <a:pt x="1060" y="84"/>
                  </a:lnTo>
                  <a:lnTo>
                    <a:pt x="1060" y="84"/>
                  </a:lnTo>
                  <a:lnTo>
                    <a:pt x="1061" y="84"/>
                  </a:lnTo>
                  <a:lnTo>
                    <a:pt x="1061" y="84"/>
                  </a:lnTo>
                  <a:lnTo>
                    <a:pt x="1062" y="84"/>
                  </a:lnTo>
                  <a:lnTo>
                    <a:pt x="1062" y="84"/>
                  </a:lnTo>
                  <a:lnTo>
                    <a:pt x="1063" y="84"/>
                  </a:lnTo>
                  <a:lnTo>
                    <a:pt x="1063" y="84"/>
                  </a:lnTo>
                  <a:lnTo>
                    <a:pt x="1174" y="84"/>
                  </a:lnTo>
                  <a:lnTo>
                    <a:pt x="1175" y="84"/>
                  </a:lnTo>
                  <a:lnTo>
                    <a:pt x="1175" y="84"/>
                  </a:lnTo>
                  <a:lnTo>
                    <a:pt x="1176" y="84"/>
                  </a:lnTo>
                  <a:lnTo>
                    <a:pt x="1176" y="84"/>
                  </a:lnTo>
                  <a:lnTo>
                    <a:pt x="1177" y="84"/>
                  </a:lnTo>
                  <a:lnTo>
                    <a:pt x="1177" y="84"/>
                  </a:lnTo>
                  <a:lnTo>
                    <a:pt x="1178" y="84"/>
                  </a:lnTo>
                  <a:lnTo>
                    <a:pt x="1178" y="84"/>
                  </a:lnTo>
                  <a:lnTo>
                    <a:pt x="1179" y="84"/>
                  </a:lnTo>
                  <a:lnTo>
                    <a:pt x="1179" y="84"/>
                  </a:lnTo>
                  <a:lnTo>
                    <a:pt x="1180" y="84"/>
                  </a:lnTo>
                  <a:lnTo>
                    <a:pt x="1180" y="84"/>
                  </a:lnTo>
                  <a:lnTo>
                    <a:pt x="1181" y="84"/>
                  </a:lnTo>
                  <a:lnTo>
                    <a:pt x="1181" y="84"/>
                  </a:lnTo>
                  <a:lnTo>
                    <a:pt x="1182" y="84"/>
                  </a:lnTo>
                  <a:lnTo>
                    <a:pt x="1182" y="84"/>
                  </a:lnTo>
                  <a:lnTo>
                    <a:pt x="1183" y="84"/>
                  </a:lnTo>
                  <a:lnTo>
                    <a:pt x="1183" y="84"/>
                  </a:lnTo>
                  <a:lnTo>
                    <a:pt x="1184" y="84"/>
                  </a:lnTo>
                  <a:lnTo>
                    <a:pt x="1184" y="84"/>
                  </a:lnTo>
                  <a:lnTo>
                    <a:pt x="1185" y="84"/>
                  </a:lnTo>
                  <a:lnTo>
                    <a:pt x="1185" y="84"/>
                  </a:lnTo>
                  <a:lnTo>
                    <a:pt x="1186" y="84"/>
                  </a:lnTo>
                  <a:lnTo>
                    <a:pt x="1186" y="84"/>
                  </a:lnTo>
                  <a:lnTo>
                    <a:pt x="1187" y="84"/>
                  </a:lnTo>
                  <a:lnTo>
                    <a:pt x="1187" y="84"/>
                  </a:lnTo>
                  <a:lnTo>
                    <a:pt x="1188" y="84"/>
                  </a:lnTo>
                  <a:lnTo>
                    <a:pt x="1188" y="84"/>
                  </a:lnTo>
                  <a:lnTo>
                    <a:pt x="1189" y="84"/>
                  </a:lnTo>
                  <a:lnTo>
                    <a:pt x="1189" y="84"/>
                  </a:lnTo>
                  <a:lnTo>
                    <a:pt x="1190" y="84"/>
                  </a:lnTo>
                  <a:lnTo>
                    <a:pt x="1190" y="84"/>
                  </a:lnTo>
                  <a:lnTo>
                    <a:pt x="1313" y="84"/>
                  </a:lnTo>
                  <a:lnTo>
                    <a:pt x="1313" y="84"/>
                  </a:lnTo>
                  <a:lnTo>
                    <a:pt x="1313" y="84"/>
                  </a:lnTo>
                  <a:lnTo>
                    <a:pt x="1314" y="84"/>
                  </a:lnTo>
                  <a:lnTo>
                    <a:pt x="1314" y="84"/>
                  </a:lnTo>
                  <a:lnTo>
                    <a:pt x="1315" y="84"/>
                  </a:lnTo>
                  <a:lnTo>
                    <a:pt x="1315" y="84"/>
                  </a:lnTo>
                  <a:lnTo>
                    <a:pt x="1316" y="84"/>
                  </a:lnTo>
                  <a:lnTo>
                    <a:pt x="1316" y="84"/>
                  </a:lnTo>
                  <a:lnTo>
                    <a:pt x="1317" y="84"/>
                  </a:lnTo>
                  <a:lnTo>
                    <a:pt x="1317" y="84"/>
                  </a:lnTo>
                  <a:lnTo>
                    <a:pt x="1318" y="84"/>
                  </a:lnTo>
                  <a:lnTo>
                    <a:pt x="1318" y="84"/>
                  </a:lnTo>
                  <a:lnTo>
                    <a:pt x="1319" y="84"/>
                  </a:lnTo>
                  <a:lnTo>
                    <a:pt x="1319" y="84"/>
                  </a:lnTo>
                  <a:lnTo>
                    <a:pt x="1320" y="84"/>
                  </a:lnTo>
                  <a:lnTo>
                    <a:pt x="1320" y="84"/>
                  </a:lnTo>
                  <a:lnTo>
                    <a:pt x="1321" y="84"/>
                  </a:lnTo>
                  <a:lnTo>
                    <a:pt x="1321" y="84"/>
                  </a:lnTo>
                  <a:lnTo>
                    <a:pt x="1322" y="84"/>
                  </a:lnTo>
                  <a:lnTo>
                    <a:pt x="1322" y="84"/>
                  </a:lnTo>
                  <a:lnTo>
                    <a:pt x="1323" y="84"/>
                  </a:lnTo>
                  <a:lnTo>
                    <a:pt x="1323" y="84"/>
                  </a:lnTo>
                  <a:lnTo>
                    <a:pt x="1324" y="84"/>
                  </a:lnTo>
                  <a:lnTo>
                    <a:pt x="1324" y="84"/>
                  </a:lnTo>
                  <a:lnTo>
                    <a:pt x="1325" y="84"/>
                  </a:lnTo>
                  <a:lnTo>
                    <a:pt x="1325" y="84"/>
                  </a:lnTo>
                  <a:lnTo>
                    <a:pt x="1326" y="84"/>
                  </a:lnTo>
                  <a:lnTo>
                    <a:pt x="1326" y="84"/>
                  </a:lnTo>
                  <a:lnTo>
                    <a:pt x="1327" y="84"/>
                  </a:lnTo>
                  <a:lnTo>
                    <a:pt x="1327" y="84"/>
                  </a:lnTo>
                  <a:lnTo>
                    <a:pt x="1328" y="84"/>
                  </a:lnTo>
                  <a:lnTo>
                    <a:pt x="1328" y="84"/>
                  </a:lnTo>
                  <a:lnTo>
                    <a:pt x="1376" y="8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" name="Rectangle 382"/>
            <p:cNvSpPr>
              <a:spLocks noChangeArrowheads="1"/>
            </p:cNvSpPr>
            <p:nvPr/>
          </p:nvSpPr>
          <p:spPr bwMode="auto">
            <a:xfrm>
              <a:off x="5035689" y="5807491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761.59</a:t>
              </a:r>
              <a:endParaRPr lang="en-US" altLang="en-US"/>
            </a:p>
          </p:txBody>
        </p:sp>
        <p:sp>
          <p:nvSpPr>
            <p:cNvPr id="208" name="Rectangle 383"/>
            <p:cNvSpPr>
              <a:spLocks noChangeArrowheads="1"/>
            </p:cNvSpPr>
            <p:nvPr/>
          </p:nvSpPr>
          <p:spPr bwMode="auto">
            <a:xfrm>
              <a:off x="5746889" y="5939254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762.59</a:t>
              </a:r>
              <a:endParaRPr lang="en-US" altLang="en-US"/>
            </a:p>
          </p:txBody>
        </p:sp>
        <p:sp>
          <p:nvSpPr>
            <p:cNvPr id="209" name="Rectangle 384"/>
            <p:cNvSpPr>
              <a:spLocks noChangeArrowheads="1"/>
            </p:cNvSpPr>
            <p:nvPr/>
          </p:nvSpPr>
          <p:spPr bwMode="auto">
            <a:xfrm>
              <a:off x="4330840" y="5951954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760.58</a:t>
              </a:r>
              <a:endParaRPr lang="en-US" altLang="en-US"/>
            </a:p>
          </p:txBody>
        </p:sp>
        <p:sp>
          <p:nvSpPr>
            <p:cNvPr id="210" name="Rectangle 385"/>
            <p:cNvSpPr>
              <a:spLocks noChangeArrowheads="1"/>
            </p:cNvSpPr>
            <p:nvPr/>
          </p:nvSpPr>
          <p:spPr bwMode="auto">
            <a:xfrm>
              <a:off x="6451740" y="6134517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763.60</a:t>
              </a:r>
              <a:endParaRPr lang="en-US" altLang="en-US"/>
            </a:p>
          </p:txBody>
        </p:sp>
        <p:sp>
          <p:nvSpPr>
            <p:cNvPr id="211" name="Rectangle 386"/>
            <p:cNvSpPr>
              <a:spLocks noChangeArrowheads="1"/>
            </p:cNvSpPr>
            <p:nvPr/>
          </p:nvSpPr>
          <p:spPr bwMode="auto">
            <a:xfrm>
              <a:off x="7156589" y="6274217"/>
              <a:ext cx="3173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764.61</a:t>
              </a:r>
              <a:endParaRPr lang="en-US" altLang="en-US"/>
            </a:p>
          </p:txBody>
        </p:sp>
      </p:grpSp>
      <p:sp>
        <p:nvSpPr>
          <p:cNvPr id="213" name="Title 1">
            <a:extLst>
              <a:ext uri="{FF2B5EF4-FFF2-40B4-BE49-F238E27FC236}">
                <a16:creationId xmlns:a16="http://schemas.microsoft.com/office/drawing/2014/main" id="{DCE02491-2DC8-4D58-A8CB-8FEE811D85FD}"/>
              </a:ext>
            </a:extLst>
          </p:cNvPr>
          <p:cNvSpPr txBox="1">
            <a:spLocks/>
          </p:cNvSpPr>
          <p:nvPr/>
        </p:nvSpPr>
        <p:spPr>
          <a:xfrm>
            <a:off x="2659718" y="169902"/>
            <a:ext cx="6435715" cy="474663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E" sz="2400" kern="0" dirty="0">
                <a:solidFill>
                  <a:srgbClr val="540054"/>
                </a:solidFill>
                <a:cs typeface="Arial" charset="0"/>
              </a:rPr>
              <a:t>Time course incorporation of deuterium  </a:t>
            </a:r>
            <a:endParaRPr lang="en-GB" sz="2400" kern="0" dirty="0">
              <a:solidFill>
                <a:srgbClr val="54005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8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>
        <p:cut/>
      </p:transition>
    </mc:Choice>
    <mc:Fallback xmlns="">
      <p:transition advClick="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/>
          <p:cNvSpPr/>
          <p:nvPr/>
        </p:nvSpPr>
        <p:spPr>
          <a:xfrm>
            <a:off x="1778532" y="2295294"/>
            <a:ext cx="4940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540054"/>
                </a:solidFill>
              </a:rPr>
              <a:t>T=0 hours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1760875" y="4939630"/>
            <a:ext cx="57099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540054"/>
                </a:solidFill>
              </a:rPr>
              <a:t>T=120 hours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1760875" y="3816610"/>
            <a:ext cx="53251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540054"/>
                </a:solidFill>
              </a:rPr>
              <a:t>T=48 hours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1760875" y="4178082"/>
            <a:ext cx="53251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540054"/>
                </a:solidFill>
              </a:rPr>
              <a:t>T=72 hours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1760875" y="4565306"/>
            <a:ext cx="53251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540054"/>
                </a:solidFill>
              </a:rPr>
              <a:t>T=96 hours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1774423" y="2696639"/>
            <a:ext cx="4940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540054"/>
                </a:solidFill>
              </a:rPr>
              <a:t>T=8 hours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1774423" y="3082574"/>
            <a:ext cx="53251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540054"/>
                </a:solidFill>
              </a:rPr>
              <a:t>T=12 hours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769095" y="3447296"/>
            <a:ext cx="53251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540054"/>
                </a:solidFill>
              </a:rPr>
              <a:t>T=24 hours</a:t>
            </a:r>
          </a:p>
        </p:txBody>
      </p:sp>
      <p:sp>
        <p:nvSpPr>
          <p:cNvPr id="221" name="Line 5"/>
          <p:cNvSpPr>
            <a:spLocks noChangeShapeType="1"/>
          </p:cNvSpPr>
          <p:nvPr/>
        </p:nvSpPr>
        <p:spPr bwMode="auto">
          <a:xfrm>
            <a:off x="1710845" y="5222715"/>
            <a:ext cx="33438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22" name="Line 6"/>
          <p:cNvSpPr>
            <a:spLocks noChangeShapeType="1"/>
          </p:cNvSpPr>
          <p:nvPr/>
        </p:nvSpPr>
        <p:spPr bwMode="auto">
          <a:xfrm>
            <a:off x="1776540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23" name="Line 7"/>
          <p:cNvSpPr>
            <a:spLocks noChangeShapeType="1"/>
          </p:cNvSpPr>
          <p:nvPr/>
        </p:nvSpPr>
        <p:spPr bwMode="auto">
          <a:xfrm>
            <a:off x="1844504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24" name="Line 8"/>
          <p:cNvSpPr>
            <a:spLocks noChangeShapeType="1"/>
          </p:cNvSpPr>
          <p:nvPr/>
        </p:nvSpPr>
        <p:spPr bwMode="auto">
          <a:xfrm>
            <a:off x="1910203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25" name="Line 9"/>
          <p:cNvSpPr>
            <a:spLocks noChangeShapeType="1"/>
          </p:cNvSpPr>
          <p:nvPr/>
        </p:nvSpPr>
        <p:spPr bwMode="auto">
          <a:xfrm>
            <a:off x="1978167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26" name="Line 10"/>
          <p:cNvSpPr>
            <a:spLocks noChangeShapeType="1"/>
          </p:cNvSpPr>
          <p:nvPr/>
        </p:nvSpPr>
        <p:spPr bwMode="auto">
          <a:xfrm>
            <a:off x="2111827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27" name="Line 11"/>
          <p:cNvSpPr>
            <a:spLocks noChangeShapeType="1"/>
          </p:cNvSpPr>
          <p:nvPr/>
        </p:nvSpPr>
        <p:spPr bwMode="auto">
          <a:xfrm>
            <a:off x="2177527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28" name="Line 12"/>
          <p:cNvSpPr>
            <a:spLocks noChangeShapeType="1"/>
          </p:cNvSpPr>
          <p:nvPr/>
        </p:nvSpPr>
        <p:spPr bwMode="auto">
          <a:xfrm>
            <a:off x="2245489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29" name="Line 13"/>
          <p:cNvSpPr>
            <a:spLocks noChangeShapeType="1"/>
          </p:cNvSpPr>
          <p:nvPr/>
        </p:nvSpPr>
        <p:spPr bwMode="auto">
          <a:xfrm>
            <a:off x="2311187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30" name="Line 14"/>
          <p:cNvSpPr>
            <a:spLocks noChangeShapeType="1"/>
          </p:cNvSpPr>
          <p:nvPr/>
        </p:nvSpPr>
        <p:spPr bwMode="auto">
          <a:xfrm>
            <a:off x="2444849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48" name="Line 15"/>
          <p:cNvSpPr>
            <a:spLocks noChangeShapeType="1"/>
          </p:cNvSpPr>
          <p:nvPr/>
        </p:nvSpPr>
        <p:spPr bwMode="auto">
          <a:xfrm>
            <a:off x="2512812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72" name="Line 16"/>
          <p:cNvSpPr>
            <a:spLocks noChangeShapeType="1"/>
          </p:cNvSpPr>
          <p:nvPr/>
        </p:nvSpPr>
        <p:spPr bwMode="auto">
          <a:xfrm>
            <a:off x="2578511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73" name="Line 17"/>
          <p:cNvSpPr>
            <a:spLocks noChangeShapeType="1"/>
          </p:cNvSpPr>
          <p:nvPr/>
        </p:nvSpPr>
        <p:spPr bwMode="auto">
          <a:xfrm>
            <a:off x="2646475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74" name="Line 18"/>
          <p:cNvSpPr>
            <a:spLocks noChangeShapeType="1"/>
          </p:cNvSpPr>
          <p:nvPr/>
        </p:nvSpPr>
        <p:spPr bwMode="auto">
          <a:xfrm>
            <a:off x="2780136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75" name="Line 19"/>
          <p:cNvSpPr>
            <a:spLocks noChangeShapeType="1"/>
          </p:cNvSpPr>
          <p:nvPr/>
        </p:nvSpPr>
        <p:spPr bwMode="auto">
          <a:xfrm>
            <a:off x="2845835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76" name="Line 20"/>
          <p:cNvSpPr>
            <a:spLocks noChangeShapeType="1"/>
          </p:cNvSpPr>
          <p:nvPr/>
        </p:nvSpPr>
        <p:spPr bwMode="auto">
          <a:xfrm>
            <a:off x="2913797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77" name="Line 21"/>
          <p:cNvSpPr>
            <a:spLocks noChangeShapeType="1"/>
          </p:cNvSpPr>
          <p:nvPr/>
        </p:nvSpPr>
        <p:spPr bwMode="auto">
          <a:xfrm>
            <a:off x="2979496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78" name="Line 23"/>
          <p:cNvSpPr>
            <a:spLocks noChangeShapeType="1"/>
          </p:cNvSpPr>
          <p:nvPr/>
        </p:nvSpPr>
        <p:spPr bwMode="auto">
          <a:xfrm>
            <a:off x="3181121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79" name="Line 24"/>
          <p:cNvSpPr>
            <a:spLocks noChangeShapeType="1"/>
          </p:cNvSpPr>
          <p:nvPr/>
        </p:nvSpPr>
        <p:spPr bwMode="auto">
          <a:xfrm>
            <a:off x="3246819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80" name="Line 25"/>
          <p:cNvSpPr>
            <a:spLocks noChangeShapeType="1"/>
          </p:cNvSpPr>
          <p:nvPr/>
        </p:nvSpPr>
        <p:spPr bwMode="auto">
          <a:xfrm>
            <a:off x="3314783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81" name="Line 26"/>
          <p:cNvSpPr>
            <a:spLocks noChangeShapeType="1"/>
          </p:cNvSpPr>
          <p:nvPr/>
        </p:nvSpPr>
        <p:spPr bwMode="auto">
          <a:xfrm>
            <a:off x="3448444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82" name="Line 27"/>
          <p:cNvSpPr>
            <a:spLocks noChangeShapeType="1"/>
          </p:cNvSpPr>
          <p:nvPr/>
        </p:nvSpPr>
        <p:spPr bwMode="auto">
          <a:xfrm>
            <a:off x="3516407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83" name="Line 28"/>
          <p:cNvSpPr>
            <a:spLocks noChangeShapeType="1"/>
          </p:cNvSpPr>
          <p:nvPr/>
        </p:nvSpPr>
        <p:spPr bwMode="auto">
          <a:xfrm>
            <a:off x="3582107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84" name="Line 29"/>
          <p:cNvSpPr>
            <a:spLocks noChangeShapeType="1"/>
          </p:cNvSpPr>
          <p:nvPr/>
        </p:nvSpPr>
        <p:spPr bwMode="auto">
          <a:xfrm>
            <a:off x="3650069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85" name="Line 30"/>
          <p:cNvSpPr>
            <a:spLocks noChangeShapeType="1"/>
          </p:cNvSpPr>
          <p:nvPr/>
        </p:nvSpPr>
        <p:spPr bwMode="auto">
          <a:xfrm>
            <a:off x="3783731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86" name="Line 31"/>
          <p:cNvSpPr>
            <a:spLocks noChangeShapeType="1"/>
          </p:cNvSpPr>
          <p:nvPr/>
        </p:nvSpPr>
        <p:spPr bwMode="auto">
          <a:xfrm>
            <a:off x="3849429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87" name="Line 32"/>
          <p:cNvSpPr>
            <a:spLocks noChangeShapeType="1"/>
          </p:cNvSpPr>
          <p:nvPr/>
        </p:nvSpPr>
        <p:spPr bwMode="auto">
          <a:xfrm>
            <a:off x="3917393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88" name="Line 33"/>
          <p:cNvSpPr>
            <a:spLocks noChangeShapeType="1"/>
          </p:cNvSpPr>
          <p:nvPr/>
        </p:nvSpPr>
        <p:spPr bwMode="auto">
          <a:xfrm>
            <a:off x="3983091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89" name="Line 34"/>
          <p:cNvSpPr>
            <a:spLocks noChangeShapeType="1"/>
          </p:cNvSpPr>
          <p:nvPr/>
        </p:nvSpPr>
        <p:spPr bwMode="auto">
          <a:xfrm>
            <a:off x="4116752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90" name="Line 35"/>
          <p:cNvSpPr>
            <a:spLocks noChangeShapeType="1"/>
          </p:cNvSpPr>
          <p:nvPr/>
        </p:nvSpPr>
        <p:spPr bwMode="auto">
          <a:xfrm>
            <a:off x="4184716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91" name="Line 36"/>
          <p:cNvSpPr>
            <a:spLocks noChangeShapeType="1"/>
          </p:cNvSpPr>
          <p:nvPr/>
        </p:nvSpPr>
        <p:spPr bwMode="auto">
          <a:xfrm>
            <a:off x="4250415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92" name="Line 37"/>
          <p:cNvSpPr>
            <a:spLocks noChangeShapeType="1"/>
          </p:cNvSpPr>
          <p:nvPr/>
        </p:nvSpPr>
        <p:spPr bwMode="auto">
          <a:xfrm>
            <a:off x="4318377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93" name="Line 38"/>
          <p:cNvSpPr>
            <a:spLocks noChangeShapeType="1"/>
          </p:cNvSpPr>
          <p:nvPr/>
        </p:nvSpPr>
        <p:spPr bwMode="auto">
          <a:xfrm>
            <a:off x="4452039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94" name="Line 39"/>
          <p:cNvSpPr>
            <a:spLocks noChangeShapeType="1"/>
          </p:cNvSpPr>
          <p:nvPr/>
        </p:nvSpPr>
        <p:spPr bwMode="auto">
          <a:xfrm>
            <a:off x="4517737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95" name="Line 40"/>
          <p:cNvSpPr>
            <a:spLocks noChangeShapeType="1"/>
          </p:cNvSpPr>
          <p:nvPr/>
        </p:nvSpPr>
        <p:spPr bwMode="auto">
          <a:xfrm>
            <a:off x="4585701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96" name="Line 41"/>
          <p:cNvSpPr>
            <a:spLocks noChangeShapeType="1"/>
          </p:cNvSpPr>
          <p:nvPr/>
        </p:nvSpPr>
        <p:spPr bwMode="auto">
          <a:xfrm>
            <a:off x="4651399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97" name="Line 42"/>
          <p:cNvSpPr>
            <a:spLocks noChangeShapeType="1"/>
          </p:cNvSpPr>
          <p:nvPr/>
        </p:nvSpPr>
        <p:spPr bwMode="auto">
          <a:xfrm>
            <a:off x="4785060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98" name="Line 43"/>
          <p:cNvSpPr>
            <a:spLocks noChangeShapeType="1"/>
          </p:cNvSpPr>
          <p:nvPr/>
        </p:nvSpPr>
        <p:spPr bwMode="auto">
          <a:xfrm>
            <a:off x="4853024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99" name="Line 44"/>
          <p:cNvSpPr>
            <a:spLocks noChangeShapeType="1"/>
          </p:cNvSpPr>
          <p:nvPr/>
        </p:nvSpPr>
        <p:spPr bwMode="auto">
          <a:xfrm>
            <a:off x="4918723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00" name="Line 45"/>
          <p:cNvSpPr>
            <a:spLocks noChangeShapeType="1"/>
          </p:cNvSpPr>
          <p:nvPr/>
        </p:nvSpPr>
        <p:spPr bwMode="auto">
          <a:xfrm>
            <a:off x="4986687" y="5222715"/>
            <a:ext cx="0" cy="251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01" name="Line 196"/>
          <p:cNvSpPr>
            <a:spLocks noChangeShapeType="1"/>
          </p:cNvSpPr>
          <p:nvPr/>
        </p:nvSpPr>
        <p:spPr bwMode="auto">
          <a:xfrm>
            <a:off x="1710843" y="5222717"/>
            <a:ext cx="0" cy="359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02" name="Rectangle 197"/>
          <p:cNvSpPr>
            <a:spLocks noChangeArrowheads="1"/>
          </p:cNvSpPr>
          <p:nvPr/>
        </p:nvSpPr>
        <p:spPr bwMode="auto">
          <a:xfrm>
            <a:off x="1670817" y="5258679"/>
            <a:ext cx="10579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758</a:t>
            </a:r>
            <a:endParaRPr lang="en-US" altLang="en-US" sz="1200"/>
          </a:p>
        </p:txBody>
      </p:sp>
      <p:sp>
        <p:nvSpPr>
          <p:cNvPr id="303" name="Line 198"/>
          <p:cNvSpPr>
            <a:spLocks noChangeShapeType="1"/>
          </p:cNvSpPr>
          <p:nvPr/>
        </p:nvSpPr>
        <p:spPr bwMode="auto">
          <a:xfrm>
            <a:off x="2043864" y="5222717"/>
            <a:ext cx="0" cy="359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04" name="Rectangle 199"/>
          <p:cNvSpPr>
            <a:spLocks noChangeArrowheads="1"/>
          </p:cNvSpPr>
          <p:nvPr/>
        </p:nvSpPr>
        <p:spPr bwMode="auto">
          <a:xfrm>
            <a:off x="2003841" y="5258679"/>
            <a:ext cx="10579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759</a:t>
            </a:r>
            <a:endParaRPr lang="en-US" altLang="en-US" sz="1200"/>
          </a:p>
        </p:txBody>
      </p:sp>
      <p:sp>
        <p:nvSpPr>
          <p:cNvPr id="305" name="Line 200"/>
          <p:cNvSpPr>
            <a:spLocks noChangeShapeType="1"/>
          </p:cNvSpPr>
          <p:nvPr/>
        </p:nvSpPr>
        <p:spPr bwMode="auto">
          <a:xfrm>
            <a:off x="2379151" y="5222717"/>
            <a:ext cx="0" cy="359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06" name="Rectangle 201"/>
          <p:cNvSpPr>
            <a:spLocks noChangeArrowheads="1"/>
          </p:cNvSpPr>
          <p:nvPr/>
        </p:nvSpPr>
        <p:spPr bwMode="auto">
          <a:xfrm>
            <a:off x="2339128" y="5258679"/>
            <a:ext cx="10579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760</a:t>
            </a:r>
            <a:endParaRPr lang="en-US" altLang="en-US" sz="1200"/>
          </a:p>
        </p:txBody>
      </p:sp>
      <p:sp>
        <p:nvSpPr>
          <p:cNvPr id="307" name="Line 202"/>
          <p:cNvSpPr>
            <a:spLocks noChangeShapeType="1"/>
          </p:cNvSpPr>
          <p:nvPr/>
        </p:nvSpPr>
        <p:spPr bwMode="auto">
          <a:xfrm>
            <a:off x="2712172" y="5222717"/>
            <a:ext cx="0" cy="359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08" name="Rectangle 203"/>
          <p:cNvSpPr>
            <a:spLocks noChangeArrowheads="1"/>
          </p:cNvSpPr>
          <p:nvPr/>
        </p:nvSpPr>
        <p:spPr bwMode="auto">
          <a:xfrm>
            <a:off x="2672149" y="5258679"/>
            <a:ext cx="10579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761</a:t>
            </a:r>
            <a:endParaRPr lang="en-US" altLang="en-US" sz="1200"/>
          </a:p>
        </p:txBody>
      </p:sp>
      <p:sp>
        <p:nvSpPr>
          <p:cNvPr id="309" name="Line 204"/>
          <p:cNvSpPr>
            <a:spLocks noChangeShapeType="1"/>
          </p:cNvSpPr>
          <p:nvPr/>
        </p:nvSpPr>
        <p:spPr bwMode="auto">
          <a:xfrm>
            <a:off x="3047459" y="5222717"/>
            <a:ext cx="0" cy="359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10" name="Rectangle 206"/>
          <p:cNvSpPr>
            <a:spLocks noChangeArrowheads="1"/>
          </p:cNvSpPr>
          <p:nvPr/>
        </p:nvSpPr>
        <p:spPr bwMode="auto">
          <a:xfrm>
            <a:off x="3007436" y="5258679"/>
            <a:ext cx="10579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762</a:t>
            </a:r>
            <a:endParaRPr lang="en-US" altLang="en-US" sz="1200"/>
          </a:p>
        </p:txBody>
      </p:sp>
      <p:sp>
        <p:nvSpPr>
          <p:cNvPr id="311" name="Line 207"/>
          <p:cNvSpPr>
            <a:spLocks noChangeShapeType="1"/>
          </p:cNvSpPr>
          <p:nvPr/>
        </p:nvSpPr>
        <p:spPr bwMode="auto">
          <a:xfrm>
            <a:off x="3382747" y="5222717"/>
            <a:ext cx="0" cy="359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12" name="Rectangle 208"/>
          <p:cNvSpPr>
            <a:spLocks noChangeArrowheads="1"/>
          </p:cNvSpPr>
          <p:nvPr/>
        </p:nvSpPr>
        <p:spPr bwMode="auto">
          <a:xfrm>
            <a:off x="3342723" y="5258679"/>
            <a:ext cx="10579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763</a:t>
            </a:r>
            <a:endParaRPr lang="en-US" altLang="en-US" sz="1200"/>
          </a:p>
        </p:txBody>
      </p:sp>
      <p:sp>
        <p:nvSpPr>
          <p:cNvPr id="313" name="Line 209"/>
          <p:cNvSpPr>
            <a:spLocks noChangeShapeType="1"/>
          </p:cNvSpPr>
          <p:nvPr/>
        </p:nvSpPr>
        <p:spPr bwMode="auto">
          <a:xfrm>
            <a:off x="3715767" y="5222717"/>
            <a:ext cx="0" cy="359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14" name="Rectangle 210"/>
          <p:cNvSpPr>
            <a:spLocks noChangeArrowheads="1"/>
          </p:cNvSpPr>
          <p:nvPr/>
        </p:nvSpPr>
        <p:spPr bwMode="auto">
          <a:xfrm>
            <a:off x="3675745" y="5258679"/>
            <a:ext cx="10579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764</a:t>
            </a:r>
            <a:endParaRPr lang="en-US" altLang="en-US" sz="1200"/>
          </a:p>
        </p:txBody>
      </p:sp>
      <p:sp>
        <p:nvSpPr>
          <p:cNvPr id="315" name="Line 211"/>
          <p:cNvSpPr>
            <a:spLocks noChangeShapeType="1"/>
          </p:cNvSpPr>
          <p:nvPr/>
        </p:nvSpPr>
        <p:spPr bwMode="auto">
          <a:xfrm>
            <a:off x="4051055" y="5222717"/>
            <a:ext cx="0" cy="359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16" name="Rectangle 212"/>
          <p:cNvSpPr>
            <a:spLocks noChangeArrowheads="1"/>
          </p:cNvSpPr>
          <p:nvPr/>
        </p:nvSpPr>
        <p:spPr bwMode="auto">
          <a:xfrm>
            <a:off x="4011031" y="5258679"/>
            <a:ext cx="10579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765</a:t>
            </a:r>
            <a:endParaRPr lang="en-US" altLang="en-US" sz="1200"/>
          </a:p>
        </p:txBody>
      </p:sp>
      <p:sp>
        <p:nvSpPr>
          <p:cNvPr id="317" name="Line 213"/>
          <p:cNvSpPr>
            <a:spLocks noChangeShapeType="1"/>
          </p:cNvSpPr>
          <p:nvPr/>
        </p:nvSpPr>
        <p:spPr bwMode="auto">
          <a:xfrm>
            <a:off x="4384076" y="5222717"/>
            <a:ext cx="0" cy="359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18" name="Rectangle 214"/>
          <p:cNvSpPr>
            <a:spLocks noChangeArrowheads="1"/>
          </p:cNvSpPr>
          <p:nvPr/>
        </p:nvSpPr>
        <p:spPr bwMode="auto">
          <a:xfrm>
            <a:off x="4344052" y="5258679"/>
            <a:ext cx="10579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766</a:t>
            </a:r>
            <a:endParaRPr lang="en-US" altLang="en-US" sz="1200"/>
          </a:p>
        </p:txBody>
      </p:sp>
      <p:sp>
        <p:nvSpPr>
          <p:cNvPr id="319" name="Line 215"/>
          <p:cNvSpPr>
            <a:spLocks noChangeShapeType="1"/>
          </p:cNvSpPr>
          <p:nvPr/>
        </p:nvSpPr>
        <p:spPr bwMode="auto">
          <a:xfrm>
            <a:off x="4719363" y="5222717"/>
            <a:ext cx="0" cy="359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20" name="Rectangle 216"/>
          <p:cNvSpPr>
            <a:spLocks noChangeArrowheads="1"/>
          </p:cNvSpPr>
          <p:nvPr/>
        </p:nvSpPr>
        <p:spPr bwMode="auto">
          <a:xfrm>
            <a:off x="4679339" y="5258679"/>
            <a:ext cx="10579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 dirty="0">
                <a:solidFill>
                  <a:srgbClr val="000000"/>
                </a:solidFill>
              </a:rPr>
              <a:t>767</a:t>
            </a:r>
            <a:endParaRPr lang="en-US" altLang="en-US" sz="1200" dirty="0"/>
          </a:p>
        </p:txBody>
      </p:sp>
      <p:sp>
        <p:nvSpPr>
          <p:cNvPr id="321" name="Line 217"/>
          <p:cNvSpPr>
            <a:spLocks noChangeShapeType="1"/>
          </p:cNvSpPr>
          <p:nvPr/>
        </p:nvSpPr>
        <p:spPr bwMode="auto">
          <a:xfrm>
            <a:off x="5054649" y="5222717"/>
            <a:ext cx="0" cy="359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22" name="Rectangle 218"/>
          <p:cNvSpPr>
            <a:spLocks noChangeArrowheads="1"/>
          </p:cNvSpPr>
          <p:nvPr/>
        </p:nvSpPr>
        <p:spPr bwMode="auto">
          <a:xfrm>
            <a:off x="5014627" y="5258679"/>
            <a:ext cx="10579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768</a:t>
            </a:r>
            <a:endParaRPr lang="en-US" altLang="en-US" sz="1200"/>
          </a:p>
        </p:txBody>
      </p:sp>
      <p:sp>
        <p:nvSpPr>
          <p:cNvPr id="323" name="Rectangle 219"/>
          <p:cNvSpPr>
            <a:spLocks noChangeArrowheads="1"/>
          </p:cNvSpPr>
          <p:nvPr/>
        </p:nvSpPr>
        <p:spPr bwMode="auto">
          <a:xfrm>
            <a:off x="3342723" y="5359430"/>
            <a:ext cx="14587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700" dirty="0">
                <a:solidFill>
                  <a:srgbClr val="000000"/>
                </a:solidFill>
              </a:rPr>
              <a:t>m/z</a:t>
            </a:r>
            <a:endParaRPr lang="en-US" altLang="en-US" sz="1600" dirty="0"/>
          </a:p>
        </p:txBody>
      </p:sp>
      <p:sp>
        <p:nvSpPr>
          <p:cNvPr id="324" name="Line 220"/>
          <p:cNvSpPr>
            <a:spLocks noChangeShapeType="1"/>
          </p:cNvSpPr>
          <p:nvPr/>
        </p:nvSpPr>
        <p:spPr bwMode="auto">
          <a:xfrm flipV="1">
            <a:off x="1710843" y="4919725"/>
            <a:ext cx="0" cy="29939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25" name="Line 229"/>
          <p:cNvSpPr>
            <a:spLocks noChangeShapeType="1"/>
          </p:cNvSpPr>
          <p:nvPr/>
        </p:nvSpPr>
        <p:spPr bwMode="auto">
          <a:xfrm flipH="1">
            <a:off x="1686680" y="5219119"/>
            <a:ext cx="2416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26" name="Rectangle 230"/>
          <p:cNvSpPr>
            <a:spLocks noChangeArrowheads="1"/>
          </p:cNvSpPr>
          <p:nvPr/>
        </p:nvSpPr>
        <p:spPr bwMode="auto">
          <a:xfrm>
            <a:off x="1648166" y="5190349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0</a:t>
            </a:r>
            <a:endParaRPr lang="en-US" altLang="en-US" sz="1200"/>
          </a:p>
        </p:txBody>
      </p:sp>
      <p:sp>
        <p:nvSpPr>
          <p:cNvPr id="327" name="Line 231"/>
          <p:cNvSpPr>
            <a:spLocks noChangeShapeType="1"/>
          </p:cNvSpPr>
          <p:nvPr/>
        </p:nvSpPr>
        <p:spPr bwMode="auto">
          <a:xfrm flipH="1">
            <a:off x="1686680" y="5068973"/>
            <a:ext cx="2416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28" name="Rectangle 232"/>
          <p:cNvSpPr>
            <a:spLocks noChangeArrowheads="1"/>
          </p:cNvSpPr>
          <p:nvPr/>
        </p:nvSpPr>
        <p:spPr bwMode="auto">
          <a:xfrm>
            <a:off x="1628531" y="5040203"/>
            <a:ext cx="70532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50</a:t>
            </a:r>
            <a:endParaRPr lang="en-US" altLang="en-US" sz="1200"/>
          </a:p>
        </p:txBody>
      </p:sp>
      <p:sp>
        <p:nvSpPr>
          <p:cNvPr id="329" name="Line 233"/>
          <p:cNvSpPr>
            <a:spLocks noChangeShapeType="1"/>
          </p:cNvSpPr>
          <p:nvPr/>
        </p:nvSpPr>
        <p:spPr bwMode="auto">
          <a:xfrm flipH="1">
            <a:off x="1686680" y="4919727"/>
            <a:ext cx="2416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30" name="Rectangle 234"/>
          <p:cNvSpPr>
            <a:spLocks noChangeArrowheads="1"/>
          </p:cNvSpPr>
          <p:nvPr/>
        </p:nvSpPr>
        <p:spPr bwMode="auto">
          <a:xfrm>
            <a:off x="1606632" y="4890956"/>
            <a:ext cx="10579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100</a:t>
            </a:r>
            <a:endParaRPr lang="en-US" altLang="en-US" sz="1200"/>
          </a:p>
        </p:txBody>
      </p:sp>
      <p:sp>
        <p:nvSpPr>
          <p:cNvPr id="331" name="Line 235"/>
          <p:cNvSpPr>
            <a:spLocks noChangeShapeType="1"/>
          </p:cNvSpPr>
          <p:nvPr/>
        </p:nvSpPr>
        <p:spPr bwMode="auto">
          <a:xfrm flipV="1">
            <a:off x="1710843" y="4549305"/>
            <a:ext cx="0" cy="29939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32" name="Line 244"/>
          <p:cNvSpPr>
            <a:spLocks noChangeShapeType="1"/>
          </p:cNvSpPr>
          <p:nvPr/>
        </p:nvSpPr>
        <p:spPr bwMode="auto">
          <a:xfrm flipH="1">
            <a:off x="1686680" y="4848699"/>
            <a:ext cx="2416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33" name="Rectangle 245"/>
          <p:cNvSpPr>
            <a:spLocks noChangeArrowheads="1"/>
          </p:cNvSpPr>
          <p:nvPr/>
        </p:nvSpPr>
        <p:spPr bwMode="auto">
          <a:xfrm>
            <a:off x="1648166" y="481902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0</a:t>
            </a:r>
            <a:endParaRPr lang="en-US" altLang="en-US" sz="1200"/>
          </a:p>
        </p:txBody>
      </p:sp>
      <p:sp>
        <p:nvSpPr>
          <p:cNvPr id="334" name="Line 246"/>
          <p:cNvSpPr>
            <a:spLocks noChangeShapeType="1"/>
          </p:cNvSpPr>
          <p:nvPr/>
        </p:nvSpPr>
        <p:spPr bwMode="auto">
          <a:xfrm flipH="1">
            <a:off x="1686680" y="4698552"/>
            <a:ext cx="2416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35" name="Rectangle 247"/>
          <p:cNvSpPr>
            <a:spLocks noChangeArrowheads="1"/>
          </p:cNvSpPr>
          <p:nvPr/>
        </p:nvSpPr>
        <p:spPr bwMode="auto">
          <a:xfrm>
            <a:off x="1628531" y="4669783"/>
            <a:ext cx="70532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50</a:t>
            </a:r>
            <a:endParaRPr lang="en-US" altLang="en-US" sz="1200"/>
          </a:p>
        </p:txBody>
      </p:sp>
      <p:sp>
        <p:nvSpPr>
          <p:cNvPr id="336" name="Line 248"/>
          <p:cNvSpPr>
            <a:spLocks noChangeShapeType="1"/>
          </p:cNvSpPr>
          <p:nvPr/>
        </p:nvSpPr>
        <p:spPr bwMode="auto">
          <a:xfrm flipH="1">
            <a:off x="1686680" y="4549305"/>
            <a:ext cx="2416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37" name="Rectangle 249"/>
          <p:cNvSpPr>
            <a:spLocks noChangeArrowheads="1"/>
          </p:cNvSpPr>
          <p:nvPr/>
        </p:nvSpPr>
        <p:spPr bwMode="auto">
          <a:xfrm>
            <a:off x="1606632" y="4519637"/>
            <a:ext cx="10579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100</a:t>
            </a:r>
            <a:endParaRPr lang="en-US" altLang="en-US" sz="1200"/>
          </a:p>
        </p:txBody>
      </p:sp>
      <p:sp>
        <p:nvSpPr>
          <p:cNvPr id="338" name="Line 250"/>
          <p:cNvSpPr>
            <a:spLocks noChangeShapeType="1"/>
          </p:cNvSpPr>
          <p:nvPr/>
        </p:nvSpPr>
        <p:spPr bwMode="auto">
          <a:xfrm>
            <a:off x="1710845" y="4852295"/>
            <a:ext cx="33438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39" name="Line 251"/>
          <p:cNvSpPr>
            <a:spLocks noChangeShapeType="1"/>
          </p:cNvSpPr>
          <p:nvPr/>
        </p:nvSpPr>
        <p:spPr bwMode="auto">
          <a:xfrm flipV="1">
            <a:off x="1710843" y="4174389"/>
            <a:ext cx="0" cy="29939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40" name="Line 260"/>
          <p:cNvSpPr>
            <a:spLocks noChangeShapeType="1"/>
          </p:cNvSpPr>
          <p:nvPr/>
        </p:nvSpPr>
        <p:spPr bwMode="auto">
          <a:xfrm flipH="1">
            <a:off x="1686680" y="4473783"/>
            <a:ext cx="2416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41" name="Rectangle 261"/>
          <p:cNvSpPr>
            <a:spLocks noChangeArrowheads="1"/>
          </p:cNvSpPr>
          <p:nvPr/>
        </p:nvSpPr>
        <p:spPr bwMode="auto">
          <a:xfrm>
            <a:off x="1648166" y="4445012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0</a:t>
            </a:r>
            <a:endParaRPr lang="en-US" altLang="en-US" sz="1200"/>
          </a:p>
        </p:txBody>
      </p:sp>
      <p:sp>
        <p:nvSpPr>
          <p:cNvPr id="342" name="Line 262"/>
          <p:cNvSpPr>
            <a:spLocks noChangeShapeType="1"/>
          </p:cNvSpPr>
          <p:nvPr/>
        </p:nvSpPr>
        <p:spPr bwMode="auto">
          <a:xfrm flipH="1">
            <a:off x="1686680" y="4324535"/>
            <a:ext cx="2416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43" name="Rectangle 263"/>
          <p:cNvSpPr>
            <a:spLocks noChangeArrowheads="1"/>
          </p:cNvSpPr>
          <p:nvPr/>
        </p:nvSpPr>
        <p:spPr bwMode="auto">
          <a:xfrm>
            <a:off x="1628531" y="4295765"/>
            <a:ext cx="70532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50</a:t>
            </a:r>
            <a:endParaRPr lang="en-US" altLang="en-US" sz="1200"/>
          </a:p>
        </p:txBody>
      </p:sp>
      <p:sp>
        <p:nvSpPr>
          <p:cNvPr id="344" name="Line 264"/>
          <p:cNvSpPr>
            <a:spLocks noChangeShapeType="1"/>
          </p:cNvSpPr>
          <p:nvPr/>
        </p:nvSpPr>
        <p:spPr bwMode="auto">
          <a:xfrm flipH="1">
            <a:off x="1686680" y="4174389"/>
            <a:ext cx="2416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45" name="Rectangle 265"/>
          <p:cNvSpPr>
            <a:spLocks noChangeArrowheads="1"/>
          </p:cNvSpPr>
          <p:nvPr/>
        </p:nvSpPr>
        <p:spPr bwMode="auto">
          <a:xfrm>
            <a:off x="1606632" y="4145619"/>
            <a:ext cx="10579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100</a:t>
            </a:r>
            <a:endParaRPr lang="en-US" altLang="en-US" sz="1200"/>
          </a:p>
        </p:txBody>
      </p:sp>
      <p:sp>
        <p:nvSpPr>
          <p:cNvPr id="346" name="Line 266"/>
          <p:cNvSpPr>
            <a:spLocks noChangeShapeType="1"/>
          </p:cNvSpPr>
          <p:nvPr/>
        </p:nvSpPr>
        <p:spPr bwMode="auto">
          <a:xfrm>
            <a:off x="1710845" y="4477379"/>
            <a:ext cx="33438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47" name="Line 267"/>
          <p:cNvSpPr>
            <a:spLocks noChangeShapeType="1"/>
          </p:cNvSpPr>
          <p:nvPr/>
        </p:nvSpPr>
        <p:spPr bwMode="auto">
          <a:xfrm flipV="1">
            <a:off x="1710843" y="3800372"/>
            <a:ext cx="0" cy="29939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48" name="Line 276"/>
          <p:cNvSpPr>
            <a:spLocks noChangeShapeType="1"/>
          </p:cNvSpPr>
          <p:nvPr/>
        </p:nvSpPr>
        <p:spPr bwMode="auto">
          <a:xfrm flipH="1">
            <a:off x="1686680" y="4099765"/>
            <a:ext cx="2416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49" name="Rectangle 277"/>
          <p:cNvSpPr>
            <a:spLocks noChangeArrowheads="1"/>
          </p:cNvSpPr>
          <p:nvPr/>
        </p:nvSpPr>
        <p:spPr bwMode="auto">
          <a:xfrm>
            <a:off x="1648166" y="4070995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0</a:t>
            </a:r>
            <a:endParaRPr lang="en-US" altLang="en-US" sz="1200"/>
          </a:p>
        </p:txBody>
      </p:sp>
      <p:sp>
        <p:nvSpPr>
          <p:cNvPr id="350" name="Line 278"/>
          <p:cNvSpPr>
            <a:spLocks noChangeShapeType="1"/>
          </p:cNvSpPr>
          <p:nvPr/>
        </p:nvSpPr>
        <p:spPr bwMode="auto">
          <a:xfrm flipH="1">
            <a:off x="1686680" y="3949619"/>
            <a:ext cx="2416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51" name="Rectangle 279"/>
          <p:cNvSpPr>
            <a:spLocks noChangeArrowheads="1"/>
          </p:cNvSpPr>
          <p:nvPr/>
        </p:nvSpPr>
        <p:spPr bwMode="auto">
          <a:xfrm>
            <a:off x="1628531" y="3920849"/>
            <a:ext cx="70532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50</a:t>
            </a:r>
            <a:endParaRPr lang="en-US" altLang="en-US" sz="1200"/>
          </a:p>
        </p:txBody>
      </p:sp>
      <p:sp>
        <p:nvSpPr>
          <p:cNvPr id="352" name="Line 280"/>
          <p:cNvSpPr>
            <a:spLocks noChangeShapeType="1"/>
          </p:cNvSpPr>
          <p:nvPr/>
        </p:nvSpPr>
        <p:spPr bwMode="auto">
          <a:xfrm flipH="1">
            <a:off x="1686680" y="3800372"/>
            <a:ext cx="2416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53" name="Rectangle 281"/>
          <p:cNvSpPr>
            <a:spLocks noChangeArrowheads="1"/>
          </p:cNvSpPr>
          <p:nvPr/>
        </p:nvSpPr>
        <p:spPr bwMode="auto">
          <a:xfrm>
            <a:off x="1606632" y="3771603"/>
            <a:ext cx="10579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100</a:t>
            </a:r>
            <a:endParaRPr lang="en-US" altLang="en-US" sz="1200"/>
          </a:p>
        </p:txBody>
      </p:sp>
      <p:sp>
        <p:nvSpPr>
          <p:cNvPr id="354" name="Line 282"/>
          <p:cNvSpPr>
            <a:spLocks noChangeShapeType="1"/>
          </p:cNvSpPr>
          <p:nvPr/>
        </p:nvSpPr>
        <p:spPr bwMode="auto">
          <a:xfrm>
            <a:off x="1710845" y="4103363"/>
            <a:ext cx="33438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55" name="Line 283"/>
          <p:cNvSpPr>
            <a:spLocks noChangeShapeType="1"/>
          </p:cNvSpPr>
          <p:nvPr/>
        </p:nvSpPr>
        <p:spPr bwMode="auto">
          <a:xfrm flipV="1">
            <a:off x="1710843" y="3426355"/>
            <a:ext cx="0" cy="29939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56" name="Line 292"/>
          <p:cNvSpPr>
            <a:spLocks noChangeShapeType="1"/>
          </p:cNvSpPr>
          <p:nvPr/>
        </p:nvSpPr>
        <p:spPr bwMode="auto">
          <a:xfrm flipH="1">
            <a:off x="1686680" y="3725748"/>
            <a:ext cx="2416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57" name="Rectangle 293"/>
          <p:cNvSpPr>
            <a:spLocks noChangeArrowheads="1"/>
          </p:cNvSpPr>
          <p:nvPr/>
        </p:nvSpPr>
        <p:spPr bwMode="auto">
          <a:xfrm>
            <a:off x="1648166" y="3696080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0</a:t>
            </a:r>
            <a:endParaRPr lang="en-US" altLang="en-US" sz="1200"/>
          </a:p>
        </p:txBody>
      </p:sp>
      <p:sp>
        <p:nvSpPr>
          <p:cNvPr id="358" name="Line 294"/>
          <p:cNvSpPr>
            <a:spLocks noChangeShapeType="1"/>
          </p:cNvSpPr>
          <p:nvPr/>
        </p:nvSpPr>
        <p:spPr bwMode="auto">
          <a:xfrm flipH="1">
            <a:off x="1686680" y="3575603"/>
            <a:ext cx="2416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59" name="Rectangle 295"/>
          <p:cNvSpPr>
            <a:spLocks noChangeArrowheads="1"/>
          </p:cNvSpPr>
          <p:nvPr/>
        </p:nvSpPr>
        <p:spPr bwMode="auto">
          <a:xfrm>
            <a:off x="1628531" y="3546832"/>
            <a:ext cx="70532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50</a:t>
            </a:r>
            <a:endParaRPr lang="en-US" altLang="en-US" sz="1200"/>
          </a:p>
        </p:txBody>
      </p:sp>
      <p:sp>
        <p:nvSpPr>
          <p:cNvPr id="360" name="Line 296"/>
          <p:cNvSpPr>
            <a:spLocks noChangeShapeType="1"/>
          </p:cNvSpPr>
          <p:nvPr/>
        </p:nvSpPr>
        <p:spPr bwMode="auto">
          <a:xfrm flipH="1">
            <a:off x="1686680" y="3426355"/>
            <a:ext cx="2416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61" name="Rectangle 297"/>
          <p:cNvSpPr>
            <a:spLocks noChangeArrowheads="1"/>
          </p:cNvSpPr>
          <p:nvPr/>
        </p:nvSpPr>
        <p:spPr bwMode="auto">
          <a:xfrm>
            <a:off x="1606632" y="3396685"/>
            <a:ext cx="10579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 dirty="0">
                <a:solidFill>
                  <a:srgbClr val="000000"/>
                </a:solidFill>
              </a:rPr>
              <a:t>100</a:t>
            </a:r>
            <a:endParaRPr lang="en-US" altLang="en-US" sz="1200" dirty="0"/>
          </a:p>
        </p:txBody>
      </p:sp>
      <p:sp>
        <p:nvSpPr>
          <p:cNvPr id="362" name="Rectangle 298"/>
          <p:cNvSpPr>
            <a:spLocks noChangeArrowheads="1"/>
          </p:cNvSpPr>
          <p:nvPr/>
        </p:nvSpPr>
        <p:spPr bwMode="auto">
          <a:xfrm rot="16200000">
            <a:off x="1060101" y="3746208"/>
            <a:ext cx="92493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 dirty="0">
                <a:solidFill>
                  <a:srgbClr val="000000"/>
                </a:solidFill>
              </a:rPr>
              <a:t>Relative Abundance</a:t>
            </a:r>
            <a:endParaRPr lang="en-US" altLang="en-US" dirty="0"/>
          </a:p>
        </p:txBody>
      </p:sp>
      <p:sp>
        <p:nvSpPr>
          <p:cNvPr id="363" name="Line 299"/>
          <p:cNvSpPr>
            <a:spLocks noChangeShapeType="1"/>
          </p:cNvSpPr>
          <p:nvPr/>
        </p:nvSpPr>
        <p:spPr bwMode="auto">
          <a:xfrm>
            <a:off x="1710845" y="3729345"/>
            <a:ext cx="33438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64" name="Line 300"/>
          <p:cNvSpPr>
            <a:spLocks noChangeShapeType="1"/>
          </p:cNvSpPr>
          <p:nvPr/>
        </p:nvSpPr>
        <p:spPr bwMode="auto">
          <a:xfrm flipV="1">
            <a:off x="1710843" y="3051439"/>
            <a:ext cx="0" cy="29939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65" name="Line 309"/>
          <p:cNvSpPr>
            <a:spLocks noChangeShapeType="1"/>
          </p:cNvSpPr>
          <p:nvPr/>
        </p:nvSpPr>
        <p:spPr bwMode="auto">
          <a:xfrm flipH="1">
            <a:off x="1686680" y="3350833"/>
            <a:ext cx="2416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66" name="Rectangle 310"/>
          <p:cNvSpPr>
            <a:spLocks noChangeArrowheads="1"/>
          </p:cNvSpPr>
          <p:nvPr/>
        </p:nvSpPr>
        <p:spPr bwMode="auto">
          <a:xfrm>
            <a:off x="1648166" y="3322063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0</a:t>
            </a:r>
            <a:endParaRPr lang="en-US" altLang="en-US" sz="1200"/>
          </a:p>
        </p:txBody>
      </p:sp>
      <p:sp>
        <p:nvSpPr>
          <p:cNvPr id="367" name="Line 311"/>
          <p:cNvSpPr>
            <a:spLocks noChangeShapeType="1"/>
          </p:cNvSpPr>
          <p:nvPr/>
        </p:nvSpPr>
        <p:spPr bwMode="auto">
          <a:xfrm flipH="1">
            <a:off x="1686680" y="3201585"/>
            <a:ext cx="2416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68" name="Rectangle 312"/>
          <p:cNvSpPr>
            <a:spLocks noChangeArrowheads="1"/>
          </p:cNvSpPr>
          <p:nvPr/>
        </p:nvSpPr>
        <p:spPr bwMode="auto">
          <a:xfrm>
            <a:off x="1628531" y="3172815"/>
            <a:ext cx="70532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50</a:t>
            </a:r>
            <a:endParaRPr lang="en-US" altLang="en-US" sz="1200"/>
          </a:p>
        </p:txBody>
      </p:sp>
      <p:sp>
        <p:nvSpPr>
          <p:cNvPr id="369" name="Line 313"/>
          <p:cNvSpPr>
            <a:spLocks noChangeShapeType="1"/>
          </p:cNvSpPr>
          <p:nvPr/>
        </p:nvSpPr>
        <p:spPr bwMode="auto">
          <a:xfrm flipH="1">
            <a:off x="1686680" y="3051439"/>
            <a:ext cx="2416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70" name="Rectangle 314"/>
          <p:cNvSpPr>
            <a:spLocks noChangeArrowheads="1"/>
          </p:cNvSpPr>
          <p:nvPr/>
        </p:nvSpPr>
        <p:spPr bwMode="auto">
          <a:xfrm>
            <a:off x="1606633" y="3022668"/>
            <a:ext cx="10579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100</a:t>
            </a:r>
            <a:endParaRPr lang="en-US" altLang="en-US" sz="1200"/>
          </a:p>
        </p:txBody>
      </p:sp>
      <p:sp>
        <p:nvSpPr>
          <p:cNvPr id="371" name="Line 315"/>
          <p:cNvSpPr>
            <a:spLocks noChangeShapeType="1"/>
          </p:cNvSpPr>
          <p:nvPr/>
        </p:nvSpPr>
        <p:spPr bwMode="auto">
          <a:xfrm>
            <a:off x="1710845" y="3354429"/>
            <a:ext cx="33438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72" name="Line 316"/>
          <p:cNvSpPr>
            <a:spLocks noChangeShapeType="1"/>
          </p:cNvSpPr>
          <p:nvPr/>
        </p:nvSpPr>
        <p:spPr bwMode="auto">
          <a:xfrm flipV="1">
            <a:off x="1710843" y="2677421"/>
            <a:ext cx="0" cy="29939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73" name="Line 325"/>
          <p:cNvSpPr>
            <a:spLocks noChangeShapeType="1"/>
          </p:cNvSpPr>
          <p:nvPr/>
        </p:nvSpPr>
        <p:spPr bwMode="auto">
          <a:xfrm flipH="1">
            <a:off x="1686680" y="2976816"/>
            <a:ext cx="2416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74" name="Rectangle 326"/>
          <p:cNvSpPr>
            <a:spLocks noChangeArrowheads="1"/>
          </p:cNvSpPr>
          <p:nvPr/>
        </p:nvSpPr>
        <p:spPr bwMode="auto">
          <a:xfrm>
            <a:off x="1648166" y="2948045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0</a:t>
            </a:r>
            <a:endParaRPr lang="en-US" altLang="en-US" sz="1200"/>
          </a:p>
        </p:txBody>
      </p:sp>
      <p:sp>
        <p:nvSpPr>
          <p:cNvPr id="375" name="Line 327"/>
          <p:cNvSpPr>
            <a:spLocks noChangeShapeType="1"/>
          </p:cNvSpPr>
          <p:nvPr/>
        </p:nvSpPr>
        <p:spPr bwMode="auto">
          <a:xfrm flipH="1">
            <a:off x="1686680" y="2826669"/>
            <a:ext cx="2416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76" name="Rectangle 328"/>
          <p:cNvSpPr>
            <a:spLocks noChangeArrowheads="1"/>
          </p:cNvSpPr>
          <p:nvPr/>
        </p:nvSpPr>
        <p:spPr bwMode="auto">
          <a:xfrm>
            <a:off x="1628531" y="2797899"/>
            <a:ext cx="70532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50</a:t>
            </a:r>
            <a:endParaRPr lang="en-US" altLang="en-US" sz="1200"/>
          </a:p>
        </p:txBody>
      </p:sp>
      <p:sp>
        <p:nvSpPr>
          <p:cNvPr id="377" name="Line 329"/>
          <p:cNvSpPr>
            <a:spLocks noChangeShapeType="1"/>
          </p:cNvSpPr>
          <p:nvPr/>
        </p:nvSpPr>
        <p:spPr bwMode="auto">
          <a:xfrm flipH="1">
            <a:off x="1686680" y="2677423"/>
            <a:ext cx="2416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78" name="Rectangle 330"/>
          <p:cNvSpPr>
            <a:spLocks noChangeArrowheads="1"/>
          </p:cNvSpPr>
          <p:nvPr/>
        </p:nvSpPr>
        <p:spPr bwMode="auto">
          <a:xfrm>
            <a:off x="1606633" y="2648651"/>
            <a:ext cx="10579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100</a:t>
            </a:r>
            <a:endParaRPr lang="en-US" altLang="en-US" sz="1200"/>
          </a:p>
        </p:txBody>
      </p:sp>
      <p:sp>
        <p:nvSpPr>
          <p:cNvPr id="379" name="Line 331"/>
          <p:cNvSpPr>
            <a:spLocks noChangeShapeType="1"/>
          </p:cNvSpPr>
          <p:nvPr/>
        </p:nvSpPr>
        <p:spPr bwMode="auto">
          <a:xfrm>
            <a:off x="1710845" y="2980412"/>
            <a:ext cx="33438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80" name="Line 332"/>
          <p:cNvSpPr>
            <a:spLocks noChangeShapeType="1"/>
          </p:cNvSpPr>
          <p:nvPr/>
        </p:nvSpPr>
        <p:spPr bwMode="auto">
          <a:xfrm flipV="1">
            <a:off x="1710843" y="2303405"/>
            <a:ext cx="0" cy="29939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81" name="Line 341"/>
          <p:cNvSpPr>
            <a:spLocks noChangeShapeType="1"/>
          </p:cNvSpPr>
          <p:nvPr/>
        </p:nvSpPr>
        <p:spPr bwMode="auto">
          <a:xfrm flipH="1">
            <a:off x="1686680" y="2602799"/>
            <a:ext cx="2416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82" name="Rectangle 342"/>
          <p:cNvSpPr>
            <a:spLocks noChangeArrowheads="1"/>
          </p:cNvSpPr>
          <p:nvPr/>
        </p:nvSpPr>
        <p:spPr bwMode="auto">
          <a:xfrm>
            <a:off x="1648166" y="2573129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0</a:t>
            </a:r>
            <a:endParaRPr lang="en-US" altLang="en-US" sz="1200"/>
          </a:p>
        </p:txBody>
      </p:sp>
      <p:sp>
        <p:nvSpPr>
          <p:cNvPr id="383" name="Line 343"/>
          <p:cNvSpPr>
            <a:spLocks noChangeShapeType="1"/>
          </p:cNvSpPr>
          <p:nvPr/>
        </p:nvSpPr>
        <p:spPr bwMode="auto">
          <a:xfrm flipH="1">
            <a:off x="1686680" y="2452652"/>
            <a:ext cx="2416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84" name="Rectangle 344"/>
          <p:cNvSpPr>
            <a:spLocks noChangeArrowheads="1"/>
          </p:cNvSpPr>
          <p:nvPr/>
        </p:nvSpPr>
        <p:spPr bwMode="auto">
          <a:xfrm>
            <a:off x="1628531" y="2423881"/>
            <a:ext cx="70532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50</a:t>
            </a:r>
            <a:endParaRPr lang="en-US" altLang="en-US" sz="1200"/>
          </a:p>
        </p:txBody>
      </p:sp>
      <p:sp>
        <p:nvSpPr>
          <p:cNvPr id="385" name="Line 345"/>
          <p:cNvSpPr>
            <a:spLocks noChangeShapeType="1"/>
          </p:cNvSpPr>
          <p:nvPr/>
        </p:nvSpPr>
        <p:spPr bwMode="auto">
          <a:xfrm flipH="1">
            <a:off x="1686680" y="2303405"/>
            <a:ext cx="2416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86" name="Rectangle 346"/>
          <p:cNvSpPr>
            <a:spLocks noChangeArrowheads="1"/>
          </p:cNvSpPr>
          <p:nvPr/>
        </p:nvSpPr>
        <p:spPr bwMode="auto">
          <a:xfrm>
            <a:off x="1606633" y="2273736"/>
            <a:ext cx="10579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</a:rPr>
              <a:t>100</a:t>
            </a:r>
            <a:endParaRPr lang="en-US" altLang="en-US" sz="1200"/>
          </a:p>
        </p:txBody>
      </p:sp>
      <p:sp>
        <p:nvSpPr>
          <p:cNvPr id="387" name="Line 347"/>
          <p:cNvSpPr>
            <a:spLocks noChangeShapeType="1"/>
          </p:cNvSpPr>
          <p:nvPr/>
        </p:nvSpPr>
        <p:spPr bwMode="auto">
          <a:xfrm>
            <a:off x="1710845" y="2606395"/>
            <a:ext cx="33438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88" name="Freeform 348"/>
          <p:cNvSpPr>
            <a:spLocks/>
          </p:cNvSpPr>
          <p:nvPr/>
        </p:nvSpPr>
        <p:spPr bwMode="auto">
          <a:xfrm>
            <a:off x="1710845" y="2303405"/>
            <a:ext cx="3343807" cy="299395"/>
          </a:xfrm>
          <a:custGeom>
            <a:avLst/>
            <a:gdLst>
              <a:gd name="T0" fmla="*/ 81 w 1376"/>
              <a:gd name="T1" fmla="*/ 84 h 84"/>
              <a:gd name="T2" fmla="*/ 116 w 1376"/>
              <a:gd name="T3" fmla="*/ 84 h 84"/>
              <a:gd name="T4" fmla="*/ 167 w 1376"/>
              <a:gd name="T5" fmla="*/ 84 h 84"/>
              <a:gd name="T6" fmla="*/ 183 w 1376"/>
              <a:gd name="T7" fmla="*/ 84 h 84"/>
              <a:gd name="T8" fmla="*/ 194 w 1376"/>
              <a:gd name="T9" fmla="*/ 84 h 84"/>
              <a:gd name="T10" fmla="*/ 203 w 1376"/>
              <a:gd name="T11" fmla="*/ 84 h 84"/>
              <a:gd name="T12" fmla="*/ 212 w 1376"/>
              <a:gd name="T13" fmla="*/ 84 h 84"/>
              <a:gd name="T14" fmla="*/ 221 w 1376"/>
              <a:gd name="T15" fmla="*/ 84 h 84"/>
              <a:gd name="T16" fmla="*/ 230 w 1376"/>
              <a:gd name="T17" fmla="*/ 84 h 84"/>
              <a:gd name="T18" fmla="*/ 239 w 1376"/>
              <a:gd name="T19" fmla="*/ 84 h 84"/>
              <a:gd name="T20" fmla="*/ 248 w 1376"/>
              <a:gd name="T21" fmla="*/ 84 h 84"/>
              <a:gd name="T22" fmla="*/ 257 w 1376"/>
              <a:gd name="T23" fmla="*/ 84 h 84"/>
              <a:gd name="T24" fmla="*/ 266 w 1376"/>
              <a:gd name="T25" fmla="*/ 84 h 84"/>
              <a:gd name="T26" fmla="*/ 275 w 1376"/>
              <a:gd name="T27" fmla="*/ 84 h 84"/>
              <a:gd name="T28" fmla="*/ 284 w 1376"/>
              <a:gd name="T29" fmla="*/ 84 h 84"/>
              <a:gd name="T30" fmla="*/ 293 w 1376"/>
              <a:gd name="T31" fmla="*/ 84 h 84"/>
              <a:gd name="T32" fmla="*/ 302 w 1376"/>
              <a:gd name="T33" fmla="*/ 84 h 84"/>
              <a:gd name="T34" fmla="*/ 311 w 1376"/>
              <a:gd name="T35" fmla="*/ 84 h 84"/>
              <a:gd name="T36" fmla="*/ 320 w 1376"/>
              <a:gd name="T37" fmla="*/ 84 h 84"/>
              <a:gd name="T38" fmla="*/ 329 w 1376"/>
              <a:gd name="T39" fmla="*/ 84 h 84"/>
              <a:gd name="T40" fmla="*/ 338 w 1376"/>
              <a:gd name="T41" fmla="*/ 84 h 84"/>
              <a:gd name="T42" fmla="*/ 347 w 1376"/>
              <a:gd name="T43" fmla="*/ 84 h 84"/>
              <a:gd name="T44" fmla="*/ 356 w 1376"/>
              <a:gd name="T45" fmla="*/ 49 h 84"/>
              <a:gd name="T46" fmla="*/ 365 w 1376"/>
              <a:gd name="T47" fmla="*/ 84 h 84"/>
              <a:gd name="T48" fmla="*/ 374 w 1376"/>
              <a:gd name="T49" fmla="*/ 84 h 84"/>
              <a:gd name="T50" fmla="*/ 383 w 1376"/>
              <a:gd name="T51" fmla="*/ 84 h 84"/>
              <a:gd name="T52" fmla="*/ 392 w 1376"/>
              <a:gd name="T53" fmla="*/ 84 h 84"/>
              <a:gd name="T54" fmla="*/ 401 w 1376"/>
              <a:gd name="T55" fmla="*/ 84 h 84"/>
              <a:gd name="T56" fmla="*/ 410 w 1376"/>
              <a:gd name="T57" fmla="*/ 84 h 84"/>
              <a:gd name="T58" fmla="*/ 419 w 1376"/>
              <a:gd name="T59" fmla="*/ 84 h 84"/>
              <a:gd name="T60" fmla="*/ 428 w 1376"/>
              <a:gd name="T61" fmla="*/ 84 h 84"/>
              <a:gd name="T62" fmla="*/ 437 w 1376"/>
              <a:gd name="T63" fmla="*/ 84 h 84"/>
              <a:gd name="T64" fmla="*/ 446 w 1376"/>
              <a:gd name="T65" fmla="*/ 84 h 84"/>
              <a:gd name="T66" fmla="*/ 455 w 1376"/>
              <a:gd name="T67" fmla="*/ 84 h 84"/>
              <a:gd name="T68" fmla="*/ 464 w 1376"/>
              <a:gd name="T69" fmla="*/ 84 h 84"/>
              <a:gd name="T70" fmla="*/ 473 w 1376"/>
              <a:gd name="T71" fmla="*/ 84 h 84"/>
              <a:gd name="T72" fmla="*/ 482 w 1376"/>
              <a:gd name="T73" fmla="*/ 84 h 84"/>
              <a:gd name="T74" fmla="*/ 491 w 1376"/>
              <a:gd name="T75" fmla="*/ 84 h 84"/>
              <a:gd name="T76" fmla="*/ 500 w 1376"/>
              <a:gd name="T77" fmla="*/ 84 h 84"/>
              <a:gd name="T78" fmla="*/ 509 w 1376"/>
              <a:gd name="T79" fmla="*/ 84 h 84"/>
              <a:gd name="T80" fmla="*/ 518 w 1376"/>
              <a:gd name="T81" fmla="*/ 84 h 84"/>
              <a:gd name="T82" fmla="*/ 527 w 1376"/>
              <a:gd name="T83" fmla="*/ 84 h 84"/>
              <a:gd name="T84" fmla="*/ 536 w 1376"/>
              <a:gd name="T85" fmla="*/ 84 h 84"/>
              <a:gd name="T86" fmla="*/ 545 w 1376"/>
              <a:gd name="T87" fmla="*/ 84 h 84"/>
              <a:gd name="T88" fmla="*/ 554 w 1376"/>
              <a:gd name="T89" fmla="*/ 84 h 84"/>
              <a:gd name="T90" fmla="*/ 563 w 1376"/>
              <a:gd name="T91" fmla="*/ 84 h 84"/>
              <a:gd name="T92" fmla="*/ 572 w 1376"/>
              <a:gd name="T93" fmla="*/ 84 h 84"/>
              <a:gd name="T94" fmla="*/ 581 w 1376"/>
              <a:gd name="T95" fmla="*/ 84 h 84"/>
              <a:gd name="T96" fmla="*/ 590 w 1376"/>
              <a:gd name="T97" fmla="*/ 84 h 84"/>
              <a:gd name="T98" fmla="*/ 624 w 1376"/>
              <a:gd name="T99" fmla="*/ 84 h 84"/>
              <a:gd name="T100" fmla="*/ 633 w 1376"/>
              <a:gd name="T101" fmla="*/ 84 h 84"/>
              <a:gd name="T102" fmla="*/ 642 w 1376"/>
              <a:gd name="T103" fmla="*/ 84 h 84"/>
              <a:gd name="T104" fmla="*/ 651 w 1376"/>
              <a:gd name="T105" fmla="*/ 84 h 84"/>
              <a:gd name="T106" fmla="*/ 671 w 1376"/>
              <a:gd name="T107" fmla="*/ 84 h 84"/>
              <a:gd name="T108" fmla="*/ 764 w 1376"/>
              <a:gd name="T109" fmla="*/ 84 h 84"/>
              <a:gd name="T110" fmla="*/ 772 w 1376"/>
              <a:gd name="T111" fmla="*/ 84 h 84"/>
              <a:gd name="T112" fmla="*/ 906 w 1376"/>
              <a:gd name="T113" fmla="*/ 84 h 84"/>
              <a:gd name="T114" fmla="*/ 1044 w 1376"/>
              <a:gd name="T115" fmla="*/ 84 h 84"/>
              <a:gd name="T116" fmla="*/ 1178 w 1376"/>
              <a:gd name="T117" fmla="*/ 84 h 84"/>
              <a:gd name="T118" fmla="*/ 1315 w 1376"/>
              <a:gd name="T11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76" h="84">
                <a:moveTo>
                  <a:pt x="0" y="84"/>
                </a:moveTo>
                <a:lnTo>
                  <a:pt x="74" y="84"/>
                </a:lnTo>
                <a:lnTo>
                  <a:pt x="74" y="84"/>
                </a:lnTo>
                <a:lnTo>
                  <a:pt x="74" y="84"/>
                </a:lnTo>
                <a:lnTo>
                  <a:pt x="75" y="84"/>
                </a:lnTo>
                <a:lnTo>
                  <a:pt x="75" y="84"/>
                </a:lnTo>
                <a:lnTo>
                  <a:pt x="76" y="84"/>
                </a:lnTo>
                <a:lnTo>
                  <a:pt x="76" y="84"/>
                </a:lnTo>
                <a:lnTo>
                  <a:pt x="77" y="84"/>
                </a:lnTo>
                <a:lnTo>
                  <a:pt x="77" y="84"/>
                </a:lnTo>
                <a:lnTo>
                  <a:pt x="78" y="84"/>
                </a:lnTo>
                <a:lnTo>
                  <a:pt x="78" y="84"/>
                </a:lnTo>
                <a:lnTo>
                  <a:pt x="79" y="84"/>
                </a:lnTo>
                <a:lnTo>
                  <a:pt x="79" y="84"/>
                </a:lnTo>
                <a:lnTo>
                  <a:pt x="80" y="84"/>
                </a:lnTo>
                <a:lnTo>
                  <a:pt x="80" y="84"/>
                </a:lnTo>
                <a:lnTo>
                  <a:pt x="81" y="84"/>
                </a:lnTo>
                <a:lnTo>
                  <a:pt x="81" y="84"/>
                </a:lnTo>
                <a:lnTo>
                  <a:pt x="82" y="84"/>
                </a:lnTo>
                <a:lnTo>
                  <a:pt x="82" y="84"/>
                </a:lnTo>
                <a:lnTo>
                  <a:pt x="83" y="84"/>
                </a:lnTo>
                <a:lnTo>
                  <a:pt x="83" y="84"/>
                </a:lnTo>
                <a:lnTo>
                  <a:pt x="84" y="84"/>
                </a:lnTo>
                <a:lnTo>
                  <a:pt x="84" y="84"/>
                </a:lnTo>
                <a:lnTo>
                  <a:pt x="85" y="84"/>
                </a:lnTo>
                <a:lnTo>
                  <a:pt x="85" y="84"/>
                </a:lnTo>
                <a:lnTo>
                  <a:pt x="86" y="84"/>
                </a:lnTo>
                <a:lnTo>
                  <a:pt x="86" y="84"/>
                </a:lnTo>
                <a:lnTo>
                  <a:pt x="87" y="84"/>
                </a:lnTo>
                <a:lnTo>
                  <a:pt x="87" y="84"/>
                </a:lnTo>
                <a:lnTo>
                  <a:pt x="88" y="84"/>
                </a:lnTo>
                <a:lnTo>
                  <a:pt x="88" y="84"/>
                </a:lnTo>
                <a:lnTo>
                  <a:pt x="89" y="84"/>
                </a:lnTo>
                <a:lnTo>
                  <a:pt x="89" y="84"/>
                </a:lnTo>
                <a:lnTo>
                  <a:pt x="90" y="84"/>
                </a:lnTo>
                <a:lnTo>
                  <a:pt x="116" y="84"/>
                </a:lnTo>
                <a:lnTo>
                  <a:pt x="117" y="84"/>
                </a:lnTo>
                <a:lnTo>
                  <a:pt x="117" y="84"/>
                </a:lnTo>
                <a:lnTo>
                  <a:pt x="118" y="84"/>
                </a:lnTo>
                <a:lnTo>
                  <a:pt x="118" y="84"/>
                </a:lnTo>
                <a:lnTo>
                  <a:pt x="119" y="84"/>
                </a:lnTo>
                <a:lnTo>
                  <a:pt x="119" y="84"/>
                </a:lnTo>
                <a:lnTo>
                  <a:pt x="120" y="84"/>
                </a:lnTo>
                <a:lnTo>
                  <a:pt x="120" y="84"/>
                </a:lnTo>
                <a:lnTo>
                  <a:pt x="121" y="84"/>
                </a:lnTo>
                <a:lnTo>
                  <a:pt x="121" y="84"/>
                </a:lnTo>
                <a:lnTo>
                  <a:pt x="122" y="84"/>
                </a:lnTo>
                <a:lnTo>
                  <a:pt x="122" y="84"/>
                </a:lnTo>
                <a:lnTo>
                  <a:pt x="123" y="84"/>
                </a:lnTo>
                <a:lnTo>
                  <a:pt x="165" y="84"/>
                </a:lnTo>
                <a:lnTo>
                  <a:pt x="166" y="84"/>
                </a:lnTo>
                <a:lnTo>
                  <a:pt x="166" y="84"/>
                </a:lnTo>
                <a:lnTo>
                  <a:pt x="167" y="84"/>
                </a:lnTo>
                <a:lnTo>
                  <a:pt x="167" y="84"/>
                </a:lnTo>
                <a:lnTo>
                  <a:pt x="168" y="84"/>
                </a:lnTo>
                <a:lnTo>
                  <a:pt x="168" y="84"/>
                </a:lnTo>
                <a:lnTo>
                  <a:pt x="169" y="84"/>
                </a:lnTo>
                <a:lnTo>
                  <a:pt x="169" y="84"/>
                </a:lnTo>
                <a:lnTo>
                  <a:pt x="170" y="84"/>
                </a:lnTo>
                <a:lnTo>
                  <a:pt x="170" y="84"/>
                </a:lnTo>
                <a:lnTo>
                  <a:pt x="178" y="84"/>
                </a:lnTo>
                <a:lnTo>
                  <a:pt x="178" y="84"/>
                </a:lnTo>
                <a:lnTo>
                  <a:pt x="178" y="84"/>
                </a:lnTo>
                <a:lnTo>
                  <a:pt x="179" y="84"/>
                </a:lnTo>
                <a:lnTo>
                  <a:pt x="179" y="84"/>
                </a:lnTo>
                <a:lnTo>
                  <a:pt x="180" y="84"/>
                </a:lnTo>
                <a:lnTo>
                  <a:pt x="180" y="84"/>
                </a:lnTo>
                <a:lnTo>
                  <a:pt x="181" y="84"/>
                </a:lnTo>
                <a:lnTo>
                  <a:pt x="181" y="84"/>
                </a:lnTo>
                <a:lnTo>
                  <a:pt x="182" y="84"/>
                </a:lnTo>
                <a:lnTo>
                  <a:pt x="182" y="84"/>
                </a:lnTo>
                <a:lnTo>
                  <a:pt x="183" y="84"/>
                </a:lnTo>
                <a:lnTo>
                  <a:pt x="183" y="84"/>
                </a:lnTo>
                <a:lnTo>
                  <a:pt x="184" y="84"/>
                </a:lnTo>
                <a:lnTo>
                  <a:pt x="184" y="84"/>
                </a:lnTo>
                <a:lnTo>
                  <a:pt x="185" y="84"/>
                </a:lnTo>
                <a:lnTo>
                  <a:pt x="185" y="84"/>
                </a:lnTo>
                <a:lnTo>
                  <a:pt x="186" y="84"/>
                </a:lnTo>
                <a:lnTo>
                  <a:pt x="186" y="84"/>
                </a:lnTo>
                <a:lnTo>
                  <a:pt x="187" y="84"/>
                </a:lnTo>
                <a:lnTo>
                  <a:pt x="187" y="84"/>
                </a:lnTo>
                <a:lnTo>
                  <a:pt x="188" y="84"/>
                </a:lnTo>
                <a:lnTo>
                  <a:pt x="188" y="84"/>
                </a:lnTo>
                <a:lnTo>
                  <a:pt x="189" y="84"/>
                </a:lnTo>
                <a:lnTo>
                  <a:pt x="189" y="84"/>
                </a:lnTo>
                <a:lnTo>
                  <a:pt x="192" y="84"/>
                </a:lnTo>
                <a:lnTo>
                  <a:pt x="193" y="84"/>
                </a:lnTo>
                <a:lnTo>
                  <a:pt x="193" y="84"/>
                </a:lnTo>
                <a:lnTo>
                  <a:pt x="194" y="84"/>
                </a:lnTo>
                <a:lnTo>
                  <a:pt x="194" y="84"/>
                </a:lnTo>
                <a:lnTo>
                  <a:pt x="195" y="84"/>
                </a:lnTo>
                <a:lnTo>
                  <a:pt x="195" y="84"/>
                </a:lnTo>
                <a:lnTo>
                  <a:pt x="196" y="84"/>
                </a:lnTo>
                <a:lnTo>
                  <a:pt x="196" y="84"/>
                </a:lnTo>
                <a:lnTo>
                  <a:pt x="197" y="84"/>
                </a:lnTo>
                <a:lnTo>
                  <a:pt x="197" y="84"/>
                </a:lnTo>
                <a:lnTo>
                  <a:pt x="198" y="84"/>
                </a:lnTo>
                <a:lnTo>
                  <a:pt x="198" y="84"/>
                </a:lnTo>
                <a:lnTo>
                  <a:pt x="199" y="84"/>
                </a:lnTo>
                <a:lnTo>
                  <a:pt x="199" y="84"/>
                </a:lnTo>
                <a:lnTo>
                  <a:pt x="200" y="84"/>
                </a:lnTo>
                <a:lnTo>
                  <a:pt x="200" y="84"/>
                </a:lnTo>
                <a:lnTo>
                  <a:pt x="201" y="84"/>
                </a:lnTo>
                <a:lnTo>
                  <a:pt x="201" y="84"/>
                </a:lnTo>
                <a:lnTo>
                  <a:pt x="202" y="84"/>
                </a:lnTo>
                <a:lnTo>
                  <a:pt x="202" y="84"/>
                </a:lnTo>
                <a:lnTo>
                  <a:pt x="203" y="84"/>
                </a:lnTo>
                <a:lnTo>
                  <a:pt x="203" y="84"/>
                </a:lnTo>
                <a:lnTo>
                  <a:pt x="204" y="84"/>
                </a:lnTo>
                <a:lnTo>
                  <a:pt x="204" y="84"/>
                </a:lnTo>
                <a:lnTo>
                  <a:pt x="205" y="84"/>
                </a:lnTo>
                <a:lnTo>
                  <a:pt x="205" y="84"/>
                </a:lnTo>
                <a:lnTo>
                  <a:pt x="206" y="84"/>
                </a:lnTo>
                <a:lnTo>
                  <a:pt x="206" y="84"/>
                </a:lnTo>
                <a:lnTo>
                  <a:pt x="207" y="84"/>
                </a:lnTo>
                <a:lnTo>
                  <a:pt x="207" y="84"/>
                </a:lnTo>
                <a:lnTo>
                  <a:pt x="208" y="84"/>
                </a:lnTo>
                <a:lnTo>
                  <a:pt x="208" y="84"/>
                </a:lnTo>
                <a:lnTo>
                  <a:pt x="209" y="84"/>
                </a:lnTo>
                <a:lnTo>
                  <a:pt x="209" y="84"/>
                </a:lnTo>
                <a:lnTo>
                  <a:pt x="210" y="84"/>
                </a:lnTo>
                <a:lnTo>
                  <a:pt x="210" y="84"/>
                </a:lnTo>
                <a:lnTo>
                  <a:pt x="211" y="84"/>
                </a:lnTo>
                <a:lnTo>
                  <a:pt x="211" y="84"/>
                </a:lnTo>
                <a:lnTo>
                  <a:pt x="212" y="84"/>
                </a:lnTo>
                <a:lnTo>
                  <a:pt x="212" y="84"/>
                </a:lnTo>
                <a:lnTo>
                  <a:pt x="213" y="84"/>
                </a:lnTo>
                <a:lnTo>
                  <a:pt x="213" y="84"/>
                </a:lnTo>
                <a:lnTo>
                  <a:pt x="214" y="84"/>
                </a:lnTo>
                <a:lnTo>
                  <a:pt x="214" y="84"/>
                </a:lnTo>
                <a:lnTo>
                  <a:pt x="215" y="84"/>
                </a:lnTo>
                <a:lnTo>
                  <a:pt x="215" y="84"/>
                </a:lnTo>
                <a:lnTo>
                  <a:pt x="216" y="84"/>
                </a:lnTo>
                <a:lnTo>
                  <a:pt x="216" y="84"/>
                </a:lnTo>
                <a:lnTo>
                  <a:pt x="217" y="84"/>
                </a:lnTo>
                <a:lnTo>
                  <a:pt x="217" y="84"/>
                </a:lnTo>
                <a:lnTo>
                  <a:pt x="218" y="84"/>
                </a:lnTo>
                <a:lnTo>
                  <a:pt x="218" y="84"/>
                </a:lnTo>
                <a:lnTo>
                  <a:pt x="219" y="84"/>
                </a:lnTo>
                <a:lnTo>
                  <a:pt x="219" y="84"/>
                </a:lnTo>
                <a:lnTo>
                  <a:pt x="220" y="84"/>
                </a:lnTo>
                <a:lnTo>
                  <a:pt x="220" y="84"/>
                </a:lnTo>
                <a:lnTo>
                  <a:pt x="221" y="84"/>
                </a:lnTo>
                <a:lnTo>
                  <a:pt x="221" y="84"/>
                </a:lnTo>
                <a:lnTo>
                  <a:pt x="222" y="84"/>
                </a:lnTo>
                <a:lnTo>
                  <a:pt x="222" y="84"/>
                </a:lnTo>
                <a:lnTo>
                  <a:pt x="223" y="84"/>
                </a:lnTo>
                <a:lnTo>
                  <a:pt x="223" y="84"/>
                </a:lnTo>
                <a:lnTo>
                  <a:pt x="224" y="84"/>
                </a:lnTo>
                <a:lnTo>
                  <a:pt x="224" y="84"/>
                </a:lnTo>
                <a:lnTo>
                  <a:pt x="225" y="84"/>
                </a:lnTo>
                <a:lnTo>
                  <a:pt x="225" y="84"/>
                </a:lnTo>
                <a:lnTo>
                  <a:pt x="226" y="84"/>
                </a:lnTo>
                <a:lnTo>
                  <a:pt x="226" y="84"/>
                </a:lnTo>
                <a:lnTo>
                  <a:pt x="227" y="84"/>
                </a:lnTo>
                <a:lnTo>
                  <a:pt x="227" y="84"/>
                </a:lnTo>
                <a:lnTo>
                  <a:pt x="228" y="84"/>
                </a:lnTo>
                <a:lnTo>
                  <a:pt x="228" y="84"/>
                </a:lnTo>
                <a:lnTo>
                  <a:pt x="229" y="84"/>
                </a:lnTo>
                <a:lnTo>
                  <a:pt x="229" y="84"/>
                </a:lnTo>
                <a:lnTo>
                  <a:pt x="230" y="84"/>
                </a:lnTo>
                <a:lnTo>
                  <a:pt x="230" y="84"/>
                </a:lnTo>
                <a:lnTo>
                  <a:pt x="231" y="84"/>
                </a:lnTo>
                <a:lnTo>
                  <a:pt x="231" y="84"/>
                </a:lnTo>
                <a:lnTo>
                  <a:pt x="232" y="84"/>
                </a:lnTo>
                <a:lnTo>
                  <a:pt x="232" y="84"/>
                </a:lnTo>
                <a:lnTo>
                  <a:pt x="233" y="84"/>
                </a:lnTo>
                <a:lnTo>
                  <a:pt x="233" y="84"/>
                </a:lnTo>
                <a:lnTo>
                  <a:pt x="234" y="84"/>
                </a:lnTo>
                <a:lnTo>
                  <a:pt x="234" y="84"/>
                </a:lnTo>
                <a:lnTo>
                  <a:pt x="235" y="84"/>
                </a:lnTo>
                <a:lnTo>
                  <a:pt x="235" y="84"/>
                </a:lnTo>
                <a:lnTo>
                  <a:pt x="236" y="84"/>
                </a:lnTo>
                <a:lnTo>
                  <a:pt x="236" y="84"/>
                </a:lnTo>
                <a:lnTo>
                  <a:pt x="237" y="84"/>
                </a:lnTo>
                <a:lnTo>
                  <a:pt x="237" y="84"/>
                </a:lnTo>
                <a:lnTo>
                  <a:pt x="238" y="84"/>
                </a:lnTo>
                <a:lnTo>
                  <a:pt x="238" y="84"/>
                </a:lnTo>
                <a:lnTo>
                  <a:pt x="239" y="84"/>
                </a:lnTo>
                <a:lnTo>
                  <a:pt x="239" y="84"/>
                </a:lnTo>
                <a:lnTo>
                  <a:pt x="240" y="84"/>
                </a:lnTo>
                <a:lnTo>
                  <a:pt x="240" y="84"/>
                </a:lnTo>
                <a:lnTo>
                  <a:pt x="241" y="84"/>
                </a:lnTo>
                <a:lnTo>
                  <a:pt x="241" y="84"/>
                </a:lnTo>
                <a:lnTo>
                  <a:pt x="242" y="84"/>
                </a:lnTo>
                <a:lnTo>
                  <a:pt x="242" y="84"/>
                </a:lnTo>
                <a:lnTo>
                  <a:pt x="243" y="84"/>
                </a:lnTo>
                <a:lnTo>
                  <a:pt x="243" y="84"/>
                </a:lnTo>
                <a:lnTo>
                  <a:pt x="244" y="84"/>
                </a:lnTo>
                <a:lnTo>
                  <a:pt x="244" y="84"/>
                </a:lnTo>
                <a:lnTo>
                  <a:pt x="245" y="84"/>
                </a:lnTo>
                <a:lnTo>
                  <a:pt x="245" y="84"/>
                </a:lnTo>
                <a:lnTo>
                  <a:pt x="246" y="84"/>
                </a:lnTo>
                <a:lnTo>
                  <a:pt x="246" y="84"/>
                </a:lnTo>
                <a:lnTo>
                  <a:pt x="247" y="84"/>
                </a:lnTo>
                <a:lnTo>
                  <a:pt x="247" y="84"/>
                </a:lnTo>
                <a:lnTo>
                  <a:pt x="248" y="84"/>
                </a:lnTo>
                <a:lnTo>
                  <a:pt x="248" y="84"/>
                </a:lnTo>
                <a:lnTo>
                  <a:pt x="249" y="84"/>
                </a:lnTo>
                <a:lnTo>
                  <a:pt x="249" y="84"/>
                </a:lnTo>
                <a:lnTo>
                  <a:pt x="250" y="84"/>
                </a:lnTo>
                <a:lnTo>
                  <a:pt x="250" y="84"/>
                </a:lnTo>
                <a:lnTo>
                  <a:pt x="251" y="84"/>
                </a:lnTo>
                <a:lnTo>
                  <a:pt x="251" y="84"/>
                </a:lnTo>
                <a:lnTo>
                  <a:pt x="252" y="84"/>
                </a:lnTo>
                <a:lnTo>
                  <a:pt x="252" y="84"/>
                </a:lnTo>
                <a:lnTo>
                  <a:pt x="253" y="84"/>
                </a:lnTo>
                <a:lnTo>
                  <a:pt x="253" y="84"/>
                </a:lnTo>
                <a:lnTo>
                  <a:pt x="254" y="84"/>
                </a:lnTo>
                <a:lnTo>
                  <a:pt x="254" y="84"/>
                </a:lnTo>
                <a:lnTo>
                  <a:pt x="255" y="84"/>
                </a:lnTo>
                <a:lnTo>
                  <a:pt x="255" y="84"/>
                </a:lnTo>
                <a:lnTo>
                  <a:pt x="256" y="84"/>
                </a:lnTo>
                <a:lnTo>
                  <a:pt x="256" y="84"/>
                </a:lnTo>
                <a:lnTo>
                  <a:pt x="257" y="84"/>
                </a:lnTo>
                <a:lnTo>
                  <a:pt x="257" y="84"/>
                </a:lnTo>
                <a:lnTo>
                  <a:pt x="258" y="84"/>
                </a:lnTo>
                <a:lnTo>
                  <a:pt x="258" y="84"/>
                </a:lnTo>
                <a:lnTo>
                  <a:pt x="259" y="84"/>
                </a:lnTo>
                <a:lnTo>
                  <a:pt x="259" y="84"/>
                </a:lnTo>
                <a:lnTo>
                  <a:pt x="260" y="84"/>
                </a:lnTo>
                <a:lnTo>
                  <a:pt x="260" y="84"/>
                </a:lnTo>
                <a:lnTo>
                  <a:pt x="261" y="84"/>
                </a:lnTo>
                <a:lnTo>
                  <a:pt x="261" y="84"/>
                </a:lnTo>
                <a:lnTo>
                  <a:pt x="262" y="84"/>
                </a:lnTo>
                <a:lnTo>
                  <a:pt x="262" y="84"/>
                </a:lnTo>
                <a:lnTo>
                  <a:pt x="263" y="84"/>
                </a:lnTo>
                <a:lnTo>
                  <a:pt x="263" y="84"/>
                </a:lnTo>
                <a:lnTo>
                  <a:pt x="264" y="84"/>
                </a:lnTo>
                <a:lnTo>
                  <a:pt x="264" y="84"/>
                </a:lnTo>
                <a:lnTo>
                  <a:pt x="265" y="84"/>
                </a:lnTo>
                <a:lnTo>
                  <a:pt x="265" y="84"/>
                </a:lnTo>
                <a:lnTo>
                  <a:pt x="266" y="84"/>
                </a:lnTo>
                <a:lnTo>
                  <a:pt x="266" y="84"/>
                </a:lnTo>
                <a:lnTo>
                  <a:pt x="267" y="84"/>
                </a:lnTo>
                <a:lnTo>
                  <a:pt x="267" y="84"/>
                </a:lnTo>
                <a:lnTo>
                  <a:pt x="268" y="84"/>
                </a:lnTo>
                <a:lnTo>
                  <a:pt x="268" y="84"/>
                </a:lnTo>
                <a:lnTo>
                  <a:pt x="269" y="84"/>
                </a:lnTo>
                <a:lnTo>
                  <a:pt x="269" y="84"/>
                </a:lnTo>
                <a:lnTo>
                  <a:pt x="270" y="84"/>
                </a:lnTo>
                <a:lnTo>
                  <a:pt x="270" y="84"/>
                </a:lnTo>
                <a:lnTo>
                  <a:pt x="271" y="84"/>
                </a:lnTo>
                <a:lnTo>
                  <a:pt x="271" y="84"/>
                </a:lnTo>
                <a:lnTo>
                  <a:pt x="272" y="84"/>
                </a:lnTo>
                <a:lnTo>
                  <a:pt x="272" y="84"/>
                </a:lnTo>
                <a:lnTo>
                  <a:pt x="273" y="84"/>
                </a:lnTo>
                <a:lnTo>
                  <a:pt x="273" y="84"/>
                </a:lnTo>
                <a:lnTo>
                  <a:pt x="274" y="84"/>
                </a:lnTo>
                <a:lnTo>
                  <a:pt x="274" y="84"/>
                </a:lnTo>
                <a:lnTo>
                  <a:pt x="275" y="84"/>
                </a:lnTo>
                <a:lnTo>
                  <a:pt x="275" y="84"/>
                </a:lnTo>
                <a:lnTo>
                  <a:pt x="276" y="84"/>
                </a:lnTo>
                <a:lnTo>
                  <a:pt x="276" y="84"/>
                </a:lnTo>
                <a:lnTo>
                  <a:pt x="277" y="84"/>
                </a:lnTo>
                <a:lnTo>
                  <a:pt x="277" y="84"/>
                </a:lnTo>
                <a:lnTo>
                  <a:pt x="278" y="84"/>
                </a:lnTo>
                <a:lnTo>
                  <a:pt x="278" y="84"/>
                </a:lnTo>
                <a:lnTo>
                  <a:pt x="279" y="84"/>
                </a:lnTo>
                <a:lnTo>
                  <a:pt x="279" y="84"/>
                </a:lnTo>
                <a:lnTo>
                  <a:pt x="280" y="84"/>
                </a:lnTo>
                <a:lnTo>
                  <a:pt x="280" y="84"/>
                </a:lnTo>
                <a:lnTo>
                  <a:pt x="281" y="84"/>
                </a:lnTo>
                <a:lnTo>
                  <a:pt x="281" y="84"/>
                </a:lnTo>
                <a:lnTo>
                  <a:pt x="282" y="84"/>
                </a:lnTo>
                <a:lnTo>
                  <a:pt x="282" y="84"/>
                </a:lnTo>
                <a:lnTo>
                  <a:pt x="283" y="84"/>
                </a:lnTo>
                <a:lnTo>
                  <a:pt x="283" y="84"/>
                </a:lnTo>
                <a:lnTo>
                  <a:pt x="284" y="84"/>
                </a:lnTo>
                <a:lnTo>
                  <a:pt x="284" y="84"/>
                </a:lnTo>
                <a:lnTo>
                  <a:pt x="285" y="84"/>
                </a:lnTo>
                <a:lnTo>
                  <a:pt x="285" y="84"/>
                </a:lnTo>
                <a:lnTo>
                  <a:pt x="286" y="84"/>
                </a:lnTo>
                <a:lnTo>
                  <a:pt x="286" y="84"/>
                </a:lnTo>
                <a:lnTo>
                  <a:pt x="287" y="84"/>
                </a:lnTo>
                <a:lnTo>
                  <a:pt x="287" y="84"/>
                </a:lnTo>
                <a:lnTo>
                  <a:pt x="288" y="84"/>
                </a:lnTo>
                <a:lnTo>
                  <a:pt x="288" y="84"/>
                </a:lnTo>
                <a:lnTo>
                  <a:pt x="289" y="84"/>
                </a:lnTo>
                <a:lnTo>
                  <a:pt x="289" y="84"/>
                </a:lnTo>
                <a:lnTo>
                  <a:pt x="290" y="84"/>
                </a:lnTo>
                <a:lnTo>
                  <a:pt x="290" y="84"/>
                </a:lnTo>
                <a:lnTo>
                  <a:pt x="291" y="84"/>
                </a:lnTo>
                <a:lnTo>
                  <a:pt x="291" y="84"/>
                </a:lnTo>
                <a:lnTo>
                  <a:pt x="292" y="84"/>
                </a:lnTo>
                <a:lnTo>
                  <a:pt x="292" y="84"/>
                </a:lnTo>
                <a:lnTo>
                  <a:pt x="293" y="84"/>
                </a:lnTo>
                <a:lnTo>
                  <a:pt x="293" y="84"/>
                </a:lnTo>
                <a:lnTo>
                  <a:pt x="294" y="84"/>
                </a:lnTo>
                <a:lnTo>
                  <a:pt x="294" y="84"/>
                </a:lnTo>
                <a:lnTo>
                  <a:pt x="295" y="84"/>
                </a:lnTo>
                <a:lnTo>
                  <a:pt x="295" y="84"/>
                </a:lnTo>
                <a:lnTo>
                  <a:pt x="296" y="84"/>
                </a:lnTo>
                <a:lnTo>
                  <a:pt x="296" y="84"/>
                </a:lnTo>
                <a:lnTo>
                  <a:pt x="297" y="84"/>
                </a:lnTo>
                <a:lnTo>
                  <a:pt x="297" y="84"/>
                </a:lnTo>
                <a:lnTo>
                  <a:pt x="298" y="84"/>
                </a:lnTo>
                <a:lnTo>
                  <a:pt x="298" y="84"/>
                </a:lnTo>
                <a:lnTo>
                  <a:pt x="299" y="84"/>
                </a:lnTo>
                <a:lnTo>
                  <a:pt x="299" y="84"/>
                </a:lnTo>
                <a:lnTo>
                  <a:pt x="300" y="84"/>
                </a:lnTo>
                <a:lnTo>
                  <a:pt x="300" y="84"/>
                </a:lnTo>
                <a:lnTo>
                  <a:pt x="301" y="84"/>
                </a:lnTo>
                <a:lnTo>
                  <a:pt x="301" y="84"/>
                </a:lnTo>
                <a:lnTo>
                  <a:pt x="302" y="84"/>
                </a:lnTo>
                <a:lnTo>
                  <a:pt x="302" y="84"/>
                </a:lnTo>
                <a:lnTo>
                  <a:pt x="303" y="84"/>
                </a:lnTo>
                <a:lnTo>
                  <a:pt x="303" y="84"/>
                </a:lnTo>
                <a:lnTo>
                  <a:pt x="304" y="84"/>
                </a:lnTo>
                <a:lnTo>
                  <a:pt x="304" y="84"/>
                </a:lnTo>
                <a:lnTo>
                  <a:pt x="305" y="84"/>
                </a:lnTo>
                <a:lnTo>
                  <a:pt x="305" y="84"/>
                </a:lnTo>
                <a:lnTo>
                  <a:pt x="306" y="84"/>
                </a:lnTo>
                <a:lnTo>
                  <a:pt x="306" y="84"/>
                </a:lnTo>
                <a:lnTo>
                  <a:pt x="307" y="84"/>
                </a:lnTo>
                <a:lnTo>
                  <a:pt x="307" y="84"/>
                </a:lnTo>
                <a:lnTo>
                  <a:pt x="308" y="84"/>
                </a:lnTo>
                <a:lnTo>
                  <a:pt x="308" y="84"/>
                </a:lnTo>
                <a:lnTo>
                  <a:pt x="309" y="84"/>
                </a:lnTo>
                <a:lnTo>
                  <a:pt x="309" y="84"/>
                </a:lnTo>
                <a:lnTo>
                  <a:pt x="310" y="84"/>
                </a:lnTo>
                <a:lnTo>
                  <a:pt x="310" y="84"/>
                </a:lnTo>
                <a:lnTo>
                  <a:pt x="311" y="84"/>
                </a:lnTo>
                <a:lnTo>
                  <a:pt x="311" y="84"/>
                </a:lnTo>
                <a:lnTo>
                  <a:pt x="312" y="84"/>
                </a:lnTo>
                <a:lnTo>
                  <a:pt x="312" y="84"/>
                </a:lnTo>
                <a:lnTo>
                  <a:pt x="313" y="84"/>
                </a:lnTo>
                <a:lnTo>
                  <a:pt x="313" y="84"/>
                </a:lnTo>
                <a:lnTo>
                  <a:pt x="314" y="84"/>
                </a:lnTo>
                <a:lnTo>
                  <a:pt x="314" y="84"/>
                </a:lnTo>
                <a:lnTo>
                  <a:pt x="315" y="84"/>
                </a:lnTo>
                <a:lnTo>
                  <a:pt x="315" y="84"/>
                </a:lnTo>
                <a:lnTo>
                  <a:pt x="316" y="84"/>
                </a:lnTo>
                <a:lnTo>
                  <a:pt x="316" y="84"/>
                </a:lnTo>
                <a:lnTo>
                  <a:pt x="317" y="84"/>
                </a:lnTo>
                <a:lnTo>
                  <a:pt x="317" y="84"/>
                </a:lnTo>
                <a:lnTo>
                  <a:pt x="318" y="84"/>
                </a:lnTo>
                <a:lnTo>
                  <a:pt x="318" y="84"/>
                </a:lnTo>
                <a:lnTo>
                  <a:pt x="319" y="84"/>
                </a:lnTo>
                <a:lnTo>
                  <a:pt x="319" y="84"/>
                </a:lnTo>
                <a:lnTo>
                  <a:pt x="320" y="84"/>
                </a:lnTo>
                <a:lnTo>
                  <a:pt x="320" y="84"/>
                </a:lnTo>
                <a:lnTo>
                  <a:pt x="321" y="84"/>
                </a:lnTo>
                <a:lnTo>
                  <a:pt x="321" y="84"/>
                </a:lnTo>
                <a:lnTo>
                  <a:pt x="322" y="84"/>
                </a:lnTo>
                <a:lnTo>
                  <a:pt x="322" y="84"/>
                </a:lnTo>
                <a:lnTo>
                  <a:pt x="323" y="84"/>
                </a:lnTo>
                <a:lnTo>
                  <a:pt x="323" y="84"/>
                </a:lnTo>
                <a:lnTo>
                  <a:pt x="324" y="84"/>
                </a:lnTo>
                <a:lnTo>
                  <a:pt x="324" y="84"/>
                </a:lnTo>
                <a:lnTo>
                  <a:pt x="325" y="84"/>
                </a:lnTo>
                <a:lnTo>
                  <a:pt x="325" y="84"/>
                </a:lnTo>
                <a:lnTo>
                  <a:pt x="326" y="84"/>
                </a:lnTo>
                <a:lnTo>
                  <a:pt x="326" y="84"/>
                </a:lnTo>
                <a:lnTo>
                  <a:pt x="327" y="84"/>
                </a:lnTo>
                <a:lnTo>
                  <a:pt x="327" y="84"/>
                </a:lnTo>
                <a:lnTo>
                  <a:pt x="328" y="84"/>
                </a:lnTo>
                <a:lnTo>
                  <a:pt x="328" y="84"/>
                </a:lnTo>
                <a:lnTo>
                  <a:pt x="329" y="84"/>
                </a:lnTo>
                <a:lnTo>
                  <a:pt x="329" y="84"/>
                </a:lnTo>
                <a:lnTo>
                  <a:pt x="330" y="84"/>
                </a:lnTo>
                <a:lnTo>
                  <a:pt x="330" y="84"/>
                </a:lnTo>
                <a:lnTo>
                  <a:pt x="331" y="84"/>
                </a:lnTo>
                <a:lnTo>
                  <a:pt x="331" y="84"/>
                </a:lnTo>
                <a:lnTo>
                  <a:pt x="332" y="84"/>
                </a:lnTo>
                <a:lnTo>
                  <a:pt x="332" y="84"/>
                </a:lnTo>
                <a:lnTo>
                  <a:pt x="333" y="84"/>
                </a:lnTo>
                <a:lnTo>
                  <a:pt x="333" y="84"/>
                </a:lnTo>
                <a:lnTo>
                  <a:pt x="334" y="84"/>
                </a:lnTo>
                <a:lnTo>
                  <a:pt x="334" y="84"/>
                </a:lnTo>
                <a:lnTo>
                  <a:pt x="335" y="84"/>
                </a:lnTo>
                <a:lnTo>
                  <a:pt x="335" y="84"/>
                </a:lnTo>
                <a:lnTo>
                  <a:pt x="336" y="84"/>
                </a:lnTo>
                <a:lnTo>
                  <a:pt x="336" y="84"/>
                </a:lnTo>
                <a:lnTo>
                  <a:pt x="337" y="84"/>
                </a:lnTo>
                <a:lnTo>
                  <a:pt x="337" y="84"/>
                </a:lnTo>
                <a:lnTo>
                  <a:pt x="338" y="84"/>
                </a:lnTo>
                <a:lnTo>
                  <a:pt x="338" y="84"/>
                </a:lnTo>
                <a:lnTo>
                  <a:pt x="339" y="84"/>
                </a:lnTo>
                <a:lnTo>
                  <a:pt x="339" y="84"/>
                </a:lnTo>
                <a:lnTo>
                  <a:pt x="340" y="84"/>
                </a:lnTo>
                <a:lnTo>
                  <a:pt x="340" y="84"/>
                </a:lnTo>
                <a:lnTo>
                  <a:pt x="341" y="84"/>
                </a:lnTo>
                <a:lnTo>
                  <a:pt x="341" y="84"/>
                </a:lnTo>
                <a:lnTo>
                  <a:pt x="342" y="84"/>
                </a:lnTo>
                <a:lnTo>
                  <a:pt x="342" y="84"/>
                </a:lnTo>
                <a:lnTo>
                  <a:pt x="343" y="84"/>
                </a:lnTo>
                <a:lnTo>
                  <a:pt x="343" y="84"/>
                </a:lnTo>
                <a:lnTo>
                  <a:pt x="344" y="84"/>
                </a:lnTo>
                <a:lnTo>
                  <a:pt x="344" y="84"/>
                </a:lnTo>
                <a:lnTo>
                  <a:pt x="345" y="84"/>
                </a:lnTo>
                <a:lnTo>
                  <a:pt x="345" y="84"/>
                </a:lnTo>
                <a:lnTo>
                  <a:pt x="346" y="84"/>
                </a:lnTo>
                <a:lnTo>
                  <a:pt x="346" y="84"/>
                </a:lnTo>
                <a:lnTo>
                  <a:pt x="347" y="84"/>
                </a:lnTo>
                <a:lnTo>
                  <a:pt x="347" y="84"/>
                </a:lnTo>
                <a:lnTo>
                  <a:pt x="348" y="84"/>
                </a:lnTo>
                <a:lnTo>
                  <a:pt x="348" y="84"/>
                </a:lnTo>
                <a:lnTo>
                  <a:pt x="349" y="84"/>
                </a:lnTo>
                <a:lnTo>
                  <a:pt x="349" y="84"/>
                </a:lnTo>
                <a:lnTo>
                  <a:pt x="350" y="84"/>
                </a:lnTo>
                <a:lnTo>
                  <a:pt x="350" y="84"/>
                </a:lnTo>
                <a:lnTo>
                  <a:pt x="351" y="84"/>
                </a:lnTo>
                <a:lnTo>
                  <a:pt x="351" y="84"/>
                </a:lnTo>
                <a:lnTo>
                  <a:pt x="352" y="84"/>
                </a:lnTo>
                <a:lnTo>
                  <a:pt x="352" y="84"/>
                </a:lnTo>
                <a:lnTo>
                  <a:pt x="353" y="84"/>
                </a:lnTo>
                <a:lnTo>
                  <a:pt x="353" y="83"/>
                </a:lnTo>
                <a:lnTo>
                  <a:pt x="354" y="72"/>
                </a:lnTo>
                <a:lnTo>
                  <a:pt x="354" y="44"/>
                </a:lnTo>
                <a:lnTo>
                  <a:pt x="355" y="13"/>
                </a:lnTo>
                <a:lnTo>
                  <a:pt x="355" y="0"/>
                </a:lnTo>
                <a:lnTo>
                  <a:pt x="356" y="17"/>
                </a:lnTo>
                <a:lnTo>
                  <a:pt x="356" y="49"/>
                </a:lnTo>
                <a:lnTo>
                  <a:pt x="357" y="74"/>
                </a:lnTo>
                <a:lnTo>
                  <a:pt x="357" y="84"/>
                </a:lnTo>
                <a:lnTo>
                  <a:pt x="358" y="84"/>
                </a:lnTo>
                <a:lnTo>
                  <a:pt x="358" y="84"/>
                </a:lnTo>
                <a:lnTo>
                  <a:pt x="359" y="84"/>
                </a:lnTo>
                <a:lnTo>
                  <a:pt x="359" y="84"/>
                </a:lnTo>
                <a:lnTo>
                  <a:pt x="360" y="84"/>
                </a:lnTo>
                <a:lnTo>
                  <a:pt x="360" y="84"/>
                </a:lnTo>
                <a:lnTo>
                  <a:pt x="361" y="84"/>
                </a:lnTo>
                <a:lnTo>
                  <a:pt x="361" y="84"/>
                </a:lnTo>
                <a:lnTo>
                  <a:pt x="362" y="84"/>
                </a:lnTo>
                <a:lnTo>
                  <a:pt x="362" y="84"/>
                </a:lnTo>
                <a:lnTo>
                  <a:pt x="363" y="84"/>
                </a:lnTo>
                <a:lnTo>
                  <a:pt x="363" y="84"/>
                </a:lnTo>
                <a:lnTo>
                  <a:pt x="364" y="84"/>
                </a:lnTo>
                <a:lnTo>
                  <a:pt x="364" y="84"/>
                </a:lnTo>
                <a:lnTo>
                  <a:pt x="365" y="84"/>
                </a:lnTo>
                <a:lnTo>
                  <a:pt x="365" y="84"/>
                </a:lnTo>
                <a:lnTo>
                  <a:pt x="366" y="84"/>
                </a:lnTo>
                <a:lnTo>
                  <a:pt x="366" y="84"/>
                </a:lnTo>
                <a:lnTo>
                  <a:pt x="367" y="84"/>
                </a:lnTo>
                <a:lnTo>
                  <a:pt x="367" y="84"/>
                </a:lnTo>
                <a:lnTo>
                  <a:pt x="368" y="84"/>
                </a:lnTo>
                <a:lnTo>
                  <a:pt x="368" y="84"/>
                </a:lnTo>
                <a:lnTo>
                  <a:pt x="369" y="84"/>
                </a:lnTo>
                <a:lnTo>
                  <a:pt x="369" y="84"/>
                </a:lnTo>
                <a:lnTo>
                  <a:pt x="370" y="84"/>
                </a:lnTo>
                <a:lnTo>
                  <a:pt x="370" y="84"/>
                </a:lnTo>
                <a:lnTo>
                  <a:pt x="371" y="84"/>
                </a:lnTo>
                <a:lnTo>
                  <a:pt x="371" y="84"/>
                </a:lnTo>
                <a:lnTo>
                  <a:pt x="372" y="84"/>
                </a:lnTo>
                <a:lnTo>
                  <a:pt x="372" y="84"/>
                </a:lnTo>
                <a:lnTo>
                  <a:pt x="373" y="84"/>
                </a:lnTo>
                <a:lnTo>
                  <a:pt x="373" y="84"/>
                </a:lnTo>
                <a:lnTo>
                  <a:pt x="374" y="84"/>
                </a:lnTo>
                <a:lnTo>
                  <a:pt x="374" y="84"/>
                </a:lnTo>
                <a:lnTo>
                  <a:pt x="375" y="84"/>
                </a:lnTo>
                <a:lnTo>
                  <a:pt x="375" y="84"/>
                </a:lnTo>
                <a:lnTo>
                  <a:pt x="376" y="84"/>
                </a:lnTo>
                <a:lnTo>
                  <a:pt x="376" y="84"/>
                </a:lnTo>
                <a:lnTo>
                  <a:pt x="377" y="84"/>
                </a:lnTo>
                <a:lnTo>
                  <a:pt x="377" y="84"/>
                </a:lnTo>
                <a:lnTo>
                  <a:pt x="378" y="84"/>
                </a:lnTo>
                <a:lnTo>
                  <a:pt x="378" y="84"/>
                </a:lnTo>
                <a:lnTo>
                  <a:pt x="379" y="84"/>
                </a:lnTo>
                <a:lnTo>
                  <a:pt x="379" y="84"/>
                </a:lnTo>
                <a:lnTo>
                  <a:pt x="380" y="84"/>
                </a:lnTo>
                <a:lnTo>
                  <a:pt x="380" y="84"/>
                </a:lnTo>
                <a:lnTo>
                  <a:pt x="381" y="84"/>
                </a:lnTo>
                <a:lnTo>
                  <a:pt x="381" y="84"/>
                </a:lnTo>
                <a:lnTo>
                  <a:pt x="382" y="84"/>
                </a:lnTo>
                <a:lnTo>
                  <a:pt x="382" y="84"/>
                </a:lnTo>
                <a:lnTo>
                  <a:pt x="383" y="84"/>
                </a:lnTo>
                <a:lnTo>
                  <a:pt x="383" y="84"/>
                </a:lnTo>
                <a:lnTo>
                  <a:pt x="384" y="84"/>
                </a:lnTo>
                <a:lnTo>
                  <a:pt x="384" y="84"/>
                </a:lnTo>
                <a:lnTo>
                  <a:pt x="385" y="84"/>
                </a:lnTo>
                <a:lnTo>
                  <a:pt x="385" y="84"/>
                </a:lnTo>
                <a:lnTo>
                  <a:pt x="386" y="84"/>
                </a:lnTo>
                <a:lnTo>
                  <a:pt x="386" y="84"/>
                </a:lnTo>
                <a:lnTo>
                  <a:pt x="387" y="84"/>
                </a:lnTo>
                <a:lnTo>
                  <a:pt x="387" y="84"/>
                </a:lnTo>
                <a:lnTo>
                  <a:pt x="388" y="84"/>
                </a:lnTo>
                <a:lnTo>
                  <a:pt x="388" y="84"/>
                </a:lnTo>
                <a:lnTo>
                  <a:pt x="389" y="84"/>
                </a:lnTo>
                <a:lnTo>
                  <a:pt x="389" y="84"/>
                </a:lnTo>
                <a:lnTo>
                  <a:pt x="390" y="84"/>
                </a:lnTo>
                <a:lnTo>
                  <a:pt x="390" y="84"/>
                </a:lnTo>
                <a:lnTo>
                  <a:pt x="391" y="84"/>
                </a:lnTo>
                <a:lnTo>
                  <a:pt x="391" y="84"/>
                </a:lnTo>
                <a:lnTo>
                  <a:pt x="392" y="84"/>
                </a:lnTo>
                <a:lnTo>
                  <a:pt x="392" y="84"/>
                </a:lnTo>
                <a:lnTo>
                  <a:pt x="393" y="84"/>
                </a:lnTo>
                <a:lnTo>
                  <a:pt x="393" y="84"/>
                </a:lnTo>
                <a:lnTo>
                  <a:pt x="394" y="84"/>
                </a:lnTo>
                <a:lnTo>
                  <a:pt x="394" y="84"/>
                </a:lnTo>
                <a:lnTo>
                  <a:pt x="395" y="84"/>
                </a:lnTo>
                <a:lnTo>
                  <a:pt x="395" y="84"/>
                </a:lnTo>
                <a:lnTo>
                  <a:pt x="396" y="84"/>
                </a:lnTo>
                <a:lnTo>
                  <a:pt x="396" y="84"/>
                </a:lnTo>
                <a:lnTo>
                  <a:pt x="397" y="84"/>
                </a:lnTo>
                <a:lnTo>
                  <a:pt x="397" y="84"/>
                </a:lnTo>
                <a:lnTo>
                  <a:pt x="398" y="84"/>
                </a:lnTo>
                <a:lnTo>
                  <a:pt x="398" y="84"/>
                </a:lnTo>
                <a:lnTo>
                  <a:pt x="399" y="84"/>
                </a:lnTo>
                <a:lnTo>
                  <a:pt x="399" y="84"/>
                </a:lnTo>
                <a:lnTo>
                  <a:pt x="400" y="84"/>
                </a:lnTo>
                <a:lnTo>
                  <a:pt x="400" y="84"/>
                </a:lnTo>
                <a:lnTo>
                  <a:pt x="401" y="84"/>
                </a:lnTo>
                <a:lnTo>
                  <a:pt x="401" y="84"/>
                </a:lnTo>
                <a:lnTo>
                  <a:pt x="402" y="84"/>
                </a:lnTo>
                <a:lnTo>
                  <a:pt x="402" y="84"/>
                </a:lnTo>
                <a:lnTo>
                  <a:pt x="403" y="84"/>
                </a:lnTo>
                <a:lnTo>
                  <a:pt x="403" y="84"/>
                </a:lnTo>
                <a:lnTo>
                  <a:pt x="404" y="84"/>
                </a:lnTo>
                <a:lnTo>
                  <a:pt x="404" y="84"/>
                </a:lnTo>
                <a:lnTo>
                  <a:pt x="405" y="84"/>
                </a:lnTo>
                <a:lnTo>
                  <a:pt x="405" y="84"/>
                </a:lnTo>
                <a:lnTo>
                  <a:pt x="406" y="84"/>
                </a:lnTo>
                <a:lnTo>
                  <a:pt x="406" y="84"/>
                </a:lnTo>
                <a:lnTo>
                  <a:pt x="407" y="84"/>
                </a:lnTo>
                <a:lnTo>
                  <a:pt x="407" y="84"/>
                </a:lnTo>
                <a:lnTo>
                  <a:pt x="408" y="84"/>
                </a:lnTo>
                <a:lnTo>
                  <a:pt x="408" y="84"/>
                </a:lnTo>
                <a:lnTo>
                  <a:pt x="409" y="84"/>
                </a:lnTo>
                <a:lnTo>
                  <a:pt x="409" y="84"/>
                </a:lnTo>
                <a:lnTo>
                  <a:pt x="410" y="84"/>
                </a:lnTo>
                <a:lnTo>
                  <a:pt x="410" y="84"/>
                </a:lnTo>
                <a:lnTo>
                  <a:pt x="411" y="84"/>
                </a:lnTo>
                <a:lnTo>
                  <a:pt x="411" y="84"/>
                </a:lnTo>
                <a:lnTo>
                  <a:pt x="412" y="84"/>
                </a:lnTo>
                <a:lnTo>
                  <a:pt x="412" y="84"/>
                </a:lnTo>
                <a:lnTo>
                  <a:pt x="413" y="84"/>
                </a:lnTo>
                <a:lnTo>
                  <a:pt x="413" y="84"/>
                </a:lnTo>
                <a:lnTo>
                  <a:pt x="414" y="84"/>
                </a:lnTo>
                <a:lnTo>
                  <a:pt x="414" y="84"/>
                </a:lnTo>
                <a:lnTo>
                  <a:pt x="415" y="84"/>
                </a:lnTo>
                <a:lnTo>
                  <a:pt x="415" y="84"/>
                </a:lnTo>
                <a:lnTo>
                  <a:pt x="416" y="84"/>
                </a:lnTo>
                <a:lnTo>
                  <a:pt x="416" y="84"/>
                </a:lnTo>
                <a:lnTo>
                  <a:pt x="417" y="84"/>
                </a:lnTo>
                <a:lnTo>
                  <a:pt x="417" y="84"/>
                </a:lnTo>
                <a:lnTo>
                  <a:pt x="418" y="84"/>
                </a:lnTo>
                <a:lnTo>
                  <a:pt x="418" y="84"/>
                </a:lnTo>
                <a:lnTo>
                  <a:pt x="419" y="84"/>
                </a:lnTo>
                <a:lnTo>
                  <a:pt x="419" y="84"/>
                </a:lnTo>
                <a:lnTo>
                  <a:pt x="420" y="84"/>
                </a:lnTo>
                <a:lnTo>
                  <a:pt x="420" y="84"/>
                </a:lnTo>
                <a:lnTo>
                  <a:pt x="421" y="84"/>
                </a:lnTo>
                <a:lnTo>
                  <a:pt x="421" y="84"/>
                </a:lnTo>
                <a:lnTo>
                  <a:pt x="422" y="84"/>
                </a:lnTo>
                <a:lnTo>
                  <a:pt x="422" y="84"/>
                </a:lnTo>
                <a:lnTo>
                  <a:pt x="423" y="84"/>
                </a:lnTo>
                <a:lnTo>
                  <a:pt x="423" y="84"/>
                </a:lnTo>
                <a:lnTo>
                  <a:pt x="424" y="84"/>
                </a:lnTo>
                <a:lnTo>
                  <a:pt x="424" y="84"/>
                </a:lnTo>
                <a:lnTo>
                  <a:pt x="425" y="84"/>
                </a:lnTo>
                <a:lnTo>
                  <a:pt x="425" y="84"/>
                </a:lnTo>
                <a:lnTo>
                  <a:pt x="426" y="84"/>
                </a:lnTo>
                <a:lnTo>
                  <a:pt x="426" y="84"/>
                </a:lnTo>
                <a:lnTo>
                  <a:pt x="427" y="84"/>
                </a:lnTo>
                <a:lnTo>
                  <a:pt x="427" y="84"/>
                </a:lnTo>
                <a:lnTo>
                  <a:pt x="428" y="84"/>
                </a:lnTo>
                <a:lnTo>
                  <a:pt x="428" y="84"/>
                </a:lnTo>
                <a:lnTo>
                  <a:pt x="429" y="84"/>
                </a:lnTo>
                <a:lnTo>
                  <a:pt x="429" y="84"/>
                </a:lnTo>
                <a:lnTo>
                  <a:pt x="430" y="84"/>
                </a:lnTo>
                <a:lnTo>
                  <a:pt x="430" y="84"/>
                </a:lnTo>
                <a:lnTo>
                  <a:pt x="431" y="84"/>
                </a:lnTo>
                <a:lnTo>
                  <a:pt x="431" y="84"/>
                </a:lnTo>
                <a:lnTo>
                  <a:pt x="432" y="84"/>
                </a:lnTo>
                <a:lnTo>
                  <a:pt x="432" y="84"/>
                </a:lnTo>
                <a:lnTo>
                  <a:pt x="433" y="84"/>
                </a:lnTo>
                <a:lnTo>
                  <a:pt x="433" y="84"/>
                </a:lnTo>
                <a:lnTo>
                  <a:pt x="434" y="84"/>
                </a:lnTo>
                <a:lnTo>
                  <a:pt x="434" y="84"/>
                </a:lnTo>
                <a:lnTo>
                  <a:pt x="435" y="84"/>
                </a:lnTo>
                <a:lnTo>
                  <a:pt x="435" y="84"/>
                </a:lnTo>
                <a:lnTo>
                  <a:pt x="436" y="84"/>
                </a:lnTo>
                <a:lnTo>
                  <a:pt x="436" y="84"/>
                </a:lnTo>
                <a:lnTo>
                  <a:pt x="437" y="84"/>
                </a:lnTo>
                <a:lnTo>
                  <a:pt x="437" y="84"/>
                </a:lnTo>
                <a:lnTo>
                  <a:pt x="438" y="84"/>
                </a:lnTo>
                <a:lnTo>
                  <a:pt x="438" y="84"/>
                </a:lnTo>
                <a:lnTo>
                  <a:pt x="439" y="84"/>
                </a:lnTo>
                <a:lnTo>
                  <a:pt x="439" y="84"/>
                </a:lnTo>
                <a:lnTo>
                  <a:pt x="440" y="84"/>
                </a:lnTo>
                <a:lnTo>
                  <a:pt x="440" y="84"/>
                </a:lnTo>
                <a:lnTo>
                  <a:pt x="441" y="84"/>
                </a:lnTo>
                <a:lnTo>
                  <a:pt x="441" y="84"/>
                </a:lnTo>
                <a:lnTo>
                  <a:pt x="442" y="84"/>
                </a:lnTo>
                <a:lnTo>
                  <a:pt x="442" y="84"/>
                </a:lnTo>
                <a:lnTo>
                  <a:pt x="443" y="84"/>
                </a:lnTo>
                <a:lnTo>
                  <a:pt x="443" y="84"/>
                </a:lnTo>
                <a:lnTo>
                  <a:pt x="444" y="84"/>
                </a:lnTo>
                <a:lnTo>
                  <a:pt x="444" y="84"/>
                </a:lnTo>
                <a:lnTo>
                  <a:pt x="445" y="84"/>
                </a:lnTo>
                <a:lnTo>
                  <a:pt x="445" y="84"/>
                </a:lnTo>
                <a:lnTo>
                  <a:pt x="446" y="84"/>
                </a:lnTo>
                <a:lnTo>
                  <a:pt x="446" y="84"/>
                </a:lnTo>
                <a:lnTo>
                  <a:pt x="447" y="84"/>
                </a:lnTo>
                <a:lnTo>
                  <a:pt x="447" y="84"/>
                </a:lnTo>
                <a:lnTo>
                  <a:pt x="448" y="84"/>
                </a:lnTo>
                <a:lnTo>
                  <a:pt x="448" y="84"/>
                </a:lnTo>
                <a:lnTo>
                  <a:pt x="449" y="84"/>
                </a:lnTo>
                <a:lnTo>
                  <a:pt x="449" y="84"/>
                </a:lnTo>
                <a:lnTo>
                  <a:pt x="450" y="84"/>
                </a:lnTo>
                <a:lnTo>
                  <a:pt x="450" y="84"/>
                </a:lnTo>
                <a:lnTo>
                  <a:pt x="451" y="84"/>
                </a:lnTo>
                <a:lnTo>
                  <a:pt x="451" y="84"/>
                </a:lnTo>
                <a:lnTo>
                  <a:pt x="452" y="84"/>
                </a:lnTo>
                <a:lnTo>
                  <a:pt x="452" y="84"/>
                </a:lnTo>
                <a:lnTo>
                  <a:pt x="453" y="84"/>
                </a:lnTo>
                <a:lnTo>
                  <a:pt x="453" y="84"/>
                </a:lnTo>
                <a:lnTo>
                  <a:pt x="454" y="84"/>
                </a:lnTo>
                <a:lnTo>
                  <a:pt x="454" y="84"/>
                </a:lnTo>
                <a:lnTo>
                  <a:pt x="455" y="84"/>
                </a:lnTo>
                <a:lnTo>
                  <a:pt x="455" y="84"/>
                </a:lnTo>
                <a:lnTo>
                  <a:pt x="456" y="84"/>
                </a:lnTo>
                <a:lnTo>
                  <a:pt x="456" y="84"/>
                </a:lnTo>
                <a:lnTo>
                  <a:pt x="457" y="84"/>
                </a:lnTo>
                <a:lnTo>
                  <a:pt x="457" y="84"/>
                </a:lnTo>
                <a:lnTo>
                  <a:pt x="458" y="84"/>
                </a:lnTo>
                <a:lnTo>
                  <a:pt x="458" y="84"/>
                </a:lnTo>
                <a:lnTo>
                  <a:pt x="459" y="84"/>
                </a:lnTo>
                <a:lnTo>
                  <a:pt x="459" y="84"/>
                </a:lnTo>
                <a:lnTo>
                  <a:pt x="460" y="84"/>
                </a:lnTo>
                <a:lnTo>
                  <a:pt x="460" y="84"/>
                </a:lnTo>
                <a:lnTo>
                  <a:pt x="461" y="84"/>
                </a:lnTo>
                <a:lnTo>
                  <a:pt x="461" y="84"/>
                </a:lnTo>
                <a:lnTo>
                  <a:pt x="462" y="84"/>
                </a:lnTo>
                <a:lnTo>
                  <a:pt x="462" y="84"/>
                </a:lnTo>
                <a:lnTo>
                  <a:pt x="463" y="84"/>
                </a:lnTo>
                <a:lnTo>
                  <a:pt x="463" y="84"/>
                </a:lnTo>
                <a:lnTo>
                  <a:pt x="464" y="84"/>
                </a:lnTo>
                <a:lnTo>
                  <a:pt x="464" y="84"/>
                </a:lnTo>
                <a:lnTo>
                  <a:pt x="465" y="84"/>
                </a:lnTo>
                <a:lnTo>
                  <a:pt x="465" y="84"/>
                </a:lnTo>
                <a:lnTo>
                  <a:pt x="466" y="84"/>
                </a:lnTo>
                <a:lnTo>
                  <a:pt x="466" y="84"/>
                </a:lnTo>
                <a:lnTo>
                  <a:pt x="467" y="84"/>
                </a:lnTo>
                <a:lnTo>
                  <a:pt x="467" y="84"/>
                </a:lnTo>
                <a:lnTo>
                  <a:pt x="468" y="84"/>
                </a:lnTo>
                <a:lnTo>
                  <a:pt x="468" y="84"/>
                </a:lnTo>
                <a:lnTo>
                  <a:pt x="469" y="84"/>
                </a:lnTo>
                <a:lnTo>
                  <a:pt x="469" y="84"/>
                </a:lnTo>
                <a:lnTo>
                  <a:pt x="470" y="84"/>
                </a:lnTo>
                <a:lnTo>
                  <a:pt x="470" y="84"/>
                </a:lnTo>
                <a:lnTo>
                  <a:pt x="471" y="84"/>
                </a:lnTo>
                <a:lnTo>
                  <a:pt x="471" y="84"/>
                </a:lnTo>
                <a:lnTo>
                  <a:pt x="472" y="84"/>
                </a:lnTo>
                <a:lnTo>
                  <a:pt x="472" y="84"/>
                </a:lnTo>
                <a:lnTo>
                  <a:pt x="473" y="84"/>
                </a:lnTo>
                <a:lnTo>
                  <a:pt x="473" y="84"/>
                </a:lnTo>
                <a:lnTo>
                  <a:pt x="474" y="84"/>
                </a:lnTo>
                <a:lnTo>
                  <a:pt x="474" y="84"/>
                </a:lnTo>
                <a:lnTo>
                  <a:pt x="475" y="84"/>
                </a:lnTo>
                <a:lnTo>
                  <a:pt x="475" y="84"/>
                </a:lnTo>
                <a:lnTo>
                  <a:pt x="476" y="84"/>
                </a:lnTo>
                <a:lnTo>
                  <a:pt x="476" y="84"/>
                </a:lnTo>
                <a:lnTo>
                  <a:pt x="477" y="84"/>
                </a:lnTo>
                <a:lnTo>
                  <a:pt x="477" y="84"/>
                </a:lnTo>
                <a:lnTo>
                  <a:pt x="478" y="84"/>
                </a:lnTo>
                <a:lnTo>
                  <a:pt x="478" y="84"/>
                </a:lnTo>
                <a:lnTo>
                  <a:pt x="479" y="84"/>
                </a:lnTo>
                <a:lnTo>
                  <a:pt x="479" y="84"/>
                </a:lnTo>
                <a:lnTo>
                  <a:pt x="480" y="84"/>
                </a:lnTo>
                <a:lnTo>
                  <a:pt x="480" y="84"/>
                </a:lnTo>
                <a:lnTo>
                  <a:pt x="481" y="84"/>
                </a:lnTo>
                <a:lnTo>
                  <a:pt x="481" y="84"/>
                </a:lnTo>
                <a:lnTo>
                  <a:pt x="482" y="84"/>
                </a:lnTo>
                <a:lnTo>
                  <a:pt x="482" y="84"/>
                </a:lnTo>
                <a:lnTo>
                  <a:pt x="483" y="84"/>
                </a:lnTo>
                <a:lnTo>
                  <a:pt x="483" y="84"/>
                </a:lnTo>
                <a:lnTo>
                  <a:pt x="484" y="84"/>
                </a:lnTo>
                <a:lnTo>
                  <a:pt x="484" y="84"/>
                </a:lnTo>
                <a:lnTo>
                  <a:pt x="485" y="84"/>
                </a:lnTo>
                <a:lnTo>
                  <a:pt x="485" y="84"/>
                </a:lnTo>
                <a:lnTo>
                  <a:pt x="486" y="84"/>
                </a:lnTo>
                <a:lnTo>
                  <a:pt x="486" y="84"/>
                </a:lnTo>
                <a:lnTo>
                  <a:pt x="487" y="84"/>
                </a:lnTo>
                <a:lnTo>
                  <a:pt x="487" y="84"/>
                </a:lnTo>
                <a:lnTo>
                  <a:pt x="488" y="84"/>
                </a:lnTo>
                <a:lnTo>
                  <a:pt x="488" y="84"/>
                </a:lnTo>
                <a:lnTo>
                  <a:pt x="489" y="84"/>
                </a:lnTo>
                <a:lnTo>
                  <a:pt x="489" y="84"/>
                </a:lnTo>
                <a:lnTo>
                  <a:pt x="490" y="84"/>
                </a:lnTo>
                <a:lnTo>
                  <a:pt x="490" y="84"/>
                </a:lnTo>
                <a:lnTo>
                  <a:pt x="491" y="84"/>
                </a:lnTo>
                <a:lnTo>
                  <a:pt x="491" y="84"/>
                </a:lnTo>
                <a:lnTo>
                  <a:pt x="492" y="78"/>
                </a:lnTo>
                <a:lnTo>
                  <a:pt x="492" y="64"/>
                </a:lnTo>
                <a:lnTo>
                  <a:pt x="493" y="49"/>
                </a:lnTo>
                <a:lnTo>
                  <a:pt x="493" y="45"/>
                </a:lnTo>
                <a:lnTo>
                  <a:pt x="494" y="53"/>
                </a:lnTo>
                <a:lnTo>
                  <a:pt x="494" y="69"/>
                </a:lnTo>
                <a:lnTo>
                  <a:pt x="495" y="80"/>
                </a:lnTo>
                <a:lnTo>
                  <a:pt x="495" y="84"/>
                </a:lnTo>
                <a:lnTo>
                  <a:pt x="496" y="84"/>
                </a:lnTo>
                <a:lnTo>
                  <a:pt x="496" y="84"/>
                </a:lnTo>
                <a:lnTo>
                  <a:pt x="497" y="84"/>
                </a:lnTo>
                <a:lnTo>
                  <a:pt x="497" y="84"/>
                </a:lnTo>
                <a:lnTo>
                  <a:pt x="498" y="84"/>
                </a:lnTo>
                <a:lnTo>
                  <a:pt x="498" y="84"/>
                </a:lnTo>
                <a:lnTo>
                  <a:pt x="499" y="84"/>
                </a:lnTo>
                <a:lnTo>
                  <a:pt x="499" y="84"/>
                </a:lnTo>
                <a:lnTo>
                  <a:pt x="500" y="84"/>
                </a:lnTo>
                <a:lnTo>
                  <a:pt x="500" y="84"/>
                </a:lnTo>
                <a:lnTo>
                  <a:pt x="501" y="84"/>
                </a:lnTo>
                <a:lnTo>
                  <a:pt x="501" y="84"/>
                </a:lnTo>
                <a:lnTo>
                  <a:pt x="502" y="84"/>
                </a:lnTo>
                <a:lnTo>
                  <a:pt x="502" y="84"/>
                </a:lnTo>
                <a:lnTo>
                  <a:pt x="503" y="84"/>
                </a:lnTo>
                <a:lnTo>
                  <a:pt x="503" y="84"/>
                </a:lnTo>
                <a:lnTo>
                  <a:pt x="504" y="84"/>
                </a:lnTo>
                <a:lnTo>
                  <a:pt x="504" y="84"/>
                </a:lnTo>
                <a:lnTo>
                  <a:pt x="505" y="84"/>
                </a:lnTo>
                <a:lnTo>
                  <a:pt x="505" y="84"/>
                </a:lnTo>
                <a:lnTo>
                  <a:pt x="506" y="84"/>
                </a:lnTo>
                <a:lnTo>
                  <a:pt x="506" y="84"/>
                </a:lnTo>
                <a:lnTo>
                  <a:pt x="507" y="84"/>
                </a:lnTo>
                <a:lnTo>
                  <a:pt x="507" y="84"/>
                </a:lnTo>
                <a:lnTo>
                  <a:pt x="508" y="84"/>
                </a:lnTo>
                <a:lnTo>
                  <a:pt x="508" y="84"/>
                </a:lnTo>
                <a:lnTo>
                  <a:pt x="509" y="84"/>
                </a:lnTo>
                <a:lnTo>
                  <a:pt x="509" y="84"/>
                </a:lnTo>
                <a:lnTo>
                  <a:pt x="510" y="84"/>
                </a:lnTo>
                <a:lnTo>
                  <a:pt x="510" y="84"/>
                </a:lnTo>
                <a:lnTo>
                  <a:pt x="511" y="84"/>
                </a:lnTo>
                <a:lnTo>
                  <a:pt x="511" y="84"/>
                </a:lnTo>
                <a:lnTo>
                  <a:pt x="512" y="84"/>
                </a:lnTo>
                <a:lnTo>
                  <a:pt x="512" y="84"/>
                </a:lnTo>
                <a:lnTo>
                  <a:pt x="513" y="84"/>
                </a:lnTo>
                <a:lnTo>
                  <a:pt x="513" y="84"/>
                </a:lnTo>
                <a:lnTo>
                  <a:pt x="514" y="84"/>
                </a:lnTo>
                <a:lnTo>
                  <a:pt x="514" y="84"/>
                </a:lnTo>
                <a:lnTo>
                  <a:pt x="515" y="84"/>
                </a:lnTo>
                <a:lnTo>
                  <a:pt x="515" y="84"/>
                </a:lnTo>
                <a:lnTo>
                  <a:pt x="516" y="84"/>
                </a:lnTo>
                <a:lnTo>
                  <a:pt x="516" y="84"/>
                </a:lnTo>
                <a:lnTo>
                  <a:pt x="517" y="84"/>
                </a:lnTo>
                <a:lnTo>
                  <a:pt x="517" y="84"/>
                </a:lnTo>
                <a:lnTo>
                  <a:pt x="518" y="84"/>
                </a:lnTo>
                <a:lnTo>
                  <a:pt x="518" y="84"/>
                </a:lnTo>
                <a:lnTo>
                  <a:pt x="519" y="84"/>
                </a:lnTo>
                <a:lnTo>
                  <a:pt x="519" y="84"/>
                </a:lnTo>
                <a:lnTo>
                  <a:pt x="520" y="84"/>
                </a:lnTo>
                <a:lnTo>
                  <a:pt x="520" y="84"/>
                </a:lnTo>
                <a:lnTo>
                  <a:pt x="521" y="84"/>
                </a:lnTo>
                <a:lnTo>
                  <a:pt x="521" y="84"/>
                </a:lnTo>
                <a:lnTo>
                  <a:pt x="522" y="84"/>
                </a:lnTo>
                <a:lnTo>
                  <a:pt x="522" y="84"/>
                </a:lnTo>
                <a:lnTo>
                  <a:pt x="523" y="84"/>
                </a:lnTo>
                <a:lnTo>
                  <a:pt x="523" y="84"/>
                </a:lnTo>
                <a:lnTo>
                  <a:pt x="524" y="84"/>
                </a:lnTo>
                <a:lnTo>
                  <a:pt x="524" y="84"/>
                </a:lnTo>
                <a:lnTo>
                  <a:pt x="525" y="84"/>
                </a:lnTo>
                <a:lnTo>
                  <a:pt x="525" y="84"/>
                </a:lnTo>
                <a:lnTo>
                  <a:pt x="526" y="84"/>
                </a:lnTo>
                <a:lnTo>
                  <a:pt x="526" y="84"/>
                </a:lnTo>
                <a:lnTo>
                  <a:pt x="527" y="84"/>
                </a:lnTo>
                <a:lnTo>
                  <a:pt x="527" y="84"/>
                </a:lnTo>
                <a:lnTo>
                  <a:pt x="528" y="84"/>
                </a:lnTo>
                <a:lnTo>
                  <a:pt x="528" y="84"/>
                </a:lnTo>
                <a:lnTo>
                  <a:pt x="529" y="84"/>
                </a:lnTo>
                <a:lnTo>
                  <a:pt x="529" y="84"/>
                </a:lnTo>
                <a:lnTo>
                  <a:pt x="530" y="84"/>
                </a:lnTo>
                <a:lnTo>
                  <a:pt x="530" y="84"/>
                </a:lnTo>
                <a:lnTo>
                  <a:pt x="531" y="84"/>
                </a:lnTo>
                <a:lnTo>
                  <a:pt x="531" y="84"/>
                </a:lnTo>
                <a:lnTo>
                  <a:pt x="532" y="84"/>
                </a:lnTo>
                <a:lnTo>
                  <a:pt x="532" y="84"/>
                </a:lnTo>
                <a:lnTo>
                  <a:pt x="533" y="84"/>
                </a:lnTo>
                <a:lnTo>
                  <a:pt x="533" y="84"/>
                </a:lnTo>
                <a:lnTo>
                  <a:pt x="534" y="84"/>
                </a:lnTo>
                <a:lnTo>
                  <a:pt x="534" y="84"/>
                </a:lnTo>
                <a:lnTo>
                  <a:pt x="535" y="84"/>
                </a:lnTo>
                <a:lnTo>
                  <a:pt x="535" y="84"/>
                </a:lnTo>
                <a:lnTo>
                  <a:pt x="536" y="84"/>
                </a:lnTo>
                <a:lnTo>
                  <a:pt x="536" y="84"/>
                </a:lnTo>
                <a:lnTo>
                  <a:pt x="537" y="84"/>
                </a:lnTo>
                <a:lnTo>
                  <a:pt x="537" y="84"/>
                </a:lnTo>
                <a:lnTo>
                  <a:pt x="538" y="84"/>
                </a:lnTo>
                <a:lnTo>
                  <a:pt x="538" y="84"/>
                </a:lnTo>
                <a:lnTo>
                  <a:pt x="539" y="84"/>
                </a:lnTo>
                <a:lnTo>
                  <a:pt x="539" y="84"/>
                </a:lnTo>
                <a:lnTo>
                  <a:pt x="540" y="84"/>
                </a:lnTo>
                <a:lnTo>
                  <a:pt x="540" y="84"/>
                </a:lnTo>
                <a:lnTo>
                  <a:pt x="541" y="84"/>
                </a:lnTo>
                <a:lnTo>
                  <a:pt x="541" y="84"/>
                </a:lnTo>
                <a:lnTo>
                  <a:pt x="542" y="84"/>
                </a:lnTo>
                <a:lnTo>
                  <a:pt x="542" y="84"/>
                </a:lnTo>
                <a:lnTo>
                  <a:pt x="543" y="84"/>
                </a:lnTo>
                <a:lnTo>
                  <a:pt x="543" y="84"/>
                </a:lnTo>
                <a:lnTo>
                  <a:pt x="544" y="84"/>
                </a:lnTo>
                <a:lnTo>
                  <a:pt x="544" y="84"/>
                </a:lnTo>
                <a:lnTo>
                  <a:pt x="545" y="84"/>
                </a:lnTo>
                <a:lnTo>
                  <a:pt x="545" y="84"/>
                </a:lnTo>
                <a:lnTo>
                  <a:pt x="546" y="84"/>
                </a:lnTo>
                <a:lnTo>
                  <a:pt x="546" y="84"/>
                </a:lnTo>
                <a:lnTo>
                  <a:pt x="547" y="84"/>
                </a:lnTo>
                <a:lnTo>
                  <a:pt x="547" y="84"/>
                </a:lnTo>
                <a:lnTo>
                  <a:pt x="548" y="84"/>
                </a:lnTo>
                <a:lnTo>
                  <a:pt x="548" y="84"/>
                </a:lnTo>
                <a:lnTo>
                  <a:pt x="549" y="84"/>
                </a:lnTo>
                <a:lnTo>
                  <a:pt x="549" y="84"/>
                </a:lnTo>
                <a:lnTo>
                  <a:pt x="550" y="84"/>
                </a:lnTo>
                <a:lnTo>
                  <a:pt x="550" y="84"/>
                </a:lnTo>
                <a:lnTo>
                  <a:pt x="551" y="84"/>
                </a:lnTo>
                <a:lnTo>
                  <a:pt x="551" y="84"/>
                </a:lnTo>
                <a:lnTo>
                  <a:pt x="552" y="84"/>
                </a:lnTo>
                <a:lnTo>
                  <a:pt x="552" y="84"/>
                </a:lnTo>
                <a:lnTo>
                  <a:pt x="553" y="84"/>
                </a:lnTo>
                <a:lnTo>
                  <a:pt x="553" y="84"/>
                </a:lnTo>
                <a:lnTo>
                  <a:pt x="554" y="84"/>
                </a:lnTo>
                <a:lnTo>
                  <a:pt x="554" y="84"/>
                </a:lnTo>
                <a:lnTo>
                  <a:pt x="555" y="84"/>
                </a:lnTo>
                <a:lnTo>
                  <a:pt x="555" y="84"/>
                </a:lnTo>
                <a:lnTo>
                  <a:pt x="556" y="84"/>
                </a:lnTo>
                <a:lnTo>
                  <a:pt x="556" y="84"/>
                </a:lnTo>
                <a:lnTo>
                  <a:pt x="557" y="84"/>
                </a:lnTo>
                <a:lnTo>
                  <a:pt x="557" y="84"/>
                </a:lnTo>
                <a:lnTo>
                  <a:pt x="558" y="84"/>
                </a:lnTo>
                <a:lnTo>
                  <a:pt x="558" y="84"/>
                </a:lnTo>
                <a:lnTo>
                  <a:pt x="559" y="84"/>
                </a:lnTo>
                <a:lnTo>
                  <a:pt x="559" y="84"/>
                </a:lnTo>
                <a:lnTo>
                  <a:pt x="560" y="84"/>
                </a:lnTo>
                <a:lnTo>
                  <a:pt x="560" y="84"/>
                </a:lnTo>
                <a:lnTo>
                  <a:pt x="561" y="84"/>
                </a:lnTo>
                <a:lnTo>
                  <a:pt x="561" y="84"/>
                </a:lnTo>
                <a:lnTo>
                  <a:pt x="562" y="84"/>
                </a:lnTo>
                <a:lnTo>
                  <a:pt x="562" y="84"/>
                </a:lnTo>
                <a:lnTo>
                  <a:pt x="563" y="84"/>
                </a:lnTo>
                <a:lnTo>
                  <a:pt x="563" y="84"/>
                </a:lnTo>
                <a:lnTo>
                  <a:pt x="564" y="84"/>
                </a:lnTo>
                <a:lnTo>
                  <a:pt x="564" y="84"/>
                </a:lnTo>
                <a:lnTo>
                  <a:pt x="565" y="84"/>
                </a:lnTo>
                <a:lnTo>
                  <a:pt x="565" y="84"/>
                </a:lnTo>
                <a:lnTo>
                  <a:pt x="566" y="84"/>
                </a:lnTo>
                <a:lnTo>
                  <a:pt x="566" y="84"/>
                </a:lnTo>
                <a:lnTo>
                  <a:pt x="567" y="84"/>
                </a:lnTo>
                <a:lnTo>
                  <a:pt x="567" y="84"/>
                </a:lnTo>
                <a:lnTo>
                  <a:pt x="568" y="84"/>
                </a:lnTo>
                <a:lnTo>
                  <a:pt x="568" y="84"/>
                </a:lnTo>
                <a:lnTo>
                  <a:pt x="569" y="84"/>
                </a:lnTo>
                <a:lnTo>
                  <a:pt x="569" y="84"/>
                </a:lnTo>
                <a:lnTo>
                  <a:pt x="570" y="84"/>
                </a:lnTo>
                <a:lnTo>
                  <a:pt x="570" y="84"/>
                </a:lnTo>
                <a:lnTo>
                  <a:pt x="571" y="84"/>
                </a:lnTo>
                <a:lnTo>
                  <a:pt x="571" y="84"/>
                </a:lnTo>
                <a:lnTo>
                  <a:pt x="572" y="84"/>
                </a:lnTo>
                <a:lnTo>
                  <a:pt x="572" y="84"/>
                </a:lnTo>
                <a:lnTo>
                  <a:pt x="573" y="84"/>
                </a:lnTo>
                <a:lnTo>
                  <a:pt x="573" y="84"/>
                </a:lnTo>
                <a:lnTo>
                  <a:pt x="574" y="84"/>
                </a:lnTo>
                <a:lnTo>
                  <a:pt x="574" y="84"/>
                </a:lnTo>
                <a:lnTo>
                  <a:pt x="575" y="84"/>
                </a:lnTo>
                <a:lnTo>
                  <a:pt x="575" y="84"/>
                </a:lnTo>
                <a:lnTo>
                  <a:pt x="576" y="84"/>
                </a:lnTo>
                <a:lnTo>
                  <a:pt x="576" y="84"/>
                </a:lnTo>
                <a:lnTo>
                  <a:pt x="577" y="84"/>
                </a:lnTo>
                <a:lnTo>
                  <a:pt x="577" y="84"/>
                </a:lnTo>
                <a:lnTo>
                  <a:pt x="578" y="84"/>
                </a:lnTo>
                <a:lnTo>
                  <a:pt x="578" y="84"/>
                </a:lnTo>
                <a:lnTo>
                  <a:pt x="579" y="84"/>
                </a:lnTo>
                <a:lnTo>
                  <a:pt x="579" y="84"/>
                </a:lnTo>
                <a:lnTo>
                  <a:pt x="580" y="84"/>
                </a:lnTo>
                <a:lnTo>
                  <a:pt x="580" y="84"/>
                </a:lnTo>
                <a:lnTo>
                  <a:pt x="581" y="84"/>
                </a:lnTo>
                <a:lnTo>
                  <a:pt x="581" y="84"/>
                </a:lnTo>
                <a:lnTo>
                  <a:pt x="582" y="84"/>
                </a:lnTo>
                <a:lnTo>
                  <a:pt x="582" y="84"/>
                </a:lnTo>
                <a:lnTo>
                  <a:pt x="583" y="84"/>
                </a:lnTo>
                <a:lnTo>
                  <a:pt x="583" y="84"/>
                </a:lnTo>
                <a:lnTo>
                  <a:pt x="584" y="84"/>
                </a:lnTo>
                <a:lnTo>
                  <a:pt x="584" y="84"/>
                </a:lnTo>
                <a:lnTo>
                  <a:pt x="585" y="84"/>
                </a:lnTo>
                <a:lnTo>
                  <a:pt x="585" y="84"/>
                </a:lnTo>
                <a:lnTo>
                  <a:pt x="586" y="84"/>
                </a:lnTo>
                <a:lnTo>
                  <a:pt x="586" y="84"/>
                </a:lnTo>
                <a:lnTo>
                  <a:pt x="587" y="84"/>
                </a:lnTo>
                <a:lnTo>
                  <a:pt x="587" y="84"/>
                </a:lnTo>
                <a:lnTo>
                  <a:pt x="588" y="84"/>
                </a:lnTo>
                <a:lnTo>
                  <a:pt x="588" y="84"/>
                </a:lnTo>
                <a:lnTo>
                  <a:pt x="589" y="84"/>
                </a:lnTo>
                <a:lnTo>
                  <a:pt x="589" y="84"/>
                </a:lnTo>
                <a:lnTo>
                  <a:pt x="590" y="84"/>
                </a:lnTo>
                <a:lnTo>
                  <a:pt x="590" y="84"/>
                </a:lnTo>
                <a:lnTo>
                  <a:pt x="591" y="84"/>
                </a:lnTo>
                <a:lnTo>
                  <a:pt x="591" y="84"/>
                </a:lnTo>
                <a:lnTo>
                  <a:pt x="592" y="84"/>
                </a:lnTo>
                <a:lnTo>
                  <a:pt x="618" y="84"/>
                </a:lnTo>
                <a:lnTo>
                  <a:pt x="618" y="84"/>
                </a:lnTo>
                <a:lnTo>
                  <a:pt x="618" y="84"/>
                </a:lnTo>
                <a:lnTo>
                  <a:pt x="619" y="84"/>
                </a:lnTo>
                <a:lnTo>
                  <a:pt x="619" y="84"/>
                </a:lnTo>
                <a:lnTo>
                  <a:pt x="620" y="84"/>
                </a:lnTo>
                <a:lnTo>
                  <a:pt x="620" y="84"/>
                </a:lnTo>
                <a:lnTo>
                  <a:pt x="621" y="84"/>
                </a:lnTo>
                <a:lnTo>
                  <a:pt x="621" y="84"/>
                </a:lnTo>
                <a:lnTo>
                  <a:pt x="622" y="84"/>
                </a:lnTo>
                <a:lnTo>
                  <a:pt x="622" y="84"/>
                </a:lnTo>
                <a:lnTo>
                  <a:pt x="623" y="84"/>
                </a:lnTo>
                <a:lnTo>
                  <a:pt x="623" y="84"/>
                </a:lnTo>
                <a:lnTo>
                  <a:pt x="624" y="84"/>
                </a:lnTo>
                <a:lnTo>
                  <a:pt x="624" y="84"/>
                </a:lnTo>
                <a:lnTo>
                  <a:pt x="625" y="84"/>
                </a:lnTo>
                <a:lnTo>
                  <a:pt x="625" y="84"/>
                </a:lnTo>
                <a:lnTo>
                  <a:pt x="626" y="84"/>
                </a:lnTo>
                <a:lnTo>
                  <a:pt x="626" y="84"/>
                </a:lnTo>
                <a:lnTo>
                  <a:pt x="627" y="84"/>
                </a:lnTo>
                <a:lnTo>
                  <a:pt x="627" y="84"/>
                </a:lnTo>
                <a:lnTo>
                  <a:pt x="628" y="84"/>
                </a:lnTo>
                <a:lnTo>
                  <a:pt x="628" y="84"/>
                </a:lnTo>
                <a:lnTo>
                  <a:pt x="629" y="84"/>
                </a:lnTo>
                <a:lnTo>
                  <a:pt x="629" y="84"/>
                </a:lnTo>
                <a:lnTo>
                  <a:pt x="630" y="83"/>
                </a:lnTo>
                <a:lnTo>
                  <a:pt x="630" y="80"/>
                </a:lnTo>
                <a:lnTo>
                  <a:pt x="631" y="76"/>
                </a:lnTo>
                <a:lnTo>
                  <a:pt x="631" y="74"/>
                </a:lnTo>
                <a:lnTo>
                  <a:pt x="632" y="76"/>
                </a:lnTo>
                <a:lnTo>
                  <a:pt x="632" y="83"/>
                </a:lnTo>
                <a:lnTo>
                  <a:pt x="633" y="84"/>
                </a:lnTo>
                <a:lnTo>
                  <a:pt x="633" y="84"/>
                </a:lnTo>
                <a:lnTo>
                  <a:pt x="634" y="84"/>
                </a:lnTo>
                <a:lnTo>
                  <a:pt x="634" y="84"/>
                </a:lnTo>
                <a:lnTo>
                  <a:pt x="635" y="84"/>
                </a:lnTo>
                <a:lnTo>
                  <a:pt x="635" y="84"/>
                </a:lnTo>
                <a:lnTo>
                  <a:pt x="636" y="84"/>
                </a:lnTo>
                <a:lnTo>
                  <a:pt x="636" y="84"/>
                </a:lnTo>
                <a:lnTo>
                  <a:pt x="637" y="84"/>
                </a:lnTo>
                <a:lnTo>
                  <a:pt x="637" y="84"/>
                </a:lnTo>
                <a:lnTo>
                  <a:pt x="638" y="84"/>
                </a:lnTo>
                <a:lnTo>
                  <a:pt x="638" y="84"/>
                </a:lnTo>
                <a:lnTo>
                  <a:pt x="639" y="84"/>
                </a:lnTo>
                <a:lnTo>
                  <a:pt x="639" y="84"/>
                </a:lnTo>
                <a:lnTo>
                  <a:pt x="640" y="84"/>
                </a:lnTo>
                <a:lnTo>
                  <a:pt x="640" y="84"/>
                </a:lnTo>
                <a:lnTo>
                  <a:pt x="641" y="84"/>
                </a:lnTo>
                <a:lnTo>
                  <a:pt x="641" y="84"/>
                </a:lnTo>
                <a:lnTo>
                  <a:pt x="642" y="84"/>
                </a:lnTo>
                <a:lnTo>
                  <a:pt x="642" y="84"/>
                </a:lnTo>
                <a:lnTo>
                  <a:pt x="643" y="84"/>
                </a:lnTo>
                <a:lnTo>
                  <a:pt x="643" y="84"/>
                </a:lnTo>
                <a:lnTo>
                  <a:pt x="644" y="84"/>
                </a:lnTo>
                <a:lnTo>
                  <a:pt x="644" y="84"/>
                </a:lnTo>
                <a:lnTo>
                  <a:pt x="645" y="84"/>
                </a:lnTo>
                <a:lnTo>
                  <a:pt x="645" y="84"/>
                </a:lnTo>
                <a:lnTo>
                  <a:pt x="646" y="84"/>
                </a:lnTo>
                <a:lnTo>
                  <a:pt x="646" y="84"/>
                </a:lnTo>
                <a:lnTo>
                  <a:pt x="647" y="84"/>
                </a:lnTo>
                <a:lnTo>
                  <a:pt x="647" y="84"/>
                </a:lnTo>
                <a:lnTo>
                  <a:pt x="648" y="84"/>
                </a:lnTo>
                <a:lnTo>
                  <a:pt x="648" y="84"/>
                </a:lnTo>
                <a:lnTo>
                  <a:pt x="649" y="84"/>
                </a:lnTo>
                <a:lnTo>
                  <a:pt x="649" y="84"/>
                </a:lnTo>
                <a:lnTo>
                  <a:pt x="650" y="84"/>
                </a:lnTo>
                <a:lnTo>
                  <a:pt x="650" y="84"/>
                </a:lnTo>
                <a:lnTo>
                  <a:pt x="651" y="84"/>
                </a:lnTo>
                <a:lnTo>
                  <a:pt x="651" y="84"/>
                </a:lnTo>
                <a:lnTo>
                  <a:pt x="652" y="84"/>
                </a:lnTo>
                <a:lnTo>
                  <a:pt x="652" y="84"/>
                </a:lnTo>
                <a:lnTo>
                  <a:pt x="653" y="84"/>
                </a:lnTo>
                <a:lnTo>
                  <a:pt x="653" y="84"/>
                </a:lnTo>
                <a:lnTo>
                  <a:pt x="654" y="84"/>
                </a:lnTo>
                <a:lnTo>
                  <a:pt x="654" y="84"/>
                </a:lnTo>
                <a:lnTo>
                  <a:pt x="655" y="84"/>
                </a:lnTo>
                <a:lnTo>
                  <a:pt x="655" y="84"/>
                </a:lnTo>
                <a:lnTo>
                  <a:pt x="656" y="84"/>
                </a:lnTo>
                <a:lnTo>
                  <a:pt x="656" y="84"/>
                </a:lnTo>
                <a:lnTo>
                  <a:pt x="657" y="84"/>
                </a:lnTo>
                <a:lnTo>
                  <a:pt x="657" y="84"/>
                </a:lnTo>
                <a:lnTo>
                  <a:pt x="658" y="84"/>
                </a:lnTo>
                <a:lnTo>
                  <a:pt x="669" y="84"/>
                </a:lnTo>
                <a:lnTo>
                  <a:pt x="670" y="84"/>
                </a:lnTo>
                <a:lnTo>
                  <a:pt x="670" y="84"/>
                </a:lnTo>
                <a:lnTo>
                  <a:pt x="671" y="84"/>
                </a:lnTo>
                <a:lnTo>
                  <a:pt x="671" y="84"/>
                </a:lnTo>
                <a:lnTo>
                  <a:pt x="672" y="84"/>
                </a:lnTo>
                <a:lnTo>
                  <a:pt x="672" y="84"/>
                </a:lnTo>
                <a:lnTo>
                  <a:pt x="673" y="84"/>
                </a:lnTo>
                <a:lnTo>
                  <a:pt x="673" y="84"/>
                </a:lnTo>
                <a:lnTo>
                  <a:pt x="674" y="84"/>
                </a:lnTo>
                <a:lnTo>
                  <a:pt x="674" y="84"/>
                </a:lnTo>
                <a:lnTo>
                  <a:pt x="685" y="84"/>
                </a:lnTo>
                <a:lnTo>
                  <a:pt x="685" y="84"/>
                </a:lnTo>
                <a:lnTo>
                  <a:pt x="685" y="84"/>
                </a:lnTo>
                <a:lnTo>
                  <a:pt x="686" y="84"/>
                </a:lnTo>
                <a:lnTo>
                  <a:pt x="686" y="84"/>
                </a:lnTo>
                <a:lnTo>
                  <a:pt x="687" y="84"/>
                </a:lnTo>
                <a:lnTo>
                  <a:pt x="687" y="84"/>
                </a:lnTo>
                <a:lnTo>
                  <a:pt x="688" y="84"/>
                </a:lnTo>
                <a:lnTo>
                  <a:pt x="688" y="84"/>
                </a:lnTo>
                <a:lnTo>
                  <a:pt x="689" y="84"/>
                </a:lnTo>
                <a:lnTo>
                  <a:pt x="689" y="84"/>
                </a:lnTo>
                <a:lnTo>
                  <a:pt x="764" y="84"/>
                </a:lnTo>
                <a:lnTo>
                  <a:pt x="764" y="84"/>
                </a:lnTo>
                <a:lnTo>
                  <a:pt x="764" y="84"/>
                </a:lnTo>
                <a:lnTo>
                  <a:pt x="765" y="84"/>
                </a:lnTo>
                <a:lnTo>
                  <a:pt x="765" y="84"/>
                </a:lnTo>
                <a:lnTo>
                  <a:pt x="766" y="84"/>
                </a:lnTo>
                <a:lnTo>
                  <a:pt x="766" y="84"/>
                </a:lnTo>
                <a:lnTo>
                  <a:pt x="767" y="84"/>
                </a:lnTo>
                <a:lnTo>
                  <a:pt x="767" y="84"/>
                </a:lnTo>
                <a:lnTo>
                  <a:pt x="768" y="84"/>
                </a:lnTo>
                <a:lnTo>
                  <a:pt x="768" y="84"/>
                </a:lnTo>
                <a:lnTo>
                  <a:pt x="769" y="83"/>
                </a:lnTo>
                <a:lnTo>
                  <a:pt x="769" y="83"/>
                </a:lnTo>
                <a:lnTo>
                  <a:pt x="770" y="83"/>
                </a:lnTo>
                <a:lnTo>
                  <a:pt x="770" y="84"/>
                </a:lnTo>
                <a:lnTo>
                  <a:pt x="771" y="84"/>
                </a:lnTo>
                <a:lnTo>
                  <a:pt x="771" y="84"/>
                </a:lnTo>
                <a:lnTo>
                  <a:pt x="772" y="84"/>
                </a:lnTo>
                <a:lnTo>
                  <a:pt x="772" y="84"/>
                </a:lnTo>
                <a:lnTo>
                  <a:pt x="773" y="84"/>
                </a:lnTo>
                <a:lnTo>
                  <a:pt x="773" y="84"/>
                </a:lnTo>
                <a:lnTo>
                  <a:pt x="774" y="84"/>
                </a:lnTo>
                <a:lnTo>
                  <a:pt x="774" y="84"/>
                </a:lnTo>
                <a:lnTo>
                  <a:pt x="775" y="84"/>
                </a:lnTo>
                <a:lnTo>
                  <a:pt x="775" y="84"/>
                </a:lnTo>
                <a:lnTo>
                  <a:pt x="776" y="84"/>
                </a:lnTo>
                <a:lnTo>
                  <a:pt x="776" y="84"/>
                </a:lnTo>
                <a:lnTo>
                  <a:pt x="777" y="84"/>
                </a:lnTo>
                <a:lnTo>
                  <a:pt x="777" y="84"/>
                </a:lnTo>
                <a:lnTo>
                  <a:pt x="903" y="84"/>
                </a:lnTo>
                <a:lnTo>
                  <a:pt x="903" y="84"/>
                </a:lnTo>
                <a:lnTo>
                  <a:pt x="903" y="84"/>
                </a:lnTo>
                <a:lnTo>
                  <a:pt x="904" y="84"/>
                </a:lnTo>
                <a:lnTo>
                  <a:pt x="904" y="84"/>
                </a:lnTo>
                <a:lnTo>
                  <a:pt x="905" y="84"/>
                </a:lnTo>
                <a:lnTo>
                  <a:pt x="905" y="84"/>
                </a:lnTo>
                <a:lnTo>
                  <a:pt x="906" y="84"/>
                </a:lnTo>
                <a:lnTo>
                  <a:pt x="906" y="84"/>
                </a:lnTo>
                <a:lnTo>
                  <a:pt x="907" y="84"/>
                </a:lnTo>
                <a:lnTo>
                  <a:pt x="907" y="84"/>
                </a:lnTo>
                <a:lnTo>
                  <a:pt x="908" y="84"/>
                </a:lnTo>
                <a:lnTo>
                  <a:pt x="908" y="84"/>
                </a:lnTo>
                <a:lnTo>
                  <a:pt x="909" y="84"/>
                </a:lnTo>
                <a:lnTo>
                  <a:pt x="909" y="84"/>
                </a:lnTo>
                <a:lnTo>
                  <a:pt x="910" y="84"/>
                </a:lnTo>
                <a:lnTo>
                  <a:pt x="910" y="84"/>
                </a:lnTo>
                <a:lnTo>
                  <a:pt x="911" y="84"/>
                </a:lnTo>
                <a:lnTo>
                  <a:pt x="911" y="84"/>
                </a:lnTo>
                <a:lnTo>
                  <a:pt x="912" y="84"/>
                </a:lnTo>
                <a:lnTo>
                  <a:pt x="1041" y="84"/>
                </a:lnTo>
                <a:lnTo>
                  <a:pt x="1042" y="84"/>
                </a:lnTo>
                <a:lnTo>
                  <a:pt x="1042" y="84"/>
                </a:lnTo>
                <a:lnTo>
                  <a:pt x="1043" y="84"/>
                </a:lnTo>
                <a:lnTo>
                  <a:pt x="1043" y="84"/>
                </a:lnTo>
                <a:lnTo>
                  <a:pt x="1044" y="84"/>
                </a:lnTo>
                <a:lnTo>
                  <a:pt x="1044" y="84"/>
                </a:lnTo>
                <a:lnTo>
                  <a:pt x="1045" y="84"/>
                </a:lnTo>
                <a:lnTo>
                  <a:pt x="1045" y="84"/>
                </a:lnTo>
                <a:lnTo>
                  <a:pt x="1046" y="84"/>
                </a:lnTo>
                <a:lnTo>
                  <a:pt x="1046" y="84"/>
                </a:lnTo>
                <a:lnTo>
                  <a:pt x="1047" y="84"/>
                </a:lnTo>
                <a:lnTo>
                  <a:pt x="1047" y="84"/>
                </a:lnTo>
                <a:lnTo>
                  <a:pt x="1048" y="84"/>
                </a:lnTo>
                <a:lnTo>
                  <a:pt x="1048" y="84"/>
                </a:lnTo>
                <a:lnTo>
                  <a:pt x="1049" y="84"/>
                </a:lnTo>
                <a:lnTo>
                  <a:pt x="1175" y="84"/>
                </a:lnTo>
                <a:lnTo>
                  <a:pt x="1175" y="84"/>
                </a:lnTo>
                <a:lnTo>
                  <a:pt x="1175" y="84"/>
                </a:lnTo>
                <a:lnTo>
                  <a:pt x="1176" y="84"/>
                </a:lnTo>
                <a:lnTo>
                  <a:pt x="1176" y="84"/>
                </a:lnTo>
                <a:lnTo>
                  <a:pt x="1177" y="84"/>
                </a:lnTo>
                <a:lnTo>
                  <a:pt x="1177" y="84"/>
                </a:lnTo>
                <a:lnTo>
                  <a:pt x="1178" y="84"/>
                </a:lnTo>
                <a:lnTo>
                  <a:pt x="1178" y="84"/>
                </a:lnTo>
                <a:lnTo>
                  <a:pt x="1179" y="84"/>
                </a:lnTo>
                <a:lnTo>
                  <a:pt x="1179" y="84"/>
                </a:lnTo>
                <a:lnTo>
                  <a:pt x="1180" y="84"/>
                </a:lnTo>
                <a:lnTo>
                  <a:pt x="1180" y="84"/>
                </a:lnTo>
                <a:lnTo>
                  <a:pt x="1181" y="84"/>
                </a:lnTo>
                <a:lnTo>
                  <a:pt x="1181" y="84"/>
                </a:lnTo>
                <a:lnTo>
                  <a:pt x="1182" y="84"/>
                </a:lnTo>
                <a:lnTo>
                  <a:pt x="1182" y="84"/>
                </a:lnTo>
                <a:lnTo>
                  <a:pt x="1183" y="84"/>
                </a:lnTo>
                <a:lnTo>
                  <a:pt x="1183" y="84"/>
                </a:lnTo>
                <a:lnTo>
                  <a:pt x="1313" y="84"/>
                </a:lnTo>
                <a:lnTo>
                  <a:pt x="1313" y="84"/>
                </a:lnTo>
                <a:lnTo>
                  <a:pt x="1313" y="84"/>
                </a:lnTo>
                <a:lnTo>
                  <a:pt x="1314" y="84"/>
                </a:lnTo>
                <a:lnTo>
                  <a:pt x="1314" y="84"/>
                </a:lnTo>
                <a:lnTo>
                  <a:pt x="1315" y="84"/>
                </a:lnTo>
                <a:lnTo>
                  <a:pt x="1315" y="84"/>
                </a:lnTo>
                <a:lnTo>
                  <a:pt x="1316" y="84"/>
                </a:lnTo>
                <a:lnTo>
                  <a:pt x="1316" y="84"/>
                </a:lnTo>
                <a:lnTo>
                  <a:pt x="1317" y="84"/>
                </a:lnTo>
                <a:lnTo>
                  <a:pt x="1317" y="84"/>
                </a:lnTo>
                <a:lnTo>
                  <a:pt x="1318" y="84"/>
                </a:lnTo>
                <a:lnTo>
                  <a:pt x="1318" y="84"/>
                </a:lnTo>
                <a:lnTo>
                  <a:pt x="1319" y="84"/>
                </a:lnTo>
                <a:lnTo>
                  <a:pt x="1319" y="84"/>
                </a:lnTo>
                <a:lnTo>
                  <a:pt x="1320" y="84"/>
                </a:lnTo>
                <a:lnTo>
                  <a:pt x="1320" y="84"/>
                </a:lnTo>
                <a:lnTo>
                  <a:pt x="1321" y="84"/>
                </a:lnTo>
                <a:lnTo>
                  <a:pt x="1321" y="84"/>
                </a:lnTo>
                <a:lnTo>
                  <a:pt x="1376" y="8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89" name="Rectangle 349"/>
          <p:cNvSpPr>
            <a:spLocks noChangeArrowheads="1"/>
          </p:cNvSpPr>
          <p:nvPr/>
        </p:nvSpPr>
        <p:spPr bwMode="auto">
          <a:xfrm>
            <a:off x="2506772" y="2235076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 dirty="0">
                <a:solidFill>
                  <a:srgbClr val="000000"/>
                </a:solidFill>
              </a:rPr>
              <a:t>760.58</a:t>
            </a:r>
            <a:endParaRPr lang="en-US" altLang="en-US" sz="1051" dirty="0"/>
          </a:p>
        </p:txBody>
      </p:sp>
      <p:sp>
        <p:nvSpPr>
          <p:cNvPr id="390" name="Rectangle 350"/>
          <p:cNvSpPr>
            <a:spLocks noChangeArrowheads="1"/>
          </p:cNvSpPr>
          <p:nvPr/>
        </p:nvSpPr>
        <p:spPr bwMode="auto">
          <a:xfrm>
            <a:off x="2842059" y="2395112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761.59</a:t>
            </a:r>
            <a:endParaRPr lang="en-US" altLang="en-US" sz="1051"/>
          </a:p>
        </p:txBody>
      </p:sp>
      <p:sp>
        <p:nvSpPr>
          <p:cNvPr id="391" name="Rectangle 351"/>
          <p:cNvSpPr>
            <a:spLocks noChangeArrowheads="1"/>
          </p:cNvSpPr>
          <p:nvPr/>
        </p:nvSpPr>
        <p:spPr bwMode="auto">
          <a:xfrm>
            <a:off x="3178099" y="2498505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762.59</a:t>
            </a:r>
            <a:endParaRPr lang="en-US" altLang="en-US" sz="1051"/>
          </a:p>
        </p:txBody>
      </p:sp>
      <p:sp>
        <p:nvSpPr>
          <p:cNvPr id="392" name="Freeform 352"/>
          <p:cNvSpPr>
            <a:spLocks/>
          </p:cNvSpPr>
          <p:nvPr/>
        </p:nvSpPr>
        <p:spPr bwMode="auto">
          <a:xfrm>
            <a:off x="1710845" y="2677421"/>
            <a:ext cx="3343807" cy="299395"/>
          </a:xfrm>
          <a:custGeom>
            <a:avLst/>
            <a:gdLst>
              <a:gd name="T0" fmla="*/ 80 w 1376"/>
              <a:gd name="T1" fmla="*/ 84 h 84"/>
              <a:gd name="T2" fmla="*/ 88 w 1376"/>
              <a:gd name="T3" fmla="*/ 84 h 84"/>
              <a:gd name="T4" fmla="*/ 214 w 1376"/>
              <a:gd name="T5" fmla="*/ 84 h 84"/>
              <a:gd name="T6" fmla="*/ 222 w 1376"/>
              <a:gd name="T7" fmla="*/ 84 h 84"/>
              <a:gd name="T8" fmla="*/ 230 w 1376"/>
              <a:gd name="T9" fmla="*/ 84 h 84"/>
              <a:gd name="T10" fmla="*/ 239 w 1376"/>
              <a:gd name="T11" fmla="*/ 84 h 84"/>
              <a:gd name="T12" fmla="*/ 250 w 1376"/>
              <a:gd name="T13" fmla="*/ 84 h 84"/>
              <a:gd name="T14" fmla="*/ 258 w 1376"/>
              <a:gd name="T15" fmla="*/ 84 h 84"/>
              <a:gd name="T16" fmla="*/ 266 w 1376"/>
              <a:gd name="T17" fmla="*/ 84 h 84"/>
              <a:gd name="T18" fmla="*/ 274 w 1376"/>
              <a:gd name="T19" fmla="*/ 84 h 84"/>
              <a:gd name="T20" fmla="*/ 282 w 1376"/>
              <a:gd name="T21" fmla="*/ 84 h 84"/>
              <a:gd name="T22" fmla="*/ 290 w 1376"/>
              <a:gd name="T23" fmla="*/ 84 h 84"/>
              <a:gd name="T24" fmla="*/ 298 w 1376"/>
              <a:gd name="T25" fmla="*/ 84 h 84"/>
              <a:gd name="T26" fmla="*/ 306 w 1376"/>
              <a:gd name="T27" fmla="*/ 84 h 84"/>
              <a:gd name="T28" fmla="*/ 314 w 1376"/>
              <a:gd name="T29" fmla="*/ 84 h 84"/>
              <a:gd name="T30" fmla="*/ 322 w 1376"/>
              <a:gd name="T31" fmla="*/ 84 h 84"/>
              <a:gd name="T32" fmla="*/ 330 w 1376"/>
              <a:gd name="T33" fmla="*/ 84 h 84"/>
              <a:gd name="T34" fmla="*/ 338 w 1376"/>
              <a:gd name="T35" fmla="*/ 84 h 84"/>
              <a:gd name="T36" fmla="*/ 346 w 1376"/>
              <a:gd name="T37" fmla="*/ 84 h 84"/>
              <a:gd name="T38" fmla="*/ 354 w 1376"/>
              <a:gd name="T39" fmla="*/ 72 h 84"/>
              <a:gd name="T40" fmla="*/ 362 w 1376"/>
              <a:gd name="T41" fmla="*/ 84 h 84"/>
              <a:gd name="T42" fmla="*/ 370 w 1376"/>
              <a:gd name="T43" fmla="*/ 84 h 84"/>
              <a:gd name="T44" fmla="*/ 378 w 1376"/>
              <a:gd name="T45" fmla="*/ 84 h 84"/>
              <a:gd name="T46" fmla="*/ 386 w 1376"/>
              <a:gd name="T47" fmla="*/ 84 h 84"/>
              <a:gd name="T48" fmla="*/ 394 w 1376"/>
              <a:gd name="T49" fmla="*/ 84 h 84"/>
              <a:gd name="T50" fmla="*/ 402 w 1376"/>
              <a:gd name="T51" fmla="*/ 84 h 84"/>
              <a:gd name="T52" fmla="*/ 410 w 1376"/>
              <a:gd name="T53" fmla="*/ 84 h 84"/>
              <a:gd name="T54" fmla="*/ 418 w 1376"/>
              <a:gd name="T55" fmla="*/ 84 h 84"/>
              <a:gd name="T56" fmla="*/ 426 w 1376"/>
              <a:gd name="T57" fmla="*/ 84 h 84"/>
              <a:gd name="T58" fmla="*/ 434 w 1376"/>
              <a:gd name="T59" fmla="*/ 84 h 84"/>
              <a:gd name="T60" fmla="*/ 442 w 1376"/>
              <a:gd name="T61" fmla="*/ 84 h 84"/>
              <a:gd name="T62" fmla="*/ 450 w 1376"/>
              <a:gd name="T63" fmla="*/ 84 h 84"/>
              <a:gd name="T64" fmla="*/ 458 w 1376"/>
              <a:gd name="T65" fmla="*/ 84 h 84"/>
              <a:gd name="T66" fmla="*/ 466 w 1376"/>
              <a:gd name="T67" fmla="*/ 84 h 84"/>
              <a:gd name="T68" fmla="*/ 474 w 1376"/>
              <a:gd name="T69" fmla="*/ 84 h 84"/>
              <a:gd name="T70" fmla="*/ 482 w 1376"/>
              <a:gd name="T71" fmla="*/ 84 h 84"/>
              <a:gd name="T72" fmla="*/ 490 w 1376"/>
              <a:gd name="T73" fmla="*/ 84 h 84"/>
              <a:gd name="T74" fmla="*/ 498 w 1376"/>
              <a:gd name="T75" fmla="*/ 84 h 84"/>
              <a:gd name="T76" fmla="*/ 506 w 1376"/>
              <a:gd name="T77" fmla="*/ 84 h 84"/>
              <a:gd name="T78" fmla="*/ 514 w 1376"/>
              <a:gd name="T79" fmla="*/ 84 h 84"/>
              <a:gd name="T80" fmla="*/ 522 w 1376"/>
              <a:gd name="T81" fmla="*/ 84 h 84"/>
              <a:gd name="T82" fmla="*/ 530 w 1376"/>
              <a:gd name="T83" fmla="*/ 84 h 84"/>
              <a:gd name="T84" fmla="*/ 538 w 1376"/>
              <a:gd name="T85" fmla="*/ 84 h 84"/>
              <a:gd name="T86" fmla="*/ 546 w 1376"/>
              <a:gd name="T87" fmla="*/ 84 h 84"/>
              <a:gd name="T88" fmla="*/ 554 w 1376"/>
              <a:gd name="T89" fmla="*/ 84 h 84"/>
              <a:gd name="T90" fmla="*/ 562 w 1376"/>
              <a:gd name="T91" fmla="*/ 84 h 84"/>
              <a:gd name="T92" fmla="*/ 621 w 1376"/>
              <a:gd name="T93" fmla="*/ 84 h 84"/>
              <a:gd name="T94" fmla="*/ 629 w 1376"/>
              <a:gd name="T95" fmla="*/ 84 h 84"/>
              <a:gd name="T96" fmla="*/ 637 w 1376"/>
              <a:gd name="T97" fmla="*/ 84 h 84"/>
              <a:gd name="T98" fmla="*/ 645 w 1376"/>
              <a:gd name="T99" fmla="*/ 84 h 84"/>
              <a:gd name="T100" fmla="*/ 653 w 1376"/>
              <a:gd name="T101" fmla="*/ 84 h 84"/>
              <a:gd name="T102" fmla="*/ 662 w 1376"/>
              <a:gd name="T103" fmla="*/ 84 h 84"/>
              <a:gd name="T104" fmla="*/ 771 w 1376"/>
              <a:gd name="T105" fmla="*/ 84 h 84"/>
              <a:gd name="T106" fmla="*/ 903 w 1376"/>
              <a:gd name="T107" fmla="*/ 84 h 84"/>
              <a:gd name="T108" fmla="*/ 911 w 1376"/>
              <a:gd name="T109" fmla="*/ 84 h 84"/>
              <a:gd name="T110" fmla="*/ 919 w 1376"/>
              <a:gd name="T111" fmla="*/ 84 h 84"/>
              <a:gd name="T112" fmla="*/ 1044 w 1376"/>
              <a:gd name="T113" fmla="*/ 84 h 84"/>
              <a:gd name="T114" fmla="*/ 1176 w 1376"/>
              <a:gd name="T115" fmla="*/ 84 h 84"/>
              <a:gd name="T116" fmla="*/ 1313 w 1376"/>
              <a:gd name="T117" fmla="*/ 84 h 84"/>
              <a:gd name="T118" fmla="*/ 1321 w 1376"/>
              <a:gd name="T11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76" h="84">
                <a:moveTo>
                  <a:pt x="0" y="84"/>
                </a:moveTo>
                <a:lnTo>
                  <a:pt x="74" y="84"/>
                </a:lnTo>
                <a:lnTo>
                  <a:pt x="74" y="84"/>
                </a:lnTo>
                <a:lnTo>
                  <a:pt x="74" y="84"/>
                </a:lnTo>
                <a:lnTo>
                  <a:pt x="75" y="84"/>
                </a:lnTo>
                <a:lnTo>
                  <a:pt x="75" y="84"/>
                </a:lnTo>
                <a:lnTo>
                  <a:pt x="76" y="84"/>
                </a:lnTo>
                <a:lnTo>
                  <a:pt x="76" y="84"/>
                </a:lnTo>
                <a:lnTo>
                  <a:pt x="77" y="84"/>
                </a:lnTo>
                <a:lnTo>
                  <a:pt x="77" y="84"/>
                </a:lnTo>
                <a:lnTo>
                  <a:pt x="78" y="84"/>
                </a:lnTo>
                <a:lnTo>
                  <a:pt x="78" y="84"/>
                </a:lnTo>
                <a:lnTo>
                  <a:pt x="79" y="84"/>
                </a:lnTo>
                <a:lnTo>
                  <a:pt x="79" y="84"/>
                </a:lnTo>
                <a:lnTo>
                  <a:pt x="80" y="84"/>
                </a:lnTo>
                <a:lnTo>
                  <a:pt x="80" y="84"/>
                </a:lnTo>
                <a:lnTo>
                  <a:pt x="81" y="84"/>
                </a:lnTo>
                <a:lnTo>
                  <a:pt x="81" y="84"/>
                </a:lnTo>
                <a:lnTo>
                  <a:pt x="82" y="84"/>
                </a:lnTo>
                <a:lnTo>
                  <a:pt x="82" y="84"/>
                </a:lnTo>
                <a:lnTo>
                  <a:pt x="83" y="84"/>
                </a:lnTo>
                <a:lnTo>
                  <a:pt x="83" y="84"/>
                </a:lnTo>
                <a:lnTo>
                  <a:pt x="84" y="84"/>
                </a:lnTo>
                <a:lnTo>
                  <a:pt x="84" y="84"/>
                </a:lnTo>
                <a:lnTo>
                  <a:pt x="85" y="84"/>
                </a:lnTo>
                <a:lnTo>
                  <a:pt x="85" y="84"/>
                </a:lnTo>
                <a:lnTo>
                  <a:pt x="86" y="84"/>
                </a:lnTo>
                <a:lnTo>
                  <a:pt x="86" y="84"/>
                </a:lnTo>
                <a:lnTo>
                  <a:pt x="87" y="84"/>
                </a:lnTo>
                <a:lnTo>
                  <a:pt x="87" y="84"/>
                </a:lnTo>
                <a:lnTo>
                  <a:pt x="88" y="84"/>
                </a:lnTo>
                <a:lnTo>
                  <a:pt x="88" y="84"/>
                </a:lnTo>
                <a:lnTo>
                  <a:pt x="89" y="84"/>
                </a:lnTo>
                <a:lnTo>
                  <a:pt x="89" y="84"/>
                </a:lnTo>
                <a:lnTo>
                  <a:pt x="90" y="84"/>
                </a:lnTo>
                <a:lnTo>
                  <a:pt x="90" y="84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4"/>
                </a:lnTo>
                <a:lnTo>
                  <a:pt x="93" y="84"/>
                </a:lnTo>
                <a:lnTo>
                  <a:pt x="212" y="84"/>
                </a:lnTo>
                <a:lnTo>
                  <a:pt x="212" y="84"/>
                </a:lnTo>
                <a:lnTo>
                  <a:pt x="212" y="84"/>
                </a:lnTo>
                <a:lnTo>
                  <a:pt x="213" y="84"/>
                </a:lnTo>
                <a:lnTo>
                  <a:pt x="213" y="84"/>
                </a:lnTo>
                <a:lnTo>
                  <a:pt x="214" y="84"/>
                </a:lnTo>
                <a:lnTo>
                  <a:pt x="214" y="84"/>
                </a:lnTo>
                <a:lnTo>
                  <a:pt x="215" y="84"/>
                </a:lnTo>
                <a:lnTo>
                  <a:pt x="215" y="84"/>
                </a:lnTo>
                <a:lnTo>
                  <a:pt x="216" y="84"/>
                </a:lnTo>
                <a:lnTo>
                  <a:pt x="216" y="84"/>
                </a:lnTo>
                <a:lnTo>
                  <a:pt x="217" y="84"/>
                </a:lnTo>
                <a:lnTo>
                  <a:pt x="217" y="84"/>
                </a:lnTo>
                <a:lnTo>
                  <a:pt x="218" y="84"/>
                </a:lnTo>
                <a:lnTo>
                  <a:pt x="218" y="84"/>
                </a:lnTo>
                <a:lnTo>
                  <a:pt x="219" y="84"/>
                </a:lnTo>
                <a:lnTo>
                  <a:pt x="219" y="84"/>
                </a:lnTo>
                <a:lnTo>
                  <a:pt x="220" y="84"/>
                </a:lnTo>
                <a:lnTo>
                  <a:pt x="220" y="84"/>
                </a:lnTo>
                <a:lnTo>
                  <a:pt x="221" y="84"/>
                </a:lnTo>
                <a:lnTo>
                  <a:pt x="221" y="84"/>
                </a:lnTo>
                <a:lnTo>
                  <a:pt x="222" y="84"/>
                </a:lnTo>
                <a:lnTo>
                  <a:pt x="222" y="84"/>
                </a:lnTo>
                <a:lnTo>
                  <a:pt x="223" y="84"/>
                </a:lnTo>
                <a:lnTo>
                  <a:pt x="223" y="84"/>
                </a:lnTo>
                <a:lnTo>
                  <a:pt x="224" y="84"/>
                </a:lnTo>
                <a:lnTo>
                  <a:pt x="224" y="84"/>
                </a:lnTo>
                <a:lnTo>
                  <a:pt x="225" y="84"/>
                </a:lnTo>
                <a:lnTo>
                  <a:pt x="225" y="84"/>
                </a:lnTo>
                <a:lnTo>
                  <a:pt x="226" y="84"/>
                </a:lnTo>
                <a:lnTo>
                  <a:pt x="226" y="84"/>
                </a:lnTo>
                <a:lnTo>
                  <a:pt x="227" y="84"/>
                </a:lnTo>
                <a:lnTo>
                  <a:pt x="227" y="84"/>
                </a:lnTo>
                <a:lnTo>
                  <a:pt x="228" y="84"/>
                </a:lnTo>
                <a:lnTo>
                  <a:pt x="228" y="84"/>
                </a:lnTo>
                <a:lnTo>
                  <a:pt x="229" y="84"/>
                </a:lnTo>
                <a:lnTo>
                  <a:pt x="229" y="84"/>
                </a:lnTo>
                <a:lnTo>
                  <a:pt x="230" y="84"/>
                </a:lnTo>
                <a:lnTo>
                  <a:pt x="230" y="84"/>
                </a:lnTo>
                <a:lnTo>
                  <a:pt x="231" y="84"/>
                </a:lnTo>
                <a:lnTo>
                  <a:pt x="231" y="84"/>
                </a:lnTo>
                <a:lnTo>
                  <a:pt x="232" y="84"/>
                </a:lnTo>
                <a:lnTo>
                  <a:pt x="232" y="84"/>
                </a:lnTo>
                <a:lnTo>
                  <a:pt x="233" y="84"/>
                </a:lnTo>
                <a:lnTo>
                  <a:pt x="235" y="84"/>
                </a:lnTo>
                <a:lnTo>
                  <a:pt x="235" y="84"/>
                </a:lnTo>
                <a:lnTo>
                  <a:pt x="235" y="84"/>
                </a:lnTo>
                <a:lnTo>
                  <a:pt x="236" y="84"/>
                </a:lnTo>
                <a:lnTo>
                  <a:pt x="236" y="84"/>
                </a:lnTo>
                <a:lnTo>
                  <a:pt x="237" y="84"/>
                </a:lnTo>
                <a:lnTo>
                  <a:pt x="237" y="84"/>
                </a:lnTo>
                <a:lnTo>
                  <a:pt x="238" y="84"/>
                </a:lnTo>
                <a:lnTo>
                  <a:pt x="238" y="84"/>
                </a:lnTo>
                <a:lnTo>
                  <a:pt x="239" y="84"/>
                </a:lnTo>
                <a:lnTo>
                  <a:pt x="239" y="84"/>
                </a:lnTo>
                <a:lnTo>
                  <a:pt x="240" y="84"/>
                </a:lnTo>
                <a:lnTo>
                  <a:pt x="240" y="84"/>
                </a:lnTo>
                <a:lnTo>
                  <a:pt x="241" y="84"/>
                </a:lnTo>
                <a:lnTo>
                  <a:pt x="241" y="84"/>
                </a:lnTo>
                <a:lnTo>
                  <a:pt x="242" y="84"/>
                </a:lnTo>
                <a:lnTo>
                  <a:pt x="242" y="84"/>
                </a:lnTo>
                <a:lnTo>
                  <a:pt x="243" y="84"/>
                </a:lnTo>
                <a:lnTo>
                  <a:pt x="243" y="84"/>
                </a:lnTo>
                <a:lnTo>
                  <a:pt x="244" y="84"/>
                </a:lnTo>
                <a:lnTo>
                  <a:pt x="244" y="84"/>
                </a:lnTo>
                <a:lnTo>
                  <a:pt x="245" y="84"/>
                </a:lnTo>
                <a:lnTo>
                  <a:pt x="245" y="84"/>
                </a:lnTo>
                <a:lnTo>
                  <a:pt x="248" y="84"/>
                </a:lnTo>
                <a:lnTo>
                  <a:pt x="249" y="84"/>
                </a:lnTo>
                <a:lnTo>
                  <a:pt x="249" y="84"/>
                </a:lnTo>
                <a:lnTo>
                  <a:pt x="250" y="84"/>
                </a:lnTo>
                <a:lnTo>
                  <a:pt x="250" y="84"/>
                </a:lnTo>
                <a:lnTo>
                  <a:pt x="251" y="84"/>
                </a:lnTo>
                <a:lnTo>
                  <a:pt x="251" y="84"/>
                </a:lnTo>
                <a:lnTo>
                  <a:pt x="252" y="84"/>
                </a:lnTo>
                <a:lnTo>
                  <a:pt x="252" y="84"/>
                </a:lnTo>
                <a:lnTo>
                  <a:pt x="253" y="84"/>
                </a:lnTo>
                <a:lnTo>
                  <a:pt x="253" y="84"/>
                </a:lnTo>
                <a:lnTo>
                  <a:pt x="254" y="84"/>
                </a:lnTo>
                <a:lnTo>
                  <a:pt x="254" y="84"/>
                </a:lnTo>
                <a:lnTo>
                  <a:pt x="255" y="84"/>
                </a:lnTo>
                <a:lnTo>
                  <a:pt x="255" y="84"/>
                </a:lnTo>
                <a:lnTo>
                  <a:pt x="256" y="84"/>
                </a:lnTo>
                <a:lnTo>
                  <a:pt x="256" y="84"/>
                </a:lnTo>
                <a:lnTo>
                  <a:pt x="257" y="84"/>
                </a:lnTo>
                <a:lnTo>
                  <a:pt x="257" y="84"/>
                </a:lnTo>
                <a:lnTo>
                  <a:pt x="258" y="84"/>
                </a:lnTo>
                <a:lnTo>
                  <a:pt x="258" y="84"/>
                </a:lnTo>
                <a:lnTo>
                  <a:pt x="259" y="84"/>
                </a:lnTo>
                <a:lnTo>
                  <a:pt x="259" y="84"/>
                </a:lnTo>
                <a:lnTo>
                  <a:pt x="260" y="84"/>
                </a:lnTo>
                <a:lnTo>
                  <a:pt x="260" y="84"/>
                </a:lnTo>
                <a:lnTo>
                  <a:pt x="261" y="84"/>
                </a:lnTo>
                <a:lnTo>
                  <a:pt x="261" y="84"/>
                </a:lnTo>
                <a:lnTo>
                  <a:pt x="262" y="84"/>
                </a:lnTo>
                <a:lnTo>
                  <a:pt x="262" y="84"/>
                </a:lnTo>
                <a:lnTo>
                  <a:pt x="263" y="84"/>
                </a:lnTo>
                <a:lnTo>
                  <a:pt x="263" y="84"/>
                </a:lnTo>
                <a:lnTo>
                  <a:pt x="264" y="84"/>
                </a:lnTo>
                <a:lnTo>
                  <a:pt x="264" y="84"/>
                </a:lnTo>
                <a:lnTo>
                  <a:pt x="265" y="84"/>
                </a:lnTo>
                <a:lnTo>
                  <a:pt x="265" y="84"/>
                </a:lnTo>
                <a:lnTo>
                  <a:pt x="266" y="84"/>
                </a:lnTo>
                <a:lnTo>
                  <a:pt x="266" y="84"/>
                </a:lnTo>
                <a:lnTo>
                  <a:pt x="267" y="84"/>
                </a:lnTo>
                <a:lnTo>
                  <a:pt x="267" y="84"/>
                </a:lnTo>
                <a:lnTo>
                  <a:pt x="268" y="84"/>
                </a:lnTo>
                <a:lnTo>
                  <a:pt x="268" y="84"/>
                </a:lnTo>
                <a:lnTo>
                  <a:pt x="269" y="84"/>
                </a:lnTo>
                <a:lnTo>
                  <a:pt x="269" y="84"/>
                </a:lnTo>
                <a:lnTo>
                  <a:pt x="270" y="84"/>
                </a:lnTo>
                <a:lnTo>
                  <a:pt x="270" y="84"/>
                </a:lnTo>
                <a:lnTo>
                  <a:pt x="271" y="84"/>
                </a:lnTo>
                <a:lnTo>
                  <a:pt x="271" y="84"/>
                </a:lnTo>
                <a:lnTo>
                  <a:pt x="272" y="84"/>
                </a:lnTo>
                <a:lnTo>
                  <a:pt x="272" y="84"/>
                </a:lnTo>
                <a:lnTo>
                  <a:pt x="273" y="84"/>
                </a:lnTo>
                <a:lnTo>
                  <a:pt x="273" y="84"/>
                </a:lnTo>
                <a:lnTo>
                  <a:pt x="274" y="84"/>
                </a:lnTo>
                <a:lnTo>
                  <a:pt x="274" y="84"/>
                </a:lnTo>
                <a:lnTo>
                  <a:pt x="275" y="84"/>
                </a:lnTo>
                <a:lnTo>
                  <a:pt x="275" y="84"/>
                </a:lnTo>
                <a:lnTo>
                  <a:pt x="276" y="84"/>
                </a:lnTo>
                <a:lnTo>
                  <a:pt x="276" y="84"/>
                </a:lnTo>
                <a:lnTo>
                  <a:pt x="277" y="84"/>
                </a:lnTo>
                <a:lnTo>
                  <a:pt x="277" y="84"/>
                </a:lnTo>
                <a:lnTo>
                  <a:pt x="278" y="84"/>
                </a:lnTo>
                <a:lnTo>
                  <a:pt x="278" y="84"/>
                </a:lnTo>
                <a:lnTo>
                  <a:pt x="279" y="84"/>
                </a:lnTo>
                <a:lnTo>
                  <a:pt x="279" y="84"/>
                </a:lnTo>
                <a:lnTo>
                  <a:pt x="280" y="84"/>
                </a:lnTo>
                <a:lnTo>
                  <a:pt x="280" y="84"/>
                </a:lnTo>
                <a:lnTo>
                  <a:pt x="281" y="84"/>
                </a:lnTo>
                <a:lnTo>
                  <a:pt x="281" y="84"/>
                </a:lnTo>
                <a:lnTo>
                  <a:pt x="282" y="84"/>
                </a:lnTo>
                <a:lnTo>
                  <a:pt x="282" y="84"/>
                </a:lnTo>
                <a:lnTo>
                  <a:pt x="283" y="84"/>
                </a:lnTo>
                <a:lnTo>
                  <a:pt x="283" y="84"/>
                </a:lnTo>
                <a:lnTo>
                  <a:pt x="284" y="84"/>
                </a:lnTo>
                <a:lnTo>
                  <a:pt x="284" y="84"/>
                </a:lnTo>
                <a:lnTo>
                  <a:pt x="285" y="84"/>
                </a:lnTo>
                <a:lnTo>
                  <a:pt x="285" y="84"/>
                </a:lnTo>
                <a:lnTo>
                  <a:pt x="286" y="84"/>
                </a:lnTo>
                <a:lnTo>
                  <a:pt x="286" y="84"/>
                </a:lnTo>
                <a:lnTo>
                  <a:pt x="287" y="84"/>
                </a:lnTo>
                <a:lnTo>
                  <a:pt x="287" y="84"/>
                </a:lnTo>
                <a:lnTo>
                  <a:pt x="288" y="84"/>
                </a:lnTo>
                <a:lnTo>
                  <a:pt x="288" y="84"/>
                </a:lnTo>
                <a:lnTo>
                  <a:pt x="289" y="84"/>
                </a:lnTo>
                <a:lnTo>
                  <a:pt x="289" y="84"/>
                </a:lnTo>
                <a:lnTo>
                  <a:pt x="290" y="84"/>
                </a:lnTo>
                <a:lnTo>
                  <a:pt x="290" y="84"/>
                </a:lnTo>
                <a:lnTo>
                  <a:pt x="291" y="84"/>
                </a:lnTo>
                <a:lnTo>
                  <a:pt x="291" y="84"/>
                </a:lnTo>
                <a:lnTo>
                  <a:pt x="292" y="84"/>
                </a:lnTo>
                <a:lnTo>
                  <a:pt x="292" y="84"/>
                </a:lnTo>
                <a:lnTo>
                  <a:pt x="293" y="84"/>
                </a:lnTo>
                <a:lnTo>
                  <a:pt x="293" y="84"/>
                </a:lnTo>
                <a:lnTo>
                  <a:pt x="294" y="84"/>
                </a:lnTo>
                <a:lnTo>
                  <a:pt x="294" y="84"/>
                </a:lnTo>
                <a:lnTo>
                  <a:pt x="295" y="84"/>
                </a:lnTo>
                <a:lnTo>
                  <a:pt x="295" y="84"/>
                </a:lnTo>
                <a:lnTo>
                  <a:pt x="296" y="84"/>
                </a:lnTo>
                <a:lnTo>
                  <a:pt x="296" y="84"/>
                </a:lnTo>
                <a:lnTo>
                  <a:pt x="297" y="84"/>
                </a:lnTo>
                <a:lnTo>
                  <a:pt x="297" y="84"/>
                </a:lnTo>
                <a:lnTo>
                  <a:pt x="298" y="84"/>
                </a:lnTo>
                <a:lnTo>
                  <a:pt x="298" y="84"/>
                </a:lnTo>
                <a:lnTo>
                  <a:pt x="299" y="84"/>
                </a:lnTo>
                <a:lnTo>
                  <a:pt x="299" y="84"/>
                </a:lnTo>
                <a:lnTo>
                  <a:pt x="300" y="84"/>
                </a:lnTo>
                <a:lnTo>
                  <a:pt x="300" y="84"/>
                </a:lnTo>
                <a:lnTo>
                  <a:pt x="301" y="84"/>
                </a:lnTo>
                <a:lnTo>
                  <a:pt x="301" y="84"/>
                </a:lnTo>
                <a:lnTo>
                  <a:pt x="302" y="84"/>
                </a:lnTo>
                <a:lnTo>
                  <a:pt x="302" y="84"/>
                </a:lnTo>
                <a:lnTo>
                  <a:pt x="303" y="84"/>
                </a:lnTo>
                <a:lnTo>
                  <a:pt x="303" y="84"/>
                </a:lnTo>
                <a:lnTo>
                  <a:pt x="304" y="84"/>
                </a:lnTo>
                <a:lnTo>
                  <a:pt x="304" y="84"/>
                </a:lnTo>
                <a:lnTo>
                  <a:pt x="305" y="84"/>
                </a:lnTo>
                <a:lnTo>
                  <a:pt x="305" y="84"/>
                </a:lnTo>
                <a:lnTo>
                  <a:pt x="306" y="84"/>
                </a:lnTo>
                <a:lnTo>
                  <a:pt x="306" y="84"/>
                </a:lnTo>
                <a:lnTo>
                  <a:pt x="307" y="84"/>
                </a:lnTo>
                <a:lnTo>
                  <a:pt x="307" y="84"/>
                </a:lnTo>
                <a:lnTo>
                  <a:pt x="308" y="84"/>
                </a:lnTo>
                <a:lnTo>
                  <a:pt x="308" y="84"/>
                </a:lnTo>
                <a:lnTo>
                  <a:pt x="309" y="84"/>
                </a:lnTo>
                <a:lnTo>
                  <a:pt x="309" y="84"/>
                </a:lnTo>
                <a:lnTo>
                  <a:pt x="310" y="84"/>
                </a:lnTo>
                <a:lnTo>
                  <a:pt x="310" y="84"/>
                </a:lnTo>
                <a:lnTo>
                  <a:pt x="311" y="84"/>
                </a:lnTo>
                <a:lnTo>
                  <a:pt x="311" y="84"/>
                </a:lnTo>
                <a:lnTo>
                  <a:pt x="312" y="84"/>
                </a:lnTo>
                <a:lnTo>
                  <a:pt x="312" y="84"/>
                </a:lnTo>
                <a:lnTo>
                  <a:pt x="313" y="84"/>
                </a:lnTo>
                <a:lnTo>
                  <a:pt x="313" y="84"/>
                </a:lnTo>
                <a:lnTo>
                  <a:pt x="314" y="84"/>
                </a:lnTo>
                <a:lnTo>
                  <a:pt x="314" y="84"/>
                </a:lnTo>
                <a:lnTo>
                  <a:pt x="315" y="84"/>
                </a:lnTo>
                <a:lnTo>
                  <a:pt x="315" y="84"/>
                </a:lnTo>
                <a:lnTo>
                  <a:pt x="316" y="84"/>
                </a:lnTo>
                <a:lnTo>
                  <a:pt x="316" y="84"/>
                </a:lnTo>
                <a:lnTo>
                  <a:pt x="317" y="84"/>
                </a:lnTo>
                <a:lnTo>
                  <a:pt x="317" y="84"/>
                </a:lnTo>
                <a:lnTo>
                  <a:pt x="318" y="84"/>
                </a:lnTo>
                <a:lnTo>
                  <a:pt x="318" y="84"/>
                </a:lnTo>
                <a:lnTo>
                  <a:pt x="319" y="84"/>
                </a:lnTo>
                <a:lnTo>
                  <a:pt x="319" y="84"/>
                </a:lnTo>
                <a:lnTo>
                  <a:pt x="320" y="84"/>
                </a:lnTo>
                <a:lnTo>
                  <a:pt x="320" y="84"/>
                </a:lnTo>
                <a:lnTo>
                  <a:pt x="321" y="84"/>
                </a:lnTo>
                <a:lnTo>
                  <a:pt x="321" y="84"/>
                </a:lnTo>
                <a:lnTo>
                  <a:pt x="322" y="84"/>
                </a:lnTo>
                <a:lnTo>
                  <a:pt x="322" y="84"/>
                </a:lnTo>
                <a:lnTo>
                  <a:pt x="323" y="84"/>
                </a:lnTo>
                <a:lnTo>
                  <a:pt x="323" y="84"/>
                </a:lnTo>
                <a:lnTo>
                  <a:pt x="324" y="84"/>
                </a:lnTo>
                <a:lnTo>
                  <a:pt x="324" y="84"/>
                </a:lnTo>
                <a:lnTo>
                  <a:pt x="325" y="84"/>
                </a:lnTo>
                <a:lnTo>
                  <a:pt x="325" y="84"/>
                </a:lnTo>
                <a:lnTo>
                  <a:pt x="326" y="84"/>
                </a:lnTo>
                <a:lnTo>
                  <a:pt x="326" y="84"/>
                </a:lnTo>
                <a:lnTo>
                  <a:pt x="327" y="84"/>
                </a:lnTo>
                <a:lnTo>
                  <a:pt x="327" y="84"/>
                </a:lnTo>
                <a:lnTo>
                  <a:pt x="328" y="84"/>
                </a:lnTo>
                <a:lnTo>
                  <a:pt x="328" y="84"/>
                </a:lnTo>
                <a:lnTo>
                  <a:pt x="329" y="84"/>
                </a:lnTo>
                <a:lnTo>
                  <a:pt x="329" y="84"/>
                </a:lnTo>
                <a:lnTo>
                  <a:pt x="330" y="84"/>
                </a:lnTo>
                <a:lnTo>
                  <a:pt x="330" y="84"/>
                </a:lnTo>
                <a:lnTo>
                  <a:pt x="331" y="84"/>
                </a:lnTo>
                <a:lnTo>
                  <a:pt x="331" y="84"/>
                </a:lnTo>
                <a:lnTo>
                  <a:pt x="332" y="84"/>
                </a:lnTo>
                <a:lnTo>
                  <a:pt x="332" y="84"/>
                </a:lnTo>
                <a:lnTo>
                  <a:pt x="333" y="84"/>
                </a:lnTo>
                <a:lnTo>
                  <a:pt x="333" y="84"/>
                </a:lnTo>
                <a:lnTo>
                  <a:pt x="334" y="84"/>
                </a:lnTo>
                <a:lnTo>
                  <a:pt x="334" y="84"/>
                </a:lnTo>
                <a:lnTo>
                  <a:pt x="335" y="84"/>
                </a:lnTo>
                <a:lnTo>
                  <a:pt x="335" y="84"/>
                </a:lnTo>
                <a:lnTo>
                  <a:pt x="336" y="84"/>
                </a:lnTo>
                <a:lnTo>
                  <a:pt x="336" y="84"/>
                </a:lnTo>
                <a:lnTo>
                  <a:pt x="337" y="84"/>
                </a:lnTo>
                <a:lnTo>
                  <a:pt x="337" y="84"/>
                </a:lnTo>
                <a:lnTo>
                  <a:pt x="338" y="84"/>
                </a:lnTo>
                <a:lnTo>
                  <a:pt x="338" y="84"/>
                </a:lnTo>
                <a:lnTo>
                  <a:pt x="339" y="84"/>
                </a:lnTo>
                <a:lnTo>
                  <a:pt x="339" y="84"/>
                </a:lnTo>
                <a:lnTo>
                  <a:pt x="340" y="84"/>
                </a:lnTo>
                <a:lnTo>
                  <a:pt x="340" y="84"/>
                </a:lnTo>
                <a:lnTo>
                  <a:pt x="341" y="84"/>
                </a:lnTo>
                <a:lnTo>
                  <a:pt x="341" y="84"/>
                </a:lnTo>
                <a:lnTo>
                  <a:pt x="342" y="84"/>
                </a:lnTo>
                <a:lnTo>
                  <a:pt x="342" y="84"/>
                </a:lnTo>
                <a:lnTo>
                  <a:pt x="343" y="84"/>
                </a:lnTo>
                <a:lnTo>
                  <a:pt x="343" y="84"/>
                </a:lnTo>
                <a:lnTo>
                  <a:pt x="344" y="84"/>
                </a:lnTo>
                <a:lnTo>
                  <a:pt x="344" y="84"/>
                </a:lnTo>
                <a:lnTo>
                  <a:pt x="345" y="84"/>
                </a:lnTo>
                <a:lnTo>
                  <a:pt x="345" y="84"/>
                </a:lnTo>
                <a:lnTo>
                  <a:pt x="346" y="84"/>
                </a:lnTo>
                <a:lnTo>
                  <a:pt x="346" y="84"/>
                </a:lnTo>
                <a:lnTo>
                  <a:pt x="347" y="84"/>
                </a:lnTo>
                <a:lnTo>
                  <a:pt x="347" y="84"/>
                </a:lnTo>
                <a:lnTo>
                  <a:pt x="348" y="84"/>
                </a:lnTo>
                <a:lnTo>
                  <a:pt x="348" y="84"/>
                </a:lnTo>
                <a:lnTo>
                  <a:pt x="349" y="84"/>
                </a:lnTo>
                <a:lnTo>
                  <a:pt x="349" y="84"/>
                </a:lnTo>
                <a:lnTo>
                  <a:pt x="350" y="84"/>
                </a:lnTo>
                <a:lnTo>
                  <a:pt x="350" y="84"/>
                </a:lnTo>
                <a:lnTo>
                  <a:pt x="351" y="84"/>
                </a:lnTo>
                <a:lnTo>
                  <a:pt x="351" y="84"/>
                </a:lnTo>
                <a:lnTo>
                  <a:pt x="352" y="84"/>
                </a:lnTo>
                <a:lnTo>
                  <a:pt x="352" y="84"/>
                </a:lnTo>
                <a:lnTo>
                  <a:pt x="353" y="84"/>
                </a:lnTo>
                <a:lnTo>
                  <a:pt x="353" y="84"/>
                </a:lnTo>
                <a:lnTo>
                  <a:pt x="354" y="72"/>
                </a:lnTo>
                <a:lnTo>
                  <a:pt x="354" y="45"/>
                </a:lnTo>
                <a:lnTo>
                  <a:pt x="355" y="13"/>
                </a:lnTo>
                <a:lnTo>
                  <a:pt x="355" y="0"/>
                </a:lnTo>
                <a:lnTo>
                  <a:pt x="356" y="17"/>
                </a:lnTo>
                <a:lnTo>
                  <a:pt x="356" y="49"/>
                </a:lnTo>
                <a:lnTo>
                  <a:pt x="357" y="74"/>
                </a:lnTo>
                <a:lnTo>
                  <a:pt x="357" y="83"/>
                </a:lnTo>
                <a:lnTo>
                  <a:pt x="358" y="84"/>
                </a:lnTo>
                <a:lnTo>
                  <a:pt x="358" y="84"/>
                </a:lnTo>
                <a:lnTo>
                  <a:pt x="359" y="84"/>
                </a:lnTo>
                <a:lnTo>
                  <a:pt x="359" y="84"/>
                </a:lnTo>
                <a:lnTo>
                  <a:pt x="360" y="84"/>
                </a:lnTo>
                <a:lnTo>
                  <a:pt x="360" y="84"/>
                </a:lnTo>
                <a:lnTo>
                  <a:pt x="361" y="84"/>
                </a:lnTo>
                <a:lnTo>
                  <a:pt x="361" y="84"/>
                </a:lnTo>
                <a:lnTo>
                  <a:pt x="362" y="84"/>
                </a:lnTo>
                <a:lnTo>
                  <a:pt x="362" y="84"/>
                </a:lnTo>
                <a:lnTo>
                  <a:pt x="363" y="84"/>
                </a:lnTo>
                <a:lnTo>
                  <a:pt x="363" y="84"/>
                </a:lnTo>
                <a:lnTo>
                  <a:pt x="364" y="84"/>
                </a:lnTo>
                <a:lnTo>
                  <a:pt x="364" y="84"/>
                </a:lnTo>
                <a:lnTo>
                  <a:pt x="365" y="84"/>
                </a:lnTo>
                <a:lnTo>
                  <a:pt x="365" y="84"/>
                </a:lnTo>
                <a:lnTo>
                  <a:pt x="366" y="84"/>
                </a:lnTo>
                <a:lnTo>
                  <a:pt x="366" y="84"/>
                </a:lnTo>
                <a:lnTo>
                  <a:pt x="367" y="84"/>
                </a:lnTo>
                <a:lnTo>
                  <a:pt x="367" y="84"/>
                </a:lnTo>
                <a:lnTo>
                  <a:pt x="368" y="84"/>
                </a:lnTo>
                <a:lnTo>
                  <a:pt x="368" y="84"/>
                </a:lnTo>
                <a:lnTo>
                  <a:pt x="369" y="84"/>
                </a:lnTo>
                <a:lnTo>
                  <a:pt x="369" y="84"/>
                </a:lnTo>
                <a:lnTo>
                  <a:pt x="370" y="84"/>
                </a:lnTo>
                <a:lnTo>
                  <a:pt x="370" y="84"/>
                </a:lnTo>
                <a:lnTo>
                  <a:pt x="371" y="84"/>
                </a:lnTo>
                <a:lnTo>
                  <a:pt x="371" y="84"/>
                </a:lnTo>
                <a:lnTo>
                  <a:pt x="372" y="84"/>
                </a:lnTo>
                <a:lnTo>
                  <a:pt x="372" y="84"/>
                </a:lnTo>
                <a:lnTo>
                  <a:pt x="373" y="84"/>
                </a:lnTo>
                <a:lnTo>
                  <a:pt x="373" y="84"/>
                </a:lnTo>
                <a:lnTo>
                  <a:pt x="374" y="84"/>
                </a:lnTo>
                <a:lnTo>
                  <a:pt x="374" y="84"/>
                </a:lnTo>
                <a:lnTo>
                  <a:pt x="375" y="84"/>
                </a:lnTo>
                <a:lnTo>
                  <a:pt x="375" y="84"/>
                </a:lnTo>
                <a:lnTo>
                  <a:pt x="376" y="84"/>
                </a:lnTo>
                <a:lnTo>
                  <a:pt x="376" y="84"/>
                </a:lnTo>
                <a:lnTo>
                  <a:pt x="377" y="84"/>
                </a:lnTo>
                <a:lnTo>
                  <a:pt x="377" y="84"/>
                </a:lnTo>
                <a:lnTo>
                  <a:pt x="378" y="84"/>
                </a:lnTo>
                <a:lnTo>
                  <a:pt x="378" y="84"/>
                </a:lnTo>
                <a:lnTo>
                  <a:pt x="379" y="84"/>
                </a:lnTo>
                <a:lnTo>
                  <a:pt x="379" y="84"/>
                </a:lnTo>
                <a:lnTo>
                  <a:pt x="380" y="84"/>
                </a:lnTo>
                <a:lnTo>
                  <a:pt x="380" y="84"/>
                </a:lnTo>
                <a:lnTo>
                  <a:pt x="381" y="84"/>
                </a:lnTo>
                <a:lnTo>
                  <a:pt x="381" y="84"/>
                </a:lnTo>
                <a:lnTo>
                  <a:pt x="382" y="84"/>
                </a:lnTo>
                <a:lnTo>
                  <a:pt x="382" y="84"/>
                </a:lnTo>
                <a:lnTo>
                  <a:pt x="383" y="84"/>
                </a:lnTo>
                <a:lnTo>
                  <a:pt x="383" y="84"/>
                </a:lnTo>
                <a:lnTo>
                  <a:pt x="384" y="84"/>
                </a:lnTo>
                <a:lnTo>
                  <a:pt x="384" y="84"/>
                </a:lnTo>
                <a:lnTo>
                  <a:pt x="385" y="84"/>
                </a:lnTo>
                <a:lnTo>
                  <a:pt x="385" y="84"/>
                </a:lnTo>
                <a:lnTo>
                  <a:pt x="386" y="84"/>
                </a:lnTo>
                <a:lnTo>
                  <a:pt x="386" y="84"/>
                </a:lnTo>
                <a:lnTo>
                  <a:pt x="387" y="84"/>
                </a:lnTo>
                <a:lnTo>
                  <a:pt x="387" y="84"/>
                </a:lnTo>
                <a:lnTo>
                  <a:pt x="388" y="84"/>
                </a:lnTo>
                <a:lnTo>
                  <a:pt x="388" y="84"/>
                </a:lnTo>
                <a:lnTo>
                  <a:pt x="389" y="84"/>
                </a:lnTo>
                <a:lnTo>
                  <a:pt x="389" y="84"/>
                </a:lnTo>
                <a:lnTo>
                  <a:pt x="390" y="84"/>
                </a:lnTo>
                <a:lnTo>
                  <a:pt x="390" y="84"/>
                </a:lnTo>
                <a:lnTo>
                  <a:pt x="391" y="84"/>
                </a:lnTo>
                <a:lnTo>
                  <a:pt x="391" y="84"/>
                </a:lnTo>
                <a:lnTo>
                  <a:pt x="392" y="84"/>
                </a:lnTo>
                <a:lnTo>
                  <a:pt x="392" y="84"/>
                </a:lnTo>
                <a:lnTo>
                  <a:pt x="393" y="84"/>
                </a:lnTo>
                <a:lnTo>
                  <a:pt x="393" y="84"/>
                </a:lnTo>
                <a:lnTo>
                  <a:pt x="394" y="84"/>
                </a:lnTo>
                <a:lnTo>
                  <a:pt x="394" y="84"/>
                </a:lnTo>
                <a:lnTo>
                  <a:pt x="395" y="84"/>
                </a:lnTo>
                <a:lnTo>
                  <a:pt x="395" y="84"/>
                </a:lnTo>
                <a:lnTo>
                  <a:pt x="396" y="84"/>
                </a:lnTo>
                <a:lnTo>
                  <a:pt x="396" y="84"/>
                </a:lnTo>
                <a:lnTo>
                  <a:pt x="397" y="84"/>
                </a:lnTo>
                <a:lnTo>
                  <a:pt x="397" y="84"/>
                </a:lnTo>
                <a:lnTo>
                  <a:pt x="398" y="84"/>
                </a:lnTo>
                <a:lnTo>
                  <a:pt x="398" y="84"/>
                </a:lnTo>
                <a:lnTo>
                  <a:pt x="399" y="84"/>
                </a:lnTo>
                <a:lnTo>
                  <a:pt x="399" y="84"/>
                </a:lnTo>
                <a:lnTo>
                  <a:pt x="400" y="84"/>
                </a:lnTo>
                <a:lnTo>
                  <a:pt x="400" y="84"/>
                </a:lnTo>
                <a:lnTo>
                  <a:pt x="401" y="84"/>
                </a:lnTo>
                <a:lnTo>
                  <a:pt x="401" y="84"/>
                </a:lnTo>
                <a:lnTo>
                  <a:pt x="402" y="84"/>
                </a:lnTo>
                <a:lnTo>
                  <a:pt x="402" y="84"/>
                </a:lnTo>
                <a:lnTo>
                  <a:pt x="403" y="84"/>
                </a:lnTo>
                <a:lnTo>
                  <a:pt x="403" y="84"/>
                </a:lnTo>
                <a:lnTo>
                  <a:pt x="404" y="84"/>
                </a:lnTo>
                <a:lnTo>
                  <a:pt x="404" y="84"/>
                </a:lnTo>
                <a:lnTo>
                  <a:pt x="405" y="84"/>
                </a:lnTo>
                <a:lnTo>
                  <a:pt x="405" y="84"/>
                </a:lnTo>
                <a:lnTo>
                  <a:pt x="406" y="84"/>
                </a:lnTo>
                <a:lnTo>
                  <a:pt x="406" y="84"/>
                </a:lnTo>
                <a:lnTo>
                  <a:pt x="407" y="84"/>
                </a:lnTo>
                <a:lnTo>
                  <a:pt x="407" y="84"/>
                </a:lnTo>
                <a:lnTo>
                  <a:pt x="408" y="84"/>
                </a:lnTo>
                <a:lnTo>
                  <a:pt x="408" y="84"/>
                </a:lnTo>
                <a:lnTo>
                  <a:pt x="409" y="84"/>
                </a:lnTo>
                <a:lnTo>
                  <a:pt x="409" y="84"/>
                </a:lnTo>
                <a:lnTo>
                  <a:pt x="410" y="84"/>
                </a:lnTo>
                <a:lnTo>
                  <a:pt x="410" y="84"/>
                </a:lnTo>
                <a:lnTo>
                  <a:pt x="411" y="84"/>
                </a:lnTo>
                <a:lnTo>
                  <a:pt x="411" y="84"/>
                </a:lnTo>
                <a:lnTo>
                  <a:pt x="412" y="84"/>
                </a:lnTo>
                <a:lnTo>
                  <a:pt x="412" y="84"/>
                </a:lnTo>
                <a:lnTo>
                  <a:pt x="413" y="84"/>
                </a:lnTo>
                <a:lnTo>
                  <a:pt x="413" y="84"/>
                </a:lnTo>
                <a:lnTo>
                  <a:pt x="414" y="84"/>
                </a:lnTo>
                <a:lnTo>
                  <a:pt x="414" y="84"/>
                </a:lnTo>
                <a:lnTo>
                  <a:pt x="415" y="84"/>
                </a:lnTo>
                <a:lnTo>
                  <a:pt x="415" y="84"/>
                </a:lnTo>
                <a:lnTo>
                  <a:pt x="416" y="84"/>
                </a:lnTo>
                <a:lnTo>
                  <a:pt x="416" y="84"/>
                </a:lnTo>
                <a:lnTo>
                  <a:pt x="417" y="84"/>
                </a:lnTo>
                <a:lnTo>
                  <a:pt x="417" y="84"/>
                </a:lnTo>
                <a:lnTo>
                  <a:pt x="418" y="84"/>
                </a:lnTo>
                <a:lnTo>
                  <a:pt x="418" y="84"/>
                </a:lnTo>
                <a:lnTo>
                  <a:pt x="419" y="84"/>
                </a:lnTo>
                <a:lnTo>
                  <a:pt x="419" y="84"/>
                </a:lnTo>
                <a:lnTo>
                  <a:pt x="420" y="84"/>
                </a:lnTo>
                <a:lnTo>
                  <a:pt x="420" y="84"/>
                </a:lnTo>
                <a:lnTo>
                  <a:pt x="421" y="84"/>
                </a:lnTo>
                <a:lnTo>
                  <a:pt x="421" y="84"/>
                </a:lnTo>
                <a:lnTo>
                  <a:pt x="422" y="84"/>
                </a:lnTo>
                <a:lnTo>
                  <a:pt x="422" y="84"/>
                </a:lnTo>
                <a:lnTo>
                  <a:pt x="423" y="84"/>
                </a:lnTo>
                <a:lnTo>
                  <a:pt x="423" y="84"/>
                </a:lnTo>
                <a:lnTo>
                  <a:pt x="424" y="84"/>
                </a:lnTo>
                <a:lnTo>
                  <a:pt x="424" y="84"/>
                </a:lnTo>
                <a:lnTo>
                  <a:pt x="425" y="84"/>
                </a:lnTo>
                <a:lnTo>
                  <a:pt x="425" y="84"/>
                </a:lnTo>
                <a:lnTo>
                  <a:pt x="426" y="84"/>
                </a:lnTo>
                <a:lnTo>
                  <a:pt x="426" y="84"/>
                </a:lnTo>
                <a:lnTo>
                  <a:pt x="427" y="84"/>
                </a:lnTo>
                <a:lnTo>
                  <a:pt x="427" y="84"/>
                </a:lnTo>
                <a:lnTo>
                  <a:pt x="428" y="84"/>
                </a:lnTo>
                <a:lnTo>
                  <a:pt x="428" y="84"/>
                </a:lnTo>
                <a:lnTo>
                  <a:pt x="429" y="84"/>
                </a:lnTo>
                <a:lnTo>
                  <a:pt x="429" y="84"/>
                </a:lnTo>
                <a:lnTo>
                  <a:pt x="430" y="84"/>
                </a:lnTo>
                <a:lnTo>
                  <a:pt x="430" y="84"/>
                </a:lnTo>
                <a:lnTo>
                  <a:pt x="431" y="84"/>
                </a:lnTo>
                <a:lnTo>
                  <a:pt x="431" y="84"/>
                </a:lnTo>
                <a:lnTo>
                  <a:pt x="432" y="84"/>
                </a:lnTo>
                <a:lnTo>
                  <a:pt x="432" y="84"/>
                </a:lnTo>
                <a:lnTo>
                  <a:pt x="433" y="84"/>
                </a:lnTo>
                <a:lnTo>
                  <a:pt x="433" y="84"/>
                </a:lnTo>
                <a:lnTo>
                  <a:pt x="434" y="84"/>
                </a:lnTo>
                <a:lnTo>
                  <a:pt x="434" y="84"/>
                </a:lnTo>
                <a:lnTo>
                  <a:pt x="435" y="84"/>
                </a:lnTo>
                <a:lnTo>
                  <a:pt x="435" y="84"/>
                </a:lnTo>
                <a:lnTo>
                  <a:pt x="436" y="84"/>
                </a:lnTo>
                <a:lnTo>
                  <a:pt x="436" y="84"/>
                </a:lnTo>
                <a:lnTo>
                  <a:pt x="437" y="84"/>
                </a:lnTo>
                <a:lnTo>
                  <a:pt x="437" y="84"/>
                </a:lnTo>
                <a:lnTo>
                  <a:pt x="438" y="84"/>
                </a:lnTo>
                <a:lnTo>
                  <a:pt x="438" y="84"/>
                </a:lnTo>
                <a:lnTo>
                  <a:pt x="439" y="84"/>
                </a:lnTo>
                <a:lnTo>
                  <a:pt x="439" y="84"/>
                </a:lnTo>
                <a:lnTo>
                  <a:pt x="440" y="84"/>
                </a:lnTo>
                <a:lnTo>
                  <a:pt x="440" y="84"/>
                </a:lnTo>
                <a:lnTo>
                  <a:pt x="441" y="84"/>
                </a:lnTo>
                <a:lnTo>
                  <a:pt x="441" y="84"/>
                </a:lnTo>
                <a:lnTo>
                  <a:pt x="442" y="84"/>
                </a:lnTo>
                <a:lnTo>
                  <a:pt x="442" y="84"/>
                </a:lnTo>
                <a:lnTo>
                  <a:pt x="443" y="84"/>
                </a:lnTo>
                <a:lnTo>
                  <a:pt x="443" y="84"/>
                </a:lnTo>
                <a:lnTo>
                  <a:pt x="444" y="84"/>
                </a:lnTo>
                <a:lnTo>
                  <a:pt x="444" y="84"/>
                </a:lnTo>
                <a:lnTo>
                  <a:pt x="445" y="84"/>
                </a:lnTo>
                <a:lnTo>
                  <a:pt x="445" y="84"/>
                </a:lnTo>
                <a:lnTo>
                  <a:pt x="446" y="84"/>
                </a:lnTo>
                <a:lnTo>
                  <a:pt x="446" y="84"/>
                </a:lnTo>
                <a:lnTo>
                  <a:pt x="447" y="84"/>
                </a:lnTo>
                <a:lnTo>
                  <a:pt x="447" y="84"/>
                </a:lnTo>
                <a:lnTo>
                  <a:pt x="448" y="84"/>
                </a:lnTo>
                <a:lnTo>
                  <a:pt x="448" y="84"/>
                </a:lnTo>
                <a:lnTo>
                  <a:pt x="449" y="84"/>
                </a:lnTo>
                <a:lnTo>
                  <a:pt x="449" y="84"/>
                </a:lnTo>
                <a:lnTo>
                  <a:pt x="450" y="84"/>
                </a:lnTo>
                <a:lnTo>
                  <a:pt x="450" y="84"/>
                </a:lnTo>
                <a:lnTo>
                  <a:pt x="451" y="84"/>
                </a:lnTo>
                <a:lnTo>
                  <a:pt x="451" y="84"/>
                </a:lnTo>
                <a:lnTo>
                  <a:pt x="452" y="84"/>
                </a:lnTo>
                <a:lnTo>
                  <a:pt x="452" y="84"/>
                </a:lnTo>
                <a:lnTo>
                  <a:pt x="453" y="84"/>
                </a:lnTo>
                <a:lnTo>
                  <a:pt x="453" y="84"/>
                </a:lnTo>
                <a:lnTo>
                  <a:pt x="454" y="84"/>
                </a:lnTo>
                <a:lnTo>
                  <a:pt x="454" y="84"/>
                </a:lnTo>
                <a:lnTo>
                  <a:pt x="455" y="84"/>
                </a:lnTo>
                <a:lnTo>
                  <a:pt x="455" y="84"/>
                </a:lnTo>
                <a:lnTo>
                  <a:pt x="456" y="84"/>
                </a:lnTo>
                <a:lnTo>
                  <a:pt x="456" y="84"/>
                </a:lnTo>
                <a:lnTo>
                  <a:pt x="457" y="84"/>
                </a:lnTo>
                <a:lnTo>
                  <a:pt x="457" y="84"/>
                </a:lnTo>
                <a:lnTo>
                  <a:pt x="458" y="84"/>
                </a:lnTo>
                <a:lnTo>
                  <a:pt x="458" y="84"/>
                </a:lnTo>
                <a:lnTo>
                  <a:pt x="459" y="84"/>
                </a:lnTo>
                <a:lnTo>
                  <a:pt x="459" y="84"/>
                </a:lnTo>
                <a:lnTo>
                  <a:pt x="460" y="84"/>
                </a:lnTo>
                <a:lnTo>
                  <a:pt x="460" y="84"/>
                </a:lnTo>
                <a:lnTo>
                  <a:pt x="461" y="84"/>
                </a:lnTo>
                <a:lnTo>
                  <a:pt x="461" y="84"/>
                </a:lnTo>
                <a:lnTo>
                  <a:pt x="462" y="84"/>
                </a:lnTo>
                <a:lnTo>
                  <a:pt x="462" y="84"/>
                </a:lnTo>
                <a:lnTo>
                  <a:pt x="463" y="84"/>
                </a:lnTo>
                <a:lnTo>
                  <a:pt x="463" y="84"/>
                </a:lnTo>
                <a:lnTo>
                  <a:pt x="464" y="84"/>
                </a:lnTo>
                <a:lnTo>
                  <a:pt x="464" y="84"/>
                </a:lnTo>
                <a:lnTo>
                  <a:pt x="465" y="84"/>
                </a:lnTo>
                <a:lnTo>
                  <a:pt x="465" y="84"/>
                </a:lnTo>
                <a:lnTo>
                  <a:pt x="466" y="84"/>
                </a:lnTo>
                <a:lnTo>
                  <a:pt x="466" y="84"/>
                </a:lnTo>
                <a:lnTo>
                  <a:pt x="467" y="84"/>
                </a:lnTo>
                <a:lnTo>
                  <a:pt x="467" y="84"/>
                </a:lnTo>
                <a:lnTo>
                  <a:pt x="468" y="84"/>
                </a:lnTo>
                <a:lnTo>
                  <a:pt x="468" y="84"/>
                </a:lnTo>
                <a:lnTo>
                  <a:pt x="469" y="84"/>
                </a:lnTo>
                <a:lnTo>
                  <a:pt x="469" y="84"/>
                </a:lnTo>
                <a:lnTo>
                  <a:pt x="470" y="84"/>
                </a:lnTo>
                <a:lnTo>
                  <a:pt x="470" y="84"/>
                </a:lnTo>
                <a:lnTo>
                  <a:pt x="471" y="84"/>
                </a:lnTo>
                <a:lnTo>
                  <a:pt x="471" y="84"/>
                </a:lnTo>
                <a:lnTo>
                  <a:pt x="472" y="84"/>
                </a:lnTo>
                <a:lnTo>
                  <a:pt x="472" y="84"/>
                </a:lnTo>
                <a:lnTo>
                  <a:pt x="473" y="84"/>
                </a:lnTo>
                <a:lnTo>
                  <a:pt x="473" y="84"/>
                </a:lnTo>
                <a:lnTo>
                  <a:pt x="474" y="84"/>
                </a:lnTo>
                <a:lnTo>
                  <a:pt x="474" y="84"/>
                </a:lnTo>
                <a:lnTo>
                  <a:pt x="475" y="84"/>
                </a:lnTo>
                <a:lnTo>
                  <a:pt x="475" y="84"/>
                </a:lnTo>
                <a:lnTo>
                  <a:pt x="476" y="84"/>
                </a:lnTo>
                <a:lnTo>
                  <a:pt x="476" y="84"/>
                </a:lnTo>
                <a:lnTo>
                  <a:pt x="477" y="84"/>
                </a:lnTo>
                <a:lnTo>
                  <a:pt x="477" y="84"/>
                </a:lnTo>
                <a:lnTo>
                  <a:pt x="478" y="84"/>
                </a:lnTo>
                <a:lnTo>
                  <a:pt x="478" y="84"/>
                </a:lnTo>
                <a:lnTo>
                  <a:pt x="479" y="84"/>
                </a:lnTo>
                <a:lnTo>
                  <a:pt x="479" y="84"/>
                </a:lnTo>
                <a:lnTo>
                  <a:pt x="480" y="84"/>
                </a:lnTo>
                <a:lnTo>
                  <a:pt x="480" y="84"/>
                </a:lnTo>
                <a:lnTo>
                  <a:pt x="481" y="84"/>
                </a:lnTo>
                <a:lnTo>
                  <a:pt x="481" y="84"/>
                </a:lnTo>
                <a:lnTo>
                  <a:pt x="482" y="84"/>
                </a:lnTo>
                <a:lnTo>
                  <a:pt x="482" y="84"/>
                </a:lnTo>
                <a:lnTo>
                  <a:pt x="483" y="84"/>
                </a:lnTo>
                <a:lnTo>
                  <a:pt x="483" y="84"/>
                </a:lnTo>
                <a:lnTo>
                  <a:pt x="484" y="84"/>
                </a:lnTo>
                <a:lnTo>
                  <a:pt x="484" y="84"/>
                </a:lnTo>
                <a:lnTo>
                  <a:pt x="485" y="84"/>
                </a:lnTo>
                <a:lnTo>
                  <a:pt x="485" y="84"/>
                </a:lnTo>
                <a:lnTo>
                  <a:pt x="486" y="84"/>
                </a:lnTo>
                <a:lnTo>
                  <a:pt x="486" y="84"/>
                </a:lnTo>
                <a:lnTo>
                  <a:pt x="487" y="84"/>
                </a:lnTo>
                <a:lnTo>
                  <a:pt x="487" y="84"/>
                </a:lnTo>
                <a:lnTo>
                  <a:pt x="488" y="84"/>
                </a:lnTo>
                <a:lnTo>
                  <a:pt x="488" y="84"/>
                </a:lnTo>
                <a:lnTo>
                  <a:pt x="489" y="84"/>
                </a:lnTo>
                <a:lnTo>
                  <a:pt x="489" y="84"/>
                </a:lnTo>
                <a:lnTo>
                  <a:pt x="490" y="84"/>
                </a:lnTo>
                <a:lnTo>
                  <a:pt x="490" y="84"/>
                </a:lnTo>
                <a:lnTo>
                  <a:pt x="491" y="84"/>
                </a:lnTo>
                <a:lnTo>
                  <a:pt x="491" y="84"/>
                </a:lnTo>
                <a:lnTo>
                  <a:pt x="492" y="78"/>
                </a:lnTo>
                <a:lnTo>
                  <a:pt x="492" y="64"/>
                </a:lnTo>
                <a:lnTo>
                  <a:pt x="493" y="48"/>
                </a:lnTo>
                <a:lnTo>
                  <a:pt x="493" y="42"/>
                </a:lnTo>
                <a:lnTo>
                  <a:pt x="494" y="51"/>
                </a:lnTo>
                <a:lnTo>
                  <a:pt x="494" y="67"/>
                </a:lnTo>
                <a:lnTo>
                  <a:pt x="495" y="80"/>
                </a:lnTo>
                <a:lnTo>
                  <a:pt x="495" y="84"/>
                </a:lnTo>
                <a:lnTo>
                  <a:pt x="496" y="84"/>
                </a:lnTo>
                <a:lnTo>
                  <a:pt x="496" y="84"/>
                </a:lnTo>
                <a:lnTo>
                  <a:pt x="497" y="84"/>
                </a:lnTo>
                <a:lnTo>
                  <a:pt x="497" y="84"/>
                </a:lnTo>
                <a:lnTo>
                  <a:pt x="498" y="84"/>
                </a:lnTo>
                <a:lnTo>
                  <a:pt x="498" y="84"/>
                </a:lnTo>
                <a:lnTo>
                  <a:pt x="499" y="84"/>
                </a:lnTo>
                <a:lnTo>
                  <a:pt x="499" y="84"/>
                </a:lnTo>
                <a:lnTo>
                  <a:pt x="500" y="84"/>
                </a:lnTo>
                <a:lnTo>
                  <a:pt x="500" y="84"/>
                </a:lnTo>
                <a:lnTo>
                  <a:pt x="501" y="84"/>
                </a:lnTo>
                <a:lnTo>
                  <a:pt x="501" y="84"/>
                </a:lnTo>
                <a:lnTo>
                  <a:pt x="502" y="84"/>
                </a:lnTo>
                <a:lnTo>
                  <a:pt x="502" y="84"/>
                </a:lnTo>
                <a:lnTo>
                  <a:pt x="503" y="84"/>
                </a:lnTo>
                <a:lnTo>
                  <a:pt x="503" y="84"/>
                </a:lnTo>
                <a:lnTo>
                  <a:pt x="504" y="84"/>
                </a:lnTo>
                <a:lnTo>
                  <a:pt x="504" y="84"/>
                </a:lnTo>
                <a:lnTo>
                  <a:pt x="505" y="84"/>
                </a:lnTo>
                <a:lnTo>
                  <a:pt x="505" y="84"/>
                </a:lnTo>
                <a:lnTo>
                  <a:pt x="506" y="84"/>
                </a:lnTo>
                <a:lnTo>
                  <a:pt x="506" y="84"/>
                </a:lnTo>
                <a:lnTo>
                  <a:pt x="507" y="84"/>
                </a:lnTo>
                <a:lnTo>
                  <a:pt x="507" y="84"/>
                </a:lnTo>
                <a:lnTo>
                  <a:pt x="508" y="84"/>
                </a:lnTo>
                <a:lnTo>
                  <a:pt x="508" y="84"/>
                </a:lnTo>
                <a:lnTo>
                  <a:pt x="509" y="84"/>
                </a:lnTo>
                <a:lnTo>
                  <a:pt x="509" y="84"/>
                </a:lnTo>
                <a:lnTo>
                  <a:pt x="510" y="84"/>
                </a:lnTo>
                <a:lnTo>
                  <a:pt x="510" y="84"/>
                </a:lnTo>
                <a:lnTo>
                  <a:pt x="511" y="84"/>
                </a:lnTo>
                <a:lnTo>
                  <a:pt x="511" y="84"/>
                </a:lnTo>
                <a:lnTo>
                  <a:pt x="512" y="84"/>
                </a:lnTo>
                <a:lnTo>
                  <a:pt x="512" y="84"/>
                </a:lnTo>
                <a:lnTo>
                  <a:pt x="513" y="84"/>
                </a:lnTo>
                <a:lnTo>
                  <a:pt x="513" y="84"/>
                </a:lnTo>
                <a:lnTo>
                  <a:pt x="514" y="84"/>
                </a:lnTo>
                <a:lnTo>
                  <a:pt x="514" y="84"/>
                </a:lnTo>
                <a:lnTo>
                  <a:pt x="515" y="84"/>
                </a:lnTo>
                <a:lnTo>
                  <a:pt x="515" y="84"/>
                </a:lnTo>
                <a:lnTo>
                  <a:pt x="516" y="84"/>
                </a:lnTo>
                <a:lnTo>
                  <a:pt x="516" y="84"/>
                </a:lnTo>
                <a:lnTo>
                  <a:pt x="517" y="84"/>
                </a:lnTo>
                <a:lnTo>
                  <a:pt x="517" y="84"/>
                </a:lnTo>
                <a:lnTo>
                  <a:pt x="518" y="84"/>
                </a:lnTo>
                <a:lnTo>
                  <a:pt x="518" y="84"/>
                </a:lnTo>
                <a:lnTo>
                  <a:pt x="519" y="84"/>
                </a:lnTo>
                <a:lnTo>
                  <a:pt x="519" y="84"/>
                </a:lnTo>
                <a:lnTo>
                  <a:pt x="520" y="84"/>
                </a:lnTo>
                <a:lnTo>
                  <a:pt x="520" y="84"/>
                </a:lnTo>
                <a:lnTo>
                  <a:pt x="521" y="84"/>
                </a:lnTo>
                <a:lnTo>
                  <a:pt x="521" y="84"/>
                </a:lnTo>
                <a:lnTo>
                  <a:pt x="522" y="84"/>
                </a:lnTo>
                <a:lnTo>
                  <a:pt x="522" y="84"/>
                </a:lnTo>
                <a:lnTo>
                  <a:pt x="523" y="84"/>
                </a:lnTo>
                <a:lnTo>
                  <a:pt x="523" y="84"/>
                </a:lnTo>
                <a:lnTo>
                  <a:pt x="524" y="84"/>
                </a:lnTo>
                <a:lnTo>
                  <a:pt x="524" y="84"/>
                </a:lnTo>
                <a:lnTo>
                  <a:pt x="525" y="84"/>
                </a:lnTo>
                <a:lnTo>
                  <a:pt x="525" y="84"/>
                </a:lnTo>
                <a:lnTo>
                  <a:pt x="526" y="84"/>
                </a:lnTo>
                <a:lnTo>
                  <a:pt x="526" y="84"/>
                </a:lnTo>
                <a:lnTo>
                  <a:pt x="527" y="84"/>
                </a:lnTo>
                <a:lnTo>
                  <a:pt x="527" y="84"/>
                </a:lnTo>
                <a:lnTo>
                  <a:pt x="528" y="84"/>
                </a:lnTo>
                <a:lnTo>
                  <a:pt x="528" y="84"/>
                </a:lnTo>
                <a:lnTo>
                  <a:pt x="529" y="84"/>
                </a:lnTo>
                <a:lnTo>
                  <a:pt x="529" y="84"/>
                </a:lnTo>
                <a:lnTo>
                  <a:pt x="530" y="84"/>
                </a:lnTo>
                <a:lnTo>
                  <a:pt x="530" y="84"/>
                </a:lnTo>
                <a:lnTo>
                  <a:pt x="531" y="84"/>
                </a:lnTo>
                <a:lnTo>
                  <a:pt x="531" y="84"/>
                </a:lnTo>
                <a:lnTo>
                  <a:pt x="532" y="84"/>
                </a:lnTo>
                <a:lnTo>
                  <a:pt x="532" y="84"/>
                </a:lnTo>
                <a:lnTo>
                  <a:pt x="533" y="84"/>
                </a:lnTo>
                <a:lnTo>
                  <a:pt x="533" y="84"/>
                </a:lnTo>
                <a:lnTo>
                  <a:pt x="534" y="84"/>
                </a:lnTo>
                <a:lnTo>
                  <a:pt x="534" y="84"/>
                </a:lnTo>
                <a:lnTo>
                  <a:pt x="535" y="84"/>
                </a:lnTo>
                <a:lnTo>
                  <a:pt x="535" y="84"/>
                </a:lnTo>
                <a:lnTo>
                  <a:pt x="536" y="84"/>
                </a:lnTo>
                <a:lnTo>
                  <a:pt x="536" y="84"/>
                </a:lnTo>
                <a:lnTo>
                  <a:pt x="537" y="84"/>
                </a:lnTo>
                <a:lnTo>
                  <a:pt x="537" y="84"/>
                </a:lnTo>
                <a:lnTo>
                  <a:pt x="538" y="84"/>
                </a:lnTo>
                <a:lnTo>
                  <a:pt x="538" y="84"/>
                </a:lnTo>
                <a:lnTo>
                  <a:pt x="539" y="84"/>
                </a:lnTo>
                <a:lnTo>
                  <a:pt x="539" y="84"/>
                </a:lnTo>
                <a:lnTo>
                  <a:pt x="540" y="84"/>
                </a:lnTo>
                <a:lnTo>
                  <a:pt x="540" y="84"/>
                </a:lnTo>
                <a:lnTo>
                  <a:pt x="541" y="84"/>
                </a:lnTo>
                <a:lnTo>
                  <a:pt x="541" y="84"/>
                </a:lnTo>
                <a:lnTo>
                  <a:pt x="542" y="84"/>
                </a:lnTo>
                <a:lnTo>
                  <a:pt x="542" y="84"/>
                </a:lnTo>
                <a:lnTo>
                  <a:pt x="543" y="84"/>
                </a:lnTo>
                <a:lnTo>
                  <a:pt x="543" y="84"/>
                </a:lnTo>
                <a:lnTo>
                  <a:pt x="544" y="84"/>
                </a:lnTo>
                <a:lnTo>
                  <a:pt x="544" y="84"/>
                </a:lnTo>
                <a:lnTo>
                  <a:pt x="545" y="84"/>
                </a:lnTo>
                <a:lnTo>
                  <a:pt x="545" y="84"/>
                </a:lnTo>
                <a:lnTo>
                  <a:pt x="546" y="84"/>
                </a:lnTo>
                <a:lnTo>
                  <a:pt x="546" y="84"/>
                </a:lnTo>
                <a:lnTo>
                  <a:pt x="547" y="84"/>
                </a:lnTo>
                <a:lnTo>
                  <a:pt x="547" y="84"/>
                </a:lnTo>
                <a:lnTo>
                  <a:pt x="548" y="84"/>
                </a:lnTo>
                <a:lnTo>
                  <a:pt x="548" y="84"/>
                </a:lnTo>
                <a:lnTo>
                  <a:pt x="549" y="84"/>
                </a:lnTo>
                <a:lnTo>
                  <a:pt x="549" y="84"/>
                </a:lnTo>
                <a:lnTo>
                  <a:pt x="550" y="84"/>
                </a:lnTo>
                <a:lnTo>
                  <a:pt x="550" y="84"/>
                </a:lnTo>
                <a:lnTo>
                  <a:pt x="551" y="84"/>
                </a:lnTo>
                <a:lnTo>
                  <a:pt x="551" y="84"/>
                </a:lnTo>
                <a:lnTo>
                  <a:pt x="552" y="84"/>
                </a:lnTo>
                <a:lnTo>
                  <a:pt x="552" y="84"/>
                </a:lnTo>
                <a:lnTo>
                  <a:pt x="553" y="84"/>
                </a:lnTo>
                <a:lnTo>
                  <a:pt x="553" y="84"/>
                </a:lnTo>
                <a:lnTo>
                  <a:pt x="554" y="84"/>
                </a:lnTo>
                <a:lnTo>
                  <a:pt x="554" y="84"/>
                </a:lnTo>
                <a:lnTo>
                  <a:pt x="555" y="84"/>
                </a:lnTo>
                <a:lnTo>
                  <a:pt x="555" y="84"/>
                </a:lnTo>
                <a:lnTo>
                  <a:pt x="556" y="84"/>
                </a:lnTo>
                <a:lnTo>
                  <a:pt x="556" y="84"/>
                </a:lnTo>
                <a:lnTo>
                  <a:pt x="557" y="84"/>
                </a:lnTo>
                <a:lnTo>
                  <a:pt x="557" y="84"/>
                </a:lnTo>
                <a:lnTo>
                  <a:pt x="558" y="84"/>
                </a:lnTo>
                <a:lnTo>
                  <a:pt x="558" y="84"/>
                </a:lnTo>
                <a:lnTo>
                  <a:pt x="559" y="84"/>
                </a:lnTo>
                <a:lnTo>
                  <a:pt x="559" y="84"/>
                </a:lnTo>
                <a:lnTo>
                  <a:pt x="560" y="84"/>
                </a:lnTo>
                <a:lnTo>
                  <a:pt x="560" y="84"/>
                </a:lnTo>
                <a:lnTo>
                  <a:pt x="561" y="84"/>
                </a:lnTo>
                <a:lnTo>
                  <a:pt x="561" y="84"/>
                </a:lnTo>
                <a:lnTo>
                  <a:pt x="562" y="84"/>
                </a:lnTo>
                <a:lnTo>
                  <a:pt x="562" y="84"/>
                </a:lnTo>
                <a:lnTo>
                  <a:pt x="563" y="84"/>
                </a:lnTo>
                <a:lnTo>
                  <a:pt x="563" y="84"/>
                </a:lnTo>
                <a:lnTo>
                  <a:pt x="564" y="84"/>
                </a:lnTo>
                <a:lnTo>
                  <a:pt x="564" y="84"/>
                </a:lnTo>
                <a:lnTo>
                  <a:pt x="565" y="84"/>
                </a:lnTo>
                <a:lnTo>
                  <a:pt x="565" y="84"/>
                </a:lnTo>
                <a:lnTo>
                  <a:pt x="566" y="84"/>
                </a:lnTo>
                <a:lnTo>
                  <a:pt x="566" y="84"/>
                </a:lnTo>
                <a:lnTo>
                  <a:pt x="567" y="84"/>
                </a:lnTo>
                <a:lnTo>
                  <a:pt x="567" y="84"/>
                </a:lnTo>
                <a:lnTo>
                  <a:pt x="568" y="84"/>
                </a:lnTo>
                <a:lnTo>
                  <a:pt x="568" y="84"/>
                </a:lnTo>
                <a:lnTo>
                  <a:pt x="621" y="84"/>
                </a:lnTo>
                <a:lnTo>
                  <a:pt x="621" y="84"/>
                </a:lnTo>
                <a:lnTo>
                  <a:pt x="621" y="84"/>
                </a:lnTo>
                <a:lnTo>
                  <a:pt x="622" y="84"/>
                </a:lnTo>
                <a:lnTo>
                  <a:pt x="622" y="84"/>
                </a:lnTo>
                <a:lnTo>
                  <a:pt x="623" y="84"/>
                </a:lnTo>
                <a:lnTo>
                  <a:pt x="623" y="84"/>
                </a:lnTo>
                <a:lnTo>
                  <a:pt x="624" y="84"/>
                </a:lnTo>
                <a:lnTo>
                  <a:pt x="624" y="84"/>
                </a:lnTo>
                <a:lnTo>
                  <a:pt x="625" y="84"/>
                </a:lnTo>
                <a:lnTo>
                  <a:pt x="625" y="84"/>
                </a:lnTo>
                <a:lnTo>
                  <a:pt x="626" y="84"/>
                </a:lnTo>
                <a:lnTo>
                  <a:pt x="626" y="84"/>
                </a:lnTo>
                <a:lnTo>
                  <a:pt x="627" y="84"/>
                </a:lnTo>
                <a:lnTo>
                  <a:pt x="627" y="84"/>
                </a:lnTo>
                <a:lnTo>
                  <a:pt x="628" y="84"/>
                </a:lnTo>
                <a:lnTo>
                  <a:pt x="628" y="84"/>
                </a:lnTo>
                <a:lnTo>
                  <a:pt x="629" y="84"/>
                </a:lnTo>
                <a:lnTo>
                  <a:pt x="629" y="84"/>
                </a:lnTo>
                <a:lnTo>
                  <a:pt x="630" y="84"/>
                </a:lnTo>
                <a:lnTo>
                  <a:pt x="630" y="81"/>
                </a:lnTo>
                <a:lnTo>
                  <a:pt x="631" y="76"/>
                </a:lnTo>
                <a:lnTo>
                  <a:pt x="631" y="73"/>
                </a:lnTo>
                <a:lnTo>
                  <a:pt x="632" y="74"/>
                </a:lnTo>
                <a:lnTo>
                  <a:pt x="632" y="78"/>
                </a:lnTo>
                <a:lnTo>
                  <a:pt x="633" y="82"/>
                </a:lnTo>
                <a:lnTo>
                  <a:pt x="633" y="84"/>
                </a:lnTo>
                <a:lnTo>
                  <a:pt x="634" y="84"/>
                </a:lnTo>
                <a:lnTo>
                  <a:pt x="634" y="84"/>
                </a:lnTo>
                <a:lnTo>
                  <a:pt x="635" y="84"/>
                </a:lnTo>
                <a:lnTo>
                  <a:pt x="635" y="84"/>
                </a:lnTo>
                <a:lnTo>
                  <a:pt x="636" y="84"/>
                </a:lnTo>
                <a:lnTo>
                  <a:pt x="636" y="84"/>
                </a:lnTo>
                <a:lnTo>
                  <a:pt x="637" y="84"/>
                </a:lnTo>
                <a:lnTo>
                  <a:pt x="637" y="84"/>
                </a:lnTo>
                <a:lnTo>
                  <a:pt x="638" y="84"/>
                </a:lnTo>
                <a:lnTo>
                  <a:pt x="638" y="84"/>
                </a:lnTo>
                <a:lnTo>
                  <a:pt x="639" y="84"/>
                </a:lnTo>
                <a:lnTo>
                  <a:pt x="639" y="84"/>
                </a:lnTo>
                <a:lnTo>
                  <a:pt x="640" y="84"/>
                </a:lnTo>
                <a:lnTo>
                  <a:pt x="640" y="84"/>
                </a:lnTo>
                <a:lnTo>
                  <a:pt x="641" y="84"/>
                </a:lnTo>
                <a:lnTo>
                  <a:pt x="641" y="84"/>
                </a:lnTo>
                <a:lnTo>
                  <a:pt x="642" y="84"/>
                </a:lnTo>
                <a:lnTo>
                  <a:pt x="642" y="84"/>
                </a:lnTo>
                <a:lnTo>
                  <a:pt x="643" y="84"/>
                </a:lnTo>
                <a:lnTo>
                  <a:pt x="643" y="84"/>
                </a:lnTo>
                <a:lnTo>
                  <a:pt x="644" y="84"/>
                </a:lnTo>
                <a:lnTo>
                  <a:pt x="644" y="84"/>
                </a:lnTo>
                <a:lnTo>
                  <a:pt x="645" y="84"/>
                </a:lnTo>
                <a:lnTo>
                  <a:pt x="645" y="84"/>
                </a:lnTo>
                <a:lnTo>
                  <a:pt x="646" y="84"/>
                </a:lnTo>
                <a:lnTo>
                  <a:pt x="646" y="84"/>
                </a:lnTo>
                <a:lnTo>
                  <a:pt x="647" y="84"/>
                </a:lnTo>
                <a:lnTo>
                  <a:pt x="647" y="84"/>
                </a:lnTo>
                <a:lnTo>
                  <a:pt x="648" y="84"/>
                </a:lnTo>
                <a:lnTo>
                  <a:pt x="648" y="84"/>
                </a:lnTo>
                <a:lnTo>
                  <a:pt x="649" y="84"/>
                </a:lnTo>
                <a:lnTo>
                  <a:pt x="649" y="84"/>
                </a:lnTo>
                <a:lnTo>
                  <a:pt x="650" y="84"/>
                </a:lnTo>
                <a:lnTo>
                  <a:pt x="650" y="84"/>
                </a:lnTo>
                <a:lnTo>
                  <a:pt x="651" y="84"/>
                </a:lnTo>
                <a:lnTo>
                  <a:pt x="651" y="84"/>
                </a:lnTo>
                <a:lnTo>
                  <a:pt x="652" y="84"/>
                </a:lnTo>
                <a:lnTo>
                  <a:pt x="652" y="84"/>
                </a:lnTo>
                <a:lnTo>
                  <a:pt x="653" y="84"/>
                </a:lnTo>
                <a:lnTo>
                  <a:pt x="653" y="84"/>
                </a:lnTo>
                <a:lnTo>
                  <a:pt x="654" y="84"/>
                </a:lnTo>
                <a:lnTo>
                  <a:pt x="654" y="84"/>
                </a:lnTo>
                <a:lnTo>
                  <a:pt x="655" y="84"/>
                </a:lnTo>
                <a:lnTo>
                  <a:pt x="655" y="84"/>
                </a:lnTo>
                <a:lnTo>
                  <a:pt x="656" y="84"/>
                </a:lnTo>
                <a:lnTo>
                  <a:pt x="658" y="84"/>
                </a:lnTo>
                <a:lnTo>
                  <a:pt x="658" y="84"/>
                </a:lnTo>
                <a:lnTo>
                  <a:pt x="658" y="84"/>
                </a:lnTo>
                <a:lnTo>
                  <a:pt x="659" y="84"/>
                </a:lnTo>
                <a:lnTo>
                  <a:pt x="659" y="84"/>
                </a:lnTo>
                <a:lnTo>
                  <a:pt x="660" y="84"/>
                </a:lnTo>
                <a:lnTo>
                  <a:pt x="660" y="84"/>
                </a:lnTo>
                <a:lnTo>
                  <a:pt x="661" y="84"/>
                </a:lnTo>
                <a:lnTo>
                  <a:pt x="661" y="84"/>
                </a:lnTo>
                <a:lnTo>
                  <a:pt x="662" y="84"/>
                </a:lnTo>
                <a:lnTo>
                  <a:pt x="662" y="84"/>
                </a:lnTo>
                <a:lnTo>
                  <a:pt x="663" y="84"/>
                </a:lnTo>
                <a:lnTo>
                  <a:pt x="764" y="84"/>
                </a:lnTo>
                <a:lnTo>
                  <a:pt x="765" y="84"/>
                </a:lnTo>
                <a:lnTo>
                  <a:pt x="765" y="84"/>
                </a:lnTo>
                <a:lnTo>
                  <a:pt x="766" y="84"/>
                </a:lnTo>
                <a:lnTo>
                  <a:pt x="766" y="84"/>
                </a:lnTo>
                <a:lnTo>
                  <a:pt x="767" y="84"/>
                </a:lnTo>
                <a:lnTo>
                  <a:pt x="767" y="84"/>
                </a:lnTo>
                <a:lnTo>
                  <a:pt x="768" y="84"/>
                </a:lnTo>
                <a:lnTo>
                  <a:pt x="768" y="84"/>
                </a:lnTo>
                <a:lnTo>
                  <a:pt x="769" y="83"/>
                </a:lnTo>
                <a:lnTo>
                  <a:pt x="769" y="83"/>
                </a:lnTo>
                <a:lnTo>
                  <a:pt x="770" y="84"/>
                </a:lnTo>
                <a:lnTo>
                  <a:pt x="770" y="84"/>
                </a:lnTo>
                <a:lnTo>
                  <a:pt x="771" y="84"/>
                </a:lnTo>
                <a:lnTo>
                  <a:pt x="771" y="84"/>
                </a:lnTo>
                <a:lnTo>
                  <a:pt x="772" y="84"/>
                </a:lnTo>
                <a:lnTo>
                  <a:pt x="772" y="84"/>
                </a:lnTo>
                <a:lnTo>
                  <a:pt x="773" y="84"/>
                </a:lnTo>
                <a:lnTo>
                  <a:pt x="773" y="84"/>
                </a:lnTo>
                <a:lnTo>
                  <a:pt x="774" y="84"/>
                </a:lnTo>
                <a:lnTo>
                  <a:pt x="774" y="84"/>
                </a:lnTo>
                <a:lnTo>
                  <a:pt x="775" y="84"/>
                </a:lnTo>
                <a:lnTo>
                  <a:pt x="775" y="84"/>
                </a:lnTo>
                <a:lnTo>
                  <a:pt x="776" y="84"/>
                </a:lnTo>
                <a:lnTo>
                  <a:pt x="776" y="84"/>
                </a:lnTo>
                <a:lnTo>
                  <a:pt x="777" y="84"/>
                </a:lnTo>
                <a:lnTo>
                  <a:pt x="777" y="84"/>
                </a:lnTo>
                <a:lnTo>
                  <a:pt x="778" y="84"/>
                </a:lnTo>
                <a:lnTo>
                  <a:pt x="903" y="84"/>
                </a:lnTo>
                <a:lnTo>
                  <a:pt x="903" y="84"/>
                </a:lnTo>
                <a:lnTo>
                  <a:pt x="903" y="84"/>
                </a:lnTo>
                <a:lnTo>
                  <a:pt x="904" y="84"/>
                </a:lnTo>
                <a:lnTo>
                  <a:pt x="904" y="84"/>
                </a:lnTo>
                <a:lnTo>
                  <a:pt x="905" y="84"/>
                </a:lnTo>
                <a:lnTo>
                  <a:pt x="905" y="84"/>
                </a:lnTo>
                <a:lnTo>
                  <a:pt x="906" y="84"/>
                </a:lnTo>
                <a:lnTo>
                  <a:pt x="906" y="84"/>
                </a:lnTo>
                <a:lnTo>
                  <a:pt x="907" y="84"/>
                </a:lnTo>
                <a:lnTo>
                  <a:pt x="907" y="84"/>
                </a:lnTo>
                <a:lnTo>
                  <a:pt x="908" y="84"/>
                </a:lnTo>
                <a:lnTo>
                  <a:pt x="908" y="84"/>
                </a:lnTo>
                <a:lnTo>
                  <a:pt x="909" y="84"/>
                </a:lnTo>
                <a:lnTo>
                  <a:pt x="909" y="84"/>
                </a:lnTo>
                <a:lnTo>
                  <a:pt x="910" y="84"/>
                </a:lnTo>
                <a:lnTo>
                  <a:pt x="910" y="84"/>
                </a:lnTo>
                <a:lnTo>
                  <a:pt x="911" y="84"/>
                </a:lnTo>
                <a:lnTo>
                  <a:pt x="911" y="84"/>
                </a:lnTo>
                <a:lnTo>
                  <a:pt x="912" y="84"/>
                </a:lnTo>
                <a:lnTo>
                  <a:pt x="912" y="84"/>
                </a:lnTo>
                <a:lnTo>
                  <a:pt x="913" y="84"/>
                </a:lnTo>
                <a:lnTo>
                  <a:pt x="913" y="84"/>
                </a:lnTo>
                <a:lnTo>
                  <a:pt x="914" y="84"/>
                </a:lnTo>
                <a:lnTo>
                  <a:pt x="914" y="84"/>
                </a:lnTo>
                <a:lnTo>
                  <a:pt x="915" y="84"/>
                </a:lnTo>
                <a:lnTo>
                  <a:pt x="915" y="84"/>
                </a:lnTo>
                <a:lnTo>
                  <a:pt x="916" y="84"/>
                </a:lnTo>
                <a:lnTo>
                  <a:pt x="916" y="84"/>
                </a:lnTo>
                <a:lnTo>
                  <a:pt x="917" y="84"/>
                </a:lnTo>
                <a:lnTo>
                  <a:pt x="917" y="84"/>
                </a:lnTo>
                <a:lnTo>
                  <a:pt x="918" y="84"/>
                </a:lnTo>
                <a:lnTo>
                  <a:pt x="918" y="84"/>
                </a:lnTo>
                <a:lnTo>
                  <a:pt x="919" y="84"/>
                </a:lnTo>
                <a:lnTo>
                  <a:pt x="919" y="84"/>
                </a:lnTo>
                <a:lnTo>
                  <a:pt x="920" y="84"/>
                </a:lnTo>
                <a:lnTo>
                  <a:pt x="920" y="84"/>
                </a:lnTo>
                <a:lnTo>
                  <a:pt x="921" y="84"/>
                </a:lnTo>
                <a:lnTo>
                  <a:pt x="921" y="84"/>
                </a:lnTo>
                <a:lnTo>
                  <a:pt x="922" y="84"/>
                </a:lnTo>
                <a:lnTo>
                  <a:pt x="922" y="84"/>
                </a:lnTo>
                <a:lnTo>
                  <a:pt x="923" y="84"/>
                </a:lnTo>
                <a:lnTo>
                  <a:pt x="923" y="84"/>
                </a:lnTo>
                <a:lnTo>
                  <a:pt x="924" y="84"/>
                </a:lnTo>
                <a:lnTo>
                  <a:pt x="1042" y="84"/>
                </a:lnTo>
                <a:lnTo>
                  <a:pt x="1042" y="84"/>
                </a:lnTo>
                <a:lnTo>
                  <a:pt x="1042" y="84"/>
                </a:lnTo>
                <a:lnTo>
                  <a:pt x="1043" y="84"/>
                </a:lnTo>
                <a:lnTo>
                  <a:pt x="1043" y="84"/>
                </a:lnTo>
                <a:lnTo>
                  <a:pt x="1044" y="84"/>
                </a:lnTo>
                <a:lnTo>
                  <a:pt x="1044" y="84"/>
                </a:lnTo>
                <a:lnTo>
                  <a:pt x="1045" y="84"/>
                </a:lnTo>
                <a:lnTo>
                  <a:pt x="1045" y="84"/>
                </a:lnTo>
                <a:lnTo>
                  <a:pt x="1046" y="84"/>
                </a:lnTo>
                <a:lnTo>
                  <a:pt x="1046" y="84"/>
                </a:lnTo>
                <a:lnTo>
                  <a:pt x="1047" y="84"/>
                </a:lnTo>
                <a:lnTo>
                  <a:pt x="1047" y="84"/>
                </a:lnTo>
                <a:lnTo>
                  <a:pt x="1048" y="84"/>
                </a:lnTo>
                <a:lnTo>
                  <a:pt x="1048" y="84"/>
                </a:lnTo>
                <a:lnTo>
                  <a:pt x="1049" y="84"/>
                </a:lnTo>
                <a:lnTo>
                  <a:pt x="1049" y="84"/>
                </a:lnTo>
                <a:lnTo>
                  <a:pt x="1050" y="84"/>
                </a:lnTo>
                <a:lnTo>
                  <a:pt x="1050" y="84"/>
                </a:lnTo>
                <a:lnTo>
                  <a:pt x="1051" y="84"/>
                </a:lnTo>
                <a:lnTo>
                  <a:pt x="1175" y="84"/>
                </a:lnTo>
                <a:lnTo>
                  <a:pt x="1176" y="84"/>
                </a:lnTo>
                <a:lnTo>
                  <a:pt x="1176" y="84"/>
                </a:lnTo>
                <a:lnTo>
                  <a:pt x="1177" y="84"/>
                </a:lnTo>
                <a:lnTo>
                  <a:pt x="1177" y="84"/>
                </a:lnTo>
                <a:lnTo>
                  <a:pt x="1178" y="84"/>
                </a:lnTo>
                <a:lnTo>
                  <a:pt x="1178" y="84"/>
                </a:lnTo>
                <a:lnTo>
                  <a:pt x="1179" y="84"/>
                </a:lnTo>
                <a:lnTo>
                  <a:pt x="1179" y="84"/>
                </a:lnTo>
                <a:lnTo>
                  <a:pt x="1180" y="84"/>
                </a:lnTo>
                <a:lnTo>
                  <a:pt x="1180" y="84"/>
                </a:lnTo>
                <a:lnTo>
                  <a:pt x="1181" y="84"/>
                </a:lnTo>
                <a:lnTo>
                  <a:pt x="1181" y="84"/>
                </a:lnTo>
                <a:lnTo>
                  <a:pt x="1182" y="84"/>
                </a:lnTo>
                <a:lnTo>
                  <a:pt x="1182" y="84"/>
                </a:lnTo>
                <a:lnTo>
                  <a:pt x="1183" y="84"/>
                </a:lnTo>
                <a:lnTo>
                  <a:pt x="1183" y="84"/>
                </a:lnTo>
                <a:lnTo>
                  <a:pt x="1313" y="84"/>
                </a:lnTo>
                <a:lnTo>
                  <a:pt x="1313" y="84"/>
                </a:lnTo>
                <a:lnTo>
                  <a:pt x="1313" y="84"/>
                </a:lnTo>
                <a:lnTo>
                  <a:pt x="1314" y="84"/>
                </a:lnTo>
                <a:lnTo>
                  <a:pt x="1314" y="84"/>
                </a:lnTo>
                <a:lnTo>
                  <a:pt x="1315" y="84"/>
                </a:lnTo>
                <a:lnTo>
                  <a:pt x="1315" y="84"/>
                </a:lnTo>
                <a:lnTo>
                  <a:pt x="1316" y="84"/>
                </a:lnTo>
                <a:lnTo>
                  <a:pt x="1316" y="84"/>
                </a:lnTo>
                <a:lnTo>
                  <a:pt x="1317" y="84"/>
                </a:lnTo>
                <a:lnTo>
                  <a:pt x="1317" y="84"/>
                </a:lnTo>
                <a:lnTo>
                  <a:pt x="1318" y="84"/>
                </a:lnTo>
                <a:lnTo>
                  <a:pt x="1318" y="84"/>
                </a:lnTo>
                <a:lnTo>
                  <a:pt x="1319" y="84"/>
                </a:lnTo>
                <a:lnTo>
                  <a:pt x="1319" y="84"/>
                </a:lnTo>
                <a:lnTo>
                  <a:pt x="1320" y="84"/>
                </a:lnTo>
                <a:lnTo>
                  <a:pt x="1320" y="84"/>
                </a:lnTo>
                <a:lnTo>
                  <a:pt x="1321" y="84"/>
                </a:lnTo>
                <a:lnTo>
                  <a:pt x="1321" y="84"/>
                </a:lnTo>
                <a:lnTo>
                  <a:pt x="1376" y="8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93" name="Rectangle 353"/>
          <p:cNvSpPr>
            <a:spLocks noChangeArrowheads="1"/>
          </p:cNvSpPr>
          <p:nvPr/>
        </p:nvSpPr>
        <p:spPr bwMode="auto">
          <a:xfrm>
            <a:off x="2506772" y="2609092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760.58</a:t>
            </a:r>
            <a:endParaRPr lang="en-US" altLang="en-US" sz="1051"/>
          </a:p>
        </p:txBody>
      </p:sp>
      <p:sp>
        <p:nvSpPr>
          <p:cNvPr id="394" name="Rectangle 354"/>
          <p:cNvSpPr>
            <a:spLocks noChangeArrowheads="1"/>
          </p:cNvSpPr>
          <p:nvPr/>
        </p:nvSpPr>
        <p:spPr bwMode="auto">
          <a:xfrm>
            <a:off x="2842059" y="2759239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761.59</a:t>
            </a:r>
            <a:endParaRPr lang="en-US" altLang="en-US" sz="1051"/>
          </a:p>
        </p:txBody>
      </p:sp>
      <p:sp>
        <p:nvSpPr>
          <p:cNvPr id="395" name="Rectangle 355"/>
          <p:cNvSpPr>
            <a:spLocks noChangeArrowheads="1"/>
          </p:cNvSpPr>
          <p:nvPr/>
        </p:nvSpPr>
        <p:spPr bwMode="auto">
          <a:xfrm>
            <a:off x="3178099" y="2869825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762.59</a:t>
            </a:r>
            <a:endParaRPr lang="en-US" altLang="en-US" sz="1051"/>
          </a:p>
        </p:txBody>
      </p:sp>
      <p:sp>
        <p:nvSpPr>
          <p:cNvPr id="396" name="Freeform 356"/>
          <p:cNvSpPr>
            <a:spLocks/>
          </p:cNvSpPr>
          <p:nvPr/>
        </p:nvSpPr>
        <p:spPr bwMode="auto">
          <a:xfrm>
            <a:off x="1710845" y="3051439"/>
            <a:ext cx="3343807" cy="299395"/>
          </a:xfrm>
          <a:custGeom>
            <a:avLst/>
            <a:gdLst>
              <a:gd name="T0" fmla="*/ 80 w 1376"/>
              <a:gd name="T1" fmla="*/ 84 h 84"/>
              <a:gd name="T2" fmla="*/ 87 w 1376"/>
              <a:gd name="T3" fmla="*/ 84 h 84"/>
              <a:gd name="T4" fmla="*/ 95 w 1376"/>
              <a:gd name="T5" fmla="*/ 84 h 84"/>
              <a:gd name="T6" fmla="*/ 213 w 1376"/>
              <a:gd name="T7" fmla="*/ 84 h 84"/>
              <a:gd name="T8" fmla="*/ 220 w 1376"/>
              <a:gd name="T9" fmla="*/ 84 h 84"/>
              <a:gd name="T10" fmla="*/ 233 w 1376"/>
              <a:gd name="T11" fmla="*/ 84 h 84"/>
              <a:gd name="T12" fmla="*/ 273 w 1376"/>
              <a:gd name="T13" fmla="*/ 84 h 84"/>
              <a:gd name="T14" fmla="*/ 281 w 1376"/>
              <a:gd name="T15" fmla="*/ 84 h 84"/>
              <a:gd name="T16" fmla="*/ 288 w 1376"/>
              <a:gd name="T17" fmla="*/ 84 h 84"/>
              <a:gd name="T18" fmla="*/ 296 w 1376"/>
              <a:gd name="T19" fmla="*/ 84 h 84"/>
              <a:gd name="T20" fmla="*/ 303 w 1376"/>
              <a:gd name="T21" fmla="*/ 84 h 84"/>
              <a:gd name="T22" fmla="*/ 311 w 1376"/>
              <a:gd name="T23" fmla="*/ 84 h 84"/>
              <a:gd name="T24" fmla="*/ 318 w 1376"/>
              <a:gd name="T25" fmla="*/ 84 h 84"/>
              <a:gd name="T26" fmla="*/ 326 w 1376"/>
              <a:gd name="T27" fmla="*/ 84 h 84"/>
              <a:gd name="T28" fmla="*/ 333 w 1376"/>
              <a:gd name="T29" fmla="*/ 84 h 84"/>
              <a:gd name="T30" fmla="*/ 341 w 1376"/>
              <a:gd name="T31" fmla="*/ 84 h 84"/>
              <a:gd name="T32" fmla="*/ 348 w 1376"/>
              <a:gd name="T33" fmla="*/ 84 h 84"/>
              <a:gd name="T34" fmla="*/ 356 w 1376"/>
              <a:gd name="T35" fmla="*/ 14 h 84"/>
              <a:gd name="T36" fmla="*/ 363 w 1376"/>
              <a:gd name="T37" fmla="*/ 84 h 84"/>
              <a:gd name="T38" fmla="*/ 371 w 1376"/>
              <a:gd name="T39" fmla="*/ 84 h 84"/>
              <a:gd name="T40" fmla="*/ 378 w 1376"/>
              <a:gd name="T41" fmla="*/ 84 h 84"/>
              <a:gd name="T42" fmla="*/ 386 w 1376"/>
              <a:gd name="T43" fmla="*/ 84 h 84"/>
              <a:gd name="T44" fmla="*/ 393 w 1376"/>
              <a:gd name="T45" fmla="*/ 84 h 84"/>
              <a:gd name="T46" fmla="*/ 401 w 1376"/>
              <a:gd name="T47" fmla="*/ 84 h 84"/>
              <a:gd name="T48" fmla="*/ 408 w 1376"/>
              <a:gd name="T49" fmla="*/ 84 h 84"/>
              <a:gd name="T50" fmla="*/ 416 w 1376"/>
              <a:gd name="T51" fmla="*/ 84 h 84"/>
              <a:gd name="T52" fmla="*/ 423 w 1376"/>
              <a:gd name="T53" fmla="*/ 84 h 84"/>
              <a:gd name="T54" fmla="*/ 431 w 1376"/>
              <a:gd name="T55" fmla="*/ 84 h 84"/>
              <a:gd name="T56" fmla="*/ 438 w 1376"/>
              <a:gd name="T57" fmla="*/ 84 h 84"/>
              <a:gd name="T58" fmla="*/ 446 w 1376"/>
              <a:gd name="T59" fmla="*/ 84 h 84"/>
              <a:gd name="T60" fmla="*/ 453 w 1376"/>
              <a:gd name="T61" fmla="*/ 84 h 84"/>
              <a:gd name="T62" fmla="*/ 461 w 1376"/>
              <a:gd name="T63" fmla="*/ 84 h 84"/>
              <a:gd name="T64" fmla="*/ 468 w 1376"/>
              <a:gd name="T65" fmla="*/ 84 h 84"/>
              <a:gd name="T66" fmla="*/ 476 w 1376"/>
              <a:gd name="T67" fmla="*/ 84 h 84"/>
              <a:gd name="T68" fmla="*/ 483 w 1376"/>
              <a:gd name="T69" fmla="*/ 84 h 84"/>
              <a:gd name="T70" fmla="*/ 491 w 1376"/>
              <a:gd name="T71" fmla="*/ 84 h 84"/>
              <a:gd name="T72" fmla="*/ 498 w 1376"/>
              <a:gd name="T73" fmla="*/ 84 h 84"/>
              <a:gd name="T74" fmla="*/ 506 w 1376"/>
              <a:gd name="T75" fmla="*/ 84 h 84"/>
              <a:gd name="T76" fmla="*/ 513 w 1376"/>
              <a:gd name="T77" fmla="*/ 84 h 84"/>
              <a:gd name="T78" fmla="*/ 521 w 1376"/>
              <a:gd name="T79" fmla="*/ 84 h 84"/>
              <a:gd name="T80" fmla="*/ 528 w 1376"/>
              <a:gd name="T81" fmla="*/ 84 h 84"/>
              <a:gd name="T82" fmla="*/ 543 w 1376"/>
              <a:gd name="T83" fmla="*/ 84 h 84"/>
              <a:gd name="T84" fmla="*/ 554 w 1376"/>
              <a:gd name="T85" fmla="*/ 84 h 84"/>
              <a:gd name="T86" fmla="*/ 566 w 1376"/>
              <a:gd name="T87" fmla="*/ 84 h 84"/>
              <a:gd name="T88" fmla="*/ 623 w 1376"/>
              <a:gd name="T89" fmla="*/ 84 h 84"/>
              <a:gd name="T90" fmla="*/ 631 w 1376"/>
              <a:gd name="T91" fmla="*/ 76 h 84"/>
              <a:gd name="T92" fmla="*/ 638 w 1376"/>
              <a:gd name="T93" fmla="*/ 84 h 84"/>
              <a:gd name="T94" fmla="*/ 646 w 1376"/>
              <a:gd name="T95" fmla="*/ 84 h 84"/>
              <a:gd name="T96" fmla="*/ 653 w 1376"/>
              <a:gd name="T97" fmla="*/ 84 h 84"/>
              <a:gd name="T98" fmla="*/ 661 w 1376"/>
              <a:gd name="T99" fmla="*/ 84 h 84"/>
              <a:gd name="T100" fmla="*/ 668 w 1376"/>
              <a:gd name="T101" fmla="*/ 84 h 84"/>
              <a:gd name="T102" fmla="*/ 676 w 1376"/>
              <a:gd name="T103" fmla="*/ 84 h 84"/>
              <a:gd name="T104" fmla="*/ 765 w 1376"/>
              <a:gd name="T105" fmla="*/ 84 h 84"/>
              <a:gd name="T106" fmla="*/ 772 w 1376"/>
              <a:gd name="T107" fmla="*/ 84 h 84"/>
              <a:gd name="T108" fmla="*/ 781 w 1376"/>
              <a:gd name="T109" fmla="*/ 84 h 84"/>
              <a:gd name="T110" fmla="*/ 903 w 1376"/>
              <a:gd name="T111" fmla="*/ 84 h 84"/>
              <a:gd name="T112" fmla="*/ 911 w 1376"/>
              <a:gd name="T113" fmla="*/ 84 h 84"/>
              <a:gd name="T114" fmla="*/ 918 w 1376"/>
              <a:gd name="T115" fmla="*/ 84 h 84"/>
              <a:gd name="T116" fmla="*/ 1049 w 1376"/>
              <a:gd name="T117" fmla="*/ 84 h 84"/>
              <a:gd name="T118" fmla="*/ 1179 w 1376"/>
              <a:gd name="T119" fmla="*/ 84 h 84"/>
              <a:gd name="T120" fmla="*/ 1301 w 1376"/>
              <a:gd name="T121" fmla="*/ 84 h 84"/>
              <a:gd name="T122" fmla="*/ 1316 w 1376"/>
              <a:gd name="T123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76" h="84">
                <a:moveTo>
                  <a:pt x="0" y="84"/>
                </a:moveTo>
                <a:lnTo>
                  <a:pt x="73" y="84"/>
                </a:lnTo>
                <a:lnTo>
                  <a:pt x="74" y="84"/>
                </a:lnTo>
                <a:lnTo>
                  <a:pt x="74" y="84"/>
                </a:lnTo>
                <a:lnTo>
                  <a:pt x="75" y="84"/>
                </a:lnTo>
                <a:lnTo>
                  <a:pt x="75" y="84"/>
                </a:lnTo>
                <a:lnTo>
                  <a:pt x="76" y="84"/>
                </a:lnTo>
                <a:lnTo>
                  <a:pt x="76" y="84"/>
                </a:lnTo>
                <a:lnTo>
                  <a:pt x="77" y="84"/>
                </a:lnTo>
                <a:lnTo>
                  <a:pt x="77" y="84"/>
                </a:lnTo>
                <a:lnTo>
                  <a:pt x="78" y="84"/>
                </a:lnTo>
                <a:lnTo>
                  <a:pt x="78" y="84"/>
                </a:lnTo>
                <a:lnTo>
                  <a:pt x="79" y="84"/>
                </a:lnTo>
                <a:lnTo>
                  <a:pt x="79" y="84"/>
                </a:lnTo>
                <a:lnTo>
                  <a:pt x="80" y="84"/>
                </a:lnTo>
                <a:lnTo>
                  <a:pt x="80" y="84"/>
                </a:lnTo>
                <a:lnTo>
                  <a:pt x="81" y="84"/>
                </a:lnTo>
                <a:lnTo>
                  <a:pt x="81" y="84"/>
                </a:lnTo>
                <a:lnTo>
                  <a:pt x="82" y="84"/>
                </a:lnTo>
                <a:lnTo>
                  <a:pt x="82" y="84"/>
                </a:lnTo>
                <a:lnTo>
                  <a:pt x="83" y="84"/>
                </a:lnTo>
                <a:lnTo>
                  <a:pt x="83" y="84"/>
                </a:lnTo>
                <a:lnTo>
                  <a:pt x="84" y="84"/>
                </a:lnTo>
                <a:lnTo>
                  <a:pt x="84" y="84"/>
                </a:lnTo>
                <a:lnTo>
                  <a:pt x="85" y="84"/>
                </a:lnTo>
                <a:lnTo>
                  <a:pt x="85" y="84"/>
                </a:lnTo>
                <a:lnTo>
                  <a:pt x="86" y="84"/>
                </a:lnTo>
                <a:lnTo>
                  <a:pt x="86" y="84"/>
                </a:lnTo>
                <a:lnTo>
                  <a:pt x="87" y="84"/>
                </a:lnTo>
                <a:lnTo>
                  <a:pt x="87" y="84"/>
                </a:lnTo>
                <a:lnTo>
                  <a:pt x="88" y="84"/>
                </a:lnTo>
                <a:lnTo>
                  <a:pt x="88" y="84"/>
                </a:lnTo>
                <a:lnTo>
                  <a:pt x="89" y="84"/>
                </a:lnTo>
                <a:lnTo>
                  <a:pt x="89" y="84"/>
                </a:lnTo>
                <a:lnTo>
                  <a:pt x="90" y="84"/>
                </a:lnTo>
                <a:lnTo>
                  <a:pt x="90" y="84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4"/>
                </a:lnTo>
                <a:lnTo>
                  <a:pt x="93" y="84"/>
                </a:lnTo>
                <a:lnTo>
                  <a:pt x="93" y="84"/>
                </a:lnTo>
                <a:lnTo>
                  <a:pt x="94" y="84"/>
                </a:lnTo>
                <a:lnTo>
                  <a:pt x="94" y="84"/>
                </a:lnTo>
                <a:lnTo>
                  <a:pt x="95" y="84"/>
                </a:lnTo>
                <a:lnTo>
                  <a:pt x="95" y="84"/>
                </a:lnTo>
                <a:lnTo>
                  <a:pt x="96" y="84"/>
                </a:lnTo>
                <a:lnTo>
                  <a:pt x="96" y="84"/>
                </a:lnTo>
                <a:lnTo>
                  <a:pt x="97" y="84"/>
                </a:lnTo>
                <a:lnTo>
                  <a:pt x="97" y="84"/>
                </a:lnTo>
                <a:lnTo>
                  <a:pt x="209" y="84"/>
                </a:lnTo>
                <a:lnTo>
                  <a:pt x="209" y="84"/>
                </a:lnTo>
                <a:lnTo>
                  <a:pt x="209" y="84"/>
                </a:lnTo>
                <a:lnTo>
                  <a:pt x="210" y="84"/>
                </a:lnTo>
                <a:lnTo>
                  <a:pt x="210" y="84"/>
                </a:lnTo>
                <a:lnTo>
                  <a:pt x="211" y="84"/>
                </a:lnTo>
                <a:lnTo>
                  <a:pt x="211" y="84"/>
                </a:lnTo>
                <a:lnTo>
                  <a:pt x="212" y="84"/>
                </a:lnTo>
                <a:lnTo>
                  <a:pt x="212" y="84"/>
                </a:lnTo>
                <a:lnTo>
                  <a:pt x="213" y="84"/>
                </a:lnTo>
                <a:lnTo>
                  <a:pt x="213" y="84"/>
                </a:lnTo>
                <a:lnTo>
                  <a:pt x="214" y="84"/>
                </a:lnTo>
                <a:lnTo>
                  <a:pt x="214" y="84"/>
                </a:lnTo>
                <a:lnTo>
                  <a:pt x="215" y="84"/>
                </a:lnTo>
                <a:lnTo>
                  <a:pt x="215" y="84"/>
                </a:lnTo>
                <a:lnTo>
                  <a:pt x="216" y="84"/>
                </a:lnTo>
                <a:lnTo>
                  <a:pt x="216" y="84"/>
                </a:lnTo>
                <a:lnTo>
                  <a:pt x="217" y="84"/>
                </a:lnTo>
                <a:lnTo>
                  <a:pt x="217" y="84"/>
                </a:lnTo>
                <a:lnTo>
                  <a:pt x="218" y="84"/>
                </a:lnTo>
                <a:lnTo>
                  <a:pt x="218" y="84"/>
                </a:lnTo>
                <a:lnTo>
                  <a:pt x="219" y="84"/>
                </a:lnTo>
                <a:lnTo>
                  <a:pt x="219" y="84"/>
                </a:lnTo>
                <a:lnTo>
                  <a:pt x="220" y="84"/>
                </a:lnTo>
                <a:lnTo>
                  <a:pt x="220" y="84"/>
                </a:lnTo>
                <a:lnTo>
                  <a:pt x="221" y="84"/>
                </a:lnTo>
                <a:lnTo>
                  <a:pt x="221" y="84"/>
                </a:lnTo>
                <a:lnTo>
                  <a:pt x="227" y="84"/>
                </a:lnTo>
                <a:lnTo>
                  <a:pt x="228" y="84"/>
                </a:lnTo>
                <a:lnTo>
                  <a:pt x="228" y="84"/>
                </a:lnTo>
                <a:lnTo>
                  <a:pt x="229" y="84"/>
                </a:lnTo>
                <a:lnTo>
                  <a:pt x="229" y="84"/>
                </a:lnTo>
                <a:lnTo>
                  <a:pt x="230" y="84"/>
                </a:lnTo>
                <a:lnTo>
                  <a:pt x="230" y="84"/>
                </a:lnTo>
                <a:lnTo>
                  <a:pt x="231" y="84"/>
                </a:lnTo>
                <a:lnTo>
                  <a:pt x="231" y="84"/>
                </a:lnTo>
                <a:lnTo>
                  <a:pt x="232" y="84"/>
                </a:lnTo>
                <a:lnTo>
                  <a:pt x="232" y="84"/>
                </a:lnTo>
                <a:lnTo>
                  <a:pt x="233" y="84"/>
                </a:lnTo>
                <a:lnTo>
                  <a:pt x="233" y="84"/>
                </a:lnTo>
                <a:lnTo>
                  <a:pt x="234" y="84"/>
                </a:lnTo>
                <a:lnTo>
                  <a:pt x="234" y="84"/>
                </a:lnTo>
                <a:lnTo>
                  <a:pt x="235" y="84"/>
                </a:lnTo>
                <a:lnTo>
                  <a:pt x="235" y="84"/>
                </a:lnTo>
                <a:lnTo>
                  <a:pt x="236" y="84"/>
                </a:lnTo>
                <a:lnTo>
                  <a:pt x="236" y="84"/>
                </a:lnTo>
                <a:lnTo>
                  <a:pt x="237" y="84"/>
                </a:lnTo>
                <a:lnTo>
                  <a:pt x="237" y="84"/>
                </a:lnTo>
                <a:lnTo>
                  <a:pt x="238" y="84"/>
                </a:lnTo>
                <a:lnTo>
                  <a:pt x="238" y="84"/>
                </a:lnTo>
                <a:lnTo>
                  <a:pt x="239" y="84"/>
                </a:lnTo>
                <a:lnTo>
                  <a:pt x="239" y="84"/>
                </a:lnTo>
                <a:lnTo>
                  <a:pt x="240" y="84"/>
                </a:lnTo>
                <a:lnTo>
                  <a:pt x="240" y="84"/>
                </a:lnTo>
                <a:lnTo>
                  <a:pt x="273" y="84"/>
                </a:lnTo>
                <a:lnTo>
                  <a:pt x="274" y="84"/>
                </a:lnTo>
                <a:lnTo>
                  <a:pt x="274" y="84"/>
                </a:lnTo>
                <a:lnTo>
                  <a:pt x="275" y="84"/>
                </a:lnTo>
                <a:lnTo>
                  <a:pt x="275" y="84"/>
                </a:lnTo>
                <a:lnTo>
                  <a:pt x="276" y="84"/>
                </a:lnTo>
                <a:lnTo>
                  <a:pt x="276" y="84"/>
                </a:lnTo>
                <a:lnTo>
                  <a:pt x="277" y="84"/>
                </a:lnTo>
                <a:lnTo>
                  <a:pt x="277" y="84"/>
                </a:lnTo>
                <a:lnTo>
                  <a:pt x="278" y="84"/>
                </a:lnTo>
                <a:lnTo>
                  <a:pt x="278" y="84"/>
                </a:lnTo>
                <a:lnTo>
                  <a:pt x="279" y="84"/>
                </a:lnTo>
                <a:lnTo>
                  <a:pt x="279" y="84"/>
                </a:lnTo>
                <a:lnTo>
                  <a:pt x="280" y="84"/>
                </a:lnTo>
                <a:lnTo>
                  <a:pt x="280" y="84"/>
                </a:lnTo>
                <a:lnTo>
                  <a:pt x="281" y="84"/>
                </a:lnTo>
                <a:lnTo>
                  <a:pt x="281" y="84"/>
                </a:lnTo>
                <a:lnTo>
                  <a:pt x="282" y="84"/>
                </a:lnTo>
                <a:lnTo>
                  <a:pt x="282" y="84"/>
                </a:lnTo>
                <a:lnTo>
                  <a:pt x="283" y="84"/>
                </a:lnTo>
                <a:lnTo>
                  <a:pt x="283" y="84"/>
                </a:lnTo>
                <a:lnTo>
                  <a:pt x="284" y="84"/>
                </a:lnTo>
                <a:lnTo>
                  <a:pt x="284" y="84"/>
                </a:lnTo>
                <a:lnTo>
                  <a:pt x="285" y="84"/>
                </a:lnTo>
                <a:lnTo>
                  <a:pt x="285" y="84"/>
                </a:lnTo>
                <a:lnTo>
                  <a:pt x="286" y="84"/>
                </a:lnTo>
                <a:lnTo>
                  <a:pt x="286" y="84"/>
                </a:lnTo>
                <a:lnTo>
                  <a:pt x="287" y="84"/>
                </a:lnTo>
                <a:lnTo>
                  <a:pt x="287" y="84"/>
                </a:lnTo>
                <a:lnTo>
                  <a:pt x="288" y="84"/>
                </a:lnTo>
                <a:lnTo>
                  <a:pt x="288" y="84"/>
                </a:lnTo>
                <a:lnTo>
                  <a:pt x="289" y="84"/>
                </a:lnTo>
                <a:lnTo>
                  <a:pt x="289" y="84"/>
                </a:lnTo>
                <a:lnTo>
                  <a:pt x="290" y="84"/>
                </a:lnTo>
                <a:lnTo>
                  <a:pt x="290" y="84"/>
                </a:lnTo>
                <a:lnTo>
                  <a:pt x="291" y="84"/>
                </a:lnTo>
                <a:lnTo>
                  <a:pt x="291" y="84"/>
                </a:lnTo>
                <a:lnTo>
                  <a:pt x="292" y="84"/>
                </a:lnTo>
                <a:lnTo>
                  <a:pt x="292" y="84"/>
                </a:lnTo>
                <a:lnTo>
                  <a:pt x="293" y="84"/>
                </a:lnTo>
                <a:lnTo>
                  <a:pt x="293" y="84"/>
                </a:lnTo>
                <a:lnTo>
                  <a:pt x="294" y="84"/>
                </a:lnTo>
                <a:lnTo>
                  <a:pt x="294" y="84"/>
                </a:lnTo>
                <a:lnTo>
                  <a:pt x="295" y="84"/>
                </a:lnTo>
                <a:lnTo>
                  <a:pt x="295" y="84"/>
                </a:lnTo>
                <a:lnTo>
                  <a:pt x="296" y="84"/>
                </a:lnTo>
                <a:lnTo>
                  <a:pt x="296" y="84"/>
                </a:lnTo>
                <a:lnTo>
                  <a:pt x="297" y="84"/>
                </a:lnTo>
                <a:lnTo>
                  <a:pt x="297" y="84"/>
                </a:lnTo>
                <a:lnTo>
                  <a:pt x="298" y="84"/>
                </a:lnTo>
                <a:lnTo>
                  <a:pt x="298" y="84"/>
                </a:lnTo>
                <a:lnTo>
                  <a:pt x="299" y="84"/>
                </a:lnTo>
                <a:lnTo>
                  <a:pt x="299" y="84"/>
                </a:lnTo>
                <a:lnTo>
                  <a:pt x="300" y="84"/>
                </a:lnTo>
                <a:lnTo>
                  <a:pt x="300" y="84"/>
                </a:lnTo>
                <a:lnTo>
                  <a:pt x="301" y="84"/>
                </a:lnTo>
                <a:lnTo>
                  <a:pt x="301" y="84"/>
                </a:lnTo>
                <a:lnTo>
                  <a:pt x="302" y="84"/>
                </a:lnTo>
                <a:lnTo>
                  <a:pt x="302" y="84"/>
                </a:lnTo>
                <a:lnTo>
                  <a:pt x="303" y="84"/>
                </a:lnTo>
                <a:lnTo>
                  <a:pt x="303" y="84"/>
                </a:lnTo>
                <a:lnTo>
                  <a:pt x="304" y="84"/>
                </a:lnTo>
                <a:lnTo>
                  <a:pt x="304" y="84"/>
                </a:lnTo>
                <a:lnTo>
                  <a:pt x="305" y="84"/>
                </a:lnTo>
                <a:lnTo>
                  <a:pt x="305" y="84"/>
                </a:lnTo>
                <a:lnTo>
                  <a:pt x="306" y="84"/>
                </a:lnTo>
                <a:lnTo>
                  <a:pt x="306" y="84"/>
                </a:lnTo>
                <a:lnTo>
                  <a:pt x="307" y="84"/>
                </a:lnTo>
                <a:lnTo>
                  <a:pt x="307" y="84"/>
                </a:lnTo>
                <a:lnTo>
                  <a:pt x="308" y="84"/>
                </a:lnTo>
                <a:lnTo>
                  <a:pt x="308" y="84"/>
                </a:lnTo>
                <a:lnTo>
                  <a:pt x="309" y="84"/>
                </a:lnTo>
                <a:lnTo>
                  <a:pt x="309" y="84"/>
                </a:lnTo>
                <a:lnTo>
                  <a:pt x="310" y="84"/>
                </a:lnTo>
                <a:lnTo>
                  <a:pt x="310" y="84"/>
                </a:lnTo>
                <a:lnTo>
                  <a:pt x="311" y="84"/>
                </a:lnTo>
                <a:lnTo>
                  <a:pt x="311" y="84"/>
                </a:lnTo>
                <a:lnTo>
                  <a:pt x="312" y="84"/>
                </a:lnTo>
                <a:lnTo>
                  <a:pt x="312" y="84"/>
                </a:lnTo>
                <a:lnTo>
                  <a:pt x="313" y="84"/>
                </a:lnTo>
                <a:lnTo>
                  <a:pt x="313" y="84"/>
                </a:lnTo>
                <a:lnTo>
                  <a:pt x="314" y="84"/>
                </a:lnTo>
                <a:lnTo>
                  <a:pt x="314" y="84"/>
                </a:lnTo>
                <a:lnTo>
                  <a:pt x="315" y="84"/>
                </a:lnTo>
                <a:lnTo>
                  <a:pt x="315" y="84"/>
                </a:lnTo>
                <a:lnTo>
                  <a:pt x="316" y="84"/>
                </a:lnTo>
                <a:lnTo>
                  <a:pt x="316" y="84"/>
                </a:lnTo>
                <a:lnTo>
                  <a:pt x="317" y="84"/>
                </a:lnTo>
                <a:lnTo>
                  <a:pt x="317" y="84"/>
                </a:lnTo>
                <a:lnTo>
                  <a:pt x="318" y="84"/>
                </a:lnTo>
                <a:lnTo>
                  <a:pt x="318" y="84"/>
                </a:lnTo>
                <a:lnTo>
                  <a:pt x="319" y="84"/>
                </a:lnTo>
                <a:lnTo>
                  <a:pt x="319" y="84"/>
                </a:lnTo>
                <a:lnTo>
                  <a:pt x="320" y="84"/>
                </a:lnTo>
                <a:lnTo>
                  <a:pt x="320" y="84"/>
                </a:lnTo>
                <a:lnTo>
                  <a:pt x="321" y="84"/>
                </a:lnTo>
                <a:lnTo>
                  <a:pt x="321" y="84"/>
                </a:lnTo>
                <a:lnTo>
                  <a:pt x="322" y="84"/>
                </a:lnTo>
                <a:lnTo>
                  <a:pt x="322" y="84"/>
                </a:lnTo>
                <a:lnTo>
                  <a:pt x="323" y="84"/>
                </a:lnTo>
                <a:lnTo>
                  <a:pt x="323" y="84"/>
                </a:lnTo>
                <a:lnTo>
                  <a:pt x="324" y="84"/>
                </a:lnTo>
                <a:lnTo>
                  <a:pt x="324" y="84"/>
                </a:lnTo>
                <a:lnTo>
                  <a:pt x="325" y="84"/>
                </a:lnTo>
                <a:lnTo>
                  <a:pt x="325" y="84"/>
                </a:lnTo>
                <a:lnTo>
                  <a:pt x="326" y="84"/>
                </a:lnTo>
                <a:lnTo>
                  <a:pt x="326" y="84"/>
                </a:lnTo>
                <a:lnTo>
                  <a:pt x="327" y="84"/>
                </a:lnTo>
                <a:lnTo>
                  <a:pt x="327" y="84"/>
                </a:lnTo>
                <a:lnTo>
                  <a:pt x="328" y="84"/>
                </a:lnTo>
                <a:lnTo>
                  <a:pt x="328" y="84"/>
                </a:lnTo>
                <a:lnTo>
                  <a:pt x="329" y="84"/>
                </a:lnTo>
                <a:lnTo>
                  <a:pt x="329" y="84"/>
                </a:lnTo>
                <a:lnTo>
                  <a:pt x="330" y="84"/>
                </a:lnTo>
                <a:lnTo>
                  <a:pt x="330" y="84"/>
                </a:lnTo>
                <a:lnTo>
                  <a:pt x="331" y="84"/>
                </a:lnTo>
                <a:lnTo>
                  <a:pt x="331" y="84"/>
                </a:lnTo>
                <a:lnTo>
                  <a:pt x="332" y="84"/>
                </a:lnTo>
                <a:lnTo>
                  <a:pt x="332" y="84"/>
                </a:lnTo>
                <a:lnTo>
                  <a:pt x="333" y="84"/>
                </a:lnTo>
                <a:lnTo>
                  <a:pt x="333" y="84"/>
                </a:lnTo>
                <a:lnTo>
                  <a:pt x="334" y="84"/>
                </a:lnTo>
                <a:lnTo>
                  <a:pt x="334" y="84"/>
                </a:lnTo>
                <a:lnTo>
                  <a:pt x="335" y="84"/>
                </a:lnTo>
                <a:lnTo>
                  <a:pt x="335" y="84"/>
                </a:lnTo>
                <a:lnTo>
                  <a:pt x="336" y="84"/>
                </a:lnTo>
                <a:lnTo>
                  <a:pt x="336" y="84"/>
                </a:lnTo>
                <a:lnTo>
                  <a:pt x="337" y="84"/>
                </a:lnTo>
                <a:lnTo>
                  <a:pt x="337" y="84"/>
                </a:lnTo>
                <a:lnTo>
                  <a:pt x="338" y="84"/>
                </a:lnTo>
                <a:lnTo>
                  <a:pt x="338" y="84"/>
                </a:lnTo>
                <a:lnTo>
                  <a:pt x="339" y="84"/>
                </a:lnTo>
                <a:lnTo>
                  <a:pt x="339" y="84"/>
                </a:lnTo>
                <a:lnTo>
                  <a:pt x="340" y="84"/>
                </a:lnTo>
                <a:lnTo>
                  <a:pt x="340" y="84"/>
                </a:lnTo>
                <a:lnTo>
                  <a:pt x="341" y="84"/>
                </a:lnTo>
                <a:lnTo>
                  <a:pt x="341" y="84"/>
                </a:lnTo>
                <a:lnTo>
                  <a:pt x="342" y="84"/>
                </a:lnTo>
                <a:lnTo>
                  <a:pt x="342" y="84"/>
                </a:lnTo>
                <a:lnTo>
                  <a:pt x="343" y="84"/>
                </a:lnTo>
                <a:lnTo>
                  <a:pt x="343" y="84"/>
                </a:lnTo>
                <a:lnTo>
                  <a:pt x="344" y="84"/>
                </a:lnTo>
                <a:lnTo>
                  <a:pt x="344" y="84"/>
                </a:lnTo>
                <a:lnTo>
                  <a:pt x="345" y="84"/>
                </a:lnTo>
                <a:lnTo>
                  <a:pt x="345" y="84"/>
                </a:lnTo>
                <a:lnTo>
                  <a:pt x="346" y="84"/>
                </a:lnTo>
                <a:lnTo>
                  <a:pt x="346" y="84"/>
                </a:lnTo>
                <a:lnTo>
                  <a:pt x="347" y="84"/>
                </a:lnTo>
                <a:lnTo>
                  <a:pt x="347" y="84"/>
                </a:lnTo>
                <a:lnTo>
                  <a:pt x="348" y="84"/>
                </a:lnTo>
                <a:lnTo>
                  <a:pt x="348" y="84"/>
                </a:lnTo>
                <a:lnTo>
                  <a:pt x="349" y="84"/>
                </a:lnTo>
                <a:lnTo>
                  <a:pt x="349" y="84"/>
                </a:lnTo>
                <a:lnTo>
                  <a:pt x="350" y="84"/>
                </a:lnTo>
                <a:lnTo>
                  <a:pt x="350" y="84"/>
                </a:lnTo>
                <a:lnTo>
                  <a:pt x="351" y="84"/>
                </a:lnTo>
                <a:lnTo>
                  <a:pt x="351" y="84"/>
                </a:lnTo>
                <a:lnTo>
                  <a:pt x="352" y="84"/>
                </a:lnTo>
                <a:lnTo>
                  <a:pt x="352" y="84"/>
                </a:lnTo>
                <a:lnTo>
                  <a:pt x="353" y="84"/>
                </a:lnTo>
                <a:lnTo>
                  <a:pt x="353" y="84"/>
                </a:lnTo>
                <a:lnTo>
                  <a:pt x="354" y="74"/>
                </a:lnTo>
                <a:lnTo>
                  <a:pt x="354" y="49"/>
                </a:lnTo>
                <a:lnTo>
                  <a:pt x="355" y="17"/>
                </a:lnTo>
                <a:lnTo>
                  <a:pt x="355" y="0"/>
                </a:lnTo>
                <a:lnTo>
                  <a:pt x="356" y="14"/>
                </a:lnTo>
                <a:lnTo>
                  <a:pt x="356" y="45"/>
                </a:lnTo>
                <a:lnTo>
                  <a:pt x="357" y="72"/>
                </a:lnTo>
                <a:lnTo>
                  <a:pt x="357" y="83"/>
                </a:lnTo>
                <a:lnTo>
                  <a:pt x="358" y="84"/>
                </a:lnTo>
                <a:lnTo>
                  <a:pt x="358" y="84"/>
                </a:lnTo>
                <a:lnTo>
                  <a:pt x="359" y="84"/>
                </a:lnTo>
                <a:lnTo>
                  <a:pt x="359" y="84"/>
                </a:lnTo>
                <a:lnTo>
                  <a:pt x="360" y="84"/>
                </a:lnTo>
                <a:lnTo>
                  <a:pt x="360" y="84"/>
                </a:lnTo>
                <a:lnTo>
                  <a:pt x="361" y="84"/>
                </a:lnTo>
                <a:lnTo>
                  <a:pt x="361" y="84"/>
                </a:lnTo>
                <a:lnTo>
                  <a:pt x="362" y="84"/>
                </a:lnTo>
                <a:lnTo>
                  <a:pt x="362" y="84"/>
                </a:lnTo>
                <a:lnTo>
                  <a:pt x="363" y="84"/>
                </a:lnTo>
                <a:lnTo>
                  <a:pt x="363" y="84"/>
                </a:lnTo>
                <a:lnTo>
                  <a:pt x="364" y="84"/>
                </a:lnTo>
                <a:lnTo>
                  <a:pt x="364" y="84"/>
                </a:lnTo>
                <a:lnTo>
                  <a:pt x="365" y="84"/>
                </a:lnTo>
                <a:lnTo>
                  <a:pt x="365" y="84"/>
                </a:lnTo>
                <a:lnTo>
                  <a:pt x="366" y="84"/>
                </a:lnTo>
                <a:lnTo>
                  <a:pt x="366" y="84"/>
                </a:lnTo>
                <a:lnTo>
                  <a:pt x="367" y="84"/>
                </a:lnTo>
                <a:lnTo>
                  <a:pt x="367" y="84"/>
                </a:lnTo>
                <a:lnTo>
                  <a:pt x="368" y="84"/>
                </a:lnTo>
                <a:lnTo>
                  <a:pt x="368" y="84"/>
                </a:lnTo>
                <a:lnTo>
                  <a:pt x="369" y="84"/>
                </a:lnTo>
                <a:lnTo>
                  <a:pt x="369" y="84"/>
                </a:lnTo>
                <a:lnTo>
                  <a:pt x="370" y="84"/>
                </a:lnTo>
                <a:lnTo>
                  <a:pt x="370" y="84"/>
                </a:lnTo>
                <a:lnTo>
                  <a:pt x="371" y="84"/>
                </a:lnTo>
                <a:lnTo>
                  <a:pt x="371" y="84"/>
                </a:lnTo>
                <a:lnTo>
                  <a:pt x="372" y="84"/>
                </a:lnTo>
                <a:lnTo>
                  <a:pt x="372" y="84"/>
                </a:lnTo>
                <a:lnTo>
                  <a:pt x="373" y="84"/>
                </a:lnTo>
                <a:lnTo>
                  <a:pt x="373" y="84"/>
                </a:lnTo>
                <a:lnTo>
                  <a:pt x="374" y="84"/>
                </a:lnTo>
                <a:lnTo>
                  <a:pt x="374" y="84"/>
                </a:lnTo>
                <a:lnTo>
                  <a:pt x="375" y="84"/>
                </a:lnTo>
                <a:lnTo>
                  <a:pt x="375" y="84"/>
                </a:lnTo>
                <a:lnTo>
                  <a:pt x="376" y="84"/>
                </a:lnTo>
                <a:lnTo>
                  <a:pt x="376" y="84"/>
                </a:lnTo>
                <a:lnTo>
                  <a:pt x="377" y="84"/>
                </a:lnTo>
                <a:lnTo>
                  <a:pt x="377" y="84"/>
                </a:lnTo>
                <a:lnTo>
                  <a:pt x="378" y="84"/>
                </a:lnTo>
                <a:lnTo>
                  <a:pt x="378" y="84"/>
                </a:lnTo>
                <a:lnTo>
                  <a:pt x="379" y="84"/>
                </a:lnTo>
                <a:lnTo>
                  <a:pt x="379" y="84"/>
                </a:lnTo>
                <a:lnTo>
                  <a:pt x="380" y="84"/>
                </a:lnTo>
                <a:lnTo>
                  <a:pt x="380" y="84"/>
                </a:lnTo>
                <a:lnTo>
                  <a:pt x="381" y="84"/>
                </a:lnTo>
                <a:lnTo>
                  <a:pt x="381" y="84"/>
                </a:lnTo>
                <a:lnTo>
                  <a:pt x="382" y="84"/>
                </a:lnTo>
                <a:lnTo>
                  <a:pt x="382" y="84"/>
                </a:lnTo>
                <a:lnTo>
                  <a:pt x="383" y="84"/>
                </a:lnTo>
                <a:lnTo>
                  <a:pt x="383" y="84"/>
                </a:lnTo>
                <a:lnTo>
                  <a:pt x="384" y="84"/>
                </a:lnTo>
                <a:lnTo>
                  <a:pt x="384" y="84"/>
                </a:lnTo>
                <a:lnTo>
                  <a:pt x="385" y="84"/>
                </a:lnTo>
                <a:lnTo>
                  <a:pt x="385" y="84"/>
                </a:lnTo>
                <a:lnTo>
                  <a:pt x="386" y="84"/>
                </a:lnTo>
                <a:lnTo>
                  <a:pt x="386" y="84"/>
                </a:lnTo>
                <a:lnTo>
                  <a:pt x="387" y="84"/>
                </a:lnTo>
                <a:lnTo>
                  <a:pt x="387" y="84"/>
                </a:lnTo>
                <a:lnTo>
                  <a:pt x="388" y="84"/>
                </a:lnTo>
                <a:lnTo>
                  <a:pt x="388" y="84"/>
                </a:lnTo>
                <a:lnTo>
                  <a:pt x="389" y="84"/>
                </a:lnTo>
                <a:lnTo>
                  <a:pt x="389" y="84"/>
                </a:lnTo>
                <a:lnTo>
                  <a:pt x="390" y="84"/>
                </a:lnTo>
                <a:lnTo>
                  <a:pt x="390" y="84"/>
                </a:lnTo>
                <a:lnTo>
                  <a:pt x="391" y="84"/>
                </a:lnTo>
                <a:lnTo>
                  <a:pt x="391" y="84"/>
                </a:lnTo>
                <a:lnTo>
                  <a:pt x="392" y="84"/>
                </a:lnTo>
                <a:lnTo>
                  <a:pt x="392" y="84"/>
                </a:lnTo>
                <a:lnTo>
                  <a:pt x="393" y="84"/>
                </a:lnTo>
                <a:lnTo>
                  <a:pt x="393" y="84"/>
                </a:lnTo>
                <a:lnTo>
                  <a:pt x="394" y="84"/>
                </a:lnTo>
                <a:lnTo>
                  <a:pt x="394" y="84"/>
                </a:lnTo>
                <a:lnTo>
                  <a:pt x="395" y="84"/>
                </a:lnTo>
                <a:lnTo>
                  <a:pt x="395" y="84"/>
                </a:lnTo>
                <a:lnTo>
                  <a:pt x="396" y="84"/>
                </a:lnTo>
                <a:lnTo>
                  <a:pt x="396" y="84"/>
                </a:lnTo>
                <a:lnTo>
                  <a:pt x="397" y="84"/>
                </a:lnTo>
                <a:lnTo>
                  <a:pt x="397" y="84"/>
                </a:lnTo>
                <a:lnTo>
                  <a:pt x="398" y="84"/>
                </a:lnTo>
                <a:lnTo>
                  <a:pt x="398" y="84"/>
                </a:lnTo>
                <a:lnTo>
                  <a:pt x="399" y="84"/>
                </a:lnTo>
                <a:lnTo>
                  <a:pt x="399" y="84"/>
                </a:lnTo>
                <a:lnTo>
                  <a:pt x="400" y="84"/>
                </a:lnTo>
                <a:lnTo>
                  <a:pt x="400" y="84"/>
                </a:lnTo>
                <a:lnTo>
                  <a:pt x="401" y="84"/>
                </a:lnTo>
                <a:lnTo>
                  <a:pt x="401" y="84"/>
                </a:lnTo>
                <a:lnTo>
                  <a:pt x="402" y="84"/>
                </a:lnTo>
                <a:lnTo>
                  <a:pt x="402" y="84"/>
                </a:lnTo>
                <a:lnTo>
                  <a:pt x="403" y="84"/>
                </a:lnTo>
                <a:lnTo>
                  <a:pt x="403" y="84"/>
                </a:lnTo>
                <a:lnTo>
                  <a:pt x="404" y="84"/>
                </a:lnTo>
                <a:lnTo>
                  <a:pt x="404" y="84"/>
                </a:lnTo>
                <a:lnTo>
                  <a:pt x="405" y="84"/>
                </a:lnTo>
                <a:lnTo>
                  <a:pt x="405" y="84"/>
                </a:lnTo>
                <a:lnTo>
                  <a:pt x="406" y="84"/>
                </a:lnTo>
                <a:lnTo>
                  <a:pt x="406" y="84"/>
                </a:lnTo>
                <a:lnTo>
                  <a:pt x="407" y="84"/>
                </a:lnTo>
                <a:lnTo>
                  <a:pt x="407" y="84"/>
                </a:lnTo>
                <a:lnTo>
                  <a:pt x="408" y="84"/>
                </a:lnTo>
                <a:lnTo>
                  <a:pt x="408" y="84"/>
                </a:lnTo>
                <a:lnTo>
                  <a:pt x="409" y="84"/>
                </a:lnTo>
                <a:lnTo>
                  <a:pt x="409" y="84"/>
                </a:lnTo>
                <a:lnTo>
                  <a:pt x="410" y="84"/>
                </a:lnTo>
                <a:lnTo>
                  <a:pt x="410" y="84"/>
                </a:lnTo>
                <a:lnTo>
                  <a:pt x="411" y="84"/>
                </a:lnTo>
                <a:lnTo>
                  <a:pt x="411" y="84"/>
                </a:lnTo>
                <a:lnTo>
                  <a:pt x="412" y="84"/>
                </a:lnTo>
                <a:lnTo>
                  <a:pt x="412" y="84"/>
                </a:lnTo>
                <a:lnTo>
                  <a:pt x="413" y="84"/>
                </a:lnTo>
                <a:lnTo>
                  <a:pt x="413" y="84"/>
                </a:lnTo>
                <a:lnTo>
                  <a:pt x="414" y="84"/>
                </a:lnTo>
                <a:lnTo>
                  <a:pt x="414" y="84"/>
                </a:lnTo>
                <a:lnTo>
                  <a:pt x="415" y="84"/>
                </a:lnTo>
                <a:lnTo>
                  <a:pt x="415" y="84"/>
                </a:lnTo>
                <a:lnTo>
                  <a:pt x="416" y="84"/>
                </a:lnTo>
                <a:lnTo>
                  <a:pt x="416" y="84"/>
                </a:lnTo>
                <a:lnTo>
                  <a:pt x="417" y="84"/>
                </a:lnTo>
                <a:lnTo>
                  <a:pt x="417" y="84"/>
                </a:lnTo>
                <a:lnTo>
                  <a:pt x="418" y="84"/>
                </a:lnTo>
                <a:lnTo>
                  <a:pt x="418" y="84"/>
                </a:lnTo>
                <a:lnTo>
                  <a:pt x="419" y="84"/>
                </a:lnTo>
                <a:lnTo>
                  <a:pt x="419" y="84"/>
                </a:lnTo>
                <a:lnTo>
                  <a:pt x="420" y="84"/>
                </a:lnTo>
                <a:lnTo>
                  <a:pt x="420" y="84"/>
                </a:lnTo>
                <a:lnTo>
                  <a:pt x="421" y="84"/>
                </a:lnTo>
                <a:lnTo>
                  <a:pt x="421" y="84"/>
                </a:lnTo>
                <a:lnTo>
                  <a:pt x="422" y="84"/>
                </a:lnTo>
                <a:lnTo>
                  <a:pt x="422" y="84"/>
                </a:lnTo>
                <a:lnTo>
                  <a:pt x="423" y="84"/>
                </a:lnTo>
                <a:lnTo>
                  <a:pt x="423" y="84"/>
                </a:lnTo>
                <a:lnTo>
                  <a:pt x="424" y="84"/>
                </a:lnTo>
                <a:lnTo>
                  <a:pt x="424" y="84"/>
                </a:lnTo>
                <a:lnTo>
                  <a:pt x="425" y="84"/>
                </a:lnTo>
                <a:lnTo>
                  <a:pt x="425" y="84"/>
                </a:lnTo>
                <a:lnTo>
                  <a:pt x="426" y="84"/>
                </a:lnTo>
                <a:lnTo>
                  <a:pt x="426" y="84"/>
                </a:lnTo>
                <a:lnTo>
                  <a:pt x="427" y="84"/>
                </a:lnTo>
                <a:lnTo>
                  <a:pt x="427" y="84"/>
                </a:lnTo>
                <a:lnTo>
                  <a:pt x="428" y="84"/>
                </a:lnTo>
                <a:lnTo>
                  <a:pt x="428" y="84"/>
                </a:lnTo>
                <a:lnTo>
                  <a:pt x="429" y="84"/>
                </a:lnTo>
                <a:lnTo>
                  <a:pt x="429" y="84"/>
                </a:lnTo>
                <a:lnTo>
                  <a:pt x="430" y="84"/>
                </a:lnTo>
                <a:lnTo>
                  <a:pt x="430" y="84"/>
                </a:lnTo>
                <a:lnTo>
                  <a:pt x="431" y="84"/>
                </a:lnTo>
                <a:lnTo>
                  <a:pt x="431" y="84"/>
                </a:lnTo>
                <a:lnTo>
                  <a:pt x="432" y="84"/>
                </a:lnTo>
                <a:lnTo>
                  <a:pt x="432" y="84"/>
                </a:lnTo>
                <a:lnTo>
                  <a:pt x="433" y="84"/>
                </a:lnTo>
                <a:lnTo>
                  <a:pt x="433" y="84"/>
                </a:lnTo>
                <a:lnTo>
                  <a:pt x="434" y="84"/>
                </a:lnTo>
                <a:lnTo>
                  <a:pt x="434" y="84"/>
                </a:lnTo>
                <a:lnTo>
                  <a:pt x="435" y="84"/>
                </a:lnTo>
                <a:lnTo>
                  <a:pt x="435" y="84"/>
                </a:lnTo>
                <a:lnTo>
                  <a:pt x="436" y="84"/>
                </a:lnTo>
                <a:lnTo>
                  <a:pt x="436" y="84"/>
                </a:lnTo>
                <a:lnTo>
                  <a:pt x="437" y="84"/>
                </a:lnTo>
                <a:lnTo>
                  <a:pt x="437" y="84"/>
                </a:lnTo>
                <a:lnTo>
                  <a:pt x="438" y="84"/>
                </a:lnTo>
                <a:lnTo>
                  <a:pt x="438" y="84"/>
                </a:lnTo>
                <a:lnTo>
                  <a:pt x="439" y="84"/>
                </a:lnTo>
                <a:lnTo>
                  <a:pt x="439" y="84"/>
                </a:lnTo>
                <a:lnTo>
                  <a:pt x="440" y="84"/>
                </a:lnTo>
                <a:lnTo>
                  <a:pt x="440" y="84"/>
                </a:lnTo>
                <a:lnTo>
                  <a:pt x="441" y="84"/>
                </a:lnTo>
                <a:lnTo>
                  <a:pt x="441" y="84"/>
                </a:lnTo>
                <a:lnTo>
                  <a:pt x="442" y="84"/>
                </a:lnTo>
                <a:lnTo>
                  <a:pt x="442" y="84"/>
                </a:lnTo>
                <a:lnTo>
                  <a:pt x="443" y="84"/>
                </a:lnTo>
                <a:lnTo>
                  <a:pt x="443" y="84"/>
                </a:lnTo>
                <a:lnTo>
                  <a:pt x="444" y="84"/>
                </a:lnTo>
                <a:lnTo>
                  <a:pt x="444" y="84"/>
                </a:lnTo>
                <a:lnTo>
                  <a:pt x="445" y="84"/>
                </a:lnTo>
                <a:lnTo>
                  <a:pt x="445" y="84"/>
                </a:lnTo>
                <a:lnTo>
                  <a:pt x="446" y="84"/>
                </a:lnTo>
                <a:lnTo>
                  <a:pt x="446" y="84"/>
                </a:lnTo>
                <a:lnTo>
                  <a:pt x="447" y="84"/>
                </a:lnTo>
                <a:lnTo>
                  <a:pt x="447" y="84"/>
                </a:lnTo>
                <a:lnTo>
                  <a:pt x="448" y="84"/>
                </a:lnTo>
                <a:lnTo>
                  <a:pt x="448" y="84"/>
                </a:lnTo>
                <a:lnTo>
                  <a:pt x="449" y="84"/>
                </a:lnTo>
                <a:lnTo>
                  <a:pt x="449" y="84"/>
                </a:lnTo>
                <a:lnTo>
                  <a:pt x="450" y="84"/>
                </a:lnTo>
                <a:lnTo>
                  <a:pt x="450" y="84"/>
                </a:lnTo>
                <a:lnTo>
                  <a:pt x="451" y="84"/>
                </a:lnTo>
                <a:lnTo>
                  <a:pt x="451" y="84"/>
                </a:lnTo>
                <a:lnTo>
                  <a:pt x="452" y="84"/>
                </a:lnTo>
                <a:lnTo>
                  <a:pt x="452" y="84"/>
                </a:lnTo>
                <a:lnTo>
                  <a:pt x="453" y="84"/>
                </a:lnTo>
                <a:lnTo>
                  <a:pt x="453" y="84"/>
                </a:lnTo>
                <a:lnTo>
                  <a:pt x="454" y="84"/>
                </a:lnTo>
                <a:lnTo>
                  <a:pt x="454" y="84"/>
                </a:lnTo>
                <a:lnTo>
                  <a:pt x="455" y="84"/>
                </a:lnTo>
                <a:lnTo>
                  <a:pt x="455" y="84"/>
                </a:lnTo>
                <a:lnTo>
                  <a:pt x="456" y="84"/>
                </a:lnTo>
                <a:lnTo>
                  <a:pt x="456" y="84"/>
                </a:lnTo>
                <a:lnTo>
                  <a:pt x="457" y="84"/>
                </a:lnTo>
                <a:lnTo>
                  <a:pt x="457" y="84"/>
                </a:lnTo>
                <a:lnTo>
                  <a:pt x="458" y="84"/>
                </a:lnTo>
                <a:lnTo>
                  <a:pt x="458" y="84"/>
                </a:lnTo>
                <a:lnTo>
                  <a:pt x="459" y="84"/>
                </a:lnTo>
                <a:lnTo>
                  <a:pt x="459" y="84"/>
                </a:lnTo>
                <a:lnTo>
                  <a:pt x="460" y="84"/>
                </a:lnTo>
                <a:lnTo>
                  <a:pt x="460" y="84"/>
                </a:lnTo>
                <a:lnTo>
                  <a:pt x="461" y="84"/>
                </a:lnTo>
                <a:lnTo>
                  <a:pt x="461" y="84"/>
                </a:lnTo>
                <a:lnTo>
                  <a:pt x="462" y="84"/>
                </a:lnTo>
                <a:lnTo>
                  <a:pt x="462" y="84"/>
                </a:lnTo>
                <a:lnTo>
                  <a:pt x="463" y="84"/>
                </a:lnTo>
                <a:lnTo>
                  <a:pt x="463" y="84"/>
                </a:lnTo>
                <a:lnTo>
                  <a:pt x="464" y="84"/>
                </a:lnTo>
                <a:lnTo>
                  <a:pt x="464" y="84"/>
                </a:lnTo>
                <a:lnTo>
                  <a:pt x="465" y="84"/>
                </a:lnTo>
                <a:lnTo>
                  <a:pt x="465" y="84"/>
                </a:lnTo>
                <a:lnTo>
                  <a:pt x="466" y="84"/>
                </a:lnTo>
                <a:lnTo>
                  <a:pt x="466" y="84"/>
                </a:lnTo>
                <a:lnTo>
                  <a:pt x="467" y="84"/>
                </a:lnTo>
                <a:lnTo>
                  <a:pt x="467" y="84"/>
                </a:lnTo>
                <a:lnTo>
                  <a:pt x="468" y="84"/>
                </a:lnTo>
                <a:lnTo>
                  <a:pt x="468" y="84"/>
                </a:lnTo>
                <a:lnTo>
                  <a:pt x="469" y="84"/>
                </a:lnTo>
                <a:lnTo>
                  <a:pt x="469" y="84"/>
                </a:lnTo>
                <a:lnTo>
                  <a:pt x="470" y="84"/>
                </a:lnTo>
                <a:lnTo>
                  <a:pt x="470" y="84"/>
                </a:lnTo>
                <a:lnTo>
                  <a:pt x="471" y="84"/>
                </a:lnTo>
                <a:lnTo>
                  <a:pt x="471" y="84"/>
                </a:lnTo>
                <a:lnTo>
                  <a:pt x="472" y="84"/>
                </a:lnTo>
                <a:lnTo>
                  <a:pt x="472" y="84"/>
                </a:lnTo>
                <a:lnTo>
                  <a:pt x="473" y="84"/>
                </a:lnTo>
                <a:lnTo>
                  <a:pt x="473" y="84"/>
                </a:lnTo>
                <a:lnTo>
                  <a:pt x="474" y="84"/>
                </a:lnTo>
                <a:lnTo>
                  <a:pt x="474" y="84"/>
                </a:lnTo>
                <a:lnTo>
                  <a:pt x="475" y="84"/>
                </a:lnTo>
                <a:lnTo>
                  <a:pt x="475" y="84"/>
                </a:lnTo>
                <a:lnTo>
                  <a:pt x="476" y="84"/>
                </a:lnTo>
                <a:lnTo>
                  <a:pt x="476" y="84"/>
                </a:lnTo>
                <a:lnTo>
                  <a:pt x="477" y="84"/>
                </a:lnTo>
                <a:lnTo>
                  <a:pt x="477" y="84"/>
                </a:lnTo>
                <a:lnTo>
                  <a:pt x="478" y="84"/>
                </a:lnTo>
                <a:lnTo>
                  <a:pt x="478" y="84"/>
                </a:lnTo>
                <a:lnTo>
                  <a:pt x="479" y="84"/>
                </a:lnTo>
                <a:lnTo>
                  <a:pt x="479" y="84"/>
                </a:lnTo>
                <a:lnTo>
                  <a:pt x="480" y="84"/>
                </a:lnTo>
                <a:lnTo>
                  <a:pt x="480" y="84"/>
                </a:lnTo>
                <a:lnTo>
                  <a:pt x="481" y="84"/>
                </a:lnTo>
                <a:lnTo>
                  <a:pt x="481" y="84"/>
                </a:lnTo>
                <a:lnTo>
                  <a:pt x="482" y="84"/>
                </a:lnTo>
                <a:lnTo>
                  <a:pt x="482" y="84"/>
                </a:lnTo>
                <a:lnTo>
                  <a:pt x="483" y="84"/>
                </a:lnTo>
                <a:lnTo>
                  <a:pt x="483" y="84"/>
                </a:lnTo>
                <a:lnTo>
                  <a:pt x="484" y="84"/>
                </a:lnTo>
                <a:lnTo>
                  <a:pt x="484" y="84"/>
                </a:lnTo>
                <a:lnTo>
                  <a:pt x="485" y="84"/>
                </a:lnTo>
                <a:lnTo>
                  <a:pt x="485" y="84"/>
                </a:lnTo>
                <a:lnTo>
                  <a:pt x="486" y="84"/>
                </a:lnTo>
                <a:lnTo>
                  <a:pt x="486" y="84"/>
                </a:lnTo>
                <a:lnTo>
                  <a:pt x="487" y="84"/>
                </a:lnTo>
                <a:lnTo>
                  <a:pt x="487" y="84"/>
                </a:lnTo>
                <a:lnTo>
                  <a:pt x="488" y="84"/>
                </a:lnTo>
                <a:lnTo>
                  <a:pt x="488" y="84"/>
                </a:lnTo>
                <a:lnTo>
                  <a:pt x="489" y="84"/>
                </a:lnTo>
                <a:lnTo>
                  <a:pt x="489" y="84"/>
                </a:lnTo>
                <a:lnTo>
                  <a:pt x="490" y="84"/>
                </a:lnTo>
                <a:lnTo>
                  <a:pt x="490" y="84"/>
                </a:lnTo>
                <a:lnTo>
                  <a:pt x="491" y="84"/>
                </a:lnTo>
                <a:lnTo>
                  <a:pt x="491" y="84"/>
                </a:lnTo>
                <a:lnTo>
                  <a:pt x="492" y="79"/>
                </a:lnTo>
                <a:lnTo>
                  <a:pt x="492" y="65"/>
                </a:lnTo>
                <a:lnTo>
                  <a:pt x="493" y="47"/>
                </a:lnTo>
                <a:lnTo>
                  <a:pt x="493" y="38"/>
                </a:lnTo>
                <a:lnTo>
                  <a:pt x="494" y="45"/>
                </a:lnTo>
                <a:lnTo>
                  <a:pt x="494" y="63"/>
                </a:lnTo>
                <a:lnTo>
                  <a:pt x="495" y="77"/>
                </a:lnTo>
                <a:lnTo>
                  <a:pt x="495" y="83"/>
                </a:lnTo>
                <a:lnTo>
                  <a:pt x="496" y="84"/>
                </a:lnTo>
                <a:lnTo>
                  <a:pt x="496" y="84"/>
                </a:lnTo>
                <a:lnTo>
                  <a:pt x="497" y="84"/>
                </a:lnTo>
                <a:lnTo>
                  <a:pt x="497" y="84"/>
                </a:lnTo>
                <a:lnTo>
                  <a:pt x="498" y="84"/>
                </a:lnTo>
                <a:lnTo>
                  <a:pt x="498" y="84"/>
                </a:lnTo>
                <a:lnTo>
                  <a:pt x="499" y="84"/>
                </a:lnTo>
                <a:lnTo>
                  <a:pt x="499" y="84"/>
                </a:lnTo>
                <a:lnTo>
                  <a:pt x="500" y="84"/>
                </a:lnTo>
                <a:lnTo>
                  <a:pt x="500" y="84"/>
                </a:lnTo>
                <a:lnTo>
                  <a:pt x="501" y="84"/>
                </a:lnTo>
                <a:lnTo>
                  <a:pt x="501" y="84"/>
                </a:lnTo>
                <a:lnTo>
                  <a:pt x="502" y="84"/>
                </a:lnTo>
                <a:lnTo>
                  <a:pt x="502" y="84"/>
                </a:lnTo>
                <a:lnTo>
                  <a:pt x="503" y="84"/>
                </a:lnTo>
                <a:lnTo>
                  <a:pt x="503" y="84"/>
                </a:lnTo>
                <a:lnTo>
                  <a:pt x="504" y="84"/>
                </a:lnTo>
                <a:lnTo>
                  <a:pt x="504" y="84"/>
                </a:lnTo>
                <a:lnTo>
                  <a:pt x="505" y="84"/>
                </a:lnTo>
                <a:lnTo>
                  <a:pt x="505" y="84"/>
                </a:lnTo>
                <a:lnTo>
                  <a:pt x="506" y="84"/>
                </a:lnTo>
                <a:lnTo>
                  <a:pt x="506" y="84"/>
                </a:lnTo>
                <a:lnTo>
                  <a:pt x="507" y="84"/>
                </a:lnTo>
                <a:lnTo>
                  <a:pt x="507" y="84"/>
                </a:lnTo>
                <a:lnTo>
                  <a:pt x="508" y="84"/>
                </a:lnTo>
                <a:lnTo>
                  <a:pt x="508" y="84"/>
                </a:lnTo>
                <a:lnTo>
                  <a:pt x="509" y="84"/>
                </a:lnTo>
                <a:lnTo>
                  <a:pt x="509" y="84"/>
                </a:lnTo>
                <a:lnTo>
                  <a:pt x="510" y="84"/>
                </a:lnTo>
                <a:lnTo>
                  <a:pt x="510" y="84"/>
                </a:lnTo>
                <a:lnTo>
                  <a:pt x="511" y="84"/>
                </a:lnTo>
                <a:lnTo>
                  <a:pt x="511" y="84"/>
                </a:lnTo>
                <a:lnTo>
                  <a:pt x="512" y="84"/>
                </a:lnTo>
                <a:lnTo>
                  <a:pt x="512" y="84"/>
                </a:lnTo>
                <a:lnTo>
                  <a:pt x="513" y="84"/>
                </a:lnTo>
                <a:lnTo>
                  <a:pt x="513" y="84"/>
                </a:lnTo>
                <a:lnTo>
                  <a:pt x="514" y="84"/>
                </a:lnTo>
                <a:lnTo>
                  <a:pt x="514" y="84"/>
                </a:lnTo>
                <a:lnTo>
                  <a:pt x="515" y="84"/>
                </a:lnTo>
                <a:lnTo>
                  <a:pt x="515" y="84"/>
                </a:lnTo>
                <a:lnTo>
                  <a:pt x="516" y="84"/>
                </a:lnTo>
                <a:lnTo>
                  <a:pt x="516" y="84"/>
                </a:lnTo>
                <a:lnTo>
                  <a:pt x="517" y="84"/>
                </a:lnTo>
                <a:lnTo>
                  <a:pt x="517" y="84"/>
                </a:lnTo>
                <a:lnTo>
                  <a:pt x="518" y="84"/>
                </a:lnTo>
                <a:lnTo>
                  <a:pt x="518" y="84"/>
                </a:lnTo>
                <a:lnTo>
                  <a:pt x="519" y="84"/>
                </a:lnTo>
                <a:lnTo>
                  <a:pt x="519" y="84"/>
                </a:lnTo>
                <a:lnTo>
                  <a:pt x="520" y="84"/>
                </a:lnTo>
                <a:lnTo>
                  <a:pt x="520" y="84"/>
                </a:lnTo>
                <a:lnTo>
                  <a:pt x="521" y="84"/>
                </a:lnTo>
                <a:lnTo>
                  <a:pt x="521" y="84"/>
                </a:lnTo>
                <a:lnTo>
                  <a:pt x="522" y="84"/>
                </a:lnTo>
                <a:lnTo>
                  <a:pt x="522" y="84"/>
                </a:lnTo>
                <a:lnTo>
                  <a:pt x="523" y="84"/>
                </a:lnTo>
                <a:lnTo>
                  <a:pt x="523" y="84"/>
                </a:lnTo>
                <a:lnTo>
                  <a:pt x="524" y="84"/>
                </a:lnTo>
                <a:lnTo>
                  <a:pt x="524" y="84"/>
                </a:lnTo>
                <a:lnTo>
                  <a:pt x="525" y="84"/>
                </a:lnTo>
                <a:lnTo>
                  <a:pt x="525" y="84"/>
                </a:lnTo>
                <a:lnTo>
                  <a:pt x="526" y="84"/>
                </a:lnTo>
                <a:lnTo>
                  <a:pt x="526" y="84"/>
                </a:lnTo>
                <a:lnTo>
                  <a:pt x="527" y="84"/>
                </a:lnTo>
                <a:lnTo>
                  <a:pt x="527" y="84"/>
                </a:lnTo>
                <a:lnTo>
                  <a:pt x="528" y="84"/>
                </a:lnTo>
                <a:lnTo>
                  <a:pt x="528" y="84"/>
                </a:lnTo>
                <a:lnTo>
                  <a:pt x="529" y="84"/>
                </a:lnTo>
                <a:lnTo>
                  <a:pt x="529" y="84"/>
                </a:lnTo>
                <a:lnTo>
                  <a:pt x="530" y="84"/>
                </a:lnTo>
                <a:lnTo>
                  <a:pt x="530" y="84"/>
                </a:lnTo>
                <a:lnTo>
                  <a:pt x="531" y="84"/>
                </a:lnTo>
                <a:lnTo>
                  <a:pt x="531" y="84"/>
                </a:lnTo>
                <a:lnTo>
                  <a:pt x="532" y="84"/>
                </a:lnTo>
                <a:lnTo>
                  <a:pt x="532" y="84"/>
                </a:lnTo>
                <a:lnTo>
                  <a:pt x="533" y="84"/>
                </a:lnTo>
                <a:lnTo>
                  <a:pt x="533" y="84"/>
                </a:lnTo>
                <a:lnTo>
                  <a:pt x="534" y="84"/>
                </a:lnTo>
                <a:lnTo>
                  <a:pt x="534" y="84"/>
                </a:lnTo>
                <a:lnTo>
                  <a:pt x="535" y="84"/>
                </a:lnTo>
                <a:lnTo>
                  <a:pt x="542" y="84"/>
                </a:lnTo>
                <a:lnTo>
                  <a:pt x="543" y="84"/>
                </a:lnTo>
                <a:lnTo>
                  <a:pt x="543" y="84"/>
                </a:lnTo>
                <a:lnTo>
                  <a:pt x="544" y="84"/>
                </a:lnTo>
                <a:lnTo>
                  <a:pt x="544" y="84"/>
                </a:lnTo>
                <a:lnTo>
                  <a:pt x="545" y="84"/>
                </a:lnTo>
                <a:lnTo>
                  <a:pt x="545" y="84"/>
                </a:lnTo>
                <a:lnTo>
                  <a:pt x="546" y="84"/>
                </a:lnTo>
                <a:lnTo>
                  <a:pt x="546" y="84"/>
                </a:lnTo>
                <a:lnTo>
                  <a:pt x="547" y="84"/>
                </a:lnTo>
                <a:lnTo>
                  <a:pt x="552" y="84"/>
                </a:lnTo>
                <a:lnTo>
                  <a:pt x="552" y="84"/>
                </a:lnTo>
                <a:lnTo>
                  <a:pt x="552" y="84"/>
                </a:lnTo>
                <a:lnTo>
                  <a:pt x="553" y="84"/>
                </a:lnTo>
                <a:lnTo>
                  <a:pt x="553" y="84"/>
                </a:lnTo>
                <a:lnTo>
                  <a:pt x="554" y="84"/>
                </a:lnTo>
                <a:lnTo>
                  <a:pt x="554" y="84"/>
                </a:lnTo>
                <a:lnTo>
                  <a:pt x="555" y="84"/>
                </a:lnTo>
                <a:lnTo>
                  <a:pt x="555" y="84"/>
                </a:lnTo>
                <a:lnTo>
                  <a:pt x="556" y="84"/>
                </a:lnTo>
                <a:lnTo>
                  <a:pt x="556" y="84"/>
                </a:lnTo>
                <a:lnTo>
                  <a:pt x="557" y="84"/>
                </a:lnTo>
                <a:lnTo>
                  <a:pt x="562" y="84"/>
                </a:lnTo>
                <a:lnTo>
                  <a:pt x="562" y="84"/>
                </a:lnTo>
                <a:lnTo>
                  <a:pt x="562" y="84"/>
                </a:lnTo>
                <a:lnTo>
                  <a:pt x="563" y="84"/>
                </a:lnTo>
                <a:lnTo>
                  <a:pt x="563" y="84"/>
                </a:lnTo>
                <a:lnTo>
                  <a:pt x="564" y="84"/>
                </a:lnTo>
                <a:lnTo>
                  <a:pt x="564" y="84"/>
                </a:lnTo>
                <a:lnTo>
                  <a:pt x="565" y="84"/>
                </a:lnTo>
                <a:lnTo>
                  <a:pt x="565" y="84"/>
                </a:lnTo>
                <a:lnTo>
                  <a:pt x="566" y="84"/>
                </a:lnTo>
                <a:lnTo>
                  <a:pt x="566" y="84"/>
                </a:lnTo>
                <a:lnTo>
                  <a:pt x="567" y="84"/>
                </a:lnTo>
                <a:lnTo>
                  <a:pt x="617" y="84"/>
                </a:lnTo>
                <a:lnTo>
                  <a:pt x="618" y="84"/>
                </a:lnTo>
                <a:lnTo>
                  <a:pt x="618" y="84"/>
                </a:lnTo>
                <a:lnTo>
                  <a:pt x="619" y="84"/>
                </a:lnTo>
                <a:lnTo>
                  <a:pt x="619" y="84"/>
                </a:lnTo>
                <a:lnTo>
                  <a:pt x="620" y="84"/>
                </a:lnTo>
                <a:lnTo>
                  <a:pt x="620" y="84"/>
                </a:lnTo>
                <a:lnTo>
                  <a:pt x="621" y="84"/>
                </a:lnTo>
                <a:lnTo>
                  <a:pt x="621" y="84"/>
                </a:lnTo>
                <a:lnTo>
                  <a:pt x="622" y="84"/>
                </a:lnTo>
                <a:lnTo>
                  <a:pt x="622" y="84"/>
                </a:lnTo>
                <a:lnTo>
                  <a:pt x="623" y="84"/>
                </a:lnTo>
                <a:lnTo>
                  <a:pt x="623" y="84"/>
                </a:lnTo>
                <a:lnTo>
                  <a:pt x="624" y="84"/>
                </a:lnTo>
                <a:lnTo>
                  <a:pt x="624" y="84"/>
                </a:lnTo>
                <a:lnTo>
                  <a:pt x="625" y="84"/>
                </a:lnTo>
                <a:lnTo>
                  <a:pt x="625" y="84"/>
                </a:lnTo>
                <a:lnTo>
                  <a:pt x="626" y="84"/>
                </a:lnTo>
                <a:lnTo>
                  <a:pt x="626" y="84"/>
                </a:lnTo>
                <a:lnTo>
                  <a:pt x="627" y="84"/>
                </a:lnTo>
                <a:lnTo>
                  <a:pt x="627" y="84"/>
                </a:lnTo>
                <a:lnTo>
                  <a:pt x="628" y="84"/>
                </a:lnTo>
                <a:lnTo>
                  <a:pt x="628" y="84"/>
                </a:lnTo>
                <a:lnTo>
                  <a:pt x="629" y="84"/>
                </a:lnTo>
                <a:lnTo>
                  <a:pt x="629" y="84"/>
                </a:lnTo>
                <a:lnTo>
                  <a:pt x="630" y="84"/>
                </a:lnTo>
                <a:lnTo>
                  <a:pt x="630" y="81"/>
                </a:lnTo>
                <a:lnTo>
                  <a:pt x="631" y="76"/>
                </a:lnTo>
                <a:lnTo>
                  <a:pt x="631" y="71"/>
                </a:lnTo>
                <a:lnTo>
                  <a:pt x="632" y="71"/>
                </a:lnTo>
                <a:lnTo>
                  <a:pt x="632" y="76"/>
                </a:lnTo>
                <a:lnTo>
                  <a:pt x="633" y="81"/>
                </a:lnTo>
                <a:lnTo>
                  <a:pt x="633" y="84"/>
                </a:lnTo>
                <a:lnTo>
                  <a:pt x="634" y="84"/>
                </a:lnTo>
                <a:lnTo>
                  <a:pt x="634" y="84"/>
                </a:lnTo>
                <a:lnTo>
                  <a:pt x="635" y="84"/>
                </a:lnTo>
                <a:lnTo>
                  <a:pt x="635" y="84"/>
                </a:lnTo>
                <a:lnTo>
                  <a:pt x="636" y="84"/>
                </a:lnTo>
                <a:lnTo>
                  <a:pt x="636" y="84"/>
                </a:lnTo>
                <a:lnTo>
                  <a:pt x="637" y="84"/>
                </a:lnTo>
                <a:lnTo>
                  <a:pt x="637" y="84"/>
                </a:lnTo>
                <a:lnTo>
                  <a:pt x="638" y="84"/>
                </a:lnTo>
                <a:lnTo>
                  <a:pt x="638" y="84"/>
                </a:lnTo>
                <a:lnTo>
                  <a:pt x="639" y="84"/>
                </a:lnTo>
                <a:lnTo>
                  <a:pt x="639" y="84"/>
                </a:lnTo>
                <a:lnTo>
                  <a:pt x="640" y="84"/>
                </a:lnTo>
                <a:lnTo>
                  <a:pt x="640" y="84"/>
                </a:lnTo>
                <a:lnTo>
                  <a:pt x="641" y="84"/>
                </a:lnTo>
                <a:lnTo>
                  <a:pt x="641" y="84"/>
                </a:lnTo>
                <a:lnTo>
                  <a:pt x="642" y="84"/>
                </a:lnTo>
                <a:lnTo>
                  <a:pt x="642" y="84"/>
                </a:lnTo>
                <a:lnTo>
                  <a:pt x="643" y="84"/>
                </a:lnTo>
                <a:lnTo>
                  <a:pt x="643" y="84"/>
                </a:lnTo>
                <a:lnTo>
                  <a:pt x="644" y="84"/>
                </a:lnTo>
                <a:lnTo>
                  <a:pt x="644" y="84"/>
                </a:lnTo>
                <a:lnTo>
                  <a:pt x="645" y="84"/>
                </a:lnTo>
                <a:lnTo>
                  <a:pt x="645" y="84"/>
                </a:lnTo>
                <a:lnTo>
                  <a:pt x="646" y="84"/>
                </a:lnTo>
                <a:lnTo>
                  <a:pt x="646" y="84"/>
                </a:lnTo>
                <a:lnTo>
                  <a:pt x="647" y="84"/>
                </a:lnTo>
                <a:lnTo>
                  <a:pt x="647" y="84"/>
                </a:lnTo>
                <a:lnTo>
                  <a:pt x="648" y="84"/>
                </a:lnTo>
                <a:lnTo>
                  <a:pt x="648" y="84"/>
                </a:lnTo>
                <a:lnTo>
                  <a:pt x="649" y="84"/>
                </a:lnTo>
                <a:lnTo>
                  <a:pt x="649" y="84"/>
                </a:lnTo>
                <a:lnTo>
                  <a:pt x="650" y="84"/>
                </a:lnTo>
                <a:lnTo>
                  <a:pt x="650" y="84"/>
                </a:lnTo>
                <a:lnTo>
                  <a:pt x="651" y="84"/>
                </a:lnTo>
                <a:lnTo>
                  <a:pt x="651" y="84"/>
                </a:lnTo>
                <a:lnTo>
                  <a:pt x="652" y="84"/>
                </a:lnTo>
                <a:lnTo>
                  <a:pt x="652" y="84"/>
                </a:lnTo>
                <a:lnTo>
                  <a:pt x="653" y="84"/>
                </a:lnTo>
                <a:lnTo>
                  <a:pt x="653" y="84"/>
                </a:lnTo>
                <a:lnTo>
                  <a:pt x="654" y="84"/>
                </a:lnTo>
                <a:lnTo>
                  <a:pt x="654" y="84"/>
                </a:lnTo>
                <a:lnTo>
                  <a:pt x="655" y="84"/>
                </a:lnTo>
                <a:lnTo>
                  <a:pt x="655" y="84"/>
                </a:lnTo>
                <a:lnTo>
                  <a:pt x="656" y="84"/>
                </a:lnTo>
                <a:lnTo>
                  <a:pt x="656" y="84"/>
                </a:lnTo>
                <a:lnTo>
                  <a:pt x="657" y="84"/>
                </a:lnTo>
                <a:lnTo>
                  <a:pt x="657" y="84"/>
                </a:lnTo>
                <a:lnTo>
                  <a:pt x="658" y="84"/>
                </a:lnTo>
                <a:lnTo>
                  <a:pt x="658" y="84"/>
                </a:lnTo>
                <a:lnTo>
                  <a:pt x="659" y="84"/>
                </a:lnTo>
                <a:lnTo>
                  <a:pt x="659" y="84"/>
                </a:lnTo>
                <a:lnTo>
                  <a:pt x="660" y="84"/>
                </a:lnTo>
                <a:lnTo>
                  <a:pt x="660" y="84"/>
                </a:lnTo>
                <a:lnTo>
                  <a:pt x="661" y="84"/>
                </a:lnTo>
                <a:lnTo>
                  <a:pt x="661" y="84"/>
                </a:lnTo>
                <a:lnTo>
                  <a:pt x="662" y="84"/>
                </a:lnTo>
                <a:lnTo>
                  <a:pt x="662" y="84"/>
                </a:lnTo>
                <a:lnTo>
                  <a:pt x="663" y="84"/>
                </a:lnTo>
                <a:lnTo>
                  <a:pt x="663" y="84"/>
                </a:lnTo>
                <a:lnTo>
                  <a:pt x="664" y="84"/>
                </a:lnTo>
                <a:lnTo>
                  <a:pt x="664" y="84"/>
                </a:lnTo>
                <a:lnTo>
                  <a:pt x="665" y="84"/>
                </a:lnTo>
                <a:lnTo>
                  <a:pt x="665" y="84"/>
                </a:lnTo>
                <a:lnTo>
                  <a:pt x="666" y="84"/>
                </a:lnTo>
                <a:lnTo>
                  <a:pt x="666" y="84"/>
                </a:lnTo>
                <a:lnTo>
                  <a:pt x="667" y="84"/>
                </a:lnTo>
                <a:lnTo>
                  <a:pt x="667" y="84"/>
                </a:lnTo>
                <a:lnTo>
                  <a:pt x="668" y="84"/>
                </a:lnTo>
                <a:lnTo>
                  <a:pt x="668" y="84"/>
                </a:lnTo>
                <a:lnTo>
                  <a:pt x="669" y="84"/>
                </a:lnTo>
                <a:lnTo>
                  <a:pt x="669" y="84"/>
                </a:lnTo>
                <a:lnTo>
                  <a:pt x="670" y="84"/>
                </a:lnTo>
                <a:lnTo>
                  <a:pt x="670" y="84"/>
                </a:lnTo>
                <a:lnTo>
                  <a:pt x="671" y="84"/>
                </a:lnTo>
                <a:lnTo>
                  <a:pt x="671" y="84"/>
                </a:lnTo>
                <a:lnTo>
                  <a:pt x="672" y="84"/>
                </a:lnTo>
                <a:lnTo>
                  <a:pt x="672" y="84"/>
                </a:lnTo>
                <a:lnTo>
                  <a:pt x="673" y="84"/>
                </a:lnTo>
                <a:lnTo>
                  <a:pt x="673" y="84"/>
                </a:lnTo>
                <a:lnTo>
                  <a:pt x="674" y="84"/>
                </a:lnTo>
                <a:lnTo>
                  <a:pt x="674" y="84"/>
                </a:lnTo>
                <a:lnTo>
                  <a:pt x="675" y="84"/>
                </a:lnTo>
                <a:lnTo>
                  <a:pt x="675" y="84"/>
                </a:lnTo>
                <a:lnTo>
                  <a:pt x="676" y="84"/>
                </a:lnTo>
                <a:lnTo>
                  <a:pt x="676" y="84"/>
                </a:lnTo>
                <a:lnTo>
                  <a:pt x="702" y="84"/>
                </a:lnTo>
                <a:lnTo>
                  <a:pt x="702" y="84"/>
                </a:lnTo>
                <a:lnTo>
                  <a:pt x="702" y="84"/>
                </a:lnTo>
                <a:lnTo>
                  <a:pt x="703" y="84"/>
                </a:lnTo>
                <a:lnTo>
                  <a:pt x="703" y="84"/>
                </a:lnTo>
                <a:lnTo>
                  <a:pt x="704" y="84"/>
                </a:lnTo>
                <a:lnTo>
                  <a:pt x="704" y="84"/>
                </a:lnTo>
                <a:lnTo>
                  <a:pt x="705" y="84"/>
                </a:lnTo>
                <a:lnTo>
                  <a:pt x="705" y="84"/>
                </a:lnTo>
                <a:lnTo>
                  <a:pt x="706" y="84"/>
                </a:lnTo>
                <a:lnTo>
                  <a:pt x="706" y="84"/>
                </a:lnTo>
                <a:lnTo>
                  <a:pt x="707" y="84"/>
                </a:lnTo>
                <a:lnTo>
                  <a:pt x="764" y="84"/>
                </a:lnTo>
                <a:lnTo>
                  <a:pt x="765" y="84"/>
                </a:lnTo>
                <a:lnTo>
                  <a:pt x="765" y="84"/>
                </a:lnTo>
                <a:lnTo>
                  <a:pt x="766" y="84"/>
                </a:lnTo>
                <a:lnTo>
                  <a:pt x="766" y="84"/>
                </a:lnTo>
                <a:lnTo>
                  <a:pt x="767" y="84"/>
                </a:lnTo>
                <a:lnTo>
                  <a:pt x="767" y="84"/>
                </a:lnTo>
                <a:lnTo>
                  <a:pt x="768" y="84"/>
                </a:lnTo>
                <a:lnTo>
                  <a:pt x="768" y="84"/>
                </a:lnTo>
                <a:lnTo>
                  <a:pt x="769" y="83"/>
                </a:lnTo>
                <a:lnTo>
                  <a:pt x="769" y="83"/>
                </a:lnTo>
                <a:lnTo>
                  <a:pt x="770" y="83"/>
                </a:lnTo>
                <a:lnTo>
                  <a:pt x="770" y="84"/>
                </a:lnTo>
                <a:lnTo>
                  <a:pt x="771" y="84"/>
                </a:lnTo>
                <a:lnTo>
                  <a:pt x="771" y="84"/>
                </a:lnTo>
                <a:lnTo>
                  <a:pt x="772" y="84"/>
                </a:lnTo>
                <a:lnTo>
                  <a:pt x="772" y="84"/>
                </a:lnTo>
                <a:lnTo>
                  <a:pt x="773" y="84"/>
                </a:lnTo>
                <a:lnTo>
                  <a:pt x="773" y="84"/>
                </a:lnTo>
                <a:lnTo>
                  <a:pt x="774" y="84"/>
                </a:lnTo>
                <a:lnTo>
                  <a:pt x="774" y="84"/>
                </a:lnTo>
                <a:lnTo>
                  <a:pt x="775" y="84"/>
                </a:lnTo>
                <a:lnTo>
                  <a:pt x="775" y="84"/>
                </a:lnTo>
                <a:lnTo>
                  <a:pt x="776" y="84"/>
                </a:lnTo>
                <a:lnTo>
                  <a:pt x="776" y="84"/>
                </a:lnTo>
                <a:lnTo>
                  <a:pt x="777" y="84"/>
                </a:lnTo>
                <a:lnTo>
                  <a:pt x="777" y="84"/>
                </a:lnTo>
                <a:lnTo>
                  <a:pt x="778" y="84"/>
                </a:lnTo>
                <a:lnTo>
                  <a:pt x="778" y="84"/>
                </a:lnTo>
                <a:lnTo>
                  <a:pt x="779" y="84"/>
                </a:lnTo>
                <a:lnTo>
                  <a:pt x="779" y="84"/>
                </a:lnTo>
                <a:lnTo>
                  <a:pt x="781" y="84"/>
                </a:lnTo>
                <a:lnTo>
                  <a:pt x="782" y="84"/>
                </a:lnTo>
                <a:lnTo>
                  <a:pt x="782" y="84"/>
                </a:lnTo>
                <a:lnTo>
                  <a:pt x="783" y="84"/>
                </a:lnTo>
                <a:lnTo>
                  <a:pt x="783" y="84"/>
                </a:lnTo>
                <a:lnTo>
                  <a:pt x="784" y="84"/>
                </a:lnTo>
                <a:lnTo>
                  <a:pt x="784" y="84"/>
                </a:lnTo>
                <a:lnTo>
                  <a:pt x="785" y="84"/>
                </a:lnTo>
                <a:lnTo>
                  <a:pt x="785" y="84"/>
                </a:lnTo>
                <a:lnTo>
                  <a:pt x="786" y="84"/>
                </a:lnTo>
                <a:lnTo>
                  <a:pt x="786" y="84"/>
                </a:lnTo>
                <a:lnTo>
                  <a:pt x="787" y="84"/>
                </a:lnTo>
                <a:lnTo>
                  <a:pt x="787" y="84"/>
                </a:lnTo>
                <a:lnTo>
                  <a:pt x="903" y="84"/>
                </a:lnTo>
                <a:lnTo>
                  <a:pt x="903" y="84"/>
                </a:lnTo>
                <a:lnTo>
                  <a:pt x="903" y="84"/>
                </a:lnTo>
                <a:lnTo>
                  <a:pt x="904" y="84"/>
                </a:lnTo>
                <a:lnTo>
                  <a:pt x="904" y="84"/>
                </a:lnTo>
                <a:lnTo>
                  <a:pt x="905" y="84"/>
                </a:lnTo>
                <a:lnTo>
                  <a:pt x="905" y="84"/>
                </a:lnTo>
                <a:lnTo>
                  <a:pt x="906" y="84"/>
                </a:lnTo>
                <a:lnTo>
                  <a:pt x="906" y="84"/>
                </a:lnTo>
                <a:lnTo>
                  <a:pt x="907" y="84"/>
                </a:lnTo>
                <a:lnTo>
                  <a:pt x="907" y="84"/>
                </a:lnTo>
                <a:lnTo>
                  <a:pt x="908" y="84"/>
                </a:lnTo>
                <a:lnTo>
                  <a:pt x="908" y="84"/>
                </a:lnTo>
                <a:lnTo>
                  <a:pt x="909" y="84"/>
                </a:lnTo>
                <a:lnTo>
                  <a:pt x="909" y="84"/>
                </a:lnTo>
                <a:lnTo>
                  <a:pt x="910" y="84"/>
                </a:lnTo>
                <a:lnTo>
                  <a:pt x="910" y="84"/>
                </a:lnTo>
                <a:lnTo>
                  <a:pt x="911" y="84"/>
                </a:lnTo>
                <a:lnTo>
                  <a:pt x="911" y="84"/>
                </a:lnTo>
                <a:lnTo>
                  <a:pt x="912" y="84"/>
                </a:lnTo>
                <a:lnTo>
                  <a:pt x="912" y="84"/>
                </a:lnTo>
                <a:lnTo>
                  <a:pt x="913" y="84"/>
                </a:lnTo>
                <a:lnTo>
                  <a:pt x="913" y="84"/>
                </a:lnTo>
                <a:lnTo>
                  <a:pt x="914" y="84"/>
                </a:lnTo>
                <a:lnTo>
                  <a:pt x="914" y="84"/>
                </a:lnTo>
                <a:lnTo>
                  <a:pt x="915" y="84"/>
                </a:lnTo>
                <a:lnTo>
                  <a:pt x="915" y="84"/>
                </a:lnTo>
                <a:lnTo>
                  <a:pt x="916" y="84"/>
                </a:lnTo>
                <a:lnTo>
                  <a:pt x="916" y="84"/>
                </a:lnTo>
                <a:lnTo>
                  <a:pt x="917" y="84"/>
                </a:lnTo>
                <a:lnTo>
                  <a:pt x="917" y="84"/>
                </a:lnTo>
                <a:lnTo>
                  <a:pt x="918" y="84"/>
                </a:lnTo>
                <a:lnTo>
                  <a:pt x="918" y="84"/>
                </a:lnTo>
                <a:lnTo>
                  <a:pt x="919" y="84"/>
                </a:lnTo>
                <a:lnTo>
                  <a:pt x="1043" y="84"/>
                </a:lnTo>
                <a:lnTo>
                  <a:pt x="1043" y="84"/>
                </a:lnTo>
                <a:lnTo>
                  <a:pt x="1043" y="84"/>
                </a:lnTo>
                <a:lnTo>
                  <a:pt x="1044" y="84"/>
                </a:lnTo>
                <a:lnTo>
                  <a:pt x="1044" y="84"/>
                </a:lnTo>
                <a:lnTo>
                  <a:pt x="1045" y="84"/>
                </a:lnTo>
                <a:lnTo>
                  <a:pt x="1045" y="84"/>
                </a:lnTo>
                <a:lnTo>
                  <a:pt x="1046" y="84"/>
                </a:lnTo>
                <a:lnTo>
                  <a:pt x="1046" y="84"/>
                </a:lnTo>
                <a:lnTo>
                  <a:pt x="1047" y="84"/>
                </a:lnTo>
                <a:lnTo>
                  <a:pt x="1047" y="84"/>
                </a:lnTo>
                <a:lnTo>
                  <a:pt x="1048" y="84"/>
                </a:lnTo>
                <a:lnTo>
                  <a:pt x="1048" y="84"/>
                </a:lnTo>
                <a:lnTo>
                  <a:pt x="1049" y="84"/>
                </a:lnTo>
                <a:lnTo>
                  <a:pt x="1049" y="84"/>
                </a:lnTo>
                <a:lnTo>
                  <a:pt x="1050" y="84"/>
                </a:lnTo>
                <a:lnTo>
                  <a:pt x="1050" y="84"/>
                </a:lnTo>
                <a:lnTo>
                  <a:pt x="1051" y="84"/>
                </a:lnTo>
                <a:lnTo>
                  <a:pt x="1051" y="84"/>
                </a:lnTo>
                <a:lnTo>
                  <a:pt x="1175" y="84"/>
                </a:lnTo>
                <a:lnTo>
                  <a:pt x="1175" y="84"/>
                </a:lnTo>
                <a:lnTo>
                  <a:pt x="1175" y="84"/>
                </a:lnTo>
                <a:lnTo>
                  <a:pt x="1176" y="84"/>
                </a:lnTo>
                <a:lnTo>
                  <a:pt x="1176" y="84"/>
                </a:lnTo>
                <a:lnTo>
                  <a:pt x="1177" y="84"/>
                </a:lnTo>
                <a:lnTo>
                  <a:pt x="1177" y="84"/>
                </a:lnTo>
                <a:lnTo>
                  <a:pt x="1178" y="84"/>
                </a:lnTo>
                <a:lnTo>
                  <a:pt x="1178" y="84"/>
                </a:lnTo>
                <a:lnTo>
                  <a:pt x="1179" y="84"/>
                </a:lnTo>
                <a:lnTo>
                  <a:pt x="1179" y="84"/>
                </a:lnTo>
                <a:lnTo>
                  <a:pt x="1180" y="84"/>
                </a:lnTo>
                <a:lnTo>
                  <a:pt x="1180" y="84"/>
                </a:lnTo>
                <a:lnTo>
                  <a:pt x="1181" y="84"/>
                </a:lnTo>
                <a:lnTo>
                  <a:pt x="1181" y="84"/>
                </a:lnTo>
                <a:lnTo>
                  <a:pt x="1182" y="84"/>
                </a:lnTo>
                <a:lnTo>
                  <a:pt x="1182" y="84"/>
                </a:lnTo>
                <a:lnTo>
                  <a:pt x="1183" y="84"/>
                </a:lnTo>
                <a:lnTo>
                  <a:pt x="1183" y="84"/>
                </a:lnTo>
                <a:lnTo>
                  <a:pt x="1184" y="84"/>
                </a:lnTo>
                <a:lnTo>
                  <a:pt x="1300" y="84"/>
                </a:lnTo>
                <a:lnTo>
                  <a:pt x="1300" y="84"/>
                </a:lnTo>
                <a:lnTo>
                  <a:pt x="1300" y="84"/>
                </a:lnTo>
                <a:lnTo>
                  <a:pt x="1301" y="84"/>
                </a:lnTo>
                <a:lnTo>
                  <a:pt x="1301" y="84"/>
                </a:lnTo>
                <a:lnTo>
                  <a:pt x="1302" y="84"/>
                </a:lnTo>
                <a:lnTo>
                  <a:pt x="1302" y="84"/>
                </a:lnTo>
                <a:lnTo>
                  <a:pt x="1303" y="84"/>
                </a:lnTo>
                <a:lnTo>
                  <a:pt x="1303" y="84"/>
                </a:lnTo>
                <a:lnTo>
                  <a:pt x="1304" y="84"/>
                </a:lnTo>
                <a:lnTo>
                  <a:pt x="1304" y="84"/>
                </a:lnTo>
                <a:lnTo>
                  <a:pt x="1305" y="84"/>
                </a:lnTo>
                <a:lnTo>
                  <a:pt x="1305" y="84"/>
                </a:lnTo>
                <a:lnTo>
                  <a:pt x="1306" y="84"/>
                </a:lnTo>
                <a:lnTo>
                  <a:pt x="1313" y="84"/>
                </a:lnTo>
                <a:lnTo>
                  <a:pt x="1314" y="84"/>
                </a:lnTo>
                <a:lnTo>
                  <a:pt x="1314" y="84"/>
                </a:lnTo>
                <a:lnTo>
                  <a:pt x="1315" y="84"/>
                </a:lnTo>
                <a:lnTo>
                  <a:pt x="1315" y="84"/>
                </a:lnTo>
                <a:lnTo>
                  <a:pt x="1316" y="84"/>
                </a:lnTo>
                <a:lnTo>
                  <a:pt x="1316" y="84"/>
                </a:lnTo>
                <a:lnTo>
                  <a:pt x="1317" y="84"/>
                </a:lnTo>
                <a:lnTo>
                  <a:pt x="1317" y="84"/>
                </a:lnTo>
                <a:lnTo>
                  <a:pt x="1318" y="84"/>
                </a:lnTo>
                <a:lnTo>
                  <a:pt x="1318" y="84"/>
                </a:lnTo>
                <a:lnTo>
                  <a:pt x="1319" y="84"/>
                </a:lnTo>
                <a:lnTo>
                  <a:pt x="1319" y="84"/>
                </a:lnTo>
                <a:lnTo>
                  <a:pt x="1320" y="84"/>
                </a:lnTo>
                <a:lnTo>
                  <a:pt x="1320" y="84"/>
                </a:lnTo>
                <a:lnTo>
                  <a:pt x="1321" y="84"/>
                </a:lnTo>
                <a:lnTo>
                  <a:pt x="1321" y="84"/>
                </a:lnTo>
                <a:lnTo>
                  <a:pt x="1376" y="8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397" name="Rectangle 357"/>
          <p:cNvSpPr>
            <a:spLocks noChangeArrowheads="1"/>
          </p:cNvSpPr>
          <p:nvPr/>
        </p:nvSpPr>
        <p:spPr bwMode="auto">
          <a:xfrm>
            <a:off x="2506772" y="2983109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760.58</a:t>
            </a:r>
            <a:endParaRPr lang="en-US" altLang="en-US" sz="1051"/>
          </a:p>
        </p:txBody>
      </p:sp>
      <p:sp>
        <p:nvSpPr>
          <p:cNvPr id="398" name="Rectangle 358"/>
          <p:cNvSpPr>
            <a:spLocks noChangeArrowheads="1"/>
          </p:cNvSpPr>
          <p:nvPr/>
        </p:nvSpPr>
        <p:spPr bwMode="auto">
          <a:xfrm>
            <a:off x="2842059" y="3118872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761.59</a:t>
            </a:r>
            <a:endParaRPr lang="en-US" altLang="en-US" sz="1051"/>
          </a:p>
        </p:txBody>
      </p:sp>
      <p:sp>
        <p:nvSpPr>
          <p:cNvPr id="399" name="Rectangle 359"/>
          <p:cNvSpPr>
            <a:spLocks noChangeArrowheads="1"/>
          </p:cNvSpPr>
          <p:nvPr/>
        </p:nvSpPr>
        <p:spPr bwMode="auto">
          <a:xfrm>
            <a:off x="3178099" y="3236649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762.59</a:t>
            </a:r>
            <a:endParaRPr lang="en-US" altLang="en-US" sz="1051"/>
          </a:p>
        </p:txBody>
      </p:sp>
      <p:sp>
        <p:nvSpPr>
          <p:cNvPr id="400" name="Freeform 360"/>
          <p:cNvSpPr>
            <a:spLocks/>
          </p:cNvSpPr>
          <p:nvPr/>
        </p:nvSpPr>
        <p:spPr bwMode="auto">
          <a:xfrm>
            <a:off x="1710845" y="3426355"/>
            <a:ext cx="3343807" cy="299395"/>
          </a:xfrm>
          <a:custGeom>
            <a:avLst/>
            <a:gdLst>
              <a:gd name="T0" fmla="*/ 79 w 1376"/>
              <a:gd name="T1" fmla="*/ 84 h 84"/>
              <a:gd name="T2" fmla="*/ 84 w 1376"/>
              <a:gd name="T3" fmla="*/ 84 h 84"/>
              <a:gd name="T4" fmla="*/ 90 w 1376"/>
              <a:gd name="T5" fmla="*/ 84 h 84"/>
              <a:gd name="T6" fmla="*/ 95 w 1376"/>
              <a:gd name="T7" fmla="*/ 84 h 84"/>
              <a:gd name="T8" fmla="*/ 215 w 1376"/>
              <a:gd name="T9" fmla="*/ 84 h 84"/>
              <a:gd name="T10" fmla="*/ 221 w 1376"/>
              <a:gd name="T11" fmla="*/ 84 h 84"/>
              <a:gd name="T12" fmla="*/ 298 w 1376"/>
              <a:gd name="T13" fmla="*/ 84 h 84"/>
              <a:gd name="T14" fmla="*/ 303 w 1376"/>
              <a:gd name="T15" fmla="*/ 84 h 84"/>
              <a:gd name="T16" fmla="*/ 309 w 1376"/>
              <a:gd name="T17" fmla="*/ 84 h 84"/>
              <a:gd name="T18" fmla="*/ 314 w 1376"/>
              <a:gd name="T19" fmla="*/ 84 h 84"/>
              <a:gd name="T20" fmla="*/ 320 w 1376"/>
              <a:gd name="T21" fmla="*/ 84 h 84"/>
              <a:gd name="T22" fmla="*/ 325 w 1376"/>
              <a:gd name="T23" fmla="*/ 84 h 84"/>
              <a:gd name="T24" fmla="*/ 331 w 1376"/>
              <a:gd name="T25" fmla="*/ 84 h 84"/>
              <a:gd name="T26" fmla="*/ 336 w 1376"/>
              <a:gd name="T27" fmla="*/ 84 h 84"/>
              <a:gd name="T28" fmla="*/ 342 w 1376"/>
              <a:gd name="T29" fmla="*/ 84 h 84"/>
              <a:gd name="T30" fmla="*/ 347 w 1376"/>
              <a:gd name="T31" fmla="*/ 84 h 84"/>
              <a:gd name="T32" fmla="*/ 353 w 1376"/>
              <a:gd name="T33" fmla="*/ 84 h 84"/>
              <a:gd name="T34" fmla="*/ 358 w 1376"/>
              <a:gd name="T35" fmla="*/ 84 h 84"/>
              <a:gd name="T36" fmla="*/ 364 w 1376"/>
              <a:gd name="T37" fmla="*/ 84 h 84"/>
              <a:gd name="T38" fmla="*/ 369 w 1376"/>
              <a:gd name="T39" fmla="*/ 84 h 84"/>
              <a:gd name="T40" fmla="*/ 375 w 1376"/>
              <a:gd name="T41" fmla="*/ 84 h 84"/>
              <a:gd name="T42" fmla="*/ 380 w 1376"/>
              <a:gd name="T43" fmla="*/ 84 h 84"/>
              <a:gd name="T44" fmla="*/ 386 w 1376"/>
              <a:gd name="T45" fmla="*/ 84 h 84"/>
              <a:gd name="T46" fmla="*/ 391 w 1376"/>
              <a:gd name="T47" fmla="*/ 84 h 84"/>
              <a:gd name="T48" fmla="*/ 463 w 1376"/>
              <a:gd name="T49" fmla="*/ 84 h 84"/>
              <a:gd name="T50" fmla="*/ 469 w 1376"/>
              <a:gd name="T51" fmla="*/ 84 h 84"/>
              <a:gd name="T52" fmla="*/ 474 w 1376"/>
              <a:gd name="T53" fmla="*/ 84 h 84"/>
              <a:gd name="T54" fmla="*/ 480 w 1376"/>
              <a:gd name="T55" fmla="*/ 84 h 84"/>
              <a:gd name="T56" fmla="*/ 485 w 1376"/>
              <a:gd name="T57" fmla="*/ 84 h 84"/>
              <a:gd name="T58" fmla="*/ 491 w 1376"/>
              <a:gd name="T59" fmla="*/ 84 h 84"/>
              <a:gd name="T60" fmla="*/ 496 w 1376"/>
              <a:gd name="T61" fmla="*/ 84 h 84"/>
              <a:gd name="T62" fmla="*/ 502 w 1376"/>
              <a:gd name="T63" fmla="*/ 84 h 84"/>
              <a:gd name="T64" fmla="*/ 507 w 1376"/>
              <a:gd name="T65" fmla="*/ 84 h 84"/>
              <a:gd name="T66" fmla="*/ 513 w 1376"/>
              <a:gd name="T67" fmla="*/ 84 h 84"/>
              <a:gd name="T68" fmla="*/ 525 w 1376"/>
              <a:gd name="T69" fmla="*/ 84 h 84"/>
              <a:gd name="T70" fmla="*/ 616 w 1376"/>
              <a:gd name="T71" fmla="*/ 84 h 84"/>
              <a:gd name="T72" fmla="*/ 622 w 1376"/>
              <a:gd name="T73" fmla="*/ 84 h 84"/>
              <a:gd name="T74" fmla="*/ 627 w 1376"/>
              <a:gd name="T75" fmla="*/ 84 h 84"/>
              <a:gd name="T76" fmla="*/ 633 w 1376"/>
              <a:gd name="T77" fmla="*/ 74 h 84"/>
              <a:gd name="T78" fmla="*/ 638 w 1376"/>
              <a:gd name="T79" fmla="*/ 84 h 84"/>
              <a:gd name="T80" fmla="*/ 644 w 1376"/>
              <a:gd name="T81" fmla="*/ 84 h 84"/>
              <a:gd name="T82" fmla="*/ 649 w 1376"/>
              <a:gd name="T83" fmla="*/ 84 h 84"/>
              <a:gd name="T84" fmla="*/ 657 w 1376"/>
              <a:gd name="T85" fmla="*/ 84 h 84"/>
              <a:gd name="T86" fmla="*/ 687 w 1376"/>
              <a:gd name="T87" fmla="*/ 84 h 84"/>
              <a:gd name="T88" fmla="*/ 768 w 1376"/>
              <a:gd name="T89" fmla="*/ 84 h 84"/>
              <a:gd name="T90" fmla="*/ 773 w 1376"/>
              <a:gd name="T91" fmla="*/ 84 h 84"/>
              <a:gd name="T92" fmla="*/ 779 w 1376"/>
              <a:gd name="T93" fmla="*/ 84 h 84"/>
              <a:gd name="T94" fmla="*/ 786 w 1376"/>
              <a:gd name="T95" fmla="*/ 84 h 84"/>
              <a:gd name="T96" fmla="*/ 837 w 1376"/>
              <a:gd name="T97" fmla="*/ 84 h 84"/>
              <a:gd name="T98" fmla="*/ 843 w 1376"/>
              <a:gd name="T99" fmla="*/ 84 h 84"/>
              <a:gd name="T100" fmla="*/ 905 w 1376"/>
              <a:gd name="T101" fmla="*/ 84 h 84"/>
              <a:gd name="T102" fmla="*/ 911 w 1376"/>
              <a:gd name="T103" fmla="*/ 84 h 84"/>
              <a:gd name="T104" fmla="*/ 916 w 1376"/>
              <a:gd name="T105" fmla="*/ 84 h 84"/>
              <a:gd name="T106" fmla="*/ 922 w 1376"/>
              <a:gd name="T107" fmla="*/ 84 h 84"/>
              <a:gd name="T108" fmla="*/ 1045 w 1376"/>
              <a:gd name="T109" fmla="*/ 84 h 84"/>
              <a:gd name="T110" fmla="*/ 1051 w 1376"/>
              <a:gd name="T111" fmla="*/ 84 h 84"/>
              <a:gd name="T112" fmla="*/ 1180 w 1376"/>
              <a:gd name="T113" fmla="*/ 84 h 84"/>
              <a:gd name="T114" fmla="*/ 1185 w 1376"/>
              <a:gd name="T115" fmla="*/ 84 h 84"/>
              <a:gd name="T116" fmla="*/ 1191 w 1376"/>
              <a:gd name="T117" fmla="*/ 84 h 84"/>
              <a:gd name="T118" fmla="*/ 1255 w 1376"/>
              <a:gd name="T119" fmla="*/ 84 h 84"/>
              <a:gd name="T120" fmla="*/ 1260 w 1376"/>
              <a:gd name="T121" fmla="*/ 84 h 84"/>
              <a:gd name="T122" fmla="*/ 1318 w 1376"/>
              <a:gd name="T123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76" h="84">
                <a:moveTo>
                  <a:pt x="0" y="84"/>
                </a:moveTo>
                <a:lnTo>
                  <a:pt x="75" y="84"/>
                </a:lnTo>
                <a:lnTo>
                  <a:pt x="75" y="84"/>
                </a:lnTo>
                <a:lnTo>
                  <a:pt x="75" y="84"/>
                </a:lnTo>
                <a:lnTo>
                  <a:pt x="76" y="84"/>
                </a:lnTo>
                <a:lnTo>
                  <a:pt x="76" y="84"/>
                </a:lnTo>
                <a:lnTo>
                  <a:pt x="77" y="84"/>
                </a:lnTo>
                <a:lnTo>
                  <a:pt x="77" y="84"/>
                </a:lnTo>
                <a:lnTo>
                  <a:pt x="78" y="84"/>
                </a:lnTo>
                <a:lnTo>
                  <a:pt x="78" y="84"/>
                </a:lnTo>
                <a:lnTo>
                  <a:pt x="79" y="84"/>
                </a:lnTo>
                <a:lnTo>
                  <a:pt x="79" y="84"/>
                </a:lnTo>
                <a:lnTo>
                  <a:pt x="80" y="84"/>
                </a:lnTo>
                <a:lnTo>
                  <a:pt x="80" y="84"/>
                </a:lnTo>
                <a:lnTo>
                  <a:pt x="81" y="84"/>
                </a:lnTo>
                <a:lnTo>
                  <a:pt x="81" y="84"/>
                </a:lnTo>
                <a:lnTo>
                  <a:pt x="82" y="84"/>
                </a:lnTo>
                <a:lnTo>
                  <a:pt x="82" y="84"/>
                </a:lnTo>
                <a:lnTo>
                  <a:pt x="83" y="84"/>
                </a:lnTo>
                <a:lnTo>
                  <a:pt x="83" y="84"/>
                </a:lnTo>
                <a:lnTo>
                  <a:pt x="84" y="84"/>
                </a:lnTo>
                <a:lnTo>
                  <a:pt x="84" y="84"/>
                </a:lnTo>
                <a:lnTo>
                  <a:pt x="85" y="84"/>
                </a:lnTo>
                <a:lnTo>
                  <a:pt x="85" y="84"/>
                </a:lnTo>
                <a:lnTo>
                  <a:pt x="86" y="84"/>
                </a:lnTo>
                <a:lnTo>
                  <a:pt x="86" y="84"/>
                </a:lnTo>
                <a:lnTo>
                  <a:pt x="87" y="84"/>
                </a:lnTo>
                <a:lnTo>
                  <a:pt x="87" y="84"/>
                </a:lnTo>
                <a:lnTo>
                  <a:pt x="88" y="84"/>
                </a:lnTo>
                <a:lnTo>
                  <a:pt x="88" y="84"/>
                </a:lnTo>
                <a:lnTo>
                  <a:pt x="89" y="84"/>
                </a:lnTo>
                <a:lnTo>
                  <a:pt x="89" y="84"/>
                </a:lnTo>
                <a:lnTo>
                  <a:pt x="90" y="84"/>
                </a:lnTo>
                <a:lnTo>
                  <a:pt x="90" y="84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4"/>
                </a:lnTo>
                <a:lnTo>
                  <a:pt x="93" y="84"/>
                </a:lnTo>
                <a:lnTo>
                  <a:pt x="93" y="84"/>
                </a:lnTo>
                <a:lnTo>
                  <a:pt x="94" y="84"/>
                </a:lnTo>
                <a:lnTo>
                  <a:pt x="94" y="84"/>
                </a:lnTo>
                <a:lnTo>
                  <a:pt x="95" y="84"/>
                </a:lnTo>
                <a:lnTo>
                  <a:pt x="95" y="84"/>
                </a:lnTo>
                <a:lnTo>
                  <a:pt x="96" y="84"/>
                </a:lnTo>
                <a:lnTo>
                  <a:pt x="96" y="84"/>
                </a:lnTo>
                <a:lnTo>
                  <a:pt x="97" y="84"/>
                </a:lnTo>
                <a:lnTo>
                  <a:pt x="97" y="84"/>
                </a:lnTo>
                <a:lnTo>
                  <a:pt x="213" y="84"/>
                </a:lnTo>
                <a:lnTo>
                  <a:pt x="213" y="84"/>
                </a:lnTo>
                <a:lnTo>
                  <a:pt x="213" y="84"/>
                </a:lnTo>
                <a:lnTo>
                  <a:pt x="214" y="84"/>
                </a:lnTo>
                <a:lnTo>
                  <a:pt x="214" y="84"/>
                </a:lnTo>
                <a:lnTo>
                  <a:pt x="215" y="84"/>
                </a:lnTo>
                <a:lnTo>
                  <a:pt x="215" y="84"/>
                </a:lnTo>
                <a:lnTo>
                  <a:pt x="216" y="84"/>
                </a:lnTo>
                <a:lnTo>
                  <a:pt x="216" y="84"/>
                </a:lnTo>
                <a:lnTo>
                  <a:pt x="217" y="84"/>
                </a:lnTo>
                <a:lnTo>
                  <a:pt x="217" y="84"/>
                </a:lnTo>
                <a:lnTo>
                  <a:pt x="218" y="84"/>
                </a:lnTo>
                <a:lnTo>
                  <a:pt x="218" y="84"/>
                </a:lnTo>
                <a:lnTo>
                  <a:pt x="219" y="84"/>
                </a:lnTo>
                <a:lnTo>
                  <a:pt x="219" y="84"/>
                </a:lnTo>
                <a:lnTo>
                  <a:pt x="220" y="84"/>
                </a:lnTo>
                <a:lnTo>
                  <a:pt x="220" y="84"/>
                </a:lnTo>
                <a:lnTo>
                  <a:pt x="221" y="84"/>
                </a:lnTo>
                <a:lnTo>
                  <a:pt x="221" y="84"/>
                </a:lnTo>
                <a:lnTo>
                  <a:pt x="294" y="84"/>
                </a:lnTo>
                <a:lnTo>
                  <a:pt x="294" y="84"/>
                </a:lnTo>
                <a:lnTo>
                  <a:pt x="294" y="84"/>
                </a:lnTo>
                <a:lnTo>
                  <a:pt x="295" y="84"/>
                </a:lnTo>
                <a:lnTo>
                  <a:pt x="295" y="84"/>
                </a:lnTo>
                <a:lnTo>
                  <a:pt x="296" y="84"/>
                </a:lnTo>
                <a:lnTo>
                  <a:pt x="296" y="84"/>
                </a:lnTo>
                <a:lnTo>
                  <a:pt x="297" y="84"/>
                </a:lnTo>
                <a:lnTo>
                  <a:pt x="297" y="84"/>
                </a:lnTo>
                <a:lnTo>
                  <a:pt x="298" y="84"/>
                </a:lnTo>
                <a:lnTo>
                  <a:pt x="298" y="84"/>
                </a:lnTo>
                <a:lnTo>
                  <a:pt x="299" y="84"/>
                </a:lnTo>
                <a:lnTo>
                  <a:pt x="299" y="84"/>
                </a:lnTo>
                <a:lnTo>
                  <a:pt x="300" y="84"/>
                </a:lnTo>
                <a:lnTo>
                  <a:pt x="300" y="84"/>
                </a:lnTo>
                <a:lnTo>
                  <a:pt x="301" y="84"/>
                </a:lnTo>
                <a:lnTo>
                  <a:pt x="301" y="84"/>
                </a:lnTo>
                <a:lnTo>
                  <a:pt x="302" y="84"/>
                </a:lnTo>
                <a:lnTo>
                  <a:pt x="302" y="84"/>
                </a:lnTo>
                <a:lnTo>
                  <a:pt x="303" y="84"/>
                </a:lnTo>
                <a:lnTo>
                  <a:pt x="303" y="84"/>
                </a:lnTo>
                <a:lnTo>
                  <a:pt x="304" y="84"/>
                </a:lnTo>
                <a:lnTo>
                  <a:pt x="304" y="84"/>
                </a:lnTo>
                <a:lnTo>
                  <a:pt x="305" y="84"/>
                </a:lnTo>
                <a:lnTo>
                  <a:pt x="305" y="84"/>
                </a:lnTo>
                <a:lnTo>
                  <a:pt x="306" y="84"/>
                </a:lnTo>
                <a:lnTo>
                  <a:pt x="306" y="84"/>
                </a:lnTo>
                <a:lnTo>
                  <a:pt x="307" y="84"/>
                </a:lnTo>
                <a:lnTo>
                  <a:pt x="307" y="84"/>
                </a:lnTo>
                <a:lnTo>
                  <a:pt x="308" y="84"/>
                </a:lnTo>
                <a:lnTo>
                  <a:pt x="308" y="84"/>
                </a:lnTo>
                <a:lnTo>
                  <a:pt x="309" y="84"/>
                </a:lnTo>
                <a:lnTo>
                  <a:pt x="309" y="84"/>
                </a:lnTo>
                <a:lnTo>
                  <a:pt x="310" y="84"/>
                </a:lnTo>
                <a:lnTo>
                  <a:pt x="310" y="84"/>
                </a:lnTo>
                <a:lnTo>
                  <a:pt x="311" y="84"/>
                </a:lnTo>
                <a:lnTo>
                  <a:pt x="311" y="84"/>
                </a:lnTo>
                <a:lnTo>
                  <a:pt x="312" y="84"/>
                </a:lnTo>
                <a:lnTo>
                  <a:pt x="312" y="84"/>
                </a:lnTo>
                <a:lnTo>
                  <a:pt x="313" y="84"/>
                </a:lnTo>
                <a:lnTo>
                  <a:pt x="313" y="84"/>
                </a:lnTo>
                <a:lnTo>
                  <a:pt x="314" y="84"/>
                </a:lnTo>
                <a:lnTo>
                  <a:pt x="314" y="84"/>
                </a:lnTo>
                <a:lnTo>
                  <a:pt x="315" y="84"/>
                </a:lnTo>
                <a:lnTo>
                  <a:pt x="315" y="84"/>
                </a:lnTo>
                <a:lnTo>
                  <a:pt x="316" y="84"/>
                </a:lnTo>
                <a:lnTo>
                  <a:pt x="316" y="84"/>
                </a:lnTo>
                <a:lnTo>
                  <a:pt x="317" y="84"/>
                </a:lnTo>
                <a:lnTo>
                  <a:pt x="317" y="84"/>
                </a:lnTo>
                <a:lnTo>
                  <a:pt x="318" y="84"/>
                </a:lnTo>
                <a:lnTo>
                  <a:pt x="318" y="84"/>
                </a:lnTo>
                <a:lnTo>
                  <a:pt x="319" y="84"/>
                </a:lnTo>
                <a:lnTo>
                  <a:pt x="319" y="84"/>
                </a:lnTo>
                <a:lnTo>
                  <a:pt x="320" y="84"/>
                </a:lnTo>
                <a:lnTo>
                  <a:pt x="320" y="84"/>
                </a:lnTo>
                <a:lnTo>
                  <a:pt x="321" y="84"/>
                </a:lnTo>
                <a:lnTo>
                  <a:pt x="321" y="84"/>
                </a:lnTo>
                <a:lnTo>
                  <a:pt x="322" y="84"/>
                </a:lnTo>
                <a:lnTo>
                  <a:pt x="322" y="84"/>
                </a:lnTo>
                <a:lnTo>
                  <a:pt x="323" y="84"/>
                </a:lnTo>
                <a:lnTo>
                  <a:pt x="323" y="84"/>
                </a:lnTo>
                <a:lnTo>
                  <a:pt x="324" y="84"/>
                </a:lnTo>
                <a:lnTo>
                  <a:pt x="324" y="84"/>
                </a:lnTo>
                <a:lnTo>
                  <a:pt x="325" y="84"/>
                </a:lnTo>
                <a:lnTo>
                  <a:pt x="325" y="84"/>
                </a:lnTo>
                <a:lnTo>
                  <a:pt x="326" y="84"/>
                </a:lnTo>
                <a:lnTo>
                  <a:pt x="326" y="84"/>
                </a:lnTo>
                <a:lnTo>
                  <a:pt x="327" y="84"/>
                </a:lnTo>
                <a:lnTo>
                  <a:pt x="327" y="84"/>
                </a:lnTo>
                <a:lnTo>
                  <a:pt x="328" y="84"/>
                </a:lnTo>
                <a:lnTo>
                  <a:pt x="328" y="84"/>
                </a:lnTo>
                <a:lnTo>
                  <a:pt x="329" y="84"/>
                </a:lnTo>
                <a:lnTo>
                  <a:pt x="329" y="84"/>
                </a:lnTo>
                <a:lnTo>
                  <a:pt x="330" y="84"/>
                </a:lnTo>
                <a:lnTo>
                  <a:pt x="330" y="84"/>
                </a:lnTo>
                <a:lnTo>
                  <a:pt x="331" y="84"/>
                </a:lnTo>
                <a:lnTo>
                  <a:pt x="331" y="84"/>
                </a:lnTo>
                <a:lnTo>
                  <a:pt x="332" y="84"/>
                </a:lnTo>
                <a:lnTo>
                  <a:pt x="332" y="84"/>
                </a:lnTo>
                <a:lnTo>
                  <a:pt x="333" y="84"/>
                </a:lnTo>
                <a:lnTo>
                  <a:pt x="333" y="84"/>
                </a:lnTo>
                <a:lnTo>
                  <a:pt x="334" y="84"/>
                </a:lnTo>
                <a:lnTo>
                  <a:pt x="334" y="84"/>
                </a:lnTo>
                <a:lnTo>
                  <a:pt x="335" y="84"/>
                </a:lnTo>
                <a:lnTo>
                  <a:pt x="335" y="84"/>
                </a:lnTo>
                <a:lnTo>
                  <a:pt x="336" y="84"/>
                </a:lnTo>
                <a:lnTo>
                  <a:pt x="336" y="84"/>
                </a:lnTo>
                <a:lnTo>
                  <a:pt x="337" y="84"/>
                </a:lnTo>
                <a:lnTo>
                  <a:pt x="337" y="84"/>
                </a:lnTo>
                <a:lnTo>
                  <a:pt x="338" y="84"/>
                </a:lnTo>
                <a:lnTo>
                  <a:pt x="338" y="84"/>
                </a:lnTo>
                <a:lnTo>
                  <a:pt x="339" y="84"/>
                </a:lnTo>
                <a:lnTo>
                  <a:pt x="339" y="84"/>
                </a:lnTo>
                <a:lnTo>
                  <a:pt x="340" y="84"/>
                </a:lnTo>
                <a:lnTo>
                  <a:pt x="340" y="84"/>
                </a:lnTo>
                <a:lnTo>
                  <a:pt x="341" y="84"/>
                </a:lnTo>
                <a:lnTo>
                  <a:pt x="341" y="84"/>
                </a:lnTo>
                <a:lnTo>
                  <a:pt x="342" y="84"/>
                </a:lnTo>
                <a:lnTo>
                  <a:pt x="342" y="84"/>
                </a:lnTo>
                <a:lnTo>
                  <a:pt x="343" y="84"/>
                </a:lnTo>
                <a:lnTo>
                  <a:pt x="343" y="84"/>
                </a:lnTo>
                <a:lnTo>
                  <a:pt x="344" y="84"/>
                </a:lnTo>
                <a:lnTo>
                  <a:pt x="344" y="84"/>
                </a:lnTo>
                <a:lnTo>
                  <a:pt x="345" y="84"/>
                </a:lnTo>
                <a:lnTo>
                  <a:pt x="345" y="84"/>
                </a:lnTo>
                <a:lnTo>
                  <a:pt x="346" y="84"/>
                </a:lnTo>
                <a:lnTo>
                  <a:pt x="346" y="84"/>
                </a:lnTo>
                <a:lnTo>
                  <a:pt x="347" y="84"/>
                </a:lnTo>
                <a:lnTo>
                  <a:pt x="347" y="84"/>
                </a:lnTo>
                <a:lnTo>
                  <a:pt x="348" y="84"/>
                </a:lnTo>
                <a:lnTo>
                  <a:pt x="348" y="84"/>
                </a:lnTo>
                <a:lnTo>
                  <a:pt x="349" y="84"/>
                </a:lnTo>
                <a:lnTo>
                  <a:pt x="349" y="84"/>
                </a:lnTo>
                <a:lnTo>
                  <a:pt x="350" y="84"/>
                </a:lnTo>
                <a:lnTo>
                  <a:pt x="350" y="84"/>
                </a:lnTo>
                <a:lnTo>
                  <a:pt x="351" y="84"/>
                </a:lnTo>
                <a:lnTo>
                  <a:pt x="351" y="84"/>
                </a:lnTo>
                <a:lnTo>
                  <a:pt x="352" y="84"/>
                </a:lnTo>
                <a:lnTo>
                  <a:pt x="352" y="84"/>
                </a:lnTo>
                <a:lnTo>
                  <a:pt x="353" y="84"/>
                </a:lnTo>
                <a:lnTo>
                  <a:pt x="353" y="83"/>
                </a:lnTo>
                <a:lnTo>
                  <a:pt x="354" y="70"/>
                </a:lnTo>
                <a:lnTo>
                  <a:pt x="354" y="41"/>
                </a:lnTo>
                <a:lnTo>
                  <a:pt x="355" y="10"/>
                </a:lnTo>
                <a:lnTo>
                  <a:pt x="355" y="0"/>
                </a:lnTo>
                <a:lnTo>
                  <a:pt x="356" y="20"/>
                </a:lnTo>
                <a:lnTo>
                  <a:pt x="356" y="53"/>
                </a:lnTo>
                <a:lnTo>
                  <a:pt x="357" y="76"/>
                </a:lnTo>
                <a:lnTo>
                  <a:pt x="357" y="83"/>
                </a:lnTo>
                <a:lnTo>
                  <a:pt x="358" y="84"/>
                </a:lnTo>
                <a:lnTo>
                  <a:pt x="358" y="84"/>
                </a:lnTo>
                <a:lnTo>
                  <a:pt x="359" y="84"/>
                </a:lnTo>
                <a:lnTo>
                  <a:pt x="359" y="84"/>
                </a:lnTo>
                <a:lnTo>
                  <a:pt x="360" y="84"/>
                </a:lnTo>
                <a:lnTo>
                  <a:pt x="360" y="84"/>
                </a:lnTo>
                <a:lnTo>
                  <a:pt x="361" y="84"/>
                </a:lnTo>
                <a:lnTo>
                  <a:pt x="361" y="84"/>
                </a:lnTo>
                <a:lnTo>
                  <a:pt x="362" y="84"/>
                </a:lnTo>
                <a:lnTo>
                  <a:pt x="362" y="84"/>
                </a:lnTo>
                <a:lnTo>
                  <a:pt x="363" y="84"/>
                </a:lnTo>
                <a:lnTo>
                  <a:pt x="363" y="84"/>
                </a:lnTo>
                <a:lnTo>
                  <a:pt x="364" y="84"/>
                </a:lnTo>
                <a:lnTo>
                  <a:pt x="364" y="84"/>
                </a:lnTo>
                <a:lnTo>
                  <a:pt x="365" y="84"/>
                </a:lnTo>
                <a:lnTo>
                  <a:pt x="365" y="84"/>
                </a:lnTo>
                <a:lnTo>
                  <a:pt x="366" y="84"/>
                </a:lnTo>
                <a:lnTo>
                  <a:pt x="366" y="84"/>
                </a:lnTo>
                <a:lnTo>
                  <a:pt x="367" y="84"/>
                </a:lnTo>
                <a:lnTo>
                  <a:pt x="367" y="84"/>
                </a:lnTo>
                <a:lnTo>
                  <a:pt x="368" y="84"/>
                </a:lnTo>
                <a:lnTo>
                  <a:pt x="368" y="84"/>
                </a:lnTo>
                <a:lnTo>
                  <a:pt x="369" y="84"/>
                </a:lnTo>
                <a:lnTo>
                  <a:pt x="369" y="84"/>
                </a:lnTo>
                <a:lnTo>
                  <a:pt x="370" y="84"/>
                </a:lnTo>
                <a:lnTo>
                  <a:pt x="370" y="84"/>
                </a:lnTo>
                <a:lnTo>
                  <a:pt x="371" y="84"/>
                </a:lnTo>
                <a:lnTo>
                  <a:pt x="371" y="84"/>
                </a:lnTo>
                <a:lnTo>
                  <a:pt x="372" y="84"/>
                </a:lnTo>
                <a:lnTo>
                  <a:pt x="372" y="84"/>
                </a:lnTo>
                <a:lnTo>
                  <a:pt x="373" y="84"/>
                </a:lnTo>
                <a:lnTo>
                  <a:pt x="373" y="84"/>
                </a:lnTo>
                <a:lnTo>
                  <a:pt x="374" y="84"/>
                </a:lnTo>
                <a:lnTo>
                  <a:pt x="374" y="84"/>
                </a:lnTo>
                <a:lnTo>
                  <a:pt x="375" y="84"/>
                </a:lnTo>
                <a:lnTo>
                  <a:pt x="375" y="84"/>
                </a:lnTo>
                <a:lnTo>
                  <a:pt x="376" y="84"/>
                </a:lnTo>
                <a:lnTo>
                  <a:pt x="376" y="84"/>
                </a:lnTo>
                <a:lnTo>
                  <a:pt x="377" y="84"/>
                </a:lnTo>
                <a:lnTo>
                  <a:pt x="377" y="84"/>
                </a:lnTo>
                <a:lnTo>
                  <a:pt x="378" y="84"/>
                </a:lnTo>
                <a:lnTo>
                  <a:pt x="378" y="84"/>
                </a:lnTo>
                <a:lnTo>
                  <a:pt x="379" y="84"/>
                </a:lnTo>
                <a:lnTo>
                  <a:pt x="379" y="84"/>
                </a:lnTo>
                <a:lnTo>
                  <a:pt x="380" y="84"/>
                </a:lnTo>
                <a:lnTo>
                  <a:pt x="380" y="84"/>
                </a:lnTo>
                <a:lnTo>
                  <a:pt x="381" y="84"/>
                </a:lnTo>
                <a:lnTo>
                  <a:pt x="381" y="84"/>
                </a:lnTo>
                <a:lnTo>
                  <a:pt x="382" y="84"/>
                </a:lnTo>
                <a:lnTo>
                  <a:pt x="382" y="84"/>
                </a:lnTo>
                <a:lnTo>
                  <a:pt x="383" y="84"/>
                </a:lnTo>
                <a:lnTo>
                  <a:pt x="383" y="84"/>
                </a:lnTo>
                <a:lnTo>
                  <a:pt x="384" y="84"/>
                </a:lnTo>
                <a:lnTo>
                  <a:pt x="384" y="84"/>
                </a:lnTo>
                <a:lnTo>
                  <a:pt x="385" y="84"/>
                </a:lnTo>
                <a:lnTo>
                  <a:pt x="385" y="84"/>
                </a:lnTo>
                <a:lnTo>
                  <a:pt x="386" y="84"/>
                </a:lnTo>
                <a:lnTo>
                  <a:pt x="386" y="84"/>
                </a:lnTo>
                <a:lnTo>
                  <a:pt x="387" y="84"/>
                </a:lnTo>
                <a:lnTo>
                  <a:pt x="387" y="84"/>
                </a:lnTo>
                <a:lnTo>
                  <a:pt x="388" y="84"/>
                </a:lnTo>
                <a:lnTo>
                  <a:pt x="388" y="84"/>
                </a:lnTo>
                <a:lnTo>
                  <a:pt x="389" y="84"/>
                </a:lnTo>
                <a:lnTo>
                  <a:pt x="389" y="84"/>
                </a:lnTo>
                <a:lnTo>
                  <a:pt x="390" y="84"/>
                </a:lnTo>
                <a:lnTo>
                  <a:pt x="390" y="84"/>
                </a:lnTo>
                <a:lnTo>
                  <a:pt x="391" y="84"/>
                </a:lnTo>
                <a:lnTo>
                  <a:pt x="391" y="84"/>
                </a:lnTo>
                <a:lnTo>
                  <a:pt x="392" y="84"/>
                </a:lnTo>
                <a:lnTo>
                  <a:pt x="392" y="84"/>
                </a:lnTo>
                <a:lnTo>
                  <a:pt x="393" y="84"/>
                </a:lnTo>
                <a:lnTo>
                  <a:pt x="393" y="84"/>
                </a:lnTo>
                <a:lnTo>
                  <a:pt x="394" y="84"/>
                </a:lnTo>
                <a:lnTo>
                  <a:pt x="394" y="84"/>
                </a:lnTo>
                <a:lnTo>
                  <a:pt x="462" y="84"/>
                </a:lnTo>
                <a:lnTo>
                  <a:pt x="462" y="84"/>
                </a:lnTo>
                <a:lnTo>
                  <a:pt x="462" y="84"/>
                </a:lnTo>
                <a:lnTo>
                  <a:pt x="463" y="84"/>
                </a:lnTo>
                <a:lnTo>
                  <a:pt x="463" y="84"/>
                </a:lnTo>
                <a:lnTo>
                  <a:pt x="464" y="84"/>
                </a:lnTo>
                <a:lnTo>
                  <a:pt x="464" y="84"/>
                </a:lnTo>
                <a:lnTo>
                  <a:pt x="465" y="84"/>
                </a:lnTo>
                <a:lnTo>
                  <a:pt x="465" y="84"/>
                </a:lnTo>
                <a:lnTo>
                  <a:pt x="466" y="84"/>
                </a:lnTo>
                <a:lnTo>
                  <a:pt x="466" y="84"/>
                </a:lnTo>
                <a:lnTo>
                  <a:pt x="467" y="84"/>
                </a:lnTo>
                <a:lnTo>
                  <a:pt x="467" y="84"/>
                </a:lnTo>
                <a:lnTo>
                  <a:pt x="468" y="84"/>
                </a:lnTo>
                <a:lnTo>
                  <a:pt x="468" y="84"/>
                </a:lnTo>
                <a:lnTo>
                  <a:pt x="469" y="84"/>
                </a:lnTo>
                <a:lnTo>
                  <a:pt x="469" y="84"/>
                </a:lnTo>
                <a:lnTo>
                  <a:pt x="470" y="84"/>
                </a:lnTo>
                <a:lnTo>
                  <a:pt x="470" y="84"/>
                </a:lnTo>
                <a:lnTo>
                  <a:pt x="471" y="84"/>
                </a:lnTo>
                <a:lnTo>
                  <a:pt x="471" y="84"/>
                </a:lnTo>
                <a:lnTo>
                  <a:pt x="472" y="84"/>
                </a:lnTo>
                <a:lnTo>
                  <a:pt x="472" y="84"/>
                </a:lnTo>
                <a:lnTo>
                  <a:pt x="473" y="84"/>
                </a:lnTo>
                <a:lnTo>
                  <a:pt x="473" y="84"/>
                </a:lnTo>
                <a:lnTo>
                  <a:pt x="474" y="84"/>
                </a:lnTo>
                <a:lnTo>
                  <a:pt x="474" y="84"/>
                </a:lnTo>
                <a:lnTo>
                  <a:pt x="475" y="84"/>
                </a:lnTo>
                <a:lnTo>
                  <a:pt x="475" y="84"/>
                </a:lnTo>
                <a:lnTo>
                  <a:pt x="476" y="84"/>
                </a:lnTo>
                <a:lnTo>
                  <a:pt x="476" y="84"/>
                </a:lnTo>
                <a:lnTo>
                  <a:pt x="477" y="84"/>
                </a:lnTo>
                <a:lnTo>
                  <a:pt x="477" y="84"/>
                </a:lnTo>
                <a:lnTo>
                  <a:pt x="478" y="84"/>
                </a:lnTo>
                <a:lnTo>
                  <a:pt x="478" y="84"/>
                </a:lnTo>
                <a:lnTo>
                  <a:pt x="479" y="84"/>
                </a:lnTo>
                <a:lnTo>
                  <a:pt x="479" y="84"/>
                </a:lnTo>
                <a:lnTo>
                  <a:pt x="480" y="84"/>
                </a:lnTo>
                <a:lnTo>
                  <a:pt x="480" y="84"/>
                </a:lnTo>
                <a:lnTo>
                  <a:pt x="481" y="84"/>
                </a:lnTo>
                <a:lnTo>
                  <a:pt x="481" y="84"/>
                </a:lnTo>
                <a:lnTo>
                  <a:pt x="482" y="84"/>
                </a:lnTo>
                <a:lnTo>
                  <a:pt x="482" y="84"/>
                </a:lnTo>
                <a:lnTo>
                  <a:pt x="483" y="84"/>
                </a:lnTo>
                <a:lnTo>
                  <a:pt x="483" y="84"/>
                </a:lnTo>
                <a:lnTo>
                  <a:pt x="484" y="84"/>
                </a:lnTo>
                <a:lnTo>
                  <a:pt x="484" y="84"/>
                </a:lnTo>
                <a:lnTo>
                  <a:pt x="485" y="84"/>
                </a:lnTo>
                <a:lnTo>
                  <a:pt x="485" y="84"/>
                </a:lnTo>
                <a:lnTo>
                  <a:pt x="486" y="84"/>
                </a:lnTo>
                <a:lnTo>
                  <a:pt x="486" y="84"/>
                </a:lnTo>
                <a:lnTo>
                  <a:pt x="487" y="84"/>
                </a:lnTo>
                <a:lnTo>
                  <a:pt x="487" y="84"/>
                </a:lnTo>
                <a:lnTo>
                  <a:pt x="488" y="84"/>
                </a:lnTo>
                <a:lnTo>
                  <a:pt x="488" y="84"/>
                </a:lnTo>
                <a:lnTo>
                  <a:pt x="489" y="84"/>
                </a:lnTo>
                <a:lnTo>
                  <a:pt x="489" y="84"/>
                </a:lnTo>
                <a:lnTo>
                  <a:pt x="490" y="84"/>
                </a:lnTo>
                <a:lnTo>
                  <a:pt x="490" y="84"/>
                </a:lnTo>
                <a:lnTo>
                  <a:pt x="491" y="84"/>
                </a:lnTo>
                <a:lnTo>
                  <a:pt x="491" y="84"/>
                </a:lnTo>
                <a:lnTo>
                  <a:pt x="492" y="77"/>
                </a:lnTo>
                <a:lnTo>
                  <a:pt x="492" y="56"/>
                </a:lnTo>
                <a:lnTo>
                  <a:pt x="493" y="30"/>
                </a:lnTo>
                <a:lnTo>
                  <a:pt x="493" y="17"/>
                </a:lnTo>
                <a:lnTo>
                  <a:pt x="494" y="28"/>
                </a:lnTo>
                <a:lnTo>
                  <a:pt x="494" y="54"/>
                </a:lnTo>
                <a:lnTo>
                  <a:pt x="495" y="75"/>
                </a:lnTo>
                <a:lnTo>
                  <a:pt x="495" y="83"/>
                </a:lnTo>
                <a:lnTo>
                  <a:pt x="496" y="84"/>
                </a:lnTo>
                <a:lnTo>
                  <a:pt x="496" y="84"/>
                </a:lnTo>
                <a:lnTo>
                  <a:pt x="497" y="84"/>
                </a:lnTo>
                <a:lnTo>
                  <a:pt x="497" y="84"/>
                </a:lnTo>
                <a:lnTo>
                  <a:pt x="498" y="84"/>
                </a:lnTo>
                <a:lnTo>
                  <a:pt x="498" y="84"/>
                </a:lnTo>
                <a:lnTo>
                  <a:pt x="499" y="84"/>
                </a:lnTo>
                <a:lnTo>
                  <a:pt x="499" y="84"/>
                </a:lnTo>
                <a:lnTo>
                  <a:pt x="500" y="84"/>
                </a:lnTo>
                <a:lnTo>
                  <a:pt x="500" y="84"/>
                </a:lnTo>
                <a:lnTo>
                  <a:pt x="501" y="84"/>
                </a:lnTo>
                <a:lnTo>
                  <a:pt x="501" y="84"/>
                </a:lnTo>
                <a:lnTo>
                  <a:pt x="502" y="84"/>
                </a:lnTo>
                <a:lnTo>
                  <a:pt x="502" y="84"/>
                </a:lnTo>
                <a:lnTo>
                  <a:pt x="503" y="84"/>
                </a:lnTo>
                <a:lnTo>
                  <a:pt x="503" y="84"/>
                </a:lnTo>
                <a:lnTo>
                  <a:pt x="504" y="84"/>
                </a:lnTo>
                <a:lnTo>
                  <a:pt x="504" y="84"/>
                </a:lnTo>
                <a:lnTo>
                  <a:pt x="505" y="84"/>
                </a:lnTo>
                <a:lnTo>
                  <a:pt x="505" y="84"/>
                </a:lnTo>
                <a:lnTo>
                  <a:pt x="506" y="84"/>
                </a:lnTo>
                <a:lnTo>
                  <a:pt x="506" y="84"/>
                </a:lnTo>
                <a:lnTo>
                  <a:pt x="507" y="84"/>
                </a:lnTo>
                <a:lnTo>
                  <a:pt x="507" y="84"/>
                </a:lnTo>
                <a:lnTo>
                  <a:pt x="508" y="84"/>
                </a:lnTo>
                <a:lnTo>
                  <a:pt x="508" y="84"/>
                </a:lnTo>
                <a:lnTo>
                  <a:pt x="509" y="84"/>
                </a:lnTo>
                <a:lnTo>
                  <a:pt x="509" y="84"/>
                </a:lnTo>
                <a:lnTo>
                  <a:pt x="510" y="84"/>
                </a:lnTo>
                <a:lnTo>
                  <a:pt x="510" y="84"/>
                </a:lnTo>
                <a:lnTo>
                  <a:pt x="511" y="84"/>
                </a:lnTo>
                <a:lnTo>
                  <a:pt x="511" y="84"/>
                </a:lnTo>
                <a:lnTo>
                  <a:pt x="512" y="84"/>
                </a:lnTo>
                <a:lnTo>
                  <a:pt x="512" y="84"/>
                </a:lnTo>
                <a:lnTo>
                  <a:pt x="513" y="84"/>
                </a:lnTo>
                <a:lnTo>
                  <a:pt x="513" y="84"/>
                </a:lnTo>
                <a:lnTo>
                  <a:pt x="514" y="84"/>
                </a:lnTo>
                <a:lnTo>
                  <a:pt x="514" y="84"/>
                </a:lnTo>
                <a:lnTo>
                  <a:pt x="522" y="84"/>
                </a:lnTo>
                <a:lnTo>
                  <a:pt x="522" y="84"/>
                </a:lnTo>
                <a:lnTo>
                  <a:pt x="522" y="84"/>
                </a:lnTo>
                <a:lnTo>
                  <a:pt x="523" y="84"/>
                </a:lnTo>
                <a:lnTo>
                  <a:pt x="523" y="84"/>
                </a:lnTo>
                <a:lnTo>
                  <a:pt x="524" y="84"/>
                </a:lnTo>
                <a:lnTo>
                  <a:pt x="524" y="84"/>
                </a:lnTo>
                <a:lnTo>
                  <a:pt x="525" y="84"/>
                </a:lnTo>
                <a:lnTo>
                  <a:pt x="525" y="84"/>
                </a:lnTo>
                <a:lnTo>
                  <a:pt x="526" y="84"/>
                </a:lnTo>
                <a:lnTo>
                  <a:pt x="526" y="84"/>
                </a:lnTo>
                <a:lnTo>
                  <a:pt x="527" y="84"/>
                </a:lnTo>
                <a:lnTo>
                  <a:pt x="527" y="84"/>
                </a:lnTo>
                <a:lnTo>
                  <a:pt x="528" y="84"/>
                </a:lnTo>
                <a:lnTo>
                  <a:pt x="615" y="84"/>
                </a:lnTo>
                <a:lnTo>
                  <a:pt x="615" y="84"/>
                </a:lnTo>
                <a:lnTo>
                  <a:pt x="615" y="84"/>
                </a:lnTo>
                <a:lnTo>
                  <a:pt x="616" y="84"/>
                </a:lnTo>
                <a:lnTo>
                  <a:pt x="616" y="84"/>
                </a:lnTo>
                <a:lnTo>
                  <a:pt x="617" y="84"/>
                </a:lnTo>
                <a:lnTo>
                  <a:pt x="617" y="84"/>
                </a:lnTo>
                <a:lnTo>
                  <a:pt x="618" y="84"/>
                </a:lnTo>
                <a:lnTo>
                  <a:pt x="618" y="84"/>
                </a:lnTo>
                <a:lnTo>
                  <a:pt x="619" y="84"/>
                </a:lnTo>
                <a:lnTo>
                  <a:pt x="619" y="84"/>
                </a:lnTo>
                <a:lnTo>
                  <a:pt x="620" y="84"/>
                </a:lnTo>
                <a:lnTo>
                  <a:pt x="620" y="84"/>
                </a:lnTo>
                <a:lnTo>
                  <a:pt x="621" y="84"/>
                </a:lnTo>
                <a:lnTo>
                  <a:pt x="621" y="84"/>
                </a:lnTo>
                <a:lnTo>
                  <a:pt x="622" y="84"/>
                </a:lnTo>
                <a:lnTo>
                  <a:pt x="622" y="84"/>
                </a:lnTo>
                <a:lnTo>
                  <a:pt x="623" y="84"/>
                </a:lnTo>
                <a:lnTo>
                  <a:pt x="623" y="84"/>
                </a:lnTo>
                <a:lnTo>
                  <a:pt x="624" y="84"/>
                </a:lnTo>
                <a:lnTo>
                  <a:pt x="624" y="84"/>
                </a:lnTo>
                <a:lnTo>
                  <a:pt x="625" y="84"/>
                </a:lnTo>
                <a:lnTo>
                  <a:pt x="625" y="84"/>
                </a:lnTo>
                <a:lnTo>
                  <a:pt x="626" y="84"/>
                </a:lnTo>
                <a:lnTo>
                  <a:pt x="626" y="84"/>
                </a:lnTo>
                <a:lnTo>
                  <a:pt x="627" y="84"/>
                </a:lnTo>
                <a:lnTo>
                  <a:pt x="627" y="84"/>
                </a:lnTo>
                <a:lnTo>
                  <a:pt x="628" y="84"/>
                </a:lnTo>
                <a:lnTo>
                  <a:pt x="628" y="84"/>
                </a:lnTo>
                <a:lnTo>
                  <a:pt x="629" y="84"/>
                </a:lnTo>
                <a:lnTo>
                  <a:pt x="629" y="84"/>
                </a:lnTo>
                <a:lnTo>
                  <a:pt x="630" y="84"/>
                </a:lnTo>
                <a:lnTo>
                  <a:pt x="630" y="79"/>
                </a:lnTo>
                <a:lnTo>
                  <a:pt x="631" y="69"/>
                </a:lnTo>
                <a:lnTo>
                  <a:pt x="631" y="58"/>
                </a:lnTo>
                <a:lnTo>
                  <a:pt x="632" y="55"/>
                </a:lnTo>
                <a:lnTo>
                  <a:pt x="632" y="62"/>
                </a:lnTo>
                <a:lnTo>
                  <a:pt x="633" y="74"/>
                </a:lnTo>
                <a:lnTo>
                  <a:pt x="633" y="82"/>
                </a:lnTo>
                <a:lnTo>
                  <a:pt x="634" y="84"/>
                </a:lnTo>
                <a:lnTo>
                  <a:pt x="634" y="84"/>
                </a:lnTo>
                <a:lnTo>
                  <a:pt x="635" y="84"/>
                </a:lnTo>
                <a:lnTo>
                  <a:pt x="635" y="84"/>
                </a:lnTo>
                <a:lnTo>
                  <a:pt x="636" y="84"/>
                </a:lnTo>
                <a:lnTo>
                  <a:pt x="636" y="84"/>
                </a:lnTo>
                <a:lnTo>
                  <a:pt x="637" y="84"/>
                </a:lnTo>
                <a:lnTo>
                  <a:pt x="637" y="84"/>
                </a:lnTo>
                <a:lnTo>
                  <a:pt x="638" y="84"/>
                </a:lnTo>
                <a:lnTo>
                  <a:pt x="638" y="84"/>
                </a:lnTo>
                <a:lnTo>
                  <a:pt x="639" y="84"/>
                </a:lnTo>
                <a:lnTo>
                  <a:pt x="639" y="84"/>
                </a:lnTo>
                <a:lnTo>
                  <a:pt x="640" y="84"/>
                </a:lnTo>
                <a:lnTo>
                  <a:pt x="640" y="84"/>
                </a:lnTo>
                <a:lnTo>
                  <a:pt x="641" y="84"/>
                </a:lnTo>
                <a:lnTo>
                  <a:pt x="641" y="84"/>
                </a:lnTo>
                <a:lnTo>
                  <a:pt x="642" y="84"/>
                </a:lnTo>
                <a:lnTo>
                  <a:pt x="642" y="84"/>
                </a:lnTo>
                <a:lnTo>
                  <a:pt x="643" y="84"/>
                </a:lnTo>
                <a:lnTo>
                  <a:pt x="643" y="84"/>
                </a:lnTo>
                <a:lnTo>
                  <a:pt x="644" y="84"/>
                </a:lnTo>
                <a:lnTo>
                  <a:pt x="644" y="84"/>
                </a:lnTo>
                <a:lnTo>
                  <a:pt x="645" y="84"/>
                </a:lnTo>
                <a:lnTo>
                  <a:pt x="645" y="84"/>
                </a:lnTo>
                <a:lnTo>
                  <a:pt x="646" y="84"/>
                </a:lnTo>
                <a:lnTo>
                  <a:pt x="646" y="84"/>
                </a:lnTo>
                <a:lnTo>
                  <a:pt x="647" y="84"/>
                </a:lnTo>
                <a:lnTo>
                  <a:pt x="647" y="84"/>
                </a:lnTo>
                <a:lnTo>
                  <a:pt x="648" y="84"/>
                </a:lnTo>
                <a:lnTo>
                  <a:pt x="648" y="84"/>
                </a:lnTo>
                <a:lnTo>
                  <a:pt x="649" y="84"/>
                </a:lnTo>
                <a:lnTo>
                  <a:pt x="649" y="84"/>
                </a:lnTo>
                <a:lnTo>
                  <a:pt x="650" y="84"/>
                </a:lnTo>
                <a:lnTo>
                  <a:pt x="650" y="84"/>
                </a:lnTo>
                <a:lnTo>
                  <a:pt x="651" y="84"/>
                </a:lnTo>
                <a:lnTo>
                  <a:pt x="654" y="84"/>
                </a:lnTo>
                <a:lnTo>
                  <a:pt x="654" y="84"/>
                </a:lnTo>
                <a:lnTo>
                  <a:pt x="654" y="84"/>
                </a:lnTo>
                <a:lnTo>
                  <a:pt x="655" y="84"/>
                </a:lnTo>
                <a:lnTo>
                  <a:pt x="655" y="84"/>
                </a:lnTo>
                <a:lnTo>
                  <a:pt x="656" y="84"/>
                </a:lnTo>
                <a:lnTo>
                  <a:pt x="656" y="84"/>
                </a:lnTo>
                <a:lnTo>
                  <a:pt x="657" y="84"/>
                </a:lnTo>
                <a:lnTo>
                  <a:pt x="657" y="84"/>
                </a:lnTo>
                <a:lnTo>
                  <a:pt x="658" y="84"/>
                </a:lnTo>
                <a:lnTo>
                  <a:pt x="658" y="84"/>
                </a:lnTo>
                <a:lnTo>
                  <a:pt x="683" y="84"/>
                </a:lnTo>
                <a:lnTo>
                  <a:pt x="684" y="84"/>
                </a:lnTo>
                <a:lnTo>
                  <a:pt x="684" y="84"/>
                </a:lnTo>
                <a:lnTo>
                  <a:pt x="685" y="84"/>
                </a:lnTo>
                <a:lnTo>
                  <a:pt x="685" y="84"/>
                </a:lnTo>
                <a:lnTo>
                  <a:pt x="686" y="84"/>
                </a:lnTo>
                <a:lnTo>
                  <a:pt x="686" y="84"/>
                </a:lnTo>
                <a:lnTo>
                  <a:pt x="687" y="84"/>
                </a:lnTo>
                <a:lnTo>
                  <a:pt x="687" y="84"/>
                </a:lnTo>
                <a:lnTo>
                  <a:pt x="688" y="84"/>
                </a:lnTo>
                <a:lnTo>
                  <a:pt x="688" y="84"/>
                </a:lnTo>
                <a:lnTo>
                  <a:pt x="765" y="84"/>
                </a:lnTo>
                <a:lnTo>
                  <a:pt x="765" y="84"/>
                </a:lnTo>
                <a:lnTo>
                  <a:pt x="765" y="84"/>
                </a:lnTo>
                <a:lnTo>
                  <a:pt x="766" y="84"/>
                </a:lnTo>
                <a:lnTo>
                  <a:pt x="766" y="84"/>
                </a:lnTo>
                <a:lnTo>
                  <a:pt x="767" y="84"/>
                </a:lnTo>
                <a:lnTo>
                  <a:pt x="767" y="84"/>
                </a:lnTo>
                <a:lnTo>
                  <a:pt x="768" y="84"/>
                </a:lnTo>
                <a:lnTo>
                  <a:pt x="768" y="84"/>
                </a:lnTo>
                <a:lnTo>
                  <a:pt x="769" y="83"/>
                </a:lnTo>
                <a:lnTo>
                  <a:pt x="769" y="81"/>
                </a:lnTo>
                <a:lnTo>
                  <a:pt x="770" y="79"/>
                </a:lnTo>
                <a:lnTo>
                  <a:pt x="770" y="79"/>
                </a:lnTo>
                <a:lnTo>
                  <a:pt x="771" y="80"/>
                </a:lnTo>
                <a:lnTo>
                  <a:pt x="771" y="82"/>
                </a:lnTo>
                <a:lnTo>
                  <a:pt x="772" y="84"/>
                </a:lnTo>
                <a:lnTo>
                  <a:pt x="772" y="84"/>
                </a:lnTo>
                <a:lnTo>
                  <a:pt x="773" y="84"/>
                </a:lnTo>
                <a:lnTo>
                  <a:pt x="773" y="84"/>
                </a:lnTo>
                <a:lnTo>
                  <a:pt x="774" y="84"/>
                </a:lnTo>
                <a:lnTo>
                  <a:pt x="774" y="84"/>
                </a:lnTo>
                <a:lnTo>
                  <a:pt x="775" y="84"/>
                </a:lnTo>
                <a:lnTo>
                  <a:pt x="775" y="84"/>
                </a:lnTo>
                <a:lnTo>
                  <a:pt x="776" y="84"/>
                </a:lnTo>
                <a:lnTo>
                  <a:pt x="776" y="84"/>
                </a:lnTo>
                <a:lnTo>
                  <a:pt x="777" y="84"/>
                </a:lnTo>
                <a:lnTo>
                  <a:pt x="777" y="84"/>
                </a:lnTo>
                <a:lnTo>
                  <a:pt x="778" y="84"/>
                </a:lnTo>
                <a:lnTo>
                  <a:pt x="778" y="84"/>
                </a:lnTo>
                <a:lnTo>
                  <a:pt x="779" y="84"/>
                </a:lnTo>
                <a:lnTo>
                  <a:pt x="779" y="84"/>
                </a:lnTo>
                <a:lnTo>
                  <a:pt x="780" y="84"/>
                </a:lnTo>
                <a:lnTo>
                  <a:pt x="780" y="84"/>
                </a:lnTo>
                <a:lnTo>
                  <a:pt x="781" y="84"/>
                </a:lnTo>
                <a:lnTo>
                  <a:pt x="781" y="84"/>
                </a:lnTo>
                <a:lnTo>
                  <a:pt x="782" y="84"/>
                </a:lnTo>
                <a:lnTo>
                  <a:pt x="782" y="84"/>
                </a:lnTo>
                <a:lnTo>
                  <a:pt x="784" y="84"/>
                </a:lnTo>
                <a:lnTo>
                  <a:pt x="785" y="84"/>
                </a:lnTo>
                <a:lnTo>
                  <a:pt x="785" y="84"/>
                </a:lnTo>
                <a:lnTo>
                  <a:pt x="786" y="84"/>
                </a:lnTo>
                <a:lnTo>
                  <a:pt x="786" y="84"/>
                </a:lnTo>
                <a:lnTo>
                  <a:pt x="787" y="84"/>
                </a:lnTo>
                <a:lnTo>
                  <a:pt x="787" y="84"/>
                </a:lnTo>
                <a:lnTo>
                  <a:pt x="788" y="84"/>
                </a:lnTo>
                <a:lnTo>
                  <a:pt x="788" y="84"/>
                </a:lnTo>
                <a:lnTo>
                  <a:pt x="789" y="84"/>
                </a:lnTo>
                <a:lnTo>
                  <a:pt x="789" y="84"/>
                </a:lnTo>
                <a:lnTo>
                  <a:pt x="790" y="84"/>
                </a:lnTo>
                <a:lnTo>
                  <a:pt x="836" y="84"/>
                </a:lnTo>
                <a:lnTo>
                  <a:pt x="837" y="84"/>
                </a:lnTo>
                <a:lnTo>
                  <a:pt x="837" y="84"/>
                </a:lnTo>
                <a:lnTo>
                  <a:pt x="838" y="84"/>
                </a:lnTo>
                <a:lnTo>
                  <a:pt x="838" y="84"/>
                </a:lnTo>
                <a:lnTo>
                  <a:pt x="839" y="84"/>
                </a:lnTo>
                <a:lnTo>
                  <a:pt x="839" y="84"/>
                </a:lnTo>
                <a:lnTo>
                  <a:pt x="840" y="84"/>
                </a:lnTo>
                <a:lnTo>
                  <a:pt x="840" y="84"/>
                </a:lnTo>
                <a:lnTo>
                  <a:pt x="841" y="84"/>
                </a:lnTo>
                <a:lnTo>
                  <a:pt x="841" y="84"/>
                </a:lnTo>
                <a:lnTo>
                  <a:pt x="842" y="84"/>
                </a:lnTo>
                <a:lnTo>
                  <a:pt x="842" y="84"/>
                </a:lnTo>
                <a:lnTo>
                  <a:pt x="843" y="84"/>
                </a:lnTo>
                <a:lnTo>
                  <a:pt x="843" y="84"/>
                </a:lnTo>
                <a:lnTo>
                  <a:pt x="844" y="84"/>
                </a:lnTo>
                <a:lnTo>
                  <a:pt x="844" y="84"/>
                </a:lnTo>
                <a:lnTo>
                  <a:pt x="845" y="84"/>
                </a:lnTo>
                <a:lnTo>
                  <a:pt x="845" y="84"/>
                </a:lnTo>
                <a:lnTo>
                  <a:pt x="846" y="84"/>
                </a:lnTo>
                <a:lnTo>
                  <a:pt x="903" y="84"/>
                </a:lnTo>
                <a:lnTo>
                  <a:pt x="904" y="84"/>
                </a:lnTo>
                <a:lnTo>
                  <a:pt x="904" y="84"/>
                </a:lnTo>
                <a:lnTo>
                  <a:pt x="905" y="84"/>
                </a:lnTo>
                <a:lnTo>
                  <a:pt x="905" y="84"/>
                </a:lnTo>
                <a:lnTo>
                  <a:pt x="906" y="84"/>
                </a:lnTo>
                <a:lnTo>
                  <a:pt x="906" y="84"/>
                </a:lnTo>
                <a:lnTo>
                  <a:pt x="907" y="84"/>
                </a:lnTo>
                <a:lnTo>
                  <a:pt x="907" y="84"/>
                </a:lnTo>
                <a:lnTo>
                  <a:pt x="908" y="83"/>
                </a:lnTo>
                <a:lnTo>
                  <a:pt x="908" y="83"/>
                </a:lnTo>
                <a:lnTo>
                  <a:pt x="909" y="83"/>
                </a:lnTo>
                <a:lnTo>
                  <a:pt x="909" y="83"/>
                </a:lnTo>
                <a:lnTo>
                  <a:pt x="910" y="84"/>
                </a:lnTo>
                <a:lnTo>
                  <a:pt x="910" y="84"/>
                </a:lnTo>
                <a:lnTo>
                  <a:pt x="911" y="84"/>
                </a:lnTo>
                <a:lnTo>
                  <a:pt x="911" y="84"/>
                </a:lnTo>
                <a:lnTo>
                  <a:pt x="912" y="84"/>
                </a:lnTo>
                <a:lnTo>
                  <a:pt x="912" y="84"/>
                </a:lnTo>
                <a:lnTo>
                  <a:pt x="913" y="84"/>
                </a:lnTo>
                <a:lnTo>
                  <a:pt x="913" y="84"/>
                </a:lnTo>
                <a:lnTo>
                  <a:pt x="914" y="84"/>
                </a:lnTo>
                <a:lnTo>
                  <a:pt x="914" y="84"/>
                </a:lnTo>
                <a:lnTo>
                  <a:pt x="915" y="84"/>
                </a:lnTo>
                <a:lnTo>
                  <a:pt x="915" y="84"/>
                </a:lnTo>
                <a:lnTo>
                  <a:pt x="916" y="84"/>
                </a:lnTo>
                <a:lnTo>
                  <a:pt x="916" y="84"/>
                </a:lnTo>
                <a:lnTo>
                  <a:pt x="917" y="84"/>
                </a:lnTo>
                <a:lnTo>
                  <a:pt x="917" y="84"/>
                </a:lnTo>
                <a:lnTo>
                  <a:pt x="918" y="84"/>
                </a:lnTo>
                <a:lnTo>
                  <a:pt x="918" y="84"/>
                </a:lnTo>
                <a:lnTo>
                  <a:pt x="919" y="84"/>
                </a:lnTo>
                <a:lnTo>
                  <a:pt x="919" y="84"/>
                </a:lnTo>
                <a:lnTo>
                  <a:pt x="920" y="84"/>
                </a:lnTo>
                <a:lnTo>
                  <a:pt x="920" y="84"/>
                </a:lnTo>
                <a:lnTo>
                  <a:pt x="921" y="84"/>
                </a:lnTo>
                <a:lnTo>
                  <a:pt x="921" y="84"/>
                </a:lnTo>
                <a:lnTo>
                  <a:pt x="922" y="84"/>
                </a:lnTo>
                <a:lnTo>
                  <a:pt x="922" y="84"/>
                </a:lnTo>
                <a:lnTo>
                  <a:pt x="923" y="84"/>
                </a:lnTo>
                <a:lnTo>
                  <a:pt x="923" y="84"/>
                </a:lnTo>
                <a:lnTo>
                  <a:pt x="924" y="84"/>
                </a:lnTo>
                <a:lnTo>
                  <a:pt x="1043" y="84"/>
                </a:lnTo>
                <a:lnTo>
                  <a:pt x="1043" y="84"/>
                </a:lnTo>
                <a:lnTo>
                  <a:pt x="1043" y="84"/>
                </a:lnTo>
                <a:lnTo>
                  <a:pt x="1044" y="84"/>
                </a:lnTo>
                <a:lnTo>
                  <a:pt x="1044" y="84"/>
                </a:lnTo>
                <a:lnTo>
                  <a:pt x="1045" y="84"/>
                </a:lnTo>
                <a:lnTo>
                  <a:pt x="1045" y="84"/>
                </a:lnTo>
                <a:lnTo>
                  <a:pt x="1046" y="84"/>
                </a:lnTo>
                <a:lnTo>
                  <a:pt x="1046" y="84"/>
                </a:lnTo>
                <a:lnTo>
                  <a:pt x="1047" y="84"/>
                </a:lnTo>
                <a:lnTo>
                  <a:pt x="1047" y="84"/>
                </a:lnTo>
                <a:lnTo>
                  <a:pt x="1048" y="84"/>
                </a:lnTo>
                <a:lnTo>
                  <a:pt x="1048" y="84"/>
                </a:lnTo>
                <a:lnTo>
                  <a:pt x="1049" y="84"/>
                </a:lnTo>
                <a:lnTo>
                  <a:pt x="1049" y="84"/>
                </a:lnTo>
                <a:lnTo>
                  <a:pt x="1050" y="84"/>
                </a:lnTo>
                <a:lnTo>
                  <a:pt x="1050" y="84"/>
                </a:lnTo>
                <a:lnTo>
                  <a:pt x="1051" y="84"/>
                </a:lnTo>
                <a:lnTo>
                  <a:pt x="1051" y="84"/>
                </a:lnTo>
                <a:lnTo>
                  <a:pt x="1175" y="84"/>
                </a:lnTo>
                <a:lnTo>
                  <a:pt x="1176" y="84"/>
                </a:lnTo>
                <a:lnTo>
                  <a:pt x="1176" y="84"/>
                </a:lnTo>
                <a:lnTo>
                  <a:pt x="1177" y="84"/>
                </a:lnTo>
                <a:lnTo>
                  <a:pt x="1177" y="84"/>
                </a:lnTo>
                <a:lnTo>
                  <a:pt x="1178" y="84"/>
                </a:lnTo>
                <a:lnTo>
                  <a:pt x="1178" y="84"/>
                </a:lnTo>
                <a:lnTo>
                  <a:pt x="1179" y="84"/>
                </a:lnTo>
                <a:lnTo>
                  <a:pt x="1179" y="84"/>
                </a:lnTo>
                <a:lnTo>
                  <a:pt x="1180" y="84"/>
                </a:lnTo>
                <a:lnTo>
                  <a:pt x="1180" y="84"/>
                </a:lnTo>
                <a:lnTo>
                  <a:pt x="1181" y="84"/>
                </a:lnTo>
                <a:lnTo>
                  <a:pt x="1181" y="84"/>
                </a:lnTo>
                <a:lnTo>
                  <a:pt x="1182" y="84"/>
                </a:lnTo>
                <a:lnTo>
                  <a:pt x="1182" y="84"/>
                </a:lnTo>
                <a:lnTo>
                  <a:pt x="1183" y="84"/>
                </a:lnTo>
                <a:lnTo>
                  <a:pt x="1183" y="84"/>
                </a:lnTo>
                <a:lnTo>
                  <a:pt x="1184" y="84"/>
                </a:lnTo>
                <a:lnTo>
                  <a:pt x="1184" y="84"/>
                </a:lnTo>
                <a:lnTo>
                  <a:pt x="1185" y="84"/>
                </a:lnTo>
                <a:lnTo>
                  <a:pt x="1185" y="84"/>
                </a:lnTo>
                <a:lnTo>
                  <a:pt x="1186" y="84"/>
                </a:lnTo>
                <a:lnTo>
                  <a:pt x="1186" y="84"/>
                </a:lnTo>
                <a:lnTo>
                  <a:pt x="1187" y="84"/>
                </a:lnTo>
                <a:lnTo>
                  <a:pt x="1187" y="84"/>
                </a:lnTo>
                <a:lnTo>
                  <a:pt x="1188" y="84"/>
                </a:lnTo>
                <a:lnTo>
                  <a:pt x="1188" y="84"/>
                </a:lnTo>
                <a:lnTo>
                  <a:pt x="1189" y="84"/>
                </a:lnTo>
                <a:lnTo>
                  <a:pt x="1189" y="84"/>
                </a:lnTo>
                <a:lnTo>
                  <a:pt x="1190" y="84"/>
                </a:lnTo>
                <a:lnTo>
                  <a:pt x="1190" y="84"/>
                </a:lnTo>
                <a:lnTo>
                  <a:pt x="1191" y="84"/>
                </a:lnTo>
                <a:lnTo>
                  <a:pt x="1191" y="84"/>
                </a:lnTo>
                <a:lnTo>
                  <a:pt x="1192" y="84"/>
                </a:lnTo>
                <a:lnTo>
                  <a:pt x="1192" y="84"/>
                </a:lnTo>
                <a:lnTo>
                  <a:pt x="1193" y="84"/>
                </a:lnTo>
                <a:lnTo>
                  <a:pt x="1193" y="84"/>
                </a:lnTo>
                <a:lnTo>
                  <a:pt x="1194" y="84"/>
                </a:lnTo>
                <a:lnTo>
                  <a:pt x="1194" y="84"/>
                </a:lnTo>
                <a:lnTo>
                  <a:pt x="1195" y="84"/>
                </a:lnTo>
                <a:lnTo>
                  <a:pt x="1195" y="84"/>
                </a:lnTo>
                <a:lnTo>
                  <a:pt x="1255" y="84"/>
                </a:lnTo>
                <a:lnTo>
                  <a:pt x="1255" y="84"/>
                </a:lnTo>
                <a:lnTo>
                  <a:pt x="1255" y="84"/>
                </a:lnTo>
                <a:lnTo>
                  <a:pt x="1256" y="84"/>
                </a:lnTo>
                <a:lnTo>
                  <a:pt x="1256" y="84"/>
                </a:lnTo>
                <a:lnTo>
                  <a:pt x="1257" y="84"/>
                </a:lnTo>
                <a:lnTo>
                  <a:pt x="1257" y="84"/>
                </a:lnTo>
                <a:lnTo>
                  <a:pt x="1258" y="84"/>
                </a:lnTo>
                <a:lnTo>
                  <a:pt x="1258" y="84"/>
                </a:lnTo>
                <a:lnTo>
                  <a:pt x="1259" y="84"/>
                </a:lnTo>
                <a:lnTo>
                  <a:pt x="1259" y="84"/>
                </a:lnTo>
                <a:lnTo>
                  <a:pt x="1260" y="84"/>
                </a:lnTo>
                <a:lnTo>
                  <a:pt x="1260" y="84"/>
                </a:lnTo>
                <a:lnTo>
                  <a:pt x="1261" y="84"/>
                </a:lnTo>
                <a:lnTo>
                  <a:pt x="1314" y="84"/>
                </a:lnTo>
                <a:lnTo>
                  <a:pt x="1314" y="84"/>
                </a:lnTo>
                <a:lnTo>
                  <a:pt x="1314" y="84"/>
                </a:lnTo>
                <a:lnTo>
                  <a:pt x="1315" y="84"/>
                </a:lnTo>
                <a:lnTo>
                  <a:pt x="1315" y="84"/>
                </a:lnTo>
                <a:lnTo>
                  <a:pt x="1316" y="84"/>
                </a:lnTo>
                <a:lnTo>
                  <a:pt x="1316" y="84"/>
                </a:lnTo>
                <a:lnTo>
                  <a:pt x="1317" y="84"/>
                </a:lnTo>
                <a:lnTo>
                  <a:pt x="1317" y="84"/>
                </a:lnTo>
                <a:lnTo>
                  <a:pt x="1318" y="84"/>
                </a:lnTo>
                <a:lnTo>
                  <a:pt x="1318" y="84"/>
                </a:lnTo>
                <a:lnTo>
                  <a:pt x="1319" y="84"/>
                </a:lnTo>
                <a:lnTo>
                  <a:pt x="1319" y="84"/>
                </a:lnTo>
                <a:lnTo>
                  <a:pt x="1320" y="84"/>
                </a:lnTo>
                <a:lnTo>
                  <a:pt x="1320" y="84"/>
                </a:lnTo>
                <a:lnTo>
                  <a:pt x="1321" y="84"/>
                </a:lnTo>
                <a:lnTo>
                  <a:pt x="1376" y="8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401" name="Rectangle 361"/>
          <p:cNvSpPr>
            <a:spLocks noChangeArrowheads="1"/>
          </p:cNvSpPr>
          <p:nvPr/>
        </p:nvSpPr>
        <p:spPr bwMode="auto">
          <a:xfrm>
            <a:off x="2506772" y="3358025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760.58</a:t>
            </a:r>
            <a:endParaRPr lang="en-US" altLang="en-US" sz="1051"/>
          </a:p>
        </p:txBody>
      </p:sp>
      <p:sp>
        <p:nvSpPr>
          <p:cNvPr id="402" name="Rectangle 362"/>
          <p:cNvSpPr>
            <a:spLocks noChangeArrowheads="1"/>
          </p:cNvSpPr>
          <p:nvPr/>
        </p:nvSpPr>
        <p:spPr bwMode="auto">
          <a:xfrm>
            <a:off x="2842059" y="3418264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761.59</a:t>
            </a:r>
            <a:endParaRPr lang="en-US" altLang="en-US" sz="1051"/>
          </a:p>
        </p:txBody>
      </p:sp>
      <p:sp>
        <p:nvSpPr>
          <p:cNvPr id="403" name="Rectangle 363"/>
          <p:cNvSpPr>
            <a:spLocks noChangeArrowheads="1"/>
          </p:cNvSpPr>
          <p:nvPr/>
        </p:nvSpPr>
        <p:spPr bwMode="auto">
          <a:xfrm>
            <a:off x="3180365" y="3554024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762.59</a:t>
            </a:r>
            <a:endParaRPr lang="en-US" altLang="en-US" sz="1051"/>
          </a:p>
        </p:txBody>
      </p:sp>
      <p:sp>
        <p:nvSpPr>
          <p:cNvPr id="404" name="Freeform 364"/>
          <p:cNvSpPr>
            <a:spLocks/>
          </p:cNvSpPr>
          <p:nvPr/>
        </p:nvSpPr>
        <p:spPr bwMode="auto">
          <a:xfrm>
            <a:off x="1710845" y="3800372"/>
            <a:ext cx="3343807" cy="299395"/>
          </a:xfrm>
          <a:custGeom>
            <a:avLst/>
            <a:gdLst>
              <a:gd name="T0" fmla="*/ 82 w 1376"/>
              <a:gd name="T1" fmla="*/ 84 h 84"/>
              <a:gd name="T2" fmla="*/ 140 w 1376"/>
              <a:gd name="T3" fmla="*/ 84 h 84"/>
              <a:gd name="T4" fmla="*/ 192 w 1376"/>
              <a:gd name="T5" fmla="*/ 84 h 84"/>
              <a:gd name="T6" fmla="*/ 211 w 1376"/>
              <a:gd name="T7" fmla="*/ 84 h 84"/>
              <a:gd name="T8" fmla="*/ 223 w 1376"/>
              <a:gd name="T9" fmla="*/ 84 h 84"/>
              <a:gd name="T10" fmla="*/ 235 w 1376"/>
              <a:gd name="T11" fmla="*/ 84 h 84"/>
              <a:gd name="T12" fmla="*/ 247 w 1376"/>
              <a:gd name="T13" fmla="*/ 84 h 84"/>
              <a:gd name="T14" fmla="*/ 259 w 1376"/>
              <a:gd name="T15" fmla="*/ 84 h 84"/>
              <a:gd name="T16" fmla="*/ 271 w 1376"/>
              <a:gd name="T17" fmla="*/ 84 h 84"/>
              <a:gd name="T18" fmla="*/ 283 w 1376"/>
              <a:gd name="T19" fmla="*/ 84 h 84"/>
              <a:gd name="T20" fmla="*/ 295 w 1376"/>
              <a:gd name="T21" fmla="*/ 84 h 84"/>
              <a:gd name="T22" fmla="*/ 307 w 1376"/>
              <a:gd name="T23" fmla="*/ 84 h 84"/>
              <a:gd name="T24" fmla="*/ 319 w 1376"/>
              <a:gd name="T25" fmla="*/ 84 h 84"/>
              <a:gd name="T26" fmla="*/ 331 w 1376"/>
              <a:gd name="T27" fmla="*/ 84 h 84"/>
              <a:gd name="T28" fmla="*/ 343 w 1376"/>
              <a:gd name="T29" fmla="*/ 84 h 84"/>
              <a:gd name="T30" fmla="*/ 355 w 1376"/>
              <a:gd name="T31" fmla="*/ 20 h 84"/>
              <a:gd name="T32" fmla="*/ 367 w 1376"/>
              <a:gd name="T33" fmla="*/ 84 h 84"/>
              <a:gd name="T34" fmla="*/ 379 w 1376"/>
              <a:gd name="T35" fmla="*/ 84 h 84"/>
              <a:gd name="T36" fmla="*/ 391 w 1376"/>
              <a:gd name="T37" fmla="*/ 84 h 84"/>
              <a:gd name="T38" fmla="*/ 403 w 1376"/>
              <a:gd name="T39" fmla="*/ 84 h 84"/>
              <a:gd name="T40" fmla="*/ 415 w 1376"/>
              <a:gd name="T41" fmla="*/ 84 h 84"/>
              <a:gd name="T42" fmla="*/ 427 w 1376"/>
              <a:gd name="T43" fmla="*/ 84 h 84"/>
              <a:gd name="T44" fmla="*/ 439 w 1376"/>
              <a:gd name="T45" fmla="*/ 84 h 84"/>
              <a:gd name="T46" fmla="*/ 451 w 1376"/>
              <a:gd name="T47" fmla="*/ 84 h 84"/>
              <a:gd name="T48" fmla="*/ 463 w 1376"/>
              <a:gd name="T49" fmla="*/ 84 h 84"/>
              <a:gd name="T50" fmla="*/ 475 w 1376"/>
              <a:gd name="T51" fmla="*/ 84 h 84"/>
              <a:gd name="T52" fmla="*/ 487 w 1376"/>
              <a:gd name="T53" fmla="*/ 84 h 84"/>
              <a:gd name="T54" fmla="*/ 499 w 1376"/>
              <a:gd name="T55" fmla="*/ 84 h 84"/>
              <a:gd name="T56" fmla="*/ 511 w 1376"/>
              <a:gd name="T57" fmla="*/ 84 h 84"/>
              <a:gd name="T58" fmla="*/ 523 w 1376"/>
              <a:gd name="T59" fmla="*/ 84 h 84"/>
              <a:gd name="T60" fmla="*/ 535 w 1376"/>
              <a:gd name="T61" fmla="*/ 84 h 84"/>
              <a:gd name="T62" fmla="*/ 547 w 1376"/>
              <a:gd name="T63" fmla="*/ 84 h 84"/>
              <a:gd name="T64" fmla="*/ 559 w 1376"/>
              <a:gd name="T65" fmla="*/ 84 h 84"/>
              <a:gd name="T66" fmla="*/ 571 w 1376"/>
              <a:gd name="T67" fmla="*/ 84 h 84"/>
              <a:gd name="T68" fmla="*/ 583 w 1376"/>
              <a:gd name="T69" fmla="*/ 84 h 84"/>
              <a:gd name="T70" fmla="*/ 595 w 1376"/>
              <a:gd name="T71" fmla="*/ 84 h 84"/>
              <a:gd name="T72" fmla="*/ 607 w 1376"/>
              <a:gd name="T73" fmla="*/ 84 h 84"/>
              <a:gd name="T74" fmla="*/ 619 w 1376"/>
              <a:gd name="T75" fmla="*/ 84 h 84"/>
              <a:gd name="T76" fmla="*/ 631 w 1376"/>
              <a:gd name="T77" fmla="*/ 63 h 84"/>
              <a:gd name="T78" fmla="*/ 643 w 1376"/>
              <a:gd name="T79" fmla="*/ 84 h 84"/>
              <a:gd name="T80" fmla="*/ 655 w 1376"/>
              <a:gd name="T81" fmla="*/ 84 h 84"/>
              <a:gd name="T82" fmla="*/ 667 w 1376"/>
              <a:gd name="T83" fmla="*/ 84 h 84"/>
              <a:gd name="T84" fmla="*/ 679 w 1376"/>
              <a:gd name="T85" fmla="*/ 84 h 84"/>
              <a:gd name="T86" fmla="*/ 691 w 1376"/>
              <a:gd name="T87" fmla="*/ 84 h 84"/>
              <a:gd name="T88" fmla="*/ 703 w 1376"/>
              <a:gd name="T89" fmla="*/ 84 h 84"/>
              <a:gd name="T90" fmla="*/ 715 w 1376"/>
              <a:gd name="T91" fmla="*/ 84 h 84"/>
              <a:gd name="T92" fmla="*/ 727 w 1376"/>
              <a:gd name="T93" fmla="*/ 84 h 84"/>
              <a:gd name="T94" fmla="*/ 739 w 1376"/>
              <a:gd name="T95" fmla="*/ 84 h 84"/>
              <a:gd name="T96" fmla="*/ 751 w 1376"/>
              <a:gd name="T97" fmla="*/ 84 h 84"/>
              <a:gd name="T98" fmla="*/ 763 w 1376"/>
              <a:gd name="T99" fmla="*/ 84 h 84"/>
              <a:gd name="T100" fmla="*/ 775 w 1376"/>
              <a:gd name="T101" fmla="*/ 84 h 84"/>
              <a:gd name="T102" fmla="*/ 787 w 1376"/>
              <a:gd name="T103" fmla="*/ 84 h 84"/>
              <a:gd name="T104" fmla="*/ 799 w 1376"/>
              <a:gd name="T105" fmla="*/ 84 h 84"/>
              <a:gd name="T106" fmla="*/ 813 w 1376"/>
              <a:gd name="T107" fmla="*/ 84 h 84"/>
              <a:gd name="T108" fmla="*/ 825 w 1376"/>
              <a:gd name="T109" fmla="*/ 84 h 84"/>
              <a:gd name="T110" fmla="*/ 837 w 1376"/>
              <a:gd name="T111" fmla="*/ 84 h 84"/>
              <a:gd name="T112" fmla="*/ 905 w 1376"/>
              <a:gd name="T113" fmla="*/ 84 h 84"/>
              <a:gd name="T114" fmla="*/ 917 w 1376"/>
              <a:gd name="T115" fmla="*/ 84 h 84"/>
              <a:gd name="T116" fmla="*/ 929 w 1376"/>
              <a:gd name="T117" fmla="*/ 84 h 84"/>
              <a:gd name="T118" fmla="*/ 1046 w 1376"/>
              <a:gd name="T119" fmla="*/ 84 h 84"/>
              <a:gd name="T120" fmla="*/ 1177 w 1376"/>
              <a:gd name="T121" fmla="*/ 84 h 84"/>
              <a:gd name="T122" fmla="*/ 1189 w 1376"/>
              <a:gd name="T123" fmla="*/ 84 h 84"/>
              <a:gd name="T124" fmla="*/ 1323 w 1376"/>
              <a:gd name="T12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76" h="84">
                <a:moveTo>
                  <a:pt x="0" y="84"/>
                </a:moveTo>
                <a:lnTo>
                  <a:pt x="71" y="84"/>
                </a:lnTo>
                <a:lnTo>
                  <a:pt x="72" y="84"/>
                </a:lnTo>
                <a:lnTo>
                  <a:pt x="72" y="84"/>
                </a:lnTo>
                <a:lnTo>
                  <a:pt x="73" y="84"/>
                </a:lnTo>
                <a:lnTo>
                  <a:pt x="73" y="84"/>
                </a:lnTo>
                <a:lnTo>
                  <a:pt x="74" y="84"/>
                </a:lnTo>
                <a:lnTo>
                  <a:pt x="74" y="84"/>
                </a:lnTo>
                <a:lnTo>
                  <a:pt x="75" y="84"/>
                </a:lnTo>
                <a:lnTo>
                  <a:pt x="75" y="84"/>
                </a:lnTo>
                <a:lnTo>
                  <a:pt x="76" y="84"/>
                </a:lnTo>
                <a:lnTo>
                  <a:pt x="76" y="84"/>
                </a:lnTo>
                <a:lnTo>
                  <a:pt x="77" y="84"/>
                </a:lnTo>
                <a:lnTo>
                  <a:pt x="77" y="84"/>
                </a:lnTo>
                <a:lnTo>
                  <a:pt x="78" y="84"/>
                </a:lnTo>
                <a:lnTo>
                  <a:pt x="78" y="84"/>
                </a:lnTo>
                <a:lnTo>
                  <a:pt x="79" y="84"/>
                </a:lnTo>
                <a:lnTo>
                  <a:pt x="79" y="84"/>
                </a:lnTo>
                <a:lnTo>
                  <a:pt x="80" y="84"/>
                </a:lnTo>
                <a:lnTo>
                  <a:pt x="80" y="84"/>
                </a:lnTo>
                <a:lnTo>
                  <a:pt x="81" y="84"/>
                </a:lnTo>
                <a:lnTo>
                  <a:pt x="81" y="84"/>
                </a:lnTo>
                <a:lnTo>
                  <a:pt x="82" y="84"/>
                </a:lnTo>
                <a:lnTo>
                  <a:pt x="82" y="84"/>
                </a:lnTo>
                <a:lnTo>
                  <a:pt x="83" y="84"/>
                </a:lnTo>
                <a:lnTo>
                  <a:pt x="83" y="84"/>
                </a:lnTo>
                <a:lnTo>
                  <a:pt x="84" y="84"/>
                </a:lnTo>
                <a:lnTo>
                  <a:pt x="84" y="84"/>
                </a:lnTo>
                <a:lnTo>
                  <a:pt x="85" y="84"/>
                </a:lnTo>
                <a:lnTo>
                  <a:pt x="85" y="84"/>
                </a:lnTo>
                <a:lnTo>
                  <a:pt x="86" y="84"/>
                </a:lnTo>
                <a:lnTo>
                  <a:pt x="86" y="84"/>
                </a:lnTo>
                <a:lnTo>
                  <a:pt x="87" y="84"/>
                </a:lnTo>
                <a:lnTo>
                  <a:pt x="87" y="84"/>
                </a:lnTo>
                <a:lnTo>
                  <a:pt x="88" y="84"/>
                </a:lnTo>
                <a:lnTo>
                  <a:pt x="88" y="84"/>
                </a:lnTo>
                <a:lnTo>
                  <a:pt x="89" y="84"/>
                </a:lnTo>
                <a:lnTo>
                  <a:pt x="89" y="84"/>
                </a:lnTo>
                <a:lnTo>
                  <a:pt x="90" y="84"/>
                </a:lnTo>
                <a:lnTo>
                  <a:pt x="90" y="84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139" y="84"/>
                </a:lnTo>
                <a:lnTo>
                  <a:pt x="139" y="84"/>
                </a:lnTo>
                <a:lnTo>
                  <a:pt x="139" y="84"/>
                </a:lnTo>
                <a:lnTo>
                  <a:pt x="140" y="84"/>
                </a:lnTo>
                <a:lnTo>
                  <a:pt x="140" y="84"/>
                </a:lnTo>
                <a:lnTo>
                  <a:pt x="141" y="84"/>
                </a:lnTo>
                <a:lnTo>
                  <a:pt x="141" y="84"/>
                </a:lnTo>
                <a:lnTo>
                  <a:pt x="142" y="84"/>
                </a:lnTo>
                <a:lnTo>
                  <a:pt x="142" y="84"/>
                </a:lnTo>
                <a:lnTo>
                  <a:pt x="143" y="84"/>
                </a:lnTo>
                <a:lnTo>
                  <a:pt x="143" y="84"/>
                </a:lnTo>
                <a:lnTo>
                  <a:pt x="144" y="84"/>
                </a:lnTo>
                <a:lnTo>
                  <a:pt x="144" y="84"/>
                </a:lnTo>
                <a:lnTo>
                  <a:pt x="151" y="84"/>
                </a:lnTo>
                <a:lnTo>
                  <a:pt x="151" y="84"/>
                </a:lnTo>
                <a:lnTo>
                  <a:pt x="151" y="84"/>
                </a:lnTo>
                <a:lnTo>
                  <a:pt x="152" y="84"/>
                </a:lnTo>
                <a:lnTo>
                  <a:pt x="152" y="84"/>
                </a:lnTo>
                <a:lnTo>
                  <a:pt x="153" y="84"/>
                </a:lnTo>
                <a:lnTo>
                  <a:pt x="153" y="84"/>
                </a:lnTo>
                <a:lnTo>
                  <a:pt x="154" y="84"/>
                </a:lnTo>
                <a:lnTo>
                  <a:pt x="154" y="84"/>
                </a:lnTo>
                <a:lnTo>
                  <a:pt x="155" y="84"/>
                </a:lnTo>
                <a:lnTo>
                  <a:pt x="155" y="84"/>
                </a:lnTo>
                <a:lnTo>
                  <a:pt x="156" y="84"/>
                </a:lnTo>
                <a:lnTo>
                  <a:pt x="156" y="84"/>
                </a:lnTo>
                <a:lnTo>
                  <a:pt x="191" y="84"/>
                </a:lnTo>
                <a:lnTo>
                  <a:pt x="192" y="84"/>
                </a:lnTo>
                <a:lnTo>
                  <a:pt x="192" y="84"/>
                </a:lnTo>
                <a:lnTo>
                  <a:pt x="193" y="84"/>
                </a:lnTo>
                <a:lnTo>
                  <a:pt x="193" y="84"/>
                </a:lnTo>
                <a:lnTo>
                  <a:pt x="194" y="84"/>
                </a:lnTo>
                <a:lnTo>
                  <a:pt x="194" y="84"/>
                </a:lnTo>
                <a:lnTo>
                  <a:pt x="195" y="84"/>
                </a:lnTo>
                <a:lnTo>
                  <a:pt x="195" y="84"/>
                </a:lnTo>
                <a:lnTo>
                  <a:pt x="196" y="84"/>
                </a:lnTo>
                <a:lnTo>
                  <a:pt x="196" y="84"/>
                </a:lnTo>
                <a:lnTo>
                  <a:pt x="199" y="84"/>
                </a:lnTo>
                <a:lnTo>
                  <a:pt x="199" y="84"/>
                </a:lnTo>
                <a:lnTo>
                  <a:pt x="199" y="84"/>
                </a:lnTo>
                <a:lnTo>
                  <a:pt x="200" y="84"/>
                </a:lnTo>
                <a:lnTo>
                  <a:pt x="200" y="84"/>
                </a:lnTo>
                <a:lnTo>
                  <a:pt x="201" y="84"/>
                </a:lnTo>
                <a:lnTo>
                  <a:pt x="201" y="84"/>
                </a:lnTo>
                <a:lnTo>
                  <a:pt x="202" y="84"/>
                </a:lnTo>
                <a:lnTo>
                  <a:pt x="202" y="84"/>
                </a:lnTo>
                <a:lnTo>
                  <a:pt x="203" y="84"/>
                </a:lnTo>
                <a:lnTo>
                  <a:pt x="203" y="84"/>
                </a:lnTo>
                <a:lnTo>
                  <a:pt x="204" y="84"/>
                </a:lnTo>
                <a:lnTo>
                  <a:pt x="210" y="84"/>
                </a:lnTo>
                <a:lnTo>
                  <a:pt x="210" y="84"/>
                </a:lnTo>
                <a:lnTo>
                  <a:pt x="210" y="84"/>
                </a:lnTo>
                <a:lnTo>
                  <a:pt x="211" y="84"/>
                </a:lnTo>
                <a:lnTo>
                  <a:pt x="211" y="84"/>
                </a:lnTo>
                <a:lnTo>
                  <a:pt x="212" y="84"/>
                </a:lnTo>
                <a:lnTo>
                  <a:pt x="212" y="84"/>
                </a:lnTo>
                <a:lnTo>
                  <a:pt x="213" y="84"/>
                </a:lnTo>
                <a:lnTo>
                  <a:pt x="213" y="84"/>
                </a:lnTo>
                <a:lnTo>
                  <a:pt x="214" y="84"/>
                </a:lnTo>
                <a:lnTo>
                  <a:pt x="214" y="84"/>
                </a:lnTo>
                <a:lnTo>
                  <a:pt x="215" y="84"/>
                </a:lnTo>
                <a:lnTo>
                  <a:pt x="215" y="84"/>
                </a:lnTo>
                <a:lnTo>
                  <a:pt x="216" y="84"/>
                </a:lnTo>
                <a:lnTo>
                  <a:pt x="216" y="84"/>
                </a:lnTo>
                <a:lnTo>
                  <a:pt x="217" y="84"/>
                </a:lnTo>
                <a:lnTo>
                  <a:pt x="217" y="84"/>
                </a:lnTo>
                <a:lnTo>
                  <a:pt x="218" y="84"/>
                </a:lnTo>
                <a:lnTo>
                  <a:pt x="218" y="84"/>
                </a:lnTo>
                <a:lnTo>
                  <a:pt x="219" y="84"/>
                </a:lnTo>
                <a:lnTo>
                  <a:pt x="219" y="84"/>
                </a:lnTo>
                <a:lnTo>
                  <a:pt x="220" y="84"/>
                </a:lnTo>
                <a:lnTo>
                  <a:pt x="220" y="84"/>
                </a:lnTo>
                <a:lnTo>
                  <a:pt x="221" y="84"/>
                </a:lnTo>
                <a:lnTo>
                  <a:pt x="221" y="84"/>
                </a:lnTo>
                <a:lnTo>
                  <a:pt x="222" y="84"/>
                </a:lnTo>
                <a:lnTo>
                  <a:pt x="222" y="84"/>
                </a:lnTo>
                <a:lnTo>
                  <a:pt x="223" y="84"/>
                </a:lnTo>
                <a:lnTo>
                  <a:pt x="223" y="84"/>
                </a:lnTo>
                <a:lnTo>
                  <a:pt x="224" y="84"/>
                </a:lnTo>
                <a:lnTo>
                  <a:pt x="224" y="84"/>
                </a:lnTo>
                <a:lnTo>
                  <a:pt x="225" y="84"/>
                </a:lnTo>
                <a:lnTo>
                  <a:pt x="225" y="84"/>
                </a:lnTo>
                <a:lnTo>
                  <a:pt x="226" y="84"/>
                </a:lnTo>
                <a:lnTo>
                  <a:pt x="226" y="84"/>
                </a:lnTo>
                <a:lnTo>
                  <a:pt x="227" y="84"/>
                </a:lnTo>
                <a:lnTo>
                  <a:pt x="227" y="84"/>
                </a:lnTo>
                <a:lnTo>
                  <a:pt x="228" y="84"/>
                </a:lnTo>
                <a:lnTo>
                  <a:pt x="228" y="84"/>
                </a:lnTo>
                <a:lnTo>
                  <a:pt x="229" y="84"/>
                </a:lnTo>
                <a:lnTo>
                  <a:pt x="229" y="84"/>
                </a:lnTo>
                <a:lnTo>
                  <a:pt x="230" y="84"/>
                </a:lnTo>
                <a:lnTo>
                  <a:pt x="230" y="84"/>
                </a:lnTo>
                <a:lnTo>
                  <a:pt x="231" y="84"/>
                </a:lnTo>
                <a:lnTo>
                  <a:pt x="231" y="84"/>
                </a:lnTo>
                <a:lnTo>
                  <a:pt x="232" y="84"/>
                </a:lnTo>
                <a:lnTo>
                  <a:pt x="232" y="84"/>
                </a:lnTo>
                <a:lnTo>
                  <a:pt x="233" y="84"/>
                </a:lnTo>
                <a:lnTo>
                  <a:pt x="233" y="84"/>
                </a:lnTo>
                <a:lnTo>
                  <a:pt x="234" y="84"/>
                </a:lnTo>
                <a:lnTo>
                  <a:pt x="234" y="84"/>
                </a:lnTo>
                <a:lnTo>
                  <a:pt x="235" y="84"/>
                </a:lnTo>
                <a:lnTo>
                  <a:pt x="235" y="84"/>
                </a:lnTo>
                <a:lnTo>
                  <a:pt x="236" y="84"/>
                </a:lnTo>
                <a:lnTo>
                  <a:pt x="236" y="84"/>
                </a:lnTo>
                <a:lnTo>
                  <a:pt x="237" y="84"/>
                </a:lnTo>
                <a:lnTo>
                  <a:pt x="237" y="84"/>
                </a:lnTo>
                <a:lnTo>
                  <a:pt x="238" y="84"/>
                </a:lnTo>
                <a:lnTo>
                  <a:pt x="238" y="84"/>
                </a:lnTo>
                <a:lnTo>
                  <a:pt x="239" y="84"/>
                </a:lnTo>
                <a:lnTo>
                  <a:pt x="239" y="84"/>
                </a:lnTo>
                <a:lnTo>
                  <a:pt x="240" y="84"/>
                </a:lnTo>
                <a:lnTo>
                  <a:pt x="240" y="84"/>
                </a:lnTo>
                <a:lnTo>
                  <a:pt x="241" y="84"/>
                </a:lnTo>
                <a:lnTo>
                  <a:pt x="241" y="84"/>
                </a:lnTo>
                <a:lnTo>
                  <a:pt x="242" y="84"/>
                </a:lnTo>
                <a:lnTo>
                  <a:pt x="242" y="84"/>
                </a:lnTo>
                <a:lnTo>
                  <a:pt x="243" y="84"/>
                </a:lnTo>
                <a:lnTo>
                  <a:pt x="243" y="84"/>
                </a:lnTo>
                <a:lnTo>
                  <a:pt x="244" y="84"/>
                </a:lnTo>
                <a:lnTo>
                  <a:pt x="244" y="84"/>
                </a:lnTo>
                <a:lnTo>
                  <a:pt x="245" y="84"/>
                </a:lnTo>
                <a:lnTo>
                  <a:pt x="245" y="84"/>
                </a:lnTo>
                <a:lnTo>
                  <a:pt x="246" y="84"/>
                </a:lnTo>
                <a:lnTo>
                  <a:pt x="246" y="84"/>
                </a:lnTo>
                <a:lnTo>
                  <a:pt x="247" y="84"/>
                </a:lnTo>
                <a:lnTo>
                  <a:pt x="247" y="84"/>
                </a:lnTo>
                <a:lnTo>
                  <a:pt x="248" y="84"/>
                </a:lnTo>
                <a:lnTo>
                  <a:pt x="248" y="84"/>
                </a:lnTo>
                <a:lnTo>
                  <a:pt x="249" y="84"/>
                </a:lnTo>
                <a:lnTo>
                  <a:pt x="249" y="84"/>
                </a:lnTo>
                <a:lnTo>
                  <a:pt x="250" y="84"/>
                </a:lnTo>
                <a:lnTo>
                  <a:pt x="250" y="84"/>
                </a:lnTo>
                <a:lnTo>
                  <a:pt x="251" y="84"/>
                </a:lnTo>
                <a:lnTo>
                  <a:pt x="251" y="84"/>
                </a:lnTo>
                <a:lnTo>
                  <a:pt x="252" y="84"/>
                </a:lnTo>
                <a:lnTo>
                  <a:pt x="252" y="84"/>
                </a:lnTo>
                <a:lnTo>
                  <a:pt x="253" y="84"/>
                </a:lnTo>
                <a:lnTo>
                  <a:pt x="253" y="84"/>
                </a:lnTo>
                <a:lnTo>
                  <a:pt x="254" y="84"/>
                </a:lnTo>
                <a:lnTo>
                  <a:pt x="254" y="84"/>
                </a:lnTo>
                <a:lnTo>
                  <a:pt x="255" y="84"/>
                </a:lnTo>
                <a:lnTo>
                  <a:pt x="255" y="84"/>
                </a:lnTo>
                <a:lnTo>
                  <a:pt x="256" y="84"/>
                </a:lnTo>
                <a:lnTo>
                  <a:pt x="256" y="84"/>
                </a:lnTo>
                <a:lnTo>
                  <a:pt x="257" y="84"/>
                </a:lnTo>
                <a:lnTo>
                  <a:pt x="257" y="84"/>
                </a:lnTo>
                <a:lnTo>
                  <a:pt x="258" y="84"/>
                </a:lnTo>
                <a:lnTo>
                  <a:pt x="258" y="84"/>
                </a:lnTo>
                <a:lnTo>
                  <a:pt x="259" y="84"/>
                </a:lnTo>
                <a:lnTo>
                  <a:pt x="259" y="84"/>
                </a:lnTo>
                <a:lnTo>
                  <a:pt x="260" y="84"/>
                </a:lnTo>
                <a:lnTo>
                  <a:pt x="260" y="84"/>
                </a:lnTo>
                <a:lnTo>
                  <a:pt x="261" y="84"/>
                </a:lnTo>
                <a:lnTo>
                  <a:pt x="261" y="84"/>
                </a:lnTo>
                <a:lnTo>
                  <a:pt x="262" y="84"/>
                </a:lnTo>
                <a:lnTo>
                  <a:pt x="262" y="84"/>
                </a:lnTo>
                <a:lnTo>
                  <a:pt x="263" y="84"/>
                </a:lnTo>
                <a:lnTo>
                  <a:pt x="263" y="84"/>
                </a:lnTo>
                <a:lnTo>
                  <a:pt x="264" y="84"/>
                </a:lnTo>
                <a:lnTo>
                  <a:pt x="264" y="84"/>
                </a:lnTo>
                <a:lnTo>
                  <a:pt x="265" y="84"/>
                </a:lnTo>
                <a:lnTo>
                  <a:pt x="265" y="84"/>
                </a:lnTo>
                <a:lnTo>
                  <a:pt x="266" y="84"/>
                </a:lnTo>
                <a:lnTo>
                  <a:pt x="266" y="84"/>
                </a:lnTo>
                <a:lnTo>
                  <a:pt x="267" y="84"/>
                </a:lnTo>
                <a:lnTo>
                  <a:pt x="267" y="84"/>
                </a:lnTo>
                <a:lnTo>
                  <a:pt x="268" y="84"/>
                </a:lnTo>
                <a:lnTo>
                  <a:pt x="268" y="84"/>
                </a:lnTo>
                <a:lnTo>
                  <a:pt x="269" y="84"/>
                </a:lnTo>
                <a:lnTo>
                  <a:pt x="269" y="84"/>
                </a:lnTo>
                <a:lnTo>
                  <a:pt x="270" y="84"/>
                </a:lnTo>
                <a:lnTo>
                  <a:pt x="270" y="84"/>
                </a:lnTo>
                <a:lnTo>
                  <a:pt x="271" y="84"/>
                </a:lnTo>
                <a:lnTo>
                  <a:pt x="271" y="84"/>
                </a:lnTo>
                <a:lnTo>
                  <a:pt x="272" y="84"/>
                </a:lnTo>
                <a:lnTo>
                  <a:pt x="272" y="84"/>
                </a:lnTo>
                <a:lnTo>
                  <a:pt x="273" y="84"/>
                </a:lnTo>
                <a:lnTo>
                  <a:pt x="273" y="84"/>
                </a:lnTo>
                <a:lnTo>
                  <a:pt x="274" y="84"/>
                </a:lnTo>
                <a:lnTo>
                  <a:pt x="274" y="84"/>
                </a:lnTo>
                <a:lnTo>
                  <a:pt x="275" y="84"/>
                </a:lnTo>
                <a:lnTo>
                  <a:pt x="275" y="84"/>
                </a:lnTo>
                <a:lnTo>
                  <a:pt x="276" y="84"/>
                </a:lnTo>
                <a:lnTo>
                  <a:pt x="276" y="84"/>
                </a:lnTo>
                <a:lnTo>
                  <a:pt x="277" y="84"/>
                </a:lnTo>
                <a:lnTo>
                  <a:pt x="277" y="84"/>
                </a:lnTo>
                <a:lnTo>
                  <a:pt x="278" y="84"/>
                </a:lnTo>
                <a:lnTo>
                  <a:pt x="278" y="84"/>
                </a:lnTo>
                <a:lnTo>
                  <a:pt x="279" y="84"/>
                </a:lnTo>
                <a:lnTo>
                  <a:pt x="279" y="84"/>
                </a:lnTo>
                <a:lnTo>
                  <a:pt x="280" y="84"/>
                </a:lnTo>
                <a:lnTo>
                  <a:pt x="280" y="84"/>
                </a:lnTo>
                <a:lnTo>
                  <a:pt x="281" y="84"/>
                </a:lnTo>
                <a:lnTo>
                  <a:pt x="281" y="84"/>
                </a:lnTo>
                <a:lnTo>
                  <a:pt x="282" y="84"/>
                </a:lnTo>
                <a:lnTo>
                  <a:pt x="282" y="84"/>
                </a:lnTo>
                <a:lnTo>
                  <a:pt x="283" y="84"/>
                </a:lnTo>
                <a:lnTo>
                  <a:pt x="283" y="84"/>
                </a:lnTo>
                <a:lnTo>
                  <a:pt x="284" y="84"/>
                </a:lnTo>
                <a:lnTo>
                  <a:pt x="284" y="84"/>
                </a:lnTo>
                <a:lnTo>
                  <a:pt x="285" y="84"/>
                </a:lnTo>
                <a:lnTo>
                  <a:pt x="285" y="84"/>
                </a:lnTo>
                <a:lnTo>
                  <a:pt x="286" y="84"/>
                </a:lnTo>
                <a:lnTo>
                  <a:pt x="286" y="84"/>
                </a:lnTo>
                <a:lnTo>
                  <a:pt x="287" y="84"/>
                </a:lnTo>
                <a:lnTo>
                  <a:pt x="287" y="84"/>
                </a:lnTo>
                <a:lnTo>
                  <a:pt x="288" y="84"/>
                </a:lnTo>
                <a:lnTo>
                  <a:pt x="288" y="84"/>
                </a:lnTo>
                <a:lnTo>
                  <a:pt x="289" y="84"/>
                </a:lnTo>
                <a:lnTo>
                  <a:pt x="289" y="84"/>
                </a:lnTo>
                <a:lnTo>
                  <a:pt x="290" y="84"/>
                </a:lnTo>
                <a:lnTo>
                  <a:pt x="290" y="84"/>
                </a:lnTo>
                <a:lnTo>
                  <a:pt x="291" y="84"/>
                </a:lnTo>
                <a:lnTo>
                  <a:pt x="291" y="84"/>
                </a:lnTo>
                <a:lnTo>
                  <a:pt x="292" y="84"/>
                </a:lnTo>
                <a:lnTo>
                  <a:pt x="292" y="84"/>
                </a:lnTo>
                <a:lnTo>
                  <a:pt x="293" y="84"/>
                </a:lnTo>
                <a:lnTo>
                  <a:pt x="293" y="84"/>
                </a:lnTo>
                <a:lnTo>
                  <a:pt x="294" y="84"/>
                </a:lnTo>
                <a:lnTo>
                  <a:pt x="294" y="84"/>
                </a:lnTo>
                <a:lnTo>
                  <a:pt x="295" y="84"/>
                </a:lnTo>
                <a:lnTo>
                  <a:pt x="295" y="84"/>
                </a:lnTo>
                <a:lnTo>
                  <a:pt x="296" y="84"/>
                </a:lnTo>
                <a:lnTo>
                  <a:pt x="296" y="84"/>
                </a:lnTo>
                <a:lnTo>
                  <a:pt x="297" y="84"/>
                </a:lnTo>
                <a:lnTo>
                  <a:pt x="297" y="84"/>
                </a:lnTo>
                <a:lnTo>
                  <a:pt x="298" y="84"/>
                </a:lnTo>
                <a:lnTo>
                  <a:pt x="298" y="84"/>
                </a:lnTo>
                <a:lnTo>
                  <a:pt x="299" y="84"/>
                </a:lnTo>
                <a:lnTo>
                  <a:pt x="299" y="84"/>
                </a:lnTo>
                <a:lnTo>
                  <a:pt x="300" y="84"/>
                </a:lnTo>
                <a:lnTo>
                  <a:pt x="300" y="84"/>
                </a:lnTo>
                <a:lnTo>
                  <a:pt x="301" y="84"/>
                </a:lnTo>
                <a:lnTo>
                  <a:pt x="301" y="84"/>
                </a:lnTo>
                <a:lnTo>
                  <a:pt x="302" y="84"/>
                </a:lnTo>
                <a:lnTo>
                  <a:pt x="302" y="84"/>
                </a:lnTo>
                <a:lnTo>
                  <a:pt x="303" y="84"/>
                </a:lnTo>
                <a:lnTo>
                  <a:pt x="303" y="84"/>
                </a:lnTo>
                <a:lnTo>
                  <a:pt x="304" y="84"/>
                </a:lnTo>
                <a:lnTo>
                  <a:pt x="304" y="84"/>
                </a:lnTo>
                <a:lnTo>
                  <a:pt x="305" y="84"/>
                </a:lnTo>
                <a:lnTo>
                  <a:pt x="305" y="84"/>
                </a:lnTo>
                <a:lnTo>
                  <a:pt x="306" y="84"/>
                </a:lnTo>
                <a:lnTo>
                  <a:pt x="306" y="84"/>
                </a:lnTo>
                <a:lnTo>
                  <a:pt x="307" y="84"/>
                </a:lnTo>
                <a:lnTo>
                  <a:pt x="307" y="84"/>
                </a:lnTo>
                <a:lnTo>
                  <a:pt x="308" y="84"/>
                </a:lnTo>
                <a:lnTo>
                  <a:pt x="308" y="84"/>
                </a:lnTo>
                <a:lnTo>
                  <a:pt x="309" y="84"/>
                </a:lnTo>
                <a:lnTo>
                  <a:pt x="309" y="84"/>
                </a:lnTo>
                <a:lnTo>
                  <a:pt x="310" y="84"/>
                </a:lnTo>
                <a:lnTo>
                  <a:pt x="310" y="84"/>
                </a:lnTo>
                <a:lnTo>
                  <a:pt x="311" y="84"/>
                </a:lnTo>
                <a:lnTo>
                  <a:pt x="311" y="84"/>
                </a:lnTo>
                <a:lnTo>
                  <a:pt x="312" y="84"/>
                </a:lnTo>
                <a:lnTo>
                  <a:pt x="312" y="84"/>
                </a:lnTo>
                <a:lnTo>
                  <a:pt x="313" y="84"/>
                </a:lnTo>
                <a:lnTo>
                  <a:pt x="313" y="84"/>
                </a:lnTo>
                <a:lnTo>
                  <a:pt x="314" y="84"/>
                </a:lnTo>
                <a:lnTo>
                  <a:pt x="314" y="84"/>
                </a:lnTo>
                <a:lnTo>
                  <a:pt x="315" y="84"/>
                </a:lnTo>
                <a:lnTo>
                  <a:pt x="315" y="84"/>
                </a:lnTo>
                <a:lnTo>
                  <a:pt x="316" y="84"/>
                </a:lnTo>
                <a:lnTo>
                  <a:pt x="316" y="84"/>
                </a:lnTo>
                <a:lnTo>
                  <a:pt x="317" y="84"/>
                </a:lnTo>
                <a:lnTo>
                  <a:pt x="317" y="84"/>
                </a:lnTo>
                <a:lnTo>
                  <a:pt x="318" y="84"/>
                </a:lnTo>
                <a:lnTo>
                  <a:pt x="318" y="84"/>
                </a:lnTo>
                <a:lnTo>
                  <a:pt x="319" y="84"/>
                </a:lnTo>
                <a:lnTo>
                  <a:pt x="319" y="84"/>
                </a:lnTo>
                <a:lnTo>
                  <a:pt x="320" y="84"/>
                </a:lnTo>
                <a:lnTo>
                  <a:pt x="320" y="84"/>
                </a:lnTo>
                <a:lnTo>
                  <a:pt x="321" y="84"/>
                </a:lnTo>
                <a:lnTo>
                  <a:pt x="321" y="84"/>
                </a:lnTo>
                <a:lnTo>
                  <a:pt x="322" y="84"/>
                </a:lnTo>
                <a:lnTo>
                  <a:pt x="322" y="84"/>
                </a:lnTo>
                <a:lnTo>
                  <a:pt x="323" y="84"/>
                </a:lnTo>
                <a:lnTo>
                  <a:pt x="323" y="84"/>
                </a:lnTo>
                <a:lnTo>
                  <a:pt x="324" y="84"/>
                </a:lnTo>
                <a:lnTo>
                  <a:pt x="324" y="84"/>
                </a:lnTo>
                <a:lnTo>
                  <a:pt x="325" y="84"/>
                </a:lnTo>
                <a:lnTo>
                  <a:pt x="325" y="84"/>
                </a:lnTo>
                <a:lnTo>
                  <a:pt x="326" y="84"/>
                </a:lnTo>
                <a:lnTo>
                  <a:pt x="326" y="84"/>
                </a:lnTo>
                <a:lnTo>
                  <a:pt x="327" y="84"/>
                </a:lnTo>
                <a:lnTo>
                  <a:pt x="327" y="84"/>
                </a:lnTo>
                <a:lnTo>
                  <a:pt x="328" y="84"/>
                </a:lnTo>
                <a:lnTo>
                  <a:pt x="328" y="84"/>
                </a:lnTo>
                <a:lnTo>
                  <a:pt x="329" y="84"/>
                </a:lnTo>
                <a:lnTo>
                  <a:pt x="329" y="84"/>
                </a:lnTo>
                <a:lnTo>
                  <a:pt x="330" y="84"/>
                </a:lnTo>
                <a:lnTo>
                  <a:pt x="330" y="84"/>
                </a:lnTo>
                <a:lnTo>
                  <a:pt x="331" y="84"/>
                </a:lnTo>
                <a:lnTo>
                  <a:pt x="331" y="84"/>
                </a:lnTo>
                <a:lnTo>
                  <a:pt x="332" y="84"/>
                </a:lnTo>
                <a:lnTo>
                  <a:pt x="332" y="84"/>
                </a:lnTo>
                <a:lnTo>
                  <a:pt x="333" y="84"/>
                </a:lnTo>
                <a:lnTo>
                  <a:pt x="333" y="84"/>
                </a:lnTo>
                <a:lnTo>
                  <a:pt x="334" y="84"/>
                </a:lnTo>
                <a:lnTo>
                  <a:pt x="334" y="84"/>
                </a:lnTo>
                <a:lnTo>
                  <a:pt x="335" y="84"/>
                </a:lnTo>
                <a:lnTo>
                  <a:pt x="335" y="84"/>
                </a:lnTo>
                <a:lnTo>
                  <a:pt x="336" y="84"/>
                </a:lnTo>
                <a:lnTo>
                  <a:pt x="336" y="84"/>
                </a:lnTo>
                <a:lnTo>
                  <a:pt x="337" y="84"/>
                </a:lnTo>
                <a:lnTo>
                  <a:pt x="337" y="84"/>
                </a:lnTo>
                <a:lnTo>
                  <a:pt x="338" y="84"/>
                </a:lnTo>
                <a:lnTo>
                  <a:pt x="338" y="84"/>
                </a:lnTo>
                <a:lnTo>
                  <a:pt x="339" y="84"/>
                </a:lnTo>
                <a:lnTo>
                  <a:pt x="339" y="84"/>
                </a:lnTo>
                <a:lnTo>
                  <a:pt x="340" y="84"/>
                </a:lnTo>
                <a:lnTo>
                  <a:pt x="340" y="84"/>
                </a:lnTo>
                <a:lnTo>
                  <a:pt x="341" y="84"/>
                </a:lnTo>
                <a:lnTo>
                  <a:pt x="341" y="84"/>
                </a:lnTo>
                <a:lnTo>
                  <a:pt x="342" y="84"/>
                </a:lnTo>
                <a:lnTo>
                  <a:pt x="342" y="84"/>
                </a:lnTo>
                <a:lnTo>
                  <a:pt x="343" y="84"/>
                </a:lnTo>
                <a:lnTo>
                  <a:pt x="343" y="84"/>
                </a:lnTo>
                <a:lnTo>
                  <a:pt x="344" y="84"/>
                </a:lnTo>
                <a:lnTo>
                  <a:pt x="344" y="84"/>
                </a:lnTo>
                <a:lnTo>
                  <a:pt x="345" y="84"/>
                </a:lnTo>
                <a:lnTo>
                  <a:pt x="345" y="84"/>
                </a:lnTo>
                <a:lnTo>
                  <a:pt x="346" y="84"/>
                </a:lnTo>
                <a:lnTo>
                  <a:pt x="346" y="84"/>
                </a:lnTo>
                <a:lnTo>
                  <a:pt x="347" y="84"/>
                </a:lnTo>
                <a:lnTo>
                  <a:pt x="347" y="84"/>
                </a:lnTo>
                <a:lnTo>
                  <a:pt x="348" y="84"/>
                </a:lnTo>
                <a:lnTo>
                  <a:pt x="348" y="84"/>
                </a:lnTo>
                <a:lnTo>
                  <a:pt x="349" y="84"/>
                </a:lnTo>
                <a:lnTo>
                  <a:pt x="349" y="84"/>
                </a:lnTo>
                <a:lnTo>
                  <a:pt x="350" y="84"/>
                </a:lnTo>
                <a:lnTo>
                  <a:pt x="350" y="84"/>
                </a:lnTo>
                <a:lnTo>
                  <a:pt x="351" y="84"/>
                </a:lnTo>
                <a:lnTo>
                  <a:pt x="351" y="84"/>
                </a:lnTo>
                <a:lnTo>
                  <a:pt x="352" y="84"/>
                </a:lnTo>
                <a:lnTo>
                  <a:pt x="352" y="84"/>
                </a:lnTo>
                <a:lnTo>
                  <a:pt x="353" y="84"/>
                </a:lnTo>
                <a:lnTo>
                  <a:pt x="353" y="84"/>
                </a:lnTo>
                <a:lnTo>
                  <a:pt x="354" y="74"/>
                </a:lnTo>
                <a:lnTo>
                  <a:pt x="354" y="50"/>
                </a:lnTo>
                <a:lnTo>
                  <a:pt x="355" y="20"/>
                </a:lnTo>
                <a:lnTo>
                  <a:pt x="355" y="6"/>
                </a:lnTo>
                <a:lnTo>
                  <a:pt x="356" y="20"/>
                </a:lnTo>
                <a:lnTo>
                  <a:pt x="356" y="49"/>
                </a:lnTo>
                <a:lnTo>
                  <a:pt x="357" y="73"/>
                </a:lnTo>
                <a:lnTo>
                  <a:pt x="357" y="83"/>
                </a:lnTo>
                <a:lnTo>
                  <a:pt x="358" y="84"/>
                </a:lnTo>
                <a:lnTo>
                  <a:pt x="358" y="84"/>
                </a:lnTo>
                <a:lnTo>
                  <a:pt x="359" y="84"/>
                </a:lnTo>
                <a:lnTo>
                  <a:pt x="359" y="84"/>
                </a:lnTo>
                <a:lnTo>
                  <a:pt x="360" y="84"/>
                </a:lnTo>
                <a:lnTo>
                  <a:pt x="360" y="84"/>
                </a:lnTo>
                <a:lnTo>
                  <a:pt x="361" y="84"/>
                </a:lnTo>
                <a:lnTo>
                  <a:pt x="361" y="84"/>
                </a:lnTo>
                <a:lnTo>
                  <a:pt x="362" y="84"/>
                </a:lnTo>
                <a:lnTo>
                  <a:pt x="362" y="84"/>
                </a:lnTo>
                <a:lnTo>
                  <a:pt x="363" y="84"/>
                </a:lnTo>
                <a:lnTo>
                  <a:pt x="363" y="84"/>
                </a:lnTo>
                <a:lnTo>
                  <a:pt x="364" y="84"/>
                </a:lnTo>
                <a:lnTo>
                  <a:pt x="364" y="84"/>
                </a:lnTo>
                <a:lnTo>
                  <a:pt x="365" y="84"/>
                </a:lnTo>
                <a:lnTo>
                  <a:pt x="365" y="84"/>
                </a:lnTo>
                <a:lnTo>
                  <a:pt x="366" y="84"/>
                </a:lnTo>
                <a:lnTo>
                  <a:pt x="366" y="84"/>
                </a:lnTo>
                <a:lnTo>
                  <a:pt x="367" y="84"/>
                </a:lnTo>
                <a:lnTo>
                  <a:pt x="367" y="84"/>
                </a:lnTo>
                <a:lnTo>
                  <a:pt x="368" y="84"/>
                </a:lnTo>
                <a:lnTo>
                  <a:pt x="368" y="84"/>
                </a:lnTo>
                <a:lnTo>
                  <a:pt x="369" y="84"/>
                </a:lnTo>
                <a:lnTo>
                  <a:pt x="369" y="84"/>
                </a:lnTo>
                <a:lnTo>
                  <a:pt x="370" y="84"/>
                </a:lnTo>
                <a:lnTo>
                  <a:pt x="370" y="84"/>
                </a:lnTo>
                <a:lnTo>
                  <a:pt x="371" y="84"/>
                </a:lnTo>
                <a:lnTo>
                  <a:pt x="371" y="84"/>
                </a:lnTo>
                <a:lnTo>
                  <a:pt x="372" y="84"/>
                </a:lnTo>
                <a:lnTo>
                  <a:pt x="372" y="84"/>
                </a:lnTo>
                <a:lnTo>
                  <a:pt x="373" y="84"/>
                </a:lnTo>
                <a:lnTo>
                  <a:pt x="373" y="84"/>
                </a:lnTo>
                <a:lnTo>
                  <a:pt x="374" y="84"/>
                </a:lnTo>
                <a:lnTo>
                  <a:pt x="374" y="84"/>
                </a:lnTo>
                <a:lnTo>
                  <a:pt x="375" y="84"/>
                </a:lnTo>
                <a:lnTo>
                  <a:pt x="375" y="84"/>
                </a:lnTo>
                <a:lnTo>
                  <a:pt x="376" y="84"/>
                </a:lnTo>
                <a:lnTo>
                  <a:pt x="376" y="84"/>
                </a:lnTo>
                <a:lnTo>
                  <a:pt x="377" y="84"/>
                </a:lnTo>
                <a:lnTo>
                  <a:pt x="377" y="84"/>
                </a:lnTo>
                <a:lnTo>
                  <a:pt x="378" y="84"/>
                </a:lnTo>
                <a:lnTo>
                  <a:pt x="378" y="84"/>
                </a:lnTo>
                <a:lnTo>
                  <a:pt x="379" y="84"/>
                </a:lnTo>
                <a:lnTo>
                  <a:pt x="379" y="84"/>
                </a:lnTo>
                <a:lnTo>
                  <a:pt x="380" y="84"/>
                </a:lnTo>
                <a:lnTo>
                  <a:pt x="380" y="84"/>
                </a:lnTo>
                <a:lnTo>
                  <a:pt x="381" y="84"/>
                </a:lnTo>
                <a:lnTo>
                  <a:pt x="381" y="84"/>
                </a:lnTo>
                <a:lnTo>
                  <a:pt x="382" y="84"/>
                </a:lnTo>
                <a:lnTo>
                  <a:pt x="382" y="84"/>
                </a:lnTo>
                <a:lnTo>
                  <a:pt x="383" y="84"/>
                </a:lnTo>
                <a:lnTo>
                  <a:pt x="383" y="84"/>
                </a:lnTo>
                <a:lnTo>
                  <a:pt x="384" y="84"/>
                </a:lnTo>
                <a:lnTo>
                  <a:pt x="384" y="84"/>
                </a:lnTo>
                <a:lnTo>
                  <a:pt x="385" y="84"/>
                </a:lnTo>
                <a:lnTo>
                  <a:pt x="385" y="84"/>
                </a:lnTo>
                <a:lnTo>
                  <a:pt x="386" y="84"/>
                </a:lnTo>
                <a:lnTo>
                  <a:pt x="386" y="84"/>
                </a:lnTo>
                <a:lnTo>
                  <a:pt x="387" y="84"/>
                </a:lnTo>
                <a:lnTo>
                  <a:pt x="387" y="84"/>
                </a:lnTo>
                <a:lnTo>
                  <a:pt x="388" y="84"/>
                </a:lnTo>
                <a:lnTo>
                  <a:pt x="388" y="84"/>
                </a:lnTo>
                <a:lnTo>
                  <a:pt x="389" y="84"/>
                </a:lnTo>
                <a:lnTo>
                  <a:pt x="389" y="84"/>
                </a:lnTo>
                <a:lnTo>
                  <a:pt x="390" y="84"/>
                </a:lnTo>
                <a:lnTo>
                  <a:pt x="390" y="84"/>
                </a:lnTo>
                <a:lnTo>
                  <a:pt x="391" y="84"/>
                </a:lnTo>
                <a:lnTo>
                  <a:pt x="391" y="84"/>
                </a:lnTo>
                <a:lnTo>
                  <a:pt x="392" y="84"/>
                </a:lnTo>
                <a:lnTo>
                  <a:pt x="392" y="84"/>
                </a:lnTo>
                <a:lnTo>
                  <a:pt x="393" y="84"/>
                </a:lnTo>
                <a:lnTo>
                  <a:pt x="393" y="84"/>
                </a:lnTo>
                <a:lnTo>
                  <a:pt x="394" y="84"/>
                </a:lnTo>
                <a:lnTo>
                  <a:pt x="394" y="84"/>
                </a:lnTo>
                <a:lnTo>
                  <a:pt x="395" y="84"/>
                </a:lnTo>
                <a:lnTo>
                  <a:pt x="395" y="84"/>
                </a:lnTo>
                <a:lnTo>
                  <a:pt x="396" y="84"/>
                </a:lnTo>
                <a:lnTo>
                  <a:pt x="396" y="84"/>
                </a:lnTo>
                <a:lnTo>
                  <a:pt x="397" y="84"/>
                </a:lnTo>
                <a:lnTo>
                  <a:pt x="397" y="84"/>
                </a:lnTo>
                <a:lnTo>
                  <a:pt x="398" y="84"/>
                </a:lnTo>
                <a:lnTo>
                  <a:pt x="398" y="84"/>
                </a:lnTo>
                <a:lnTo>
                  <a:pt x="399" y="84"/>
                </a:lnTo>
                <a:lnTo>
                  <a:pt x="399" y="84"/>
                </a:lnTo>
                <a:lnTo>
                  <a:pt x="400" y="84"/>
                </a:lnTo>
                <a:lnTo>
                  <a:pt x="400" y="84"/>
                </a:lnTo>
                <a:lnTo>
                  <a:pt x="401" y="84"/>
                </a:lnTo>
                <a:lnTo>
                  <a:pt x="401" y="84"/>
                </a:lnTo>
                <a:lnTo>
                  <a:pt x="402" y="84"/>
                </a:lnTo>
                <a:lnTo>
                  <a:pt x="402" y="84"/>
                </a:lnTo>
                <a:lnTo>
                  <a:pt x="403" y="84"/>
                </a:lnTo>
                <a:lnTo>
                  <a:pt x="403" y="84"/>
                </a:lnTo>
                <a:lnTo>
                  <a:pt x="404" y="84"/>
                </a:lnTo>
                <a:lnTo>
                  <a:pt x="404" y="84"/>
                </a:lnTo>
                <a:lnTo>
                  <a:pt x="405" y="84"/>
                </a:lnTo>
                <a:lnTo>
                  <a:pt x="405" y="84"/>
                </a:lnTo>
                <a:lnTo>
                  <a:pt x="406" y="84"/>
                </a:lnTo>
                <a:lnTo>
                  <a:pt x="406" y="84"/>
                </a:lnTo>
                <a:lnTo>
                  <a:pt x="407" y="84"/>
                </a:lnTo>
                <a:lnTo>
                  <a:pt x="407" y="84"/>
                </a:lnTo>
                <a:lnTo>
                  <a:pt x="408" y="84"/>
                </a:lnTo>
                <a:lnTo>
                  <a:pt x="408" y="84"/>
                </a:lnTo>
                <a:lnTo>
                  <a:pt x="409" y="84"/>
                </a:lnTo>
                <a:lnTo>
                  <a:pt x="409" y="84"/>
                </a:lnTo>
                <a:lnTo>
                  <a:pt x="410" y="84"/>
                </a:lnTo>
                <a:lnTo>
                  <a:pt x="410" y="84"/>
                </a:lnTo>
                <a:lnTo>
                  <a:pt x="411" y="84"/>
                </a:lnTo>
                <a:lnTo>
                  <a:pt x="411" y="84"/>
                </a:lnTo>
                <a:lnTo>
                  <a:pt x="412" y="84"/>
                </a:lnTo>
                <a:lnTo>
                  <a:pt x="412" y="84"/>
                </a:lnTo>
                <a:lnTo>
                  <a:pt x="413" y="84"/>
                </a:lnTo>
                <a:lnTo>
                  <a:pt x="413" y="84"/>
                </a:lnTo>
                <a:lnTo>
                  <a:pt x="414" y="84"/>
                </a:lnTo>
                <a:lnTo>
                  <a:pt x="414" y="84"/>
                </a:lnTo>
                <a:lnTo>
                  <a:pt x="415" y="84"/>
                </a:lnTo>
                <a:lnTo>
                  <a:pt x="415" y="84"/>
                </a:lnTo>
                <a:lnTo>
                  <a:pt x="416" y="84"/>
                </a:lnTo>
                <a:lnTo>
                  <a:pt x="416" y="84"/>
                </a:lnTo>
                <a:lnTo>
                  <a:pt x="417" y="84"/>
                </a:lnTo>
                <a:lnTo>
                  <a:pt x="417" y="84"/>
                </a:lnTo>
                <a:lnTo>
                  <a:pt x="418" y="84"/>
                </a:lnTo>
                <a:lnTo>
                  <a:pt x="418" y="84"/>
                </a:lnTo>
                <a:lnTo>
                  <a:pt x="419" y="84"/>
                </a:lnTo>
                <a:lnTo>
                  <a:pt x="419" y="84"/>
                </a:lnTo>
                <a:lnTo>
                  <a:pt x="420" y="84"/>
                </a:lnTo>
                <a:lnTo>
                  <a:pt x="420" y="84"/>
                </a:lnTo>
                <a:lnTo>
                  <a:pt x="421" y="84"/>
                </a:lnTo>
                <a:lnTo>
                  <a:pt x="421" y="84"/>
                </a:lnTo>
                <a:lnTo>
                  <a:pt x="422" y="84"/>
                </a:lnTo>
                <a:lnTo>
                  <a:pt x="422" y="84"/>
                </a:lnTo>
                <a:lnTo>
                  <a:pt x="423" y="84"/>
                </a:lnTo>
                <a:lnTo>
                  <a:pt x="423" y="84"/>
                </a:lnTo>
                <a:lnTo>
                  <a:pt x="424" y="84"/>
                </a:lnTo>
                <a:lnTo>
                  <a:pt x="424" y="84"/>
                </a:lnTo>
                <a:lnTo>
                  <a:pt x="425" y="84"/>
                </a:lnTo>
                <a:lnTo>
                  <a:pt x="425" y="84"/>
                </a:lnTo>
                <a:lnTo>
                  <a:pt x="426" y="84"/>
                </a:lnTo>
                <a:lnTo>
                  <a:pt x="426" y="84"/>
                </a:lnTo>
                <a:lnTo>
                  <a:pt x="427" y="84"/>
                </a:lnTo>
                <a:lnTo>
                  <a:pt x="427" y="84"/>
                </a:lnTo>
                <a:lnTo>
                  <a:pt x="428" y="84"/>
                </a:lnTo>
                <a:lnTo>
                  <a:pt x="428" y="84"/>
                </a:lnTo>
                <a:lnTo>
                  <a:pt x="429" y="84"/>
                </a:lnTo>
                <a:lnTo>
                  <a:pt x="429" y="84"/>
                </a:lnTo>
                <a:lnTo>
                  <a:pt x="430" y="84"/>
                </a:lnTo>
                <a:lnTo>
                  <a:pt x="430" y="84"/>
                </a:lnTo>
                <a:lnTo>
                  <a:pt x="431" y="84"/>
                </a:lnTo>
                <a:lnTo>
                  <a:pt x="431" y="84"/>
                </a:lnTo>
                <a:lnTo>
                  <a:pt x="432" y="84"/>
                </a:lnTo>
                <a:lnTo>
                  <a:pt x="432" y="84"/>
                </a:lnTo>
                <a:lnTo>
                  <a:pt x="433" y="84"/>
                </a:lnTo>
                <a:lnTo>
                  <a:pt x="433" y="84"/>
                </a:lnTo>
                <a:lnTo>
                  <a:pt x="434" y="84"/>
                </a:lnTo>
                <a:lnTo>
                  <a:pt x="434" y="84"/>
                </a:lnTo>
                <a:lnTo>
                  <a:pt x="435" y="84"/>
                </a:lnTo>
                <a:lnTo>
                  <a:pt x="435" y="84"/>
                </a:lnTo>
                <a:lnTo>
                  <a:pt x="436" y="84"/>
                </a:lnTo>
                <a:lnTo>
                  <a:pt x="436" y="84"/>
                </a:lnTo>
                <a:lnTo>
                  <a:pt x="437" y="84"/>
                </a:lnTo>
                <a:lnTo>
                  <a:pt x="437" y="84"/>
                </a:lnTo>
                <a:lnTo>
                  <a:pt x="438" y="84"/>
                </a:lnTo>
                <a:lnTo>
                  <a:pt x="438" y="84"/>
                </a:lnTo>
                <a:lnTo>
                  <a:pt x="439" y="84"/>
                </a:lnTo>
                <a:lnTo>
                  <a:pt x="439" y="84"/>
                </a:lnTo>
                <a:lnTo>
                  <a:pt x="440" y="84"/>
                </a:lnTo>
                <a:lnTo>
                  <a:pt x="440" y="84"/>
                </a:lnTo>
                <a:lnTo>
                  <a:pt x="441" y="84"/>
                </a:lnTo>
                <a:lnTo>
                  <a:pt x="441" y="84"/>
                </a:lnTo>
                <a:lnTo>
                  <a:pt x="442" y="84"/>
                </a:lnTo>
                <a:lnTo>
                  <a:pt x="442" y="84"/>
                </a:lnTo>
                <a:lnTo>
                  <a:pt x="443" y="84"/>
                </a:lnTo>
                <a:lnTo>
                  <a:pt x="443" y="84"/>
                </a:lnTo>
                <a:lnTo>
                  <a:pt x="444" y="84"/>
                </a:lnTo>
                <a:lnTo>
                  <a:pt x="444" y="84"/>
                </a:lnTo>
                <a:lnTo>
                  <a:pt x="445" y="84"/>
                </a:lnTo>
                <a:lnTo>
                  <a:pt x="445" y="84"/>
                </a:lnTo>
                <a:lnTo>
                  <a:pt x="446" y="84"/>
                </a:lnTo>
                <a:lnTo>
                  <a:pt x="446" y="84"/>
                </a:lnTo>
                <a:lnTo>
                  <a:pt x="447" y="84"/>
                </a:lnTo>
                <a:lnTo>
                  <a:pt x="447" y="84"/>
                </a:lnTo>
                <a:lnTo>
                  <a:pt x="448" y="84"/>
                </a:lnTo>
                <a:lnTo>
                  <a:pt x="448" y="84"/>
                </a:lnTo>
                <a:lnTo>
                  <a:pt x="449" y="84"/>
                </a:lnTo>
                <a:lnTo>
                  <a:pt x="449" y="84"/>
                </a:lnTo>
                <a:lnTo>
                  <a:pt x="450" y="84"/>
                </a:lnTo>
                <a:lnTo>
                  <a:pt x="450" y="84"/>
                </a:lnTo>
                <a:lnTo>
                  <a:pt x="451" y="84"/>
                </a:lnTo>
                <a:lnTo>
                  <a:pt x="451" y="84"/>
                </a:lnTo>
                <a:lnTo>
                  <a:pt x="452" y="84"/>
                </a:lnTo>
                <a:lnTo>
                  <a:pt x="452" y="84"/>
                </a:lnTo>
                <a:lnTo>
                  <a:pt x="453" y="84"/>
                </a:lnTo>
                <a:lnTo>
                  <a:pt x="453" y="84"/>
                </a:lnTo>
                <a:lnTo>
                  <a:pt x="454" y="84"/>
                </a:lnTo>
                <a:lnTo>
                  <a:pt x="454" y="84"/>
                </a:lnTo>
                <a:lnTo>
                  <a:pt x="455" y="84"/>
                </a:lnTo>
                <a:lnTo>
                  <a:pt x="455" y="84"/>
                </a:lnTo>
                <a:lnTo>
                  <a:pt x="456" y="84"/>
                </a:lnTo>
                <a:lnTo>
                  <a:pt x="456" y="84"/>
                </a:lnTo>
                <a:lnTo>
                  <a:pt x="457" y="84"/>
                </a:lnTo>
                <a:lnTo>
                  <a:pt x="457" y="84"/>
                </a:lnTo>
                <a:lnTo>
                  <a:pt x="458" y="84"/>
                </a:lnTo>
                <a:lnTo>
                  <a:pt x="458" y="84"/>
                </a:lnTo>
                <a:lnTo>
                  <a:pt x="459" y="84"/>
                </a:lnTo>
                <a:lnTo>
                  <a:pt x="459" y="84"/>
                </a:lnTo>
                <a:lnTo>
                  <a:pt x="460" y="84"/>
                </a:lnTo>
                <a:lnTo>
                  <a:pt x="460" y="84"/>
                </a:lnTo>
                <a:lnTo>
                  <a:pt x="461" y="84"/>
                </a:lnTo>
                <a:lnTo>
                  <a:pt x="461" y="84"/>
                </a:lnTo>
                <a:lnTo>
                  <a:pt x="462" y="84"/>
                </a:lnTo>
                <a:lnTo>
                  <a:pt x="462" y="84"/>
                </a:lnTo>
                <a:lnTo>
                  <a:pt x="463" y="84"/>
                </a:lnTo>
                <a:lnTo>
                  <a:pt x="463" y="84"/>
                </a:lnTo>
                <a:lnTo>
                  <a:pt x="464" y="84"/>
                </a:lnTo>
                <a:lnTo>
                  <a:pt x="464" y="84"/>
                </a:lnTo>
                <a:lnTo>
                  <a:pt x="465" y="84"/>
                </a:lnTo>
                <a:lnTo>
                  <a:pt x="465" y="84"/>
                </a:lnTo>
                <a:lnTo>
                  <a:pt x="466" y="84"/>
                </a:lnTo>
                <a:lnTo>
                  <a:pt x="466" y="84"/>
                </a:lnTo>
                <a:lnTo>
                  <a:pt x="467" y="84"/>
                </a:lnTo>
                <a:lnTo>
                  <a:pt x="467" y="84"/>
                </a:lnTo>
                <a:lnTo>
                  <a:pt x="468" y="84"/>
                </a:lnTo>
                <a:lnTo>
                  <a:pt x="468" y="84"/>
                </a:lnTo>
                <a:lnTo>
                  <a:pt x="469" y="84"/>
                </a:lnTo>
                <a:lnTo>
                  <a:pt x="469" y="84"/>
                </a:lnTo>
                <a:lnTo>
                  <a:pt x="470" y="84"/>
                </a:lnTo>
                <a:lnTo>
                  <a:pt x="470" y="84"/>
                </a:lnTo>
                <a:lnTo>
                  <a:pt x="471" y="84"/>
                </a:lnTo>
                <a:lnTo>
                  <a:pt x="471" y="84"/>
                </a:lnTo>
                <a:lnTo>
                  <a:pt x="472" y="84"/>
                </a:lnTo>
                <a:lnTo>
                  <a:pt x="472" y="84"/>
                </a:lnTo>
                <a:lnTo>
                  <a:pt x="473" y="84"/>
                </a:lnTo>
                <a:lnTo>
                  <a:pt x="473" y="84"/>
                </a:lnTo>
                <a:lnTo>
                  <a:pt x="474" y="84"/>
                </a:lnTo>
                <a:lnTo>
                  <a:pt x="474" y="84"/>
                </a:lnTo>
                <a:lnTo>
                  <a:pt x="475" y="84"/>
                </a:lnTo>
                <a:lnTo>
                  <a:pt x="475" y="84"/>
                </a:lnTo>
                <a:lnTo>
                  <a:pt x="476" y="84"/>
                </a:lnTo>
                <a:lnTo>
                  <a:pt x="476" y="84"/>
                </a:lnTo>
                <a:lnTo>
                  <a:pt x="477" y="84"/>
                </a:lnTo>
                <a:lnTo>
                  <a:pt x="477" y="84"/>
                </a:lnTo>
                <a:lnTo>
                  <a:pt x="478" y="84"/>
                </a:lnTo>
                <a:lnTo>
                  <a:pt x="478" y="84"/>
                </a:lnTo>
                <a:lnTo>
                  <a:pt x="479" y="84"/>
                </a:lnTo>
                <a:lnTo>
                  <a:pt x="479" y="84"/>
                </a:lnTo>
                <a:lnTo>
                  <a:pt x="480" y="84"/>
                </a:lnTo>
                <a:lnTo>
                  <a:pt x="480" y="84"/>
                </a:lnTo>
                <a:lnTo>
                  <a:pt x="481" y="84"/>
                </a:lnTo>
                <a:lnTo>
                  <a:pt x="481" y="84"/>
                </a:lnTo>
                <a:lnTo>
                  <a:pt x="482" y="84"/>
                </a:lnTo>
                <a:lnTo>
                  <a:pt x="482" y="84"/>
                </a:lnTo>
                <a:lnTo>
                  <a:pt x="483" y="84"/>
                </a:lnTo>
                <a:lnTo>
                  <a:pt x="483" y="84"/>
                </a:lnTo>
                <a:lnTo>
                  <a:pt x="484" y="84"/>
                </a:lnTo>
                <a:lnTo>
                  <a:pt x="484" y="84"/>
                </a:lnTo>
                <a:lnTo>
                  <a:pt x="485" y="84"/>
                </a:lnTo>
                <a:lnTo>
                  <a:pt x="485" y="84"/>
                </a:lnTo>
                <a:lnTo>
                  <a:pt x="486" y="84"/>
                </a:lnTo>
                <a:lnTo>
                  <a:pt x="486" y="84"/>
                </a:lnTo>
                <a:lnTo>
                  <a:pt x="487" y="84"/>
                </a:lnTo>
                <a:lnTo>
                  <a:pt x="487" y="84"/>
                </a:lnTo>
                <a:lnTo>
                  <a:pt x="488" y="84"/>
                </a:lnTo>
                <a:lnTo>
                  <a:pt x="488" y="84"/>
                </a:lnTo>
                <a:lnTo>
                  <a:pt x="489" y="84"/>
                </a:lnTo>
                <a:lnTo>
                  <a:pt x="489" y="84"/>
                </a:lnTo>
                <a:lnTo>
                  <a:pt x="490" y="84"/>
                </a:lnTo>
                <a:lnTo>
                  <a:pt x="490" y="84"/>
                </a:lnTo>
                <a:lnTo>
                  <a:pt x="491" y="84"/>
                </a:lnTo>
                <a:lnTo>
                  <a:pt x="491" y="84"/>
                </a:lnTo>
                <a:lnTo>
                  <a:pt x="492" y="78"/>
                </a:lnTo>
                <a:lnTo>
                  <a:pt x="492" y="56"/>
                </a:lnTo>
                <a:lnTo>
                  <a:pt x="493" y="23"/>
                </a:lnTo>
                <a:lnTo>
                  <a:pt x="493" y="0"/>
                </a:lnTo>
                <a:lnTo>
                  <a:pt x="494" y="6"/>
                </a:lnTo>
                <a:lnTo>
                  <a:pt x="494" y="36"/>
                </a:lnTo>
                <a:lnTo>
                  <a:pt x="495" y="66"/>
                </a:lnTo>
                <a:lnTo>
                  <a:pt x="495" y="82"/>
                </a:lnTo>
                <a:lnTo>
                  <a:pt x="496" y="84"/>
                </a:lnTo>
                <a:lnTo>
                  <a:pt x="496" y="84"/>
                </a:lnTo>
                <a:lnTo>
                  <a:pt x="497" y="84"/>
                </a:lnTo>
                <a:lnTo>
                  <a:pt x="497" y="84"/>
                </a:lnTo>
                <a:lnTo>
                  <a:pt x="498" y="84"/>
                </a:lnTo>
                <a:lnTo>
                  <a:pt x="498" y="84"/>
                </a:lnTo>
                <a:lnTo>
                  <a:pt x="499" y="84"/>
                </a:lnTo>
                <a:lnTo>
                  <a:pt x="499" y="84"/>
                </a:lnTo>
                <a:lnTo>
                  <a:pt x="500" y="84"/>
                </a:lnTo>
                <a:lnTo>
                  <a:pt x="500" y="84"/>
                </a:lnTo>
                <a:lnTo>
                  <a:pt x="501" y="84"/>
                </a:lnTo>
                <a:lnTo>
                  <a:pt x="501" y="84"/>
                </a:lnTo>
                <a:lnTo>
                  <a:pt x="502" y="84"/>
                </a:lnTo>
                <a:lnTo>
                  <a:pt x="502" y="84"/>
                </a:lnTo>
                <a:lnTo>
                  <a:pt x="503" y="84"/>
                </a:lnTo>
                <a:lnTo>
                  <a:pt x="503" y="84"/>
                </a:lnTo>
                <a:lnTo>
                  <a:pt x="504" y="84"/>
                </a:lnTo>
                <a:lnTo>
                  <a:pt x="504" y="84"/>
                </a:lnTo>
                <a:lnTo>
                  <a:pt x="505" y="84"/>
                </a:lnTo>
                <a:lnTo>
                  <a:pt x="505" y="84"/>
                </a:lnTo>
                <a:lnTo>
                  <a:pt x="506" y="84"/>
                </a:lnTo>
                <a:lnTo>
                  <a:pt x="506" y="84"/>
                </a:lnTo>
                <a:lnTo>
                  <a:pt x="507" y="84"/>
                </a:lnTo>
                <a:lnTo>
                  <a:pt x="507" y="84"/>
                </a:lnTo>
                <a:lnTo>
                  <a:pt x="508" y="84"/>
                </a:lnTo>
                <a:lnTo>
                  <a:pt x="508" y="84"/>
                </a:lnTo>
                <a:lnTo>
                  <a:pt x="509" y="84"/>
                </a:lnTo>
                <a:lnTo>
                  <a:pt x="509" y="84"/>
                </a:lnTo>
                <a:lnTo>
                  <a:pt x="510" y="84"/>
                </a:lnTo>
                <a:lnTo>
                  <a:pt x="510" y="84"/>
                </a:lnTo>
                <a:lnTo>
                  <a:pt x="511" y="84"/>
                </a:lnTo>
                <a:lnTo>
                  <a:pt x="511" y="84"/>
                </a:lnTo>
                <a:lnTo>
                  <a:pt x="512" y="84"/>
                </a:lnTo>
                <a:lnTo>
                  <a:pt x="512" y="84"/>
                </a:lnTo>
                <a:lnTo>
                  <a:pt x="513" y="84"/>
                </a:lnTo>
                <a:lnTo>
                  <a:pt x="513" y="84"/>
                </a:lnTo>
                <a:lnTo>
                  <a:pt x="514" y="84"/>
                </a:lnTo>
                <a:lnTo>
                  <a:pt x="514" y="84"/>
                </a:lnTo>
                <a:lnTo>
                  <a:pt x="515" y="84"/>
                </a:lnTo>
                <a:lnTo>
                  <a:pt x="515" y="84"/>
                </a:lnTo>
                <a:lnTo>
                  <a:pt x="516" y="84"/>
                </a:lnTo>
                <a:lnTo>
                  <a:pt x="516" y="84"/>
                </a:lnTo>
                <a:lnTo>
                  <a:pt x="517" y="84"/>
                </a:lnTo>
                <a:lnTo>
                  <a:pt x="517" y="84"/>
                </a:lnTo>
                <a:lnTo>
                  <a:pt x="518" y="84"/>
                </a:lnTo>
                <a:lnTo>
                  <a:pt x="518" y="84"/>
                </a:lnTo>
                <a:lnTo>
                  <a:pt x="519" y="84"/>
                </a:lnTo>
                <a:lnTo>
                  <a:pt x="519" y="84"/>
                </a:lnTo>
                <a:lnTo>
                  <a:pt x="520" y="84"/>
                </a:lnTo>
                <a:lnTo>
                  <a:pt x="520" y="84"/>
                </a:lnTo>
                <a:lnTo>
                  <a:pt x="521" y="84"/>
                </a:lnTo>
                <a:lnTo>
                  <a:pt x="521" y="84"/>
                </a:lnTo>
                <a:lnTo>
                  <a:pt x="522" y="84"/>
                </a:lnTo>
                <a:lnTo>
                  <a:pt x="522" y="84"/>
                </a:lnTo>
                <a:lnTo>
                  <a:pt x="523" y="84"/>
                </a:lnTo>
                <a:lnTo>
                  <a:pt x="523" y="84"/>
                </a:lnTo>
                <a:lnTo>
                  <a:pt x="524" y="84"/>
                </a:lnTo>
                <a:lnTo>
                  <a:pt x="524" y="84"/>
                </a:lnTo>
                <a:lnTo>
                  <a:pt x="525" y="84"/>
                </a:lnTo>
                <a:lnTo>
                  <a:pt x="525" y="84"/>
                </a:lnTo>
                <a:lnTo>
                  <a:pt x="526" y="84"/>
                </a:lnTo>
                <a:lnTo>
                  <a:pt x="526" y="84"/>
                </a:lnTo>
                <a:lnTo>
                  <a:pt x="527" y="84"/>
                </a:lnTo>
                <a:lnTo>
                  <a:pt x="527" y="84"/>
                </a:lnTo>
                <a:lnTo>
                  <a:pt x="528" y="84"/>
                </a:lnTo>
                <a:lnTo>
                  <a:pt x="528" y="84"/>
                </a:lnTo>
                <a:lnTo>
                  <a:pt x="529" y="84"/>
                </a:lnTo>
                <a:lnTo>
                  <a:pt x="529" y="84"/>
                </a:lnTo>
                <a:lnTo>
                  <a:pt x="530" y="84"/>
                </a:lnTo>
                <a:lnTo>
                  <a:pt x="530" y="84"/>
                </a:lnTo>
                <a:lnTo>
                  <a:pt x="531" y="84"/>
                </a:lnTo>
                <a:lnTo>
                  <a:pt x="531" y="84"/>
                </a:lnTo>
                <a:lnTo>
                  <a:pt x="532" y="84"/>
                </a:lnTo>
                <a:lnTo>
                  <a:pt x="532" y="84"/>
                </a:lnTo>
                <a:lnTo>
                  <a:pt x="533" y="84"/>
                </a:lnTo>
                <a:lnTo>
                  <a:pt x="533" y="84"/>
                </a:lnTo>
                <a:lnTo>
                  <a:pt x="534" y="84"/>
                </a:lnTo>
                <a:lnTo>
                  <a:pt x="534" y="84"/>
                </a:lnTo>
                <a:lnTo>
                  <a:pt x="535" y="84"/>
                </a:lnTo>
                <a:lnTo>
                  <a:pt x="535" y="84"/>
                </a:lnTo>
                <a:lnTo>
                  <a:pt x="536" y="84"/>
                </a:lnTo>
                <a:lnTo>
                  <a:pt x="536" y="84"/>
                </a:lnTo>
                <a:lnTo>
                  <a:pt x="537" y="84"/>
                </a:lnTo>
                <a:lnTo>
                  <a:pt x="537" y="84"/>
                </a:lnTo>
                <a:lnTo>
                  <a:pt x="538" y="84"/>
                </a:lnTo>
                <a:lnTo>
                  <a:pt x="538" y="84"/>
                </a:lnTo>
                <a:lnTo>
                  <a:pt x="539" y="84"/>
                </a:lnTo>
                <a:lnTo>
                  <a:pt x="539" y="84"/>
                </a:lnTo>
                <a:lnTo>
                  <a:pt x="540" y="84"/>
                </a:lnTo>
                <a:lnTo>
                  <a:pt x="540" y="84"/>
                </a:lnTo>
                <a:lnTo>
                  <a:pt x="541" y="84"/>
                </a:lnTo>
                <a:lnTo>
                  <a:pt x="541" y="84"/>
                </a:lnTo>
                <a:lnTo>
                  <a:pt x="542" y="84"/>
                </a:lnTo>
                <a:lnTo>
                  <a:pt x="542" y="84"/>
                </a:lnTo>
                <a:lnTo>
                  <a:pt x="543" y="84"/>
                </a:lnTo>
                <a:lnTo>
                  <a:pt x="543" y="84"/>
                </a:lnTo>
                <a:lnTo>
                  <a:pt x="544" y="84"/>
                </a:lnTo>
                <a:lnTo>
                  <a:pt x="544" y="84"/>
                </a:lnTo>
                <a:lnTo>
                  <a:pt x="545" y="84"/>
                </a:lnTo>
                <a:lnTo>
                  <a:pt x="545" y="84"/>
                </a:lnTo>
                <a:lnTo>
                  <a:pt x="546" y="84"/>
                </a:lnTo>
                <a:lnTo>
                  <a:pt x="546" y="84"/>
                </a:lnTo>
                <a:lnTo>
                  <a:pt x="547" y="84"/>
                </a:lnTo>
                <a:lnTo>
                  <a:pt x="547" y="84"/>
                </a:lnTo>
                <a:lnTo>
                  <a:pt x="548" y="84"/>
                </a:lnTo>
                <a:lnTo>
                  <a:pt x="548" y="84"/>
                </a:lnTo>
                <a:lnTo>
                  <a:pt x="549" y="84"/>
                </a:lnTo>
                <a:lnTo>
                  <a:pt x="549" y="84"/>
                </a:lnTo>
                <a:lnTo>
                  <a:pt x="550" y="84"/>
                </a:lnTo>
                <a:lnTo>
                  <a:pt x="550" y="84"/>
                </a:lnTo>
                <a:lnTo>
                  <a:pt x="551" y="84"/>
                </a:lnTo>
                <a:lnTo>
                  <a:pt x="551" y="84"/>
                </a:lnTo>
                <a:lnTo>
                  <a:pt x="552" y="84"/>
                </a:lnTo>
                <a:lnTo>
                  <a:pt x="552" y="84"/>
                </a:lnTo>
                <a:lnTo>
                  <a:pt x="553" y="84"/>
                </a:lnTo>
                <a:lnTo>
                  <a:pt x="553" y="84"/>
                </a:lnTo>
                <a:lnTo>
                  <a:pt x="554" y="84"/>
                </a:lnTo>
                <a:lnTo>
                  <a:pt x="554" y="84"/>
                </a:lnTo>
                <a:lnTo>
                  <a:pt x="555" y="84"/>
                </a:lnTo>
                <a:lnTo>
                  <a:pt x="555" y="84"/>
                </a:lnTo>
                <a:lnTo>
                  <a:pt x="556" y="84"/>
                </a:lnTo>
                <a:lnTo>
                  <a:pt x="556" y="84"/>
                </a:lnTo>
                <a:lnTo>
                  <a:pt x="557" y="84"/>
                </a:lnTo>
                <a:lnTo>
                  <a:pt x="557" y="84"/>
                </a:lnTo>
                <a:lnTo>
                  <a:pt x="558" y="84"/>
                </a:lnTo>
                <a:lnTo>
                  <a:pt x="558" y="84"/>
                </a:lnTo>
                <a:lnTo>
                  <a:pt x="559" y="84"/>
                </a:lnTo>
                <a:lnTo>
                  <a:pt x="559" y="84"/>
                </a:lnTo>
                <a:lnTo>
                  <a:pt x="560" y="84"/>
                </a:lnTo>
                <a:lnTo>
                  <a:pt x="560" y="84"/>
                </a:lnTo>
                <a:lnTo>
                  <a:pt x="561" y="84"/>
                </a:lnTo>
                <a:lnTo>
                  <a:pt x="561" y="84"/>
                </a:lnTo>
                <a:lnTo>
                  <a:pt x="562" y="84"/>
                </a:lnTo>
                <a:lnTo>
                  <a:pt x="562" y="84"/>
                </a:lnTo>
                <a:lnTo>
                  <a:pt x="563" y="84"/>
                </a:lnTo>
                <a:lnTo>
                  <a:pt x="563" y="84"/>
                </a:lnTo>
                <a:lnTo>
                  <a:pt x="564" y="84"/>
                </a:lnTo>
                <a:lnTo>
                  <a:pt x="564" y="84"/>
                </a:lnTo>
                <a:lnTo>
                  <a:pt x="565" y="84"/>
                </a:lnTo>
                <a:lnTo>
                  <a:pt x="565" y="84"/>
                </a:lnTo>
                <a:lnTo>
                  <a:pt x="566" y="84"/>
                </a:lnTo>
                <a:lnTo>
                  <a:pt x="566" y="84"/>
                </a:lnTo>
                <a:lnTo>
                  <a:pt x="567" y="84"/>
                </a:lnTo>
                <a:lnTo>
                  <a:pt x="567" y="84"/>
                </a:lnTo>
                <a:lnTo>
                  <a:pt x="568" y="84"/>
                </a:lnTo>
                <a:lnTo>
                  <a:pt x="568" y="84"/>
                </a:lnTo>
                <a:lnTo>
                  <a:pt x="569" y="84"/>
                </a:lnTo>
                <a:lnTo>
                  <a:pt x="569" y="84"/>
                </a:lnTo>
                <a:lnTo>
                  <a:pt x="570" y="84"/>
                </a:lnTo>
                <a:lnTo>
                  <a:pt x="570" y="84"/>
                </a:lnTo>
                <a:lnTo>
                  <a:pt x="571" y="84"/>
                </a:lnTo>
                <a:lnTo>
                  <a:pt x="571" y="84"/>
                </a:lnTo>
                <a:lnTo>
                  <a:pt x="572" y="84"/>
                </a:lnTo>
                <a:lnTo>
                  <a:pt x="572" y="84"/>
                </a:lnTo>
                <a:lnTo>
                  <a:pt x="573" y="84"/>
                </a:lnTo>
                <a:lnTo>
                  <a:pt x="573" y="84"/>
                </a:lnTo>
                <a:lnTo>
                  <a:pt x="574" y="84"/>
                </a:lnTo>
                <a:lnTo>
                  <a:pt x="574" y="84"/>
                </a:lnTo>
                <a:lnTo>
                  <a:pt x="575" y="84"/>
                </a:lnTo>
                <a:lnTo>
                  <a:pt x="575" y="84"/>
                </a:lnTo>
                <a:lnTo>
                  <a:pt x="576" y="84"/>
                </a:lnTo>
                <a:lnTo>
                  <a:pt x="576" y="84"/>
                </a:lnTo>
                <a:lnTo>
                  <a:pt x="577" y="84"/>
                </a:lnTo>
                <a:lnTo>
                  <a:pt x="577" y="84"/>
                </a:lnTo>
                <a:lnTo>
                  <a:pt x="578" y="84"/>
                </a:lnTo>
                <a:lnTo>
                  <a:pt x="578" y="84"/>
                </a:lnTo>
                <a:lnTo>
                  <a:pt x="579" y="84"/>
                </a:lnTo>
                <a:lnTo>
                  <a:pt x="579" y="84"/>
                </a:lnTo>
                <a:lnTo>
                  <a:pt x="580" y="84"/>
                </a:lnTo>
                <a:lnTo>
                  <a:pt x="580" y="84"/>
                </a:lnTo>
                <a:lnTo>
                  <a:pt x="581" y="84"/>
                </a:lnTo>
                <a:lnTo>
                  <a:pt x="581" y="84"/>
                </a:lnTo>
                <a:lnTo>
                  <a:pt x="582" y="84"/>
                </a:lnTo>
                <a:lnTo>
                  <a:pt x="582" y="84"/>
                </a:lnTo>
                <a:lnTo>
                  <a:pt x="583" y="84"/>
                </a:lnTo>
                <a:lnTo>
                  <a:pt x="583" y="84"/>
                </a:lnTo>
                <a:lnTo>
                  <a:pt x="584" y="84"/>
                </a:lnTo>
                <a:lnTo>
                  <a:pt x="584" y="84"/>
                </a:lnTo>
                <a:lnTo>
                  <a:pt x="585" y="84"/>
                </a:lnTo>
                <a:lnTo>
                  <a:pt x="585" y="84"/>
                </a:lnTo>
                <a:lnTo>
                  <a:pt x="586" y="84"/>
                </a:lnTo>
                <a:lnTo>
                  <a:pt x="586" y="84"/>
                </a:lnTo>
                <a:lnTo>
                  <a:pt x="587" y="84"/>
                </a:lnTo>
                <a:lnTo>
                  <a:pt x="587" y="84"/>
                </a:lnTo>
                <a:lnTo>
                  <a:pt x="588" y="84"/>
                </a:lnTo>
                <a:lnTo>
                  <a:pt x="588" y="84"/>
                </a:lnTo>
                <a:lnTo>
                  <a:pt x="589" y="84"/>
                </a:lnTo>
                <a:lnTo>
                  <a:pt x="589" y="84"/>
                </a:lnTo>
                <a:lnTo>
                  <a:pt x="590" y="84"/>
                </a:lnTo>
                <a:lnTo>
                  <a:pt x="590" y="84"/>
                </a:lnTo>
                <a:lnTo>
                  <a:pt x="591" y="84"/>
                </a:lnTo>
                <a:lnTo>
                  <a:pt x="591" y="84"/>
                </a:lnTo>
                <a:lnTo>
                  <a:pt x="592" y="84"/>
                </a:lnTo>
                <a:lnTo>
                  <a:pt x="592" y="84"/>
                </a:lnTo>
                <a:lnTo>
                  <a:pt x="593" y="84"/>
                </a:lnTo>
                <a:lnTo>
                  <a:pt x="593" y="84"/>
                </a:lnTo>
                <a:lnTo>
                  <a:pt x="594" y="84"/>
                </a:lnTo>
                <a:lnTo>
                  <a:pt x="594" y="84"/>
                </a:lnTo>
                <a:lnTo>
                  <a:pt x="595" y="84"/>
                </a:lnTo>
                <a:lnTo>
                  <a:pt x="595" y="84"/>
                </a:lnTo>
                <a:lnTo>
                  <a:pt x="596" y="84"/>
                </a:lnTo>
                <a:lnTo>
                  <a:pt x="596" y="84"/>
                </a:lnTo>
                <a:lnTo>
                  <a:pt x="597" y="84"/>
                </a:lnTo>
                <a:lnTo>
                  <a:pt x="597" y="84"/>
                </a:lnTo>
                <a:lnTo>
                  <a:pt x="598" y="84"/>
                </a:lnTo>
                <a:lnTo>
                  <a:pt x="598" y="84"/>
                </a:lnTo>
                <a:lnTo>
                  <a:pt x="599" y="84"/>
                </a:lnTo>
                <a:lnTo>
                  <a:pt x="599" y="84"/>
                </a:lnTo>
                <a:lnTo>
                  <a:pt x="600" y="84"/>
                </a:lnTo>
                <a:lnTo>
                  <a:pt x="600" y="84"/>
                </a:lnTo>
                <a:lnTo>
                  <a:pt x="601" y="84"/>
                </a:lnTo>
                <a:lnTo>
                  <a:pt x="601" y="84"/>
                </a:lnTo>
                <a:lnTo>
                  <a:pt x="602" y="84"/>
                </a:lnTo>
                <a:lnTo>
                  <a:pt x="602" y="84"/>
                </a:lnTo>
                <a:lnTo>
                  <a:pt x="603" y="84"/>
                </a:lnTo>
                <a:lnTo>
                  <a:pt x="603" y="84"/>
                </a:lnTo>
                <a:lnTo>
                  <a:pt x="604" y="84"/>
                </a:lnTo>
                <a:lnTo>
                  <a:pt x="604" y="84"/>
                </a:lnTo>
                <a:lnTo>
                  <a:pt x="605" y="84"/>
                </a:lnTo>
                <a:lnTo>
                  <a:pt x="605" y="84"/>
                </a:lnTo>
                <a:lnTo>
                  <a:pt x="606" y="84"/>
                </a:lnTo>
                <a:lnTo>
                  <a:pt x="606" y="84"/>
                </a:lnTo>
                <a:lnTo>
                  <a:pt x="607" y="84"/>
                </a:lnTo>
                <a:lnTo>
                  <a:pt x="607" y="84"/>
                </a:lnTo>
                <a:lnTo>
                  <a:pt x="608" y="84"/>
                </a:lnTo>
                <a:lnTo>
                  <a:pt x="608" y="84"/>
                </a:lnTo>
                <a:lnTo>
                  <a:pt x="609" y="84"/>
                </a:lnTo>
                <a:lnTo>
                  <a:pt x="609" y="84"/>
                </a:lnTo>
                <a:lnTo>
                  <a:pt x="610" y="84"/>
                </a:lnTo>
                <a:lnTo>
                  <a:pt x="610" y="84"/>
                </a:lnTo>
                <a:lnTo>
                  <a:pt x="611" y="84"/>
                </a:lnTo>
                <a:lnTo>
                  <a:pt x="611" y="84"/>
                </a:lnTo>
                <a:lnTo>
                  <a:pt x="612" y="84"/>
                </a:lnTo>
                <a:lnTo>
                  <a:pt x="612" y="84"/>
                </a:lnTo>
                <a:lnTo>
                  <a:pt x="613" y="84"/>
                </a:lnTo>
                <a:lnTo>
                  <a:pt x="613" y="84"/>
                </a:lnTo>
                <a:lnTo>
                  <a:pt x="614" y="84"/>
                </a:lnTo>
                <a:lnTo>
                  <a:pt x="614" y="84"/>
                </a:lnTo>
                <a:lnTo>
                  <a:pt x="615" y="84"/>
                </a:lnTo>
                <a:lnTo>
                  <a:pt x="615" y="84"/>
                </a:lnTo>
                <a:lnTo>
                  <a:pt x="616" y="84"/>
                </a:lnTo>
                <a:lnTo>
                  <a:pt x="616" y="84"/>
                </a:lnTo>
                <a:lnTo>
                  <a:pt x="617" y="84"/>
                </a:lnTo>
                <a:lnTo>
                  <a:pt x="617" y="84"/>
                </a:lnTo>
                <a:lnTo>
                  <a:pt x="618" y="84"/>
                </a:lnTo>
                <a:lnTo>
                  <a:pt x="618" y="84"/>
                </a:lnTo>
                <a:lnTo>
                  <a:pt x="619" y="84"/>
                </a:lnTo>
                <a:lnTo>
                  <a:pt x="619" y="84"/>
                </a:lnTo>
                <a:lnTo>
                  <a:pt x="620" y="84"/>
                </a:lnTo>
                <a:lnTo>
                  <a:pt x="620" y="84"/>
                </a:lnTo>
                <a:lnTo>
                  <a:pt x="621" y="84"/>
                </a:lnTo>
                <a:lnTo>
                  <a:pt x="621" y="84"/>
                </a:lnTo>
                <a:lnTo>
                  <a:pt x="622" y="84"/>
                </a:lnTo>
                <a:lnTo>
                  <a:pt x="622" y="84"/>
                </a:lnTo>
                <a:lnTo>
                  <a:pt x="623" y="84"/>
                </a:lnTo>
                <a:lnTo>
                  <a:pt x="623" y="84"/>
                </a:lnTo>
                <a:lnTo>
                  <a:pt x="624" y="84"/>
                </a:lnTo>
                <a:lnTo>
                  <a:pt x="624" y="84"/>
                </a:lnTo>
                <a:lnTo>
                  <a:pt x="625" y="84"/>
                </a:lnTo>
                <a:lnTo>
                  <a:pt x="625" y="84"/>
                </a:lnTo>
                <a:lnTo>
                  <a:pt x="626" y="84"/>
                </a:lnTo>
                <a:lnTo>
                  <a:pt x="626" y="84"/>
                </a:lnTo>
                <a:lnTo>
                  <a:pt x="627" y="84"/>
                </a:lnTo>
                <a:lnTo>
                  <a:pt x="627" y="84"/>
                </a:lnTo>
                <a:lnTo>
                  <a:pt x="628" y="84"/>
                </a:lnTo>
                <a:lnTo>
                  <a:pt x="628" y="84"/>
                </a:lnTo>
                <a:lnTo>
                  <a:pt x="629" y="84"/>
                </a:lnTo>
                <a:lnTo>
                  <a:pt x="629" y="84"/>
                </a:lnTo>
                <a:lnTo>
                  <a:pt x="630" y="84"/>
                </a:lnTo>
                <a:lnTo>
                  <a:pt x="630" y="79"/>
                </a:lnTo>
                <a:lnTo>
                  <a:pt x="631" y="63"/>
                </a:lnTo>
                <a:lnTo>
                  <a:pt x="631" y="43"/>
                </a:lnTo>
                <a:lnTo>
                  <a:pt x="632" y="32"/>
                </a:lnTo>
                <a:lnTo>
                  <a:pt x="632" y="40"/>
                </a:lnTo>
                <a:lnTo>
                  <a:pt x="633" y="59"/>
                </a:lnTo>
                <a:lnTo>
                  <a:pt x="633" y="76"/>
                </a:lnTo>
                <a:lnTo>
                  <a:pt x="634" y="83"/>
                </a:lnTo>
                <a:lnTo>
                  <a:pt x="634" y="84"/>
                </a:lnTo>
                <a:lnTo>
                  <a:pt x="635" y="84"/>
                </a:lnTo>
                <a:lnTo>
                  <a:pt x="635" y="84"/>
                </a:lnTo>
                <a:lnTo>
                  <a:pt x="636" y="84"/>
                </a:lnTo>
                <a:lnTo>
                  <a:pt x="636" y="84"/>
                </a:lnTo>
                <a:lnTo>
                  <a:pt x="637" y="84"/>
                </a:lnTo>
                <a:lnTo>
                  <a:pt x="637" y="84"/>
                </a:lnTo>
                <a:lnTo>
                  <a:pt x="638" y="84"/>
                </a:lnTo>
                <a:lnTo>
                  <a:pt x="638" y="84"/>
                </a:lnTo>
                <a:lnTo>
                  <a:pt x="639" y="84"/>
                </a:lnTo>
                <a:lnTo>
                  <a:pt x="639" y="84"/>
                </a:lnTo>
                <a:lnTo>
                  <a:pt x="640" y="84"/>
                </a:lnTo>
                <a:lnTo>
                  <a:pt x="640" y="84"/>
                </a:lnTo>
                <a:lnTo>
                  <a:pt x="641" y="84"/>
                </a:lnTo>
                <a:lnTo>
                  <a:pt x="641" y="84"/>
                </a:lnTo>
                <a:lnTo>
                  <a:pt x="642" y="84"/>
                </a:lnTo>
                <a:lnTo>
                  <a:pt x="642" y="84"/>
                </a:lnTo>
                <a:lnTo>
                  <a:pt x="643" y="84"/>
                </a:lnTo>
                <a:lnTo>
                  <a:pt x="643" y="84"/>
                </a:lnTo>
                <a:lnTo>
                  <a:pt x="644" y="84"/>
                </a:lnTo>
                <a:lnTo>
                  <a:pt x="644" y="84"/>
                </a:lnTo>
                <a:lnTo>
                  <a:pt x="645" y="84"/>
                </a:lnTo>
                <a:lnTo>
                  <a:pt x="645" y="84"/>
                </a:lnTo>
                <a:lnTo>
                  <a:pt x="646" y="84"/>
                </a:lnTo>
                <a:lnTo>
                  <a:pt x="646" y="84"/>
                </a:lnTo>
                <a:lnTo>
                  <a:pt x="647" y="84"/>
                </a:lnTo>
                <a:lnTo>
                  <a:pt x="647" y="84"/>
                </a:lnTo>
                <a:lnTo>
                  <a:pt x="648" y="84"/>
                </a:lnTo>
                <a:lnTo>
                  <a:pt x="648" y="84"/>
                </a:lnTo>
                <a:lnTo>
                  <a:pt x="649" y="84"/>
                </a:lnTo>
                <a:lnTo>
                  <a:pt x="649" y="84"/>
                </a:lnTo>
                <a:lnTo>
                  <a:pt x="650" y="84"/>
                </a:lnTo>
                <a:lnTo>
                  <a:pt x="650" y="84"/>
                </a:lnTo>
                <a:lnTo>
                  <a:pt x="651" y="84"/>
                </a:lnTo>
                <a:lnTo>
                  <a:pt x="651" y="84"/>
                </a:lnTo>
                <a:lnTo>
                  <a:pt x="652" y="84"/>
                </a:lnTo>
                <a:lnTo>
                  <a:pt x="652" y="84"/>
                </a:lnTo>
                <a:lnTo>
                  <a:pt x="653" y="84"/>
                </a:lnTo>
                <a:lnTo>
                  <a:pt x="653" y="84"/>
                </a:lnTo>
                <a:lnTo>
                  <a:pt x="654" y="84"/>
                </a:lnTo>
                <a:lnTo>
                  <a:pt x="654" y="84"/>
                </a:lnTo>
                <a:lnTo>
                  <a:pt x="655" y="84"/>
                </a:lnTo>
                <a:lnTo>
                  <a:pt x="655" y="84"/>
                </a:lnTo>
                <a:lnTo>
                  <a:pt x="656" y="84"/>
                </a:lnTo>
                <a:lnTo>
                  <a:pt x="656" y="84"/>
                </a:lnTo>
                <a:lnTo>
                  <a:pt x="657" y="84"/>
                </a:lnTo>
                <a:lnTo>
                  <a:pt x="657" y="84"/>
                </a:lnTo>
                <a:lnTo>
                  <a:pt x="658" y="84"/>
                </a:lnTo>
                <a:lnTo>
                  <a:pt x="658" y="84"/>
                </a:lnTo>
                <a:lnTo>
                  <a:pt x="659" y="84"/>
                </a:lnTo>
                <a:lnTo>
                  <a:pt x="659" y="84"/>
                </a:lnTo>
                <a:lnTo>
                  <a:pt x="660" y="84"/>
                </a:lnTo>
                <a:lnTo>
                  <a:pt x="660" y="84"/>
                </a:lnTo>
                <a:lnTo>
                  <a:pt x="661" y="84"/>
                </a:lnTo>
                <a:lnTo>
                  <a:pt x="661" y="84"/>
                </a:lnTo>
                <a:lnTo>
                  <a:pt x="662" y="84"/>
                </a:lnTo>
                <a:lnTo>
                  <a:pt x="662" y="84"/>
                </a:lnTo>
                <a:lnTo>
                  <a:pt x="663" y="84"/>
                </a:lnTo>
                <a:lnTo>
                  <a:pt x="663" y="84"/>
                </a:lnTo>
                <a:lnTo>
                  <a:pt x="664" y="84"/>
                </a:lnTo>
                <a:lnTo>
                  <a:pt x="664" y="84"/>
                </a:lnTo>
                <a:lnTo>
                  <a:pt x="665" y="84"/>
                </a:lnTo>
                <a:lnTo>
                  <a:pt x="665" y="84"/>
                </a:lnTo>
                <a:lnTo>
                  <a:pt x="666" y="84"/>
                </a:lnTo>
                <a:lnTo>
                  <a:pt x="666" y="84"/>
                </a:lnTo>
                <a:lnTo>
                  <a:pt x="667" y="84"/>
                </a:lnTo>
                <a:lnTo>
                  <a:pt x="667" y="84"/>
                </a:lnTo>
                <a:lnTo>
                  <a:pt x="668" y="84"/>
                </a:lnTo>
                <a:lnTo>
                  <a:pt x="668" y="84"/>
                </a:lnTo>
                <a:lnTo>
                  <a:pt x="669" y="84"/>
                </a:lnTo>
                <a:lnTo>
                  <a:pt x="669" y="84"/>
                </a:lnTo>
                <a:lnTo>
                  <a:pt x="670" y="84"/>
                </a:lnTo>
                <a:lnTo>
                  <a:pt x="670" y="84"/>
                </a:lnTo>
                <a:lnTo>
                  <a:pt x="671" y="84"/>
                </a:lnTo>
                <a:lnTo>
                  <a:pt x="671" y="84"/>
                </a:lnTo>
                <a:lnTo>
                  <a:pt x="672" y="84"/>
                </a:lnTo>
                <a:lnTo>
                  <a:pt x="672" y="84"/>
                </a:lnTo>
                <a:lnTo>
                  <a:pt x="673" y="84"/>
                </a:lnTo>
                <a:lnTo>
                  <a:pt x="673" y="84"/>
                </a:lnTo>
                <a:lnTo>
                  <a:pt x="674" y="84"/>
                </a:lnTo>
                <a:lnTo>
                  <a:pt x="674" y="84"/>
                </a:lnTo>
                <a:lnTo>
                  <a:pt x="675" y="84"/>
                </a:lnTo>
                <a:lnTo>
                  <a:pt x="675" y="84"/>
                </a:lnTo>
                <a:lnTo>
                  <a:pt x="676" y="84"/>
                </a:lnTo>
                <a:lnTo>
                  <a:pt x="676" y="84"/>
                </a:lnTo>
                <a:lnTo>
                  <a:pt x="677" y="84"/>
                </a:lnTo>
                <a:lnTo>
                  <a:pt x="677" y="84"/>
                </a:lnTo>
                <a:lnTo>
                  <a:pt x="678" y="84"/>
                </a:lnTo>
                <a:lnTo>
                  <a:pt x="678" y="84"/>
                </a:lnTo>
                <a:lnTo>
                  <a:pt x="679" y="84"/>
                </a:lnTo>
                <a:lnTo>
                  <a:pt x="679" y="84"/>
                </a:lnTo>
                <a:lnTo>
                  <a:pt x="680" y="84"/>
                </a:lnTo>
                <a:lnTo>
                  <a:pt x="680" y="84"/>
                </a:lnTo>
                <a:lnTo>
                  <a:pt x="681" y="84"/>
                </a:lnTo>
                <a:lnTo>
                  <a:pt x="681" y="84"/>
                </a:lnTo>
                <a:lnTo>
                  <a:pt x="682" y="84"/>
                </a:lnTo>
                <a:lnTo>
                  <a:pt x="682" y="84"/>
                </a:lnTo>
                <a:lnTo>
                  <a:pt x="683" y="84"/>
                </a:lnTo>
                <a:lnTo>
                  <a:pt x="683" y="84"/>
                </a:lnTo>
                <a:lnTo>
                  <a:pt x="684" y="84"/>
                </a:lnTo>
                <a:lnTo>
                  <a:pt x="684" y="84"/>
                </a:lnTo>
                <a:lnTo>
                  <a:pt x="685" y="84"/>
                </a:lnTo>
                <a:lnTo>
                  <a:pt x="685" y="84"/>
                </a:lnTo>
                <a:lnTo>
                  <a:pt x="686" y="84"/>
                </a:lnTo>
                <a:lnTo>
                  <a:pt x="686" y="84"/>
                </a:lnTo>
                <a:lnTo>
                  <a:pt x="687" y="84"/>
                </a:lnTo>
                <a:lnTo>
                  <a:pt x="687" y="84"/>
                </a:lnTo>
                <a:lnTo>
                  <a:pt x="688" y="84"/>
                </a:lnTo>
                <a:lnTo>
                  <a:pt x="688" y="84"/>
                </a:lnTo>
                <a:lnTo>
                  <a:pt x="689" y="84"/>
                </a:lnTo>
                <a:lnTo>
                  <a:pt x="689" y="84"/>
                </a:lnTo>
                <a:lnTo>
                  <a:pt x="690" y="84"/>
                </a:lnTo>
                <a:lnTo>
                  <a:pt x="690" y="84"/>
                </a:lnTo>
                <a:lnTo>
                  <a:pt x="691" y="84"/>
                </a:lnTo>
                <a:lnTo>
                  <a:pt x="691" y="84"/>
                </a:lnTo>
                <a:lnTo>
                  <a:pt x="692" y="84"/>
                </a:lnTo>
                <a:lnTo>
                  <a:pt x="692" y="84"/>
                </a:lnTo>
                <a:lnTo>
                  <a:pt x="693" y="84"/>
                </a:lnTo>
                <a:lnTo>
                  <a:pt x="693" y="84"/>
                </a:lnTo>
                <a:lnTo>
                  <a:pt x="694" y="84"/>
                </a:lnTo>
                <a:lnTo>
                  <a:pt x="694" y="84"/>
                </a:lnTo>
                <a:lnTo>
                  <a:pt x="695" y="84"/>
                </a:lnTo>
                <a:lnTo>
                  <a:pt x="695" y="84"/>
                </a:lnTo>
                <a:lnTo>
                  <a:pt x="696" y="84"/>
                </a:lnTo>
                <a:lnTo>
                  <a:pt x="696" y="84"/>
                </a:lnTo>
                <a:lnTo>
                  <a:pt x="697" y="84"/>
                </a:lnTo>
                <a:lnTo>
                  <a:pt x="697" y="84"/>
                </a:lnTo>
                <a:lnTo>
                  <a:pt x="698" y="84"/>
                </a:lnTo>
                <a:lnTo>
                  <a:pt x="698" y="84"/>
                </a:lnTo>
                <a:lnTo>
                  <a:pt x="699" y="84"/>
                </a:lnTo>
                <a:lnTo>
                  <a:pt x="699" y="84"/>
                </a:lnTo>
                <a:lnTo>
                  <a:pt x="700" y="84"/>
                </a:lnTo>
                <a:lnTo>
                  <a:pt x="700" y="84"/>
                </a:lnTo>
                <a:lnTo>
                  <a:pt x="701" y="84"/>
                </a:lnTo>
                <a:lnTo>
                  <a:pt x="701" y="84"/>
                </a:lnTo>
                <a:lnTo>
                  <a:pt x="702" y="84"/>
                </a:lnTo>
                <a:lnTo>
                  <a:pt x="702" y="84"/>
                </a:lnTo>
                <a:lnTo>
                  <a:pt x="703" y="84"/>
                </a:lnTo>
                <a:lnTo>
                  <a:pt x="703" y="84"/>
                </a:lnTo>
                <a:lnTo>
                  <a:pt x="704" y="84"/>
                </a:lnTo>
                <a:lnTo>
                  <a:pt x="704" y="84"/>
                </a:lnTo>
                <a:lnTo>
                  <a:pt x="705" y="84"/>
                </a:lnTo>
                <a:lnTo>
                  <a:pt x="705" y="84"/>
                </a:lnTo>
                <a:lnTo>
                  <a:pt x="706" y="84"/>
                </a:lnTo>
                <a:lnTo>
                  <a:pt x="706" y="84"/>
                </a:lnTo>
                <a:lnTo>
                  <a:pt x="707" y="84"/>
                </a:lnTo>
                <a:lnTo>
                  <a:pt x="707" y="84"/>
                </a:lnTo>
                <a:lnTo>
                  <a:pt x="708" y="84"/>
                </a:lnTo>
                <a:lnTo>
                  <a:pt x="708" y="84"/>
                </a:lnTo>
                <a:lnTo>
                  <a:pt x="709" y="84"/>
                </a:lnTo>
                <a:lnTo>
                  <a:pt x="709" y="84"/>
                </a:lnTo>
                <a:lnTo>
                  <a:pt x="710" y="84"/>
                </a:lnTo>
                <a:lnTo>
                  <a:pt x="710" y="84"/>
                </a:lnTo>
                <a:lnTo>
                  <a:pt x="711" y="84"/>
                </a:lnTo>
                <a:lnTo>
                  <a:pt x="711" y="84"/>
                </a:lnTo>
                <a:lnTo>
                  <a:pt x="712" y="84"/>
                </a:lnTo>
                <a:lnTo>
                  <a:pt x="712" y="84"/>
                </a:lnTo>
                <a:lnTo>
                  <a:pt x="713" y="84"/>
                </a:lnTo>
                <a:lnTo>
                  <a:pt x="713" y="84"/>
                </a:lnTo>
                <a:lnTo>
                  <a:pt x="714" y="84"/>
                </a:lnTo>
                <a:lnTo>
                  <a:pt x="714" y="84"/>
                </a:lnTo>
                <a:lnTo>
                  <a:pt x="715" y="84"/>
                </a:lnTo>
                <a:lnTo>
                  <a:pt x="715" y="84"/>
                </a:lnTo>
                <a:lnTo>
                  <a:pt x="716" y="84"/>
                </a:lnTo>
                <a:lnTo>
                  <a:pt x="716" y="84"/>
                </a:lnTo>
                <a:lnTo>
                  <a:pt x="717" y="84"/>
                </a:lnTo>
                <a:lnTo>
                  <a:pt x="717" y="84"/>
                </a:lnTo>
                <a:lnTo>
                  <a:pt x="718" y="84"/>
                </a:lnTo>
                <a:lnTo>
                  <a:pt x="718" y="84"/>
                </a:lnTo>
                <a:lnTo>
                  <a:pt x="719" y="84"/>
                </a:lnTo>
                <a:lnTo>
                  <a:pt x="719" y="84"/>
                </a:lnTo>
                <a:lnTo>
                  <a:pt x="720" y="84"/>
                </a:lnTo>
                <a:lnTo>
                  <a:pt x="720" y="84"/>
                </a:lnTo>
                <a:lnTo>
                  <a:pt x="721" y="84"/>
                </a:lnTo>
                <a:lnTo>
                  <a:pt x="721" y="84"/>
                </a:lnTo>
                <a:lnTo>
                  <a:pt x="722" y="84"/>
                </a:lnTo>
                <a:lnTo>
                  <a:pt x="722" y="84"/>
                </a:lnTo>
                <a:lnTo>
                  <a:pt x="723" y="84"/>
                </a:lnTo>
                <a:lnTo>
                  <a:pt x="723" y="84"/>
                </a:lnTo>
                <a:lnTo>
                  <a:pt x="724" y="84"/>
                </a:lnTo>
                <a:lnTo>
                  <a:pt x="724" y="84"/>
                </a:lnTo>
                <a:lnTo>
                  <a:pt x="725" y="84"/>
                </a:lnTo>
                <a:lnTo>
                  <a:pt x="725" y="84"/>
                </a:lnTo>
                <a:lnTo>
                  <a:pt x="726" y="84"/>
                </a:lnTo>
                <a:lnTo>
                  <a:pt x="726" y="84"/>
                </a:lnTo>
                <a:lnTo>
                  <a:pt x="727" y="84"/>
                </a:lnTo>
                <a:lnTo>
                  <a:pt x="727" y="84"/>
                </a:lnTo>
                <a:lnTo>
                  <a:pt x="728" y="84"/>
                </a:lnTo>
                <a:lnTo>
                  <a:pt x="728" y="84"/>
                </a:lnTo>
                <a:lnTo>
                  <a:pt x="729" y="84"/>
                </a:lnTo>
                <a:lnTo>
                  <a:pt x="729" y="84"/>
                </a:lnTo>
                <a:lnTo>
                  <a:pt x="730" y="84"/>
                </a:lnTo>
                <a:lnTo>
                  <a:pt x="730" y="84"/>
                </a:lnTo>
                <a:lnTo>
                  <a:pt x="731" y="84"/>
                </a:lnTo>
                <a:lnTo>
                  <a:pt x="731" y="84"/>
                </a:lnTo>
                <a:lnTo>
                  <a:pt x="732" y="84"/>
                </a:lnTo>
                <a:lnTo>
                  <a:pt x="732" y="84"/>
                </a:lnTo>
                <a:lnTo>
                  <a:pt x="733" y="84"/>
                </a:lnTo>
                <a:lnTo>
                  <a:pt x="733" y="84"/>
                </a:lnTo>
                <a:lnTo>
                  <a:pt x="734" y="84"/>
                </a:lnTo>
                <a:lnTo>
                  <a:pt x="734" y="84"/>
                </a:lnTo>
                <a:lnTo>
                  <a:pt x="735" y="84"/>
                </a:lnTo>
                <a:lnTo>
                  <a:pt x="735" y="84"/>
                </a:lnTo>
                <a:lnTo>
                  <a:pt x="736" y="84"/>
                </a:lnTo>
                <a:lnTo>
                  <a:pt x="736" y="84"/>
                </a:lnTo>
                <a:lnTo>
                  <a:pt x="737" y="84"/>
                </a:lnTo>
                <a:lnTo>
                  <a:pt x="737" y="84"/>
                </a:lnTo>
                <a:lnTo>
                  <a:pt x="738" y="84"/>
                </a:lnTo>
                <a:lnTo>
                  <a:pt x="738" y="84"/>
                </a:lnTo>
                <a:lnTo>
                  <a:pt x="739" y="84"/>
                </a:lnTo>
                <a:lnTo>
                  <a:pt x="739" y="84"/>
                </a:lnTo>
                <a:lnTo>
                  <a:pt x="740" y="84"/>
                </a:lnTo>
                <a:lnTo>
                  <a:pt x="740" y="84"/>
                </a:lnTo>
                <a:lnTo>
                  <a:pt x="741" y="84"/>
                </a:lnTo>
                <a:lnTo>
                  <a:pt x="741" y="84"/>
                </a:lnTo>
                <a:lnTo>
                  <a:pt x="742" y="84"/>
                </a:lnTo>
                <a:lnTo>
                  <a:pt x="742" y="84"/>
                </a:lnTo>
                <a:lnTo>
                  <a:pt x="743" y="84"/>
                </a:lnTo>
                <a:lnTo>
                  <a:pt x="743" y="84"/>
                </a:lnTo>
                <a:lnTo>
                  <a:pt x="744" y="84"/>
                </a:lnTo>
                <a:lnTo>
                  <a:pt x="744" y="84"/>
                </a:lnTo>
                <a:lnTo>
                  <a:pt x="745" y="84"/>
                </a:lnTo>
                <a:lnTo>
                  <a:pt x="745" y="84"/>
                </a:lnTo>
                <a:lnTo>
                  <a:pt x="746" y="84"/>
                </a:lnTo>
                <a:lnTo>
                  <a:pt x="746" y="84"/>
                </a:lnTo>
                <a:lnTo>
                  <a:pt x="747" y="84"/>
                </a:lnTo>
                <a:lnTo>
                  <a:pt x="747" y="84"/>
                </a:lnTo>
                <a:lnTo>
                  <a:pt x="748" y="84"/>
                </a:lnTo>
                <a:lnTo>
                  <a:pt x="748" y="84"/>
                </a:lnTo>
                <a:lnTo>
                  <a:pt x="749" y="84"/>
                </a:lnTo>
                <a:lnTo>
                  <a:pt x="749" y="84"/>
                </a:lnTo>
                <a:lnTo>
                  <a:pt x="750" y="84"/>
                </a:lnTo>
                <a:lnTo>
                  <a:pt x="750" y="84"/>
                </a:lnTo>
                <a:lnTo>
                  <a:pt x="751" y="84"/>
                </a:lnTo>
                <a:lnTo>
                  <a:pt x="751" y="84"/>
                </a:lnTo>
                <a:lnTo>
                  <a:pt x="752" y="84"/>
                </a:lnTo>
                <a:lnTo>
                  <a:pt x="752" y="84"/>
                </a:lnTo>
                <a:lnTo>
                  <a:pt x="753" y="84"/>
                </a:lnTo>
                <a:lnTo>
                  <a:pt x="753" y="84"/>
                </a:lnTo>
                <a:lnTo>
                  <a:pt x="754" y="84"/>
                </a:lnTo>
                <a:lnTo>
                  <a:pt x="754" y="84"/>
                </a:lnTo>
                <a:lnTo>
                  <a:pt x="755" y="84"/>
                </a:lnTo>
                <a:lnTo>
                  <a:pt x="755" y="84"/>
                </a:lnTo>
                <a:lnTo>
                  <a:pt x="756" y="84"/>
                </a:lnTo>
                <a:lnTo>
                  <a:pt x="756" y="84"/>
                </a:lnTo>
                <a:lnTo>
                  <a:pt x="757" y="84"/>
                </a:lnTo>
                <a:lnTo>
                  <a:pt x="757" y="84"/>
                </a:lnTo>
                <a:lnTo>
                  <a:pt x="758" y="84"/>
                </a:lnTo>
                <a:lnTo>
                  <a:pt x="758" y="84"/>
                </a:lnTo>
                <a:lnTo>
                  <a:pt x="759" y="84"/>
                </a:lnTo>
                <a:lnTo>
                  <a:pt x="759" y="84"/>
                </a:lnTo>
                <a:lnTo>
                  <a:pt x="760" y="84"/>
                </a:lnTo>
                <a:lnTo>
                  <a:pt x="760" y="84"/>
                </a:lnTo>
                <a:lnTo>
                  <a:pt x="761" y="84"/>
                </a:lnTo>
                <a:lnTo>
                  <a:pt x="761" y="84"/>
                </a:lnTo>
                <a:lnTo>
                  <a:pt x="762" y="84"/>
                </a:lnTo>
                <a:lnTo>
                  <a:pt x="762" y="84"/>
                </a:lnTo>
                <a:lnTo>
                  <a:pt x="763" y="84"/>
                </a:lnTo>
                <a:lnTo>
                  <a:pt x="763" y="84"/>
                </a:lnTo>
                <a:lnTo>
                  <a:pt x="764" y="84"/>
                </a:lnTo>
                <a:lnTo>
                  <a:pt x="764" y="84"/>
                </a:lnTo>
                <a:lnTo>
                  <a:pt x="765" y="84"/>
                </a:lnTo>
                <a:lnTo>
                  <a:pt x="765" y="84"/>
                </a:lnTo>
                <a:lnTo>
                  <a:pt x="766" y="84"/>
                </a:lnTo>
                <a:lnTo>
                  <a:pt x="766" y="84"/>
                </a:lnTo>
                <a:lnTo>
                  <a:pt x="767" y="84"/>
                </a:lnTo>
                <a:lnTo>
                  <a:pt x="767" y="84"/>
                </a:lnTo>
                <a:lnTo>
                  <a:pt x="768" y="84"/>
                </a:lnTo>
                <a:lnTo>
                  <a:pt x="768" y="83"/>
                </a:lnTo>
                <a:lnTo>
                  <a:pt x="769" y="78"/>
                </a:lnTo>
                <a:lnTo>
                  <a:pt x="769" y="71"/>
                </a:lnTo>
                <a:lnTo>
                  <a:pt x="770" y="65"/>
                </a:lnTo>
                <a:lnTo>
                  <a:pt x="770" y="66"/>
                </a:lnTo>
                <a:lnTo>
                  <a:pt x="771" y="73"/>
                </a:lnTo>
                <a:lnTo>
                  <a:pt x="771" y="80"/>
                </a:lnTo>
                <a:lnTo>
                  <a:pt x="772" y="84"/>
                </a:lnTo>
                <a:lnTo>
                  <a:pt x="772" y="84"/>
                </a:lnTo>
                <a:lnTo>
                  <a:pt x="773" y="84"/>
                </a:lnTo>
                <a:lnTo>
                  <a:pt x="773" y="84"/>
                </a:lnTo>
                <a:lnTo>
                  <a:pt x="774" y="84"/>
                </a:lnTo>
                <a:lnTo>
                  <a:pt x="774" y="84"/>
                </a:lnTo>
                <a:lnTo>
                  <a:pt x="775" y="84"/>
                </a:lnTo>
                <a:lnTo>
                  <a:pt x="775" y="84"/>
                </a:lnTo>
                <a:lnTo>
                  <a:pt x="776" y="84"/>
                </a:lnTo>
                <a:lnTo>
                  <a:pt x="776" y="84"/>
                </a:lnTo>
                <a:lnTo>
                  <a:pt x="777" y="84"/>
                </a:lnTo>
                <a:lnTo>
                  <a:pt x="777" y="84"/>
                </a:lnTo>
                <a:lnTo>
                  <a:pt x="778" y="84"/>
                </a:lnTo>
                <a:lnTo>
                  <a:pt x="778" y="84"/>
                </a:lnTo>
                <a:lnTo>
                  <a:pt x="779" y="84"/>
                </a:lnTo>
                <a:lnTo>
                  <a:pt x="779" y="84"/>
                </a:lnTo>
                <a:lnTo>
                  <a:pt x="780" y="84"/>
                </a:lnTo>
                <a:lnTo>
                  <a:pt x="780" y="84"/>
                </a:lnTo>
                <a:lnTo>
                  <a:pt x="781" y="84"/>
                </a:lnTo>
                <a:lnTo>
                  <a:pt x="781" y="84"/>
                </a:lnTo>
                <a:lnTo>
                  <a:pt x="782" y="84"/>
                </a:lnTo>
                <a:lnTo>
                  <a:pt x="782" y="84"/>
                </a:lnTo>
                <a:lnTo>
                  <a:pt x="783" y="84"/>
                </a:lnTo>
                <a:lnTo>
                  <a:pt x="783" y="84"/>
                </a:lnTo>
                <a:lnTo>
                  <a:pt x="784" y="84"/>
                </a:lnTo>
                <a:lnTo>
                  <a:pt x="784" y="84"/>
                </a:lnTo>
                <a:lnTo>
                  <a:pt x="785" y="84"/>
                </a:lnTo>
                <a:lnTo>
                  <a:pt x="785" y="84"/>
                </a:lnTo>
                <a:lnTo>
                  <a:pt x="786" y="84"/>
                </a:lnTo>
                <a:lnTo>
                  <a:pt x="786" y="84"/>
                </a:lnTo>
                <a:lnTo>
                  <a:pt x="787" y="84"/>
                </a:lnTo>
                <a:lnTo>
                  <a:pt x="787" y="84"/>
                </a:lnTo>
                <a:lnTo>
                  <a:pt x="788" y="84"/>
                </a:lnTo>
                <a:lnTo>
                  <a:pt x="788" y="84"/>
                </a:lnTo>
                <a:lnTo>
                  <a:pt x="789" y="84"/>
                </a:lnTo>
                <a:lnTo>
                  <a:pt x="789" y="84"/>
                </a:lnTo>
                <a:lnTo>
                  <a:pt x="790" y="84"/>
                </a:lnTo>
                <a:lnTo>
                  <a:pt x="790" y="84"/>
                </a:lnTo>
                <a:lnTo>
                  <a:pt x="791" y="84"/>
                </a:lnTo>
                <a:lnTo>
                  <a:pt x="791" y="84"/>
                </a:lnTo>
                <a:lnTo>
                  <a:pt x="792" y="84"/>
                </a:lnTo>
                <a:lnTo>
                  <a:pt x="792" y="84"/>
                </a:lnTo>
                <a:lnTo>
                  <a:pt x="793" y="84"/>
                </a:lnTo>
                <a:lnTo>
                  <a:pt x="793" y="84"/>
                </a:lnTo>
                <a:lnTo>
                  <a:pt x="794" y="84"/>
                </a:lnTo>
                <a:lnTo>
                  <a:pt x="794" y="84"/>
                </a:lnTo>
                <a:lnTo>
                  <a:pt x="795" y="84"/>
                </a:lnTo>
                <a:lnTo>
                  <a:pt x="795" y="84"/>
                </a:lnTo>
                <a:lnTo>
                  <a:pt x="796" y="84"/>
                </a:lnTo>
                <a:lnTo>
                  <a:pt x="796" y="84"/>
                </a:lnTo>
                <a:lnTo>
                  <a:pt x="797" y="84"/>
                </a:lnTo>
                <a:lnTo>
                  <a:pt x="797" y="84"/>
                </a:lnTo>
                <a:lnTo>
                  <a:pt x="798" y="84"/>
                </a:lnTo>
                <a:lnTo>
                  <a:pt x="798" y="84"/>
                </a:lnTo>
                <a:lnTo>
                  <a:pt x="799" y="84"/>
                </a:lnTo>
                <a:lnTo>
                  <a:pt x="799" y="84"/>
                </a:lnTo>
                <a:lnTo>
                  <a:pt x="802" y="84"/>
                </a:lnTo>
                <a:lnTo>
                  <a:pt x="802" y="84"/>
                </a:lnTo>
                <a:lnTo>
                  <a:pt x="802" y="84"/>
                </a:lnTo>
                <a:lnTo>
                  <a:pt x="803" y="84"/>
                </a:lnTo>
                <a:lnTo>
                  <a:pt x="803" y="84"/>
                </a:lnTo>
                <a:lnTo>
                  <a:pt x="804" y="84"/>
                </a:lnTo>
                <a:lnTo>
                  <a:pt x="804" y="84"/>
                </a:lnTo>
                <a:lnTo>
                  <a:pt x="805" y="84"/>
                </a:lnTo>
                <a:lnTo>
                  <a:pt x="805" y="84"/>
                </a:lnTo>
                <a:lnTo>
                  <a:pt x="806" y="84"/>
                </a:lnTo>
                <a:lnTo>
                  <a:pt x="806" y="84"/>
                </a:lnTo>
                <a:lnTo>
                  <a:pt x="807" y="84"/>
                </a:lnTo>
                <a:lnTo>
                  <a:pt x="809" y="84"/>
                </a:lnTo>
                <a:lnTo>
                  <a:pt x="809" y="84"/>
                </a:lnTo>
                <a:lnTo>
                  <a:pt x="809" y="84"/>
                </a:lnTo>
                <a:lnTo>
                  <a:pt x="810" y="84"/>
                </a:lnTo>
                <a:lnTo>
                  <a:pt x="810" y="84"/>
                </a:lnTo>
                <a:lnTo>
                  <a:pt x="811" y="84"/>
                </a:lnTo>
                <a:lnTo>
                  <a:pt x="811" y="84"/>
                </a:lnTo>
                <a:lnTo>
                  <a:pt x="812" y="84"/>
                </a:lnTo>
                <a:lnTo>
                  <a:pt x="812" y="84"/>
                </a:lnTo>
                <a:lnTo>
                  <a:pt x="813" y="84"/>
                </a:lnTo>
                <a:lnTo>
                  <a:pt x="813" y="84"/>
                </a:lnTo>
                <a:lnTo>
                  <a:pt x="814" y="84"/>
                </a:lnTo>
                <a:lnTo>
                  <a:pt x="814" y="84"/>
                </a:lnTo>
                <a:lnTo>
                  <a:pt x="815" y="84"/>
                </a:lnTo>
                <a:lnTo>
                  <a:pt x="815" y="84"/>
                </a:lnTo>
                <a:lnTo>
                  <a:pt x="816" y="84"/>
                </a:lnTo>
                <a:lnTo>
                  <a:pt x="816" y="84"/>
                </a:lnTo>
                <a:lnTo>
                  <a:pt x="817" y="84"/>
                </a:lnTo>
                <a:lnTo>
                  <a:pt x="817" y="84"/>
                </a:lnTo>
                <a:lnTo>
                  <a:pt x="818" y="84"/>
                </a:lnTo>
                <a:lnTo>
                  <a:pt x="818" y="84"/>
                </a:lnTo>
                <a:lnTo>
                  <a:pt x="819" y="84"/>
                </a:lnTo>
                <a:lnTo>
                  <a:pt x="819" y="84"/>
                </a:lnTo>
                <a:lnTo>
                  <a:pt x="820" y="84"/>
                </a:lnTo>
                <a:lnTo>
                  <a:pt x="820" y="84"/>
                </a:lnTo>
                <a:lnTo>
                  <a:pt x="821" y="84"/>
                </a:lnTo>
                <a:lnTo>
                  <a:pt x="821" y="84"/>
                </a:lnTo>
                <a:lnTo>
                  <a:pt x="822" y="84"/>
                </a:lnTo>
                <a:lnTo>
                  <a:pt x="822" y="84"/>
                </a:lnTo>
                <a:lnTo>
                  <a:pt x="823" y="84"/>
                </a:lnTo>
                <a:lnTo>
                  <a:pt x="823" y="84"/>
                </a:lnTo>
                <a:lnTo>
                  <a:pt x="824" y="84"/>
                </a:lnTo>
                <a:lnTo>
                  <a:pt x="824" y="84"/>
                </a:lnTo>
                <a:lnTo>
                  <a:pt x="825" y="84"/>
                </a:lnTo>
                <a:lnTo>
                  <a:pt x="825" y="84"/>
                </a:lnTo>
                <a:lnTo>
                  <a:pt x="826" y="84"/>
                </a:lnTo>
                <a:lnTo>
                  <a:pt x="826" y="84"/>
                </a:lnTo>
                <a:lnTo>
                  <a:pt x="827" y="84"/>
                </a:lnTo>
                <a:lnTo>
                  <a:pt x="827" y="84"/>
                </a:lnTo>
                <a:lnTo>
                  <a:pt x="828" y="84"/>
                </a:lnTo>
                <a:lnTo>
                  <a:pt x="828" y="84"/>
                </a:lnTo>
                <a:lnTo>
                  <a:pt x="829" y="84"/>
                </a:lnTo>
                <a:lnTo>
                  <a:pt x="829" y="84"/>
                </a:lnTo>
                <a:lnTo>
                  <a:pt x="830" y="84"/>
                </a:lnTo>
                <a:lnTo>
                  <a:pt x="830" y="84"/>
                </a:lnTo>
                <a:lnTo>
                  <a:pt x="831" y="84"/>
                </a:lnTo>
                <a:lnTo>
                  <a:pt x="831" y="84"/>
                </a:lnTo>
                <a:lnTo>
                  <a:pt x="832" y="84"/>
                </a:lnTo>
                <a:lnTo>
                  <a:pt x="832" y="84"/>
                </a:lnTo>
                <a:lnTo>
                  <a:pt x="833" y="84"/>
                </a:lnTo>
                <a:lnTo>
                  <a:pt x="833" y="84"/>
                </a:lnTo>
                <a:lnTo>
                  <a:pt x="834" y="84"/>
                </a:lnTo>
                <a:lnTo>
                  <a:pt x="834" y="84"/>
                </a:lnTo>
                <a:lnTo>
                  <a:pt x="835" y="84"/>
                </a:lnTo>
                <a:lnTo>
                  <a:pt x="835" y="84"/>
                </a:lnTo>
                <a:lnTo>
                  <a:pt x="836" y="84"/>
                </a:lnTo>
                <a:lnTo>
                  <a:pt x="836" y="84"/>
                </a:lnTo>
                <a:lnTo>
                  <a:pt x="837" y="84"/>
                </a:lnTo>
                <a:lnTo>
                  <a:pt x="837" y="84"/>
                </a:lnTo>
                <a:lnTo>
                  <a:pt x="838" y="84"/>
                </a:lnTo>
                <a:lnTo>
                  <a:pt x="838" y="84"/>
                </a:lnTo>
                <a:lnTo>
                  <a:pt x="839" y="84"/>
                </a:lnTo>
                <a:lnTo>
                  <a:pt x="839" y="84"/>
                </a:lnTo>
                <a:lnTo>
                  <a:pt x="840" y="84"/>
                </a:lnTo>
                <a:lnTo>
                  <a:pt x="840" y="84"/>
                </a:lnTo>
                <a:lnTo>
                  <a:pt x="841" y="84"/>
                </a:lnTo>
                <a:lnTo>
                  <a:pt x="841" y="84"/>
                </a:lnTo>
                <a:lnTo>
                  <a:pt x="842" y="84"/>
                </a:lnTo>
                <a:lnTo>
                  <a:pt x="842" y="84"/>
                </a:lnTo>
                <a:lnTo>
                  <a:pt x="843" y="84"/>
                </a:lnTo>
                <a:lnTo>
                  <a:pt x="843" y="84"/>
                </a:lnTo>
                <a:lnTo>
                  <a:pt x="844" y="84"/>
                </a:lnTo>
                <a:lnTo>
                  <a:pt x="844" y="84"/>
                </a:lnTo>
                <a:lnTo>
                  <a:pt x="845" y="84"/>
                </a:lnTo>
                <a:lnTo>
                  <a:pt x="845" y="84"/>
                </a:lnTo>
                <a:lnTo>
                  <a:pt x="846" y="84"/>
                </a:lnTo>
                <a:lnTo>
                  <a:pt x="902" y="84"/>
                </a:lnTo>
                <a:lnTo>
                  <a:pt x="903" y="84"/>
                </a:lnTo>
                <a:lnTo>
                  <a:pt x="903" y="84"/>
                </a:lnTo>
                <a:lnTo>
                  <a:pt x="904" y="84"/>
                </a:lnTo>
                <a:lnTo>
                  <a:pt x="904" y="84"/>
                </a:lnTo>
                <a:lnTo>
                  <a:pt x="905" y="84"/>
                </a:lnTo>
                <a:lnTo>
                  <a:pt x="905" y="84"/>
                </a:lnTo>
                <a:lnTo>
                  <a:pt x="906" y="84"/>
                </a:lnTo>
                <a:lnTo>
                  <a:pt x="906" y="84"/>
                </a:lnTo>
                <a:lnTo>
                  <a:pt x="907" y="84"/>
                </a:lnTo>
                <a:lnTo>
                  <a:pt x="907" y="83"/>
                </a:lnTo>
                <a:lnTo>
                  <a:pt x="908" y="82"/>
                </a:lnTo>
                <a:lnTo>
                  <a:pt x="908" y="81"/>
                </a:lnTo>
                <a:lnTo>
                  <a:pt x="909" y="81"/>
                </a:lnTo>
                <a:lnTo>
                  <a:pt x="909" y="82"/>
                </a:lnTo>
                <a:lnTo>
                  <a:pt x="910" y="83"/>
                </a:lnTo>
                <a:lnTo>
                  <a:pt x="910" y="84"/>
                </a:lnTo>
                <a:lnTo>
                  <a:pt x="911" y="84"/>
                </a:lnTo>
                <a:lnTo>
                  <a:pt x="911" y="84"/>
                </a:lnTo>
                <a:lnTo>
                  <a:pt x="912" y="84"/>
                </a:lnTo>
                <a:lnTo>
                  <a:pt x="912" y="84"/>
                </a:lnTo>
                <a:lnTo>
                  <a:pt x="913" y="84"/>
                </a:lnTo>
                <a:lnTo>
                  <a:pt x="913" y="84"/>
                </a:lnTo>
                <a:lnTo>
                  <a:pt x="914" y="84"/>
                </a:lnTo>
                <a:lnTo>
                  <a:pt x="914" y="84"/>
                </a:lnTo>
                <a:lnTo>
                  <a:pt x="915" y="84"/>
                </a:lnTo>
                <a:lnTo>
                  <a:pt x="915" y="84"/>
                </a:lnTo>
                <a:lnTo>
                  <a:pt x="916" y="84"/>
                </a:lnTo>
                <a:lnTo>
                  <a:pt x="916" y="84"/>
                </a:lnTo>
                <a:lnTo>
                  <a:pt x="917" y="84"/>
                </a:lnTo>
                <a:lnTo>
                  <a:pt x="917" y="84"/>
                </a:lnTo>
                <a:lnTo>
                  <a:pt x="918" y="84"/>
                </a:lnTo>
                <a:lnTo>
                  <a:pt x="918" y="84"/>
                </a:lnTo>
                <a:lnTo>
                  <a:pt x="919" y="84"/>
                </a:lnTo>
                <a:lnTo>
                  <a:pt x="919" y="84"/>
                </a:lnTo>
                <a:lnTo>
                  <a:pt x="920" y="84"/>
                </a:lnTo>
                <a:lnTo>
                  <a:pt x="920" y="84"/>
                </a:lnTo>
                <a:lnTo>
                  <a:pt x="921" y="84"/>
                </a:lnTo>
                <a:lnTo>
                  <a:pt x="921" y="84"/>
                </a:lnTo>
                <a:lnTo>
                  <a:pt x="922" y="84"/>
                </a:lnTo>
                <a:lnTo>
                  <a:pt x="922" y="84"/>
                </a:lnTo>
                <a:lnTo>
                  <a:pt x="923" y="84"/>
                </a:lnTo>
                <a:lnTo>
                  <a:pt x="923" y="84"/>
                </a:lnTo>
                <a:lnTo>
                  <a:pt x="924" y="84"/>
                </a:lnTo>
                <a:lnTo>
                  <a:pt x="924" y="84"/>
                </a:lnTo>
                <a:lnTo>
                  <a:pt x="925" y="84"/>
                </a:lnTo>
                <a:lnTo>
                  <a:pt x="925" y="84"/>
                </a:lnTo>
                <a:lnTo>
                  <a:pt x="926" y="84"/>
                </a:lnTo>
                <a:lnTo>
                  <a:pt x="926" y="84"/>
                </a:lnTo>
                <a:lnTo>
                  <a:pt x="927" y="84"/>
                </a:lnTo>
                <a:lnTo>
                  <a:pt x="927" y="84"/>
                </a:lnTo>
                <a:lnTo>
                  <a:pt x="928" y="84"/>
                </a:lnTo>
                <a:lnTo>
                  <a:pt x="928" y="84"/>
                </a:lnTo>
                <a:lnTo>
                  <a:pt x="929" y="84"/>
                </a:lnTo>
                <a:lnTo>
                  <a:pt x="929" y="84"/>
                </a:lnTo>
                <a:lnTo>
                  <a:pt x="930" y="84"/>
                </a:lnTo>
                <a:lnTo>
                  <a:pt x="930" y="84"/>
                </a:lnTo>
                <a:lnTo>
                  <a:pt x="931" y="84"/>
                </a:lnTo>
                <a:lnTo>
                  <a:pt x="931" y="84"/>
                </a:lnTo>
                <a:lnTo>
                  <a:pt x="932" y="84"/>
                </a:lnTo>
                <a:lnTo>
                  <a:pt x="932" y="84"/>
                </a:lnTo>
                <a:lnTo>
                  <a:pt x="933" y="84"/>
                </a:lnTo>
                <a:lnTo>
                  <a:pt x="933" y="84"/>
                </a:lnTo>
                <a:lnTo>
                  <a:pt x="934" y="84"/>
                </a:lnTo>
                <a:lnTo>
                  <a:pt x="934" y="84"/>
                </a:lnTo>
                <a:lnTo>
                  <a:pt x="935" y="84"/>
                </a:lnTo>
                <a:lnTo>
                  <a:pt x="935" y="84"/>
                </a:lnTo>
                <a:lnTo>
                  <a:pt x="936" y="84"/>
                </a:lnTo>
                <a:lnTo>
                  <a:pt x="1042" y="84"/>
                </a:lnTo>
                <a:lnTo>
                  <a:pt x="1042" y="84"/>
                </a:lnTo>
                <a:lnTo>
                  <a:pt x="1042" y="84"/>
                </a:lnTo>
                <a:lnTo>
                  <a:pt x="1043" y="84"/>
                </a:lnTo>
                <a:lnTo>
                  <a:pt x="1043" y="84"/>
                </a:lnTo>
                <a:lnTo>
                  <a:pt x="1044" y="84"/>
                </a:lnTo>
                <a:lnTo>
                  <a:pt x="1044" y="84"/>
                </a:lnTo>
                <a:lnTo>
                  <a:pt x="1045" y="84"/>
                </a:lnTo>
                <a:lnTo>
                  <a:pt x="1045" y="84"/>
                </a:lnTo>
                <a:lnTo>
                  <a:pt x="1046" y="84"/>
                </a:lnTo>
                <a:lnTo>
                  <a:pt x="1046" y="84"/>
                </a:lnTo>
                <a:lnTo>
                  <a:pt x="1047" y="84"/>
                </a:lnTo>
                <a:lnTo>
                  <a:pt x="1047" y="84"/>
                </a:lnTo>
                <a:lnTo>
                  <a:pt x="1048" y="84"/>
                </a:lnTo>
                <a:lnTo>
                  <a:pt x="1048" y="84"/>
                </a:lnTo>
                <a:lnTo>
                  <a:pt x="1049" y="84"/>
                </a:lnTo>
                <a:lnTo>
                  <a:pt x="1049" y="84"/>
                </a:lnTo>
                <a:lnTo>
                  <a:pt x="1050" y="84"/>
                </a:lnTo>
                <a:lnTo>
                  <a:pt x="1050" y="84"/>
                </a:lnTo>
                <a:lnTo>
                  <a:pt x="1051" y="84"/>
                </a:lnTo>
                <a:lnTo>
                  <a:pt x="1051" y="84"/>
                </a:lnTo>
                <a:lnTo>
                  <a:pt x="1052" y="84"/>
                </a:lnTo>
                <a:lnTo>
                  <a:pt x="1171" y="84"/>
                </a:lnTo>
                <a:lnTo>
                  <a:pt x="1172" y="84"/>
                </a:lnTo>
                <a:lnTo>
                  <a:pt x="1172" y="84"/>
                </a:lnTo>
                <a:lnTo>
                  <a:pt x="1173" y="84"/>
                </a:lnTo>
                <a:lnTo>
                  <a:pt x="1173" y="84"/>
                </a:lnTo>
                <a:lnTo>
                  <a:pt x="1174" y="84"/>
                </a:lnTo>
                <a:lnTo>
                  <a:pt x="1174" y="84"/>
                </a:lnTo>
                <a:lnTo>
                  <a:pt x="1175" y="84"/>
                </a:lnTo>
                <a:lnTo>
                  <a:pt x="1175" y="84"/>
                </a:lnTo>
                <a:lnTo>
                  <a:pt x="1176" y="84"/>
                </a:lnTo>
                <a:lnTo>
                  <a:pt x="1176" y="84"/>
                </a:lnTo>
                <a:lnTo>
                  <a:pt x="1177" y="84"/>
                </a:lnTo>
                <a:lnTo>
                  <a:pt x="1177" y="84"/>
                </a:lnTo>
                <a:lnTo>
                  <a:pt x="1178" y="84"/>
                </a:lnTo>
                <a:lnTo>
                  <a:pt x="1178" y="84"/>
                </a:lnTo>
                <a:lnTo>
                  <a:pt x="1179" y="84"/>
                </a:lnTo>
                <a:lnTo>
                  <a:pt x="1179" y="84"/>
                </a:lnTo>
                <a:lnTo>
                  <a:pt x="1180" y="84"/>
                </a:lnTo>
                <a:lnTo>
                  <a:pt x="1180" y="84"/>
                </a:lnTo>
                <a:lnTo>
                  <a:pt x="1181" y="84"/>
                </a:lnTo>
                <a:lnTo>
                  <a:pt x="1181" y="84"/>
                </a:lnTo>
                <a:lnTo>
                  <a:pt x="1182" y="84"/>
                </a:lnTo>
                <a:lnTo>
                  <a:pt x="1182" y="84"/>
                </a:lnTo>
                <a:lnTo>
                  <a:pt x="1183" y="84"/>
                </a:lnTo>
                <a:lnTo>
                  <a:pt x="1183" y="84"/>
                </a:lnTo>
                <a:lnTo>
                  <a:pt x="1184" y="84"/>
                </a:lnTo>
                <a:lnTo>
                  <a:pt x="1184" y="84"/>
                </a:lnTo>
                <a:lnTo>
                  <a:pt x="1185" y="84"/>
                </a:lnTo>
                <a:lnTo>
                  <a:pt x="1185" y="84"/>
                </a:lnTo>
                <a:lnTo>
                  <a:pt x="1186" y="84"/>
                </a:lnTo>
                <a:lnTo>
                  <a:pt x="1186" y="84"/>
                </a:lnTo>
                <a:lnTo>
                  <a:pt x="1187" y="84"/>
                </a:lnTo>
                <a:lnTo>
                  <a:pt x="1187" y="84"/>
                </a:lnTo>
                <a:lnTo>
                  <a:pt x="1188" y="84"/>
                </a:lnTo>
                <a:lnTo>
                  <a:pt x="1188" y="84"/>
                </a:lnTo>
                <a:lnTo>
                  <a:pt x="1189" y="84"/>
                </a:lnTo>
                <a:lnTo>
                  <a:pt x="1189" y="84"/>
                </a:lnTo>
                <a:lnTo>
                  <a:pt x="1190" y="84"/>
                </a:lnTo>
                <a:lnTo>
                  <a:pt x="1313" y="84"/>
                </a:lnTo>
                <a:lnTo>
                  <a:pt x="1313" y="84"/>
                </a:lnTo>
                <a:lnTo>
                  <a:pt x="1313" y="84"/>
                </a:lnTo>
                <a:lnTo>
                  <a:pt x="1314" y="84"/>
                </a:lnTo>
                <a:lnTo>
                  <a:pt x="1314" y="84"/>
                </a:lnTo>
                <a:lnTo>
                  <a:pt x="1315" y="84"/>
                </a:lnTo>
                <a:lnTo>
                  <a:pt x="1315" y="84"/>
                </a:lnTo>
                <a:lnTo>
                  <a:pt x="1316" y="84"/>
                </a:lnTo>
                <a:lnTo>
                  <a:pt x="1316" y="84"/>
                </a:lnTo>
                <a:lnTo>
                  <a:pt x="1317" y="84"/>
                </a:lnTo>
                <a:lnTo>
                  <a:pt x="1317" y="84"/>
                </a:lnTo>
                <a:lnTo>
                  <a:pt x="1318" y="84"/>
                </a:lnTo>
                <a:lnTo>
                  <a:pt x="1318" y="84"/>
                </a:lnTo>
                <a:lnTo>
                  <a:pt x="1319" y="84"/>
                </a:lnTo>
                <a:lnTo>
                  <a:pt x="1319" y="84"/>
                </a:lnTo>
                <a:lnTo>
                  <a:pt x="1320" y="84"/>
                </a:lnTo>
                <a:lnTo>
                  <a:pt x="1320" y="84"/>
                </a:lnTo>
                <a:lnTo>
                  <a:pt x="1321" y="84"/>
                </a:lnTo>
                <a:lnTo>
                  <a:pt x="1321" y="84"/>
                </a:lnTo>
                <a:lnTo>
                  <a:pt x="1322" y="84"/>
                </a:lnTo>
                <a:lnTo>
                  <a:pt x="1322" y="84"/>
                </a:lnTo>
                <a:lnTo>
                  <a:pt x="1323" y="84"/>
                </a:lnTo>
                <a:lnTo>
                  <a:pt x="1323" y="84"/>
                </a:lnTo>
                <a:lnTo>
                  <a:pt x="1324" y="84"/>
                </a:lnTo>
                <a:lnTo>
                  <a:pt x="1324" y="84"/>
                </a:lnTo>
                <a:lnTo>
                  <a:pt x="1325" y="84"/>
                </a:lnTo>
                <a:lnTo>
                  <a:pt x="1325" y="84"/>
                </a:lnTo>
                <a:lnTo>
                  <a:pt x="1326" y="84"/>
                </a:lnTo>
                <a:lnTo>
                  <a:pt x="1326" y="84"/>
                </a:lnTo>
                <a:lnTo>
                  <a:pt x="1327" y="84"/>
                </a:lnTo>
                <a:lnTo>
                  <a:pt x="1327" y="84"/>
                </a:lnTo>
                <a:lnTo>
                  <a:pt x="1328" y="84"/>
                </a:lnTo>
                <a:lnTo>
                  <a:pt x="1328" y="84"/>
                </a:lnTo>
                <a:lnTo>
                  <a:pt x="1376" y="8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405" name="Rectangle 365"/>
          <p:cNvSpPr>
            <a:spLocks noChangeArrowheads="1"/>
          </p:cNvSpPr>
          <p:nvPr/>
        </p:nvSpPr>
        <p:spPr bwMode="auto">
          <a:xfrm>
            <a:off x="2842059" y="3732043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761.59</a:t>
            </a:r>
            <a:endParaRPr lang="en-US" altLang="en-US" sz="1051"/>
          </a:p>
        </p:txBody>
      </p:sp>
      <p:sp>
        <p:nvSpPr>
          <p:cNvPr id="406" name="Rectangle 366"/>
          <p:cNvSpPr>
            <a:spLocks noChangeArrowheads="1"/>
          </p:cNvSpPr>
          <p:nvPr/>
        </p:nvSpPr>
        <p:spPr bwMode="auto">
          <a:xfrm>
            <a:off x="2506772" y="3753620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760.58</a:t>
            </a:r>
            <a:endParaRPr lang="en-US" altLang="en-US" sz="1051"/>
          </a:p>
        </p:txBody>
      </p:sp>
      <p:sp>
        <p:nvSpPr>
          <p:cNvPr id="407" name="Rectangle 367"/>
          <p:cNvSpPr>
            <a:spLocks noChangeArrowheads="1"/>
          </p:cNvSpPr>
          <p:nvPr/>
        </p:nvSpPr>
        <p:spPr bwMode="auto">
          <a:xfrm>
            <a:off x="3180365" y="3846225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762.59</a:t>
            </a:r>
            <a:endParaRPr lang="en-US" altLang="en-US" sz="1051"/>
          </a:p>
        </p:txBody>
      </p:sp>
      <p:sp>
        <p:nvSpPr>
          <p:cNvPr id="408" name="Rectangle 368"/>
          <p:cNvSpPr>
            <a:spLocks noChangeArrowheads="1"/>
          </p:cNvSpPr>
          <p:nvPr/>
        </p:nvSpPr>
        <p:spPr bwMode="auto">
          <a:xfrm>
            <a:off x="3515653" y="3964005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763.60</a:t>
            </a:r>
            <a:endParaRPr lang="en-US" altLang="en-US" sz="1051"/>
          </a:p>
        </p:txBody>
      </p:sp>
      <p:sp>
        <p:nvSpPr>
          <p:cNvPr id="409" name="Freeform 369"/>
          <p:cNvSpPr>
            <a:spLocks/>
          </p:cNvSpPr>
          <p:nvPr/>
        </p:nvSpPr>
        <p:spPr bwMode="auto">
          <a:xfrm>
            <a:off x="1710845" y="4174389"/>
            <a:ext cx="3343807" cy="299395"/>
          </a:xfrm>
          <a:custGeom>
            <a:avLst/>
            <a:gdLst>
              <a:gd name="T0" fmla="*/ 84 w 1376"/>
              <a:gd name="T1" fmla="*/ 84 h 84"/>
              <a:gd name="T2" fmla="*/ 151 w 1376"/>
              <a:gd name="T3" fmla="*/ 84 h 84"/>
              <a:gd name="T4" fmla="*/ 169 w 1376"/>
              <a:gd name="T5" fmla="*/ 84 h 84"/>
              <a:gd name="T6" fmla="*/ 209 w 1376"/>
              <a:gd name="T7" fmla="*/ 84 h 84"/>
              <a:gd name="T8" fmla="*/ 222 w 1376"/>
              <a:gd name="T9" fmla="*/ 84 h 84"/>
              <a:gd name="T10" fmla="*/ 235 w 1376"/>
              <a:gd name="T11" fmla="*/ 84 h 84"/>
              <a:gd name="T12" fmla="*/ 250 w 1376"/>
              <a:gd name="T13" fmla="*/ 84 h 84"/>
              <a:gd name="T14" fmla="*/ 263 w 1376"/>
              <a:gd name="T15" fmla="*/ 84 h 84"/>
              <a:gd name="T16" fmla="*/ 277 w 1376"/>
              <a:gd name="T17" fmla="*/ 84 h 84"/>
              <a:gd name="T18" fmla="*/ 292 w 1376"/>
              <a:gd name="T19" fmla="*/ 84 h 84"/>
              <a:gd name="T20" fmla="*/ 306 w 1376"/>
              <a:gd name="T21" fmla="*/ 84 h 84"/>
              <a:gd name="T22" fmla="*/ 319 w 1376"/>
              <a:gd name="T23" fmla="*/ 84 h 84"/>
              <a:gd name="T24" fmla="*/ 332 w 1376"/>
              <a:gd name="T25" fmla="*/ 84 h 84"/>
              <a:gd name="T26" fmla="*/ 345 w 1376"/>
              <a:gd name="T27" fmla="*/ 84 h 84"/>
              <a:gd name="T28" fmla="*/ 358 w 1376"/>
              <a:gd name="T29" fmla="*/ 84 h 84"/>
              <a:gd name="T30" fmla="*/ 371 w 1376"/>
              <a:gd name="T31" fmla="*/ 84 h 84"/>
              <a:gd name="T32" fmla="*/ 384 w 1376"/>
              <a:gd name="T33" fmla="*/ 84 h 84"/>
              <a:gd name="T34" fmla="*/ 397 w 1376"/>
              <a:gd name="T35" fmla="*/ 84 h 84"/>
              <a:gd name="T36" fmla="*/ 410 w 1376"/>
              <a:gd name="T37" fmla="*/ 84 h 84"/>
              <a:gd name="T38" fmla="*/ 423 w 1376"/>
              <a:gd name="T39" fmla="*/ 84 h 84"/>
              <a:gd name="T40" fmla="*/ 436 w 1376"/>
              <a:gd name="T41" fmla="*/ 84 h 84"/>
              <a:gd name="T42" fmla="*/ 449 w 1376"/>
              <a:gd name="T43" fmla="*/ 84 h 84"/>
              <a:gd name="T44" fmla="*/ 462 w 1376"/>
              <a:gd name="T45" fmla="*/ 84 h 84"/>
              <a:gd name="T46" fmla="*/ 475 w 1376"/>
              <a:gd name="T47" fmla="*/ 84 h 84"/>
              <a:gd name="T48" fmla="*/ 488 w 1376"/>
              <a:gd name="T49" fmla="*/ 84 h 84"/>
              <a:gd name="T50" fmla="*/ 501 w 1376"/>
              <a:gd name="T51" fmla="*/ 84 h 84"/>
              <a:gd name="T52" fmla="*/ 514 w 1376"/>
              <a:gd name="T53" fmla="*/ 84 h 84"/>
              <a:gd name="T54" fmla="*/ 527 w 1376"/>
              <a:gd name="T55" fmla="*/ 84 h 84"/>
              <a:gd name="T56" fmla="*/ 540 w 1376"/>
              <a:gd name="T57" fmla="*/ 84 h 84"/>
              <a:gd name="T58" fmla="*/ 553 w 1376"/>
              <a:gd name="T59" fmla="*/ 84 h 84"/>
              <a:gd name="T60" fmla="*/ 567 w 1376"/>
              <a:gd name="T61" fmla="*/ 84 h 84"/>
              <a:gd name="T62" fmla="*/ 580 w 1376"/>
              <a:gd name="T63" fmla="*/ 84 h 84"/>
              <a:gd name="T64" fmla="*/ 593 w 1376"/>
              <a:gd name="T65" fmla="*/ 84 h 84"/>
              <a:gd name="T66" fmla="*/ 606 w 1376"/>
              <a:gd name="T67" fmla="*/ 84 h 84"/>
              <a:gd name="T68" fmla="*/ 619 w 1376"/>
              <a:gd name="T69" fmla="*/ 84 h 84"/>
              <a:gd name="T70" fmla="*/ 632 w 1376"/>
              <a:gd name="T71" fmla="*/ 31 h 84"/>
              <a:gd name="T72" fmla="*/ 645 w 1376"/>
              <a:gd name="T73" fmla="*/ 84 h 84"/>
              <a:gd name="T74" fmla="*/ 658 w 1376"/>
              <a:gd name="T75" fmla="*/ 84 h 84"/>
              <a:gd name="T76" fmla="*/ 671 w 1376"/>
              <a:gd name="T77" fmla="*/ 84 h 84"/>
              <a:gd name="T78" fmla="*/ 684 w 1376"/>
              <a:gd name="T79" fmla="*/ 84 h 84"/>
              <a:gd name="T80" fmla="*/ 697 w 1376"/>
              <a:gd name="T81" fmla="*/ 84 h 84"/>
              <a:gd name="T82" fmla="*/ 710 w 1376"/>
              <a:gd name="T83" fmla="*/ 84 h 84"/>
              <a:gd name="T84" fmla="*/ 723 w 1376"/>
              <a:gd name="T85" fmla="*/ 84 h 84"/>
              <a:gd name="T86" fmla="*/ 737 w 1376"/>
              <a:gd name="T87" fmla="*/ 84 h 84"/>
              <a:gd name="T88" fmla="*/ 750 w 1376"/>
              <a:gd name="T89" fmla="*/ 84 h 84"/>
              <a:gd name="T90" fmla="*/ 763 w 1376"/>
              <a:gd name="T91" fmla="*/ 84 h 84"/>
              <a:gd name="T92" fmla="*/ 776 w 1376"/>
              <a:gd name="T93" fmla="*/ 84 h 84"/>
              <a:gd name="T94" fmla="*/ 789 w 1376"/>
              <a:gd name="T95" fmla="*/ 84 h 84"/>
              <a:gd name="T96" fmla="*/ 802 w 1376"/>
              <a:gd name="T97" fmla="*/ 84 h 84"/>
              <a:gd name="T98" fmla="*/ 815 w 1376"/>
              <a:gd name="T99" fmla="*/ 84 h 84"/>
              <a:gd name="T100" fmla="*/ 828 w 1376"/>
              <a:gd name="T101" fmla="*/ 84 h 84"/>
              <a:gd name="T102" fmla="*/ 841 w 1376"/>
              <a:gd name="T103" fmla="*/ 84 h 84"/>
              <a:gd name="T104" fmla="*/ 906 w 1376"/>
              <a:gd name="T105" fmla="*/ 84 h 84"/>
              <a:gd name="T106" fmla="*/ 919 w 1376"/>
              <a:gd name="T107" fmla="*/ 84 h 84"/>
              <a:gd name="T108" fmla="*/ 932 w 1376"/>
              <a:gd name="T109" fmla="*/ 84 h 84"/>
              <a:gd name="T110" fmla="*/ 945 w 1376"/>
              <a:gd name="T111" fmla="*/ 84 h 84"/>
              <a:gd name="T112" fmla="*/ 966 w 1376"/>
              <a:gd name="T113" fmla="*/ 84 h 84"/>
              <a:gd name="T114" fmla="*/ 1047 w 1376"/>
              <a:gd name="T115" fmla="*/ 82 h 84"/>
              <a:gd name="T116" fmla="*/ 1060 w 1376"/>
              <a:gd name="T117" fmla="*/ 84 h 84"/>
              <a:gd name="T118" fmla="*/ 1094 w 1376"/>
              <a:gd name="T119" fmla="*/ 84 h 84"/>
              <a:gd name="T120" fmla="*/ 1184 w 1376"/>
              <a:gd name="T121" fmla="*/ 84 h 84"/>
              <a:gd name="T122" fmla="*/ 1318 w 1376"/>
              <a:gd name="T123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76" h="84">
                <a:moveTo>
                  <a:pt x="0" y="84"/>
                </a:moveTo>
                <a:lnTo>
                  <a:pt x="72" y="84"/>
                </a:lnTo>
                <a:lnTo>
                  <a:pt x="73" y="84"/>
                </a:lnTo>
                <a:lnTo>
                  <a:pt x="73" y="84"/>
                </a:lnTo>
                <a:lnTo>
                  <a:pt x="74" y="84"/>
                </a:lnTo>
                <a:lnTo>
                  <a:pt x="74" y="84"/>
                </a:lnTo>
                <a:lnTo>
                  <a:pt x="75" y="84"/>
                </a:lnTo>
                <a:lnTo>
                  <a:pt x="75" y="84"/>
                </a:lnTo>
                <a:lnTo>
                  <a:pt x="76" y="84"/>
                </a:lnTo>
                <a:lnTo>
                  <a:pt x="76" y="84"/>
                </a:lnTo>
                <a:lnTo>
                  <a:pt x="77" y="84"/>
                </a:lnTo>
                <a:lnTo>
                  <a:pt x="77" y="84"/>
                </a:lnTo>
                <a:lnTo>
                  <a:pt x="78" y="84"/>
                </a:lnTo>
                <a:lnTo>
                  <a:pt x="78" y="84"/>
                </a:lnTo>
                <a:lnTo>
                  <a:pt x="79" y="84"/>
                </a:lnTo>
                <a:lnTo>
                  <a:pt x="79" y="84"/>
                </a:lnTo>
                <a:lnTo>
                  <a:pt x="80" y="84"/>
                </a:lnTo>
                <a:lnTo>
                  <a:pt x="80" y="84"/>
                </a:lnTo>
                <a:lnTo>
                  <a:pt x="81" y="84"/>
                </a:lnTo>
                <a:lnTo>
                  <a:pt x="81" y="84"/>
                </a:lnTo>
                <a:lnTo>
                  <a:pt x="82" y="84"/>
                </a:lnTo>
                <a:lnTo>
                  <a:pt x="82" y="84"/>
                </a:lnTo>
                <a:lnTo>
                  <a:pt x="83" y="84"/>
                </a:lnTo>
                <a:lnTo>
                  <a:pt x="83" y="84"/>
                </a:lnTo>
                <a:lnTo>
                  <a:pt x="84" y="84"/>
                </a:lnTo>
                <a:lnTo>
                  <a:pt x="84" y="84"/>
                </a:lnTo>
                <a:lnTo>
                  <a:pt x="85" y="84"/>
                </a:lnTo>
                <a:lnTo>
                  <a:pt x="85" y="84"/>
                </a:lnTo>
                <a:lnTo>
                  <a:pt x="86" y="84"/>
                </a:lnTo>
                <a:lnTo>
                  <a:pt x="86" y="84"/>
                </a:lnTo>
                <a:lnTo>
                  <a:pt x="87" y="84"/>
                </a:lnTo>
                <a:lnTo>
                  <a:pt x="87" y="84"/>
                </a:lnTo>
                <a:lnTo>
                  <a:pt x="88" y="84"/>
                </a:lnTo>
                <a:lnTo>
                  <a:pt x="88" y="84"/>
                </a:lnTo>
                <a:lnTo>
                  <a:pt x="89" y="84"/>
                </a:lnTo>
                <a:lnTo>
                  <a:pt x="89" y="84"/>
                </a:lnTo>
                <a:lnTo>
                  <a:pt x="90" y="84"/>
                </a:lnTo>
                <a:lnTo>
                  <a:pt x="90" y="84"/>
                </a:lnTo>
                <a:lnTo>
                  <a:pt x="144" y="84"/>
                </a:lnTo>
                <a:lnTo>
                  <a:pt x="145" y="84"/>
                </a:lnTo>
                <a:lnTo>
                  <a:pt x="145" y="84"/>
                </a:lnTo>
                <a:lnTo>
                  <a:pt x="146" y="84"/>
                </a:lnTo>
                <a:lnTo>
                  <a:pt x="146" y="84"/>
                </a:lnTo>
                <a:lnTo>
                  <a:pt x="147" y="84"/>
                </a:lnTo>
                <a:lnTo>
                  <a:pt x="147" y="84"/>
                </a:lnTo>
                <a:lnTo>
                  <a:pt x="148" y="84"/>
                </a:lnTo>
                <a:lnTo>
                  <a:pt x="148" y="84"/>
                </a:lnTo>
                <a:lnTo>
                  <a:pt x="149" y="84"/>
                </a:lnTo>
                <a:lnTo>
                  <a:pt x="149" y="84"/>
                </a:lnTo>
                <a:lnTo>
                  <a:pt x="150" y="84"/>
                </a:lnTo>
                <a:lnTo>
                  <a:pt x="150" y="84"/>
                </a:lnTo>
                <a:lnTo>
                  <a:pt x="151" y="84"/>
                </a:lnTo>
                <a:lnTo>
                  <a:pt x="151" y="84"/>
                </a:lnTo>
                <a:lnTo>
                  <a:pt x="152" y="84"/>
                </a:lnTo>
                <a:lnTo>
                  <a:pt x="152" y="84"/>
                </a:lnTo>
                <a:lnTo>
                  <a:pt x="153" y="84"/>
                </a:lnTo>
                <a:lnTo>
                  <a:pt x="153" y="84"/>
                </a:lnTo>
                <a:lnTo>
                  <a:pt x="154" y="84"/>
                </a:lnTo>
                <a:lnTo>
                  <a:pt x="160" y="84"/>
                </a:lnTo>
                <a:lnTo>
                  <a:pt x="160" y="84"/>
                </a:lnTo>
                <a:lnTo>
                  <a:pt x="160" y="84"/>
                </a:lnTo>
                <a:lnTo>
                  <a:pt x="161" y="84"/>
                </a:lnTo>
                <a:lnTo>
                  <a:pt x="161" y="84"/>
                </a:lnTo>
                <a:lnTo>
                  <a:pt x="162" y="84"/>
                </a:lnTo>
                <a:lnTo>
                  <a:pt x="162" y="84"/>
                </a:lnTo>
                <a:lnTo>
                  <a:pt x="163" y="84"/>
                </a:lnTo>
                <a:lnTo>
                  <a:pt x="163" y="84"/>
                </a:lnTo>
                <a:lnTo>
                  <a:pt x="164" y="84"/>
                </a:lnTo>
                <a:lnTo>
                  <a:pt x="164" y="84"/>
                </a:lnTo>
                <a:lnTo>
                  <a:pt x="165" y="84"/>
                </a:lnTo>
                <a:lnTo>
                  <a:pt x="165" y="84"/>
                </a:lnTo>
                <a:lnTo>
                  <a:pt x="166" y="84"/>
                </a:lnTo>
                <a:lnTo>
                  <a:pt x="166" y="84"/>
                </a:lnTo>
                <a:lnTo>
                  <a:pt x="167" y="84"/>
                </a:lnTo>
                <a:lnTo>
                  <a:pt x="167" y="84"/>
                </a:lnTo>
                <a:lnTo>
                  <a:pt x="168" y="84"/>
                </a:lnTo>
                <a:lnTo>
                  <a:pt x="168" y="84"/>
                </a:lnTo>
                <a:lnTo>
                  <a:pt x="169" y="84"/>
                </a:lnTo>
                <a:lnTo>
                  <a:pt x="169" y="84"/>
                </a:lnTo>
                <a:lnTo>
                  <a:pt x="170" y="84"/>
                </a:lnTo>
                <a:lnTo>
                  <a:pt x="170" y="84"/>
                </a:lnTo>
                <a:lnTo>
                  <a:pt x="171" y="84"/>
                </a:lnTo>
                <a:lnTo>
                  <a:pt x="171" y="84"/>
                </a:lnTo>
                <a:lnTo>
                  <a:pt x="172" y="84"/>
                </a:lnTo>
                <a:lnTo>
                  <a:pt x="172" y="84"/>
                </a:lnTo>
                <a:lnTo>
                  <a:pt x="173" y="84"/>
                </a:lnTo>
                <a:lnTo>
                  <a:pt x="173" y="84"/>
                </a:lnTo>
                <a:lnTo>
                  <a:pt x="174" y="84"/>
                </a:lnTo>
                <a:lnTo>
                  <a:pt x="174" y="84"/>
                </a:lnTo>
                <a:lnTo>
                  <a:pt x="175" y="84"/>
                </a:lnTo>
                <a:lnTo>
                  <a:pt x="175" y="84"/>
                </a:lnTo>
                <a:lnTo>
                  <a:pt x="186" y="84"/>
                </a:lnTo>
                <a:lnTo>
                  <a:pt x="186" y="84"/>
                </a:lnTo>
                <a:lnTo>
                  <a:pt x="186" y="84"/>
                </a:lnTo>
                <a:lnTo>
                  <a:pt x="187" y="84"/>
                </a:lnTo>
                <a:lnTo>
                  <a:pt x="187" y="84"/>
                </a:lnTo>
                <a:lnTo>
                  <a:pt x="188" y="84"/>
                </a:lnTo>
                <a:lnTo>
                  <a:pt x="188" y="84"/>
                </a:lnTo>
                <a:lnTo>
                  <a:pt x="189" y="84"/>
                </a:lnTo>
                <a:lnTo>
                  <a:pt x="189" y="84"/>
                </a:lnTo>
                <a:lnTo>
                  <a:pt x="190" y="84"/>
                </a:lnTo>
                <a:lnTo>
                  <a:pt x="190" y="84"/>
                </a:lnTo>
                <a:lnTo>
                  <a:pt x="209" y="84"/>
                </a:lnTo>
                <a:lnTo>
                  <a:pt x="209" y="84"/>
                </a:lnTo>
                <a:lnTo>
                  <a:pt x="209" y="84"/>
                </a:lnTo>
                <a:lnTo>
                  <a:pt x="210" y="84"/>
                </a:lnTo>
                <a:lnTo>
                  <a:pt x="210" y="84"/>
                </a:lnTo>
                <a:lnTo>
                  <a:pt x="211" y="84"/>
                </a:lnTo>
                <a:lnTo>
                  <a:pt x="211" y="84"/>
                </a:lnTo>
                <a:lnTo>
                  <a:pt x="212" y="84"/>
                </a:lnTo>
                <a:lnTo>
                  <a:pt x="212" y="84"/>
                </a:lnTo>
                <a:lnTo>
                  <a:pt x="213" y="84"/>
                </a:lnTo>
                <a:lnTo>
                  <a:pt x="213" y="84"/>
                </a:lnTo>
                <a:lnTo>
                  <a:pt x="214" y="84"/>
                </a:lnTo>
                <a:lnTo>
                  <a:pt x="214" y="84"/>
                </a:lnTo>
                <a:lnTo>
                  <a:pt x="215" y="84"/>
                </a:lnTo>
                <a:lnTo>
                  <a:pt x="215" y="84"/>
                </a:lnTo>
                <a:lnTo>
                  <a:pt x="216" y="84"/>
                </a:lnTo>
                <a:lnTo>
                  <a:pt x="216" y="84"/>
                </a:lnTo>
                <a:lnTo>
                  <a:pt x="217" y="84"/>
                </a:lnTo>
                <a:lnTo>
                  <a:pt x="217" y="84"/>
                </a:lnTo>
                <a:lnTo>
                  <a:pt x="218" y="84"/>
                </a:lnTo>
                <a:lnTo>
                  <a:pt x="218" y="84"/>
                </a:lnTo>
                <a:lnTo>
                  <a:pt x="219" y="84"/>
                </a:lnTo>
                <a:lnTo>
                  <a:pt x="219" y="84"/>
                </a:lnTo>
                <a:lnTo>
                  <a:pt x="220" y="84"/>
                </a:lnTo>
                <a:lnTo>
                  <a:pt x="220" y="84"/>
                </a:lnTo>
                <a:lnTo>
                  <a:pt x="221" y="84"/>
                </a:lnTo>
                <a:lnTo>
                  <a:pt x="221" y="84"/>
                </a:lnTo>
                <a:lnTo>
                  <a:pt x="222" y="84"/>
                </a:lnTo>
                <a:lnTo>
                  <a:pt x="222" y="84"/>
                </a:lnTo>
                <a:lnTo>
                  <a:pt x="223" y="84"/>
                </a:lnTo>
                <a:lnTo>
                  <a:pt x="223" y="84"/>
                </a:lnTo>
                <a:lnTo>
                  <a:pt x="224" y="84"/>
                </a:lnTo>
                <a:lnTo>
                  <a:pt x="224" y="84"/>
                </a:lnTo>
                <a:lnTo>
                  <a:pt x="225" y="84"/>
                </a:lnTo>
                <a:lnTo>
                  <a:pt x="225" y="84"/>
                </a:lnTo>
                <a:lnTo>
                  <a:pt x="226" y="84"/>
                </a:lnTo>
                <a:lnTo>
                  <a:pt x="226" y="84"/>
                </a:lnTo>
                <a:lnTo>
                  <a:pt x="227" y="84"/>
                </a:lnTo>
                <a:lnTo>
                  <a:pt x="227" y="84"/>
                </a:lnTo>
                <a:lnTo>
                  <a:pt x="228" y="84"/>
                </a:lnTo>
                <a:lnTo>
                  <a:pt x="228" y="84"/>
                </a:lnTo>
                <a:lnTo>
                  <a:pt x="229" y="84"/>
                </a:lnTo>
                <a:lnTo>
                  <a:pt x="229" y="84"/>
                </a:lnTo>
                <a:lnTo>
                  <a:pt x="230" y="84"/>
                </a:lnTo>
                <a:lnTo>
                  <a:pt x="230" y="84"/>
                </a:lnTo>
                <a:lnTo>
                  <a:pt x="231" y="84"/>
                </a:lnTo>
                <a:lnTo>
                  <a:pt x="231" y="84"/>
                </a:lnTo>
                <a:lnTo>
                  <a:pt x="232" y="84"/>
                </a:lnTo>
                <a:lnTo>
                  <a:pt x="232" y="84"/>
                </a:lnTo>
                <a:lnTo>
                  <a:pt x="233" y="84"/>
                </a:lnTo>
                <a:lnTo>
                  <a:pt x="233" y="84"/>
                </a:lnTo>
                <a:lnTo>
                  <a:pt x="234" y="84"/>
                </a:lnTo>
                <a:lnTo>
                  <a:pt x="234" y="84"/>
                </a:lnTo>
                <a:lnTo>
                  <a:pt x="235" y="84"/>
                </a:lnTo>
                <a:lnTo>
                  <a:pt x="235" y="84"/>
                </a:lnTo>
                <a:lnTo>
                  <a:pt x="236" y="84"/>
                </a:lnTo>
                <a:lnTo>
                  <a:pt x="236" y="84"/>
                </a:lnTo>
                <a:lnTo>
                  <a:pt x="237" y="84"/>
                </a:lnTo>
                <a:lnTo>
                  <a:pt x="237" y="84"/>
                </a:lnTo>
                <a:lnTo>
                  <a:pt x="238" y="84"/>
                </a:lnTo>
                <a:lnTo>
                  <a:pt x="241" y="84"/>
                </a:lnTo>
                <a:lnTo>
                  <a:pt x="241" y="84"/>
                </a:lnTo>
                <a:lnTo>
                  <a:pt x="241" y="84"/>
                </a:lnTo>
                <a:lnTo>
                  <a:pt x="242" y="84"/>
                </a:lnTo>
                <a:lnTo>
                  <a:pt x="242" y="84"/>
                </a:lnTo>
                <a:lnTo>
                  <a:pt x="243" y="84"/>
                </a:lnTo>
                <a:lnTo>
                  <a:pt x="243" y="84"/>
                </a:lnTo>
                <a:lnTo>
                  <a:pt x="244" y="84"/>
                </a:lnTo>
                <a:lnTo>
                  <a:pt x="244" y="84"/>
                </a:lnTo>
                <a:lnTo>
                  <a:pt x="245" y="84"/>
                </a:lnTo>
                <a:lnTo>
                  <a:pt x="245" y="84"/>
                </a:lnTo>
                <a:lnTo>
                  <a:pt x="246" y="84"/>
                </a:lnTo>
                <a:lnTo>
                  <a:pt x="246" y="84"/>
                </a:lnTo>
                <a:lnTo>
                  <a:pt x="247" y="84"/>
                </a:lnTo>
                <a:lnTo>
                  <a:pt x="247" y="84"/>
                </a:lnTo>
                <a:lnTo>
                  <a:pt x="248" y="84"/>
                </a:lnTo>
                <a:lnTo>
                  <a:pt x="248" y="84"/>
                </a:lnTo>
                <a:lnTo>
                  <a:pt x="249" y="84"/>
                </a:lnTo>
                <a:lnTo>
                  <a:pt x="249" y="84"/>
                </a:lnTo>
                <a:lnTo>
                  <a:pt x="250" y="84"/>
                </a:lnTo>
                <a:lnTo>
                  <a:pt x="250" y="84"/>
                </a:lnTo>
                <a:lnTo>
                  <a:pt x="251" y="84"/>
                </a:lnTo>
                <a:lnTo>
                  <a:pt x="251" y="84"/>
                </a:lnTo>
                <a:lnTo>
                  <a:pt x="252" y="84"/>
                </a:lnTo>
                <a:lnTo>
                  <a:pt x="252" y="84"/>
                </a:lnTo>
                <a:lnTo>
                  <a:pt x="253" y="84"/>
                </a:lnTo>
                <a:lnTo>
                  <a:pt x="253" y="84"/>
                </a:lnTo>
                <a:lnTo>
                  <a:pt x="254" y="84"/>
                </a:lnTo>
                <a:lnTo>
                  <a:pt x="254" y="84"/>
                </a:lnTo>
                <a:lnTo>
                  <a:pt x="255" y="84"/>
                </a:lnTo>
                <a:lnTo>
                  <a:pt x="255" y="84"/>
                </a:lnTo>
                <a:lnTo>
                  <a:pt x="256" y="84"/>
                </a:lnTo>
                <a:lnTo>
                  <a:pt x="256" y="84"/>
                </a:lnTo>
                <a:lnTo>
                  <a:pt x="257" y="84"/>
                </a:lnTo>
                <a:lnTo>
                  <a:pt x="257" y="84"/>
                </a:lnTo>
                <a:lnTo>
                  <a:pt x="258" y="84"/>
                </a:lnTo>
                <a:lnTo>
                  <a:pt x="258" y="84"/>
                </a:lnTo>
                <a:lnTo>
                  <a:pt x="259" y="84"/>
                </a:lnTo>
                <a:lnTo>
                  <a:pt x="259" y="84"/>
                </a:lnTo>
                <a:lnTo>
                  <a:pt x="260" y="84"/>
                </a:lnTo>
                <a:lnTo>
                  <a:pt x="260" y="84"/>
                </a:lnTo>
                <a:lnTo>
                  <a:pt x="261" y="84"/>
                </a:lnTo>
                <a:lnTo>
                  <a:pt x="261" y="84"/>
                </a:lnTo>
                <a:lnTo>
                  <a:pt x="262" y="84"/>
                </a:lnTo>
                <a:lnTo>
                  <a:pt x="262" y="84"/>
                </a:lnTo>
                <a:lnTo>
                  <a:pt x="263" y="84"/>
                </a:lnTo>
                <a:lnTo>
                  <a:pt x="263" y="84"/>
                </a:lnTo>
                <a:lnTo>
                  <a:pt x="264" y="84"/>
                </a:lnTo>
                <a:lnTo>
                  <a:pt x="264" y="84"/>
                </a:lnTo>
                <a:lnTo>
                  <a:pt x="265" y="84"/>
                </a:lnTo>
                <a:lnTo>
                  <a:pt x="265" y="84"/>
                </a:lnTo>
                <a:lnTo>
                  <a:pt x="266" y="84"/>
                </a:lnTo>
                <a:lnTo>
                  <a:pt x="266" y="84"/>
                </a:lnTo>
                <a:lnTo>
                  <a:pt x="267" y="84"/>
                </a:lnTo>
                <a:lnTo>
                  <a:pt x="267" y="84"/>
                </a:lnTo>
                <a:lnTo>
                  <a:pt x="268" y="84"/>
                </a:lnTo>
                <a:lnTo>
                  <a:pt x="268" y="84"/>
                </a:lnTo>
                <a:lnTo>
                  <a:pt x="269" y="84"/>
                </a:lnTo>
                <a:lnTo>
                  <a:pt x="269" y="84"/>
                </a:lnTo>
                <a:lnTo>
                  <a:pt x="270" y="84"/>
                </a:lnTo>
                <a:lnTo>
                  <a:pt x="270" y="84"/>
                </a:lnTo>
                <a:lnTo>
                  <a:pt x="271" y="84"/>
                </a:lnTo>
                <a:lnTo>
                  <a:pt x="271" y="84"/>
                </a:lnTo>
                <a:lnTo>
                  <a:pt x="272" y="84"/>
                </a:lnTo>
                <a:lnTo>
                  <a:pt x="272" y="84"/>
                </a:lnTo>
                <a:lnTo>
                  <a:pt x="274" y="84"/>
                </a:lnTo>
                <a:lnTo>
                  <a:pt x="275" y="84"/>
                </a:lnTo>
                <a:lnTo>
                  <a:pt x="275" y="84"/>
                </a:lnTo>
                <a:lnTo>
                  <a:pt x="276" y="84"/>
                </a:lnTo>
                <a:lnTo>
                  <a:pt x="276" y="84"/>
                </a:lnTo>
                <a:lnTo>
                  <a:pt x="277" y="84"/>
                </a:lnTo>
                <a:lnTo>
                  <a:pt x="277" y="84"/>
                </a:lnTo>
                <a:lnTo>
                  <a:pt x="278" y="84"/>
                </a:lnTo>
                <a:lnTo>
                  <a:pt x="278" y="84"/>
                </a:lnTo>
                <a:lnTo>
                  <a:pt x="279" y="84"/>
                </a:lnTo>
                <a:lnTo>
                  <a:pt x="279" y="84"/>
                </a:lnTo>
                <a:lnTo>
                  <a:pt x="280" y="84"/>
                </a:lnTo>
                <a:lnTo>
                  <a:pt x="280" y="84"/>
                </a:lnTo>
                <a:lnTo>
                  <a:pt x="281" y="84"/>
                </a:lnTo>
                <a:lnTo>
                  <a:pt x="281" y="84"/>
                </a:lnTo>
                <a:lnTo>
                  <a:pt x="282" y="84"/>
                </a:lnTo>
                <a:lnTo>
                  <a:pt x="282" y="84"/>
                </a:lnTo>
                <a:lnTo>
                  <a:pt x="283" y="84"/>
                </a:lnTo>
                <a:lnTo>
                  <a:pt x="283" y="84"/>
                </a:lnTo>
                <a:lnTo>
                  <a:pt x="284" y="84"/>
                </a:lnTo>
                <a:lnTo>
                  <a:pt x="284" y="84"/>
                </a:lnTo>
                <a:lnTo>
                  <a:pt x="287" y="84"/>
                </a:lnTo>
                <a:lnTo>
                  <a:pt x="287" y="84"/>
                </a:lnTo>
                <a:lnTo>
                  <a:pt x="287" y="84"/>
                </a:lnTo>
                <a:lnTo>
                  <a:pt x="288" y="84"/>
                </a:lnTo>
                <a:lnTo>
                  <a:pt x="288" y="84"/>
                </a:lnTo>
                <a:lnTo>
                  <a:pt x="289" y="84"/>
                </a:lnTo>
                <a:lnTo>
                  <a:pt x="289" y="84"/>
                </a:lnTo>
                <a:lnTo>
                  <a:pt x="290" y="84"/>
                </a:lnTo>
                <a:lnTo>
                  <a:pt x="290" y="84"/>
                </a:lnTo>
                <a:lnTo>
                  <a:pt x="291" y="84"/>
                </a:lnTo>
                <a:lnTo>
                  <a:pt x="291" y="84"/>
                </a:lnTo>
                <a:lnTo>
                  <a:pt x="292" y="84"/>
                </a:lnTo>
                <a:lnTo>
                  <a:pt x="292" y="84"/>
                </a:lnTo>
                <a:lnTo>
                  <a:pt x="293" y="84"/>
                </a:lnTo>
                <a:lnTo>
                  <a:pt x="293" y="84"/>
                </a:lnTo>
                <a:lnTo>
                  <a:pt x="294" y="84"/>
                </a:lnTo>
                <a:lnTo>
                  <a:pt x="294" y="84"/>
                </a:lnTo>
                <a:lnTo>
                  <a:pt x="295" y="84"/>
                </a:lnTo>
                <a:lnTo>
                  <a:pt x="295" y="84"/>
                </a:lnTo>
                <a:lnTo>
                  <a:pt x="296" y="84"/>
                </a:lnTo>
                <a:lnTo>
                  <a:pt x="296" y="84"/>
                </a:lnTo>
                <a:lnTo>
                  <a:pt x="297" y="84"/>
                </a:lnTo>
                <a:lnTo>
                  <a:pt x="297" y="84"/>
                </a:lnTo>
                <a:lnTo>
                  <a:pt x="300" y="84"/>
                </a:lnTo>
                <a:lnTo>
                  <a:pt x="300" y="84"/>
                </a:lnTo>
                <a:lnTo>
                  <a:pt x="300" y="84"/>
                </a:lnTo>
                <a:lnTo>
                  <a:pt x="301" y="84"/>
                </a:lnTo>
                <a:lnTo>
                  <a:pt x="301" y="84"/>
                </a:lnTo>
                <a:lnTo>
                  <a:pt x="302" y="84"/>
                </a:lnTo>
                <a:lnTo>
                  <a:pt x="302" y="84"/>
                </a:lnTo>
                <a:lnTo>
                  <a:pt x="303" y="84"/>
                </a:lnTo>
                <a:lnTo>
                  <a:pt x="303" y="84"/>
                </a:lnTo>
                <a:lnTo>
                  <a:pt x="304" y="84"/>
                </a:lnTo>
                <a:lnTo>
                  <a:pt x="304" y="84"/>
                </a:lnTo>
                <a:lnTo>
                  <a:pt x="305" y="84"/>
                </a:lnTo>
                <a:lnTo>
                  <a:pt x="305" y="84"/>
                </a:lnTo>
                <a:lnTo>
                  <a:pt x="306" y="84"/>
                </a:lnTo>
                <a:lnTo>
                  <a:pt x="306" y="84"/>
                </a:lnTo>
                <a:lnTo>
                  <a:pt x="307" y="84"/>
                </a:lnTo>
                <a:lnTo>
                  <a:pt x="307" y="84"/>
                </a:lnTo>
                <a:lnTo>
                  <a:pt x="308" y="84"/>
                </a:lnTo>
                <a:lnTo>
                  <a:pt x="308" y="84"/>
                </a:lnTo>
                <a:lnTo>
                  <a:pt x="309" y="84"/>
                </a:lnTo>
                <a:lnTo>
                  <a:pt x="309" y="84"/>
                </a:lnTo>
                <a:lnTo>
                  <a:pt x="310" y="84"/>
                </a:lnTo>
                <a:lnTo>
                  <a:pt x="310" y="84"/>
                </a:lnTo>
                <a:lnTo>
                  <a:pt x="311" y="84"/>
                </a:lnTo>
                <a:lnTo>
                  <a:pt x="311" y="84"/>
                </a:lnTo>
                <a:lnTo>
                  <a:pt x="312" y="84"/>
                </a:lnTo>
                <a:lnTo>
                  <a:pt x="312" y="84"/>
                </a:lnTo>
                <a:lnTo>
                  <a:pt x="313" y="84"/>
                </a:lnTo>
                <a:lnTo>
                  <a:pt x="313" y="84"/>
                </a:lnTo>
                <a:lnTo>
                  <a:pt x="314" y="84"/>
                </a:lnTo>
                <a:lnTo>
                  <a:pt x="314" y="84"/>
                </a:lnTo>
                <a:lnTo>
                  <a:pt x="315" y="84"/>
                </a:lnTo>
                <a:lnTo>
                  <a:pt x="315" y="84"/>
                </a:lnTo>
                <a:lnTo>
                  <a:pt x="316" y="84"/>
                </a:lnTo>
                <a:lnTo>
                  <a:pt x="316" y="84"/>
                </a:lnTo>
                <a:lnTo>
                  <a:pt x="317" y="84"/>
                </a:lnTo>
                <a:lnTo>
                  <a:pt x="317" y="84"/>
                </a:lnTo>
                <a:lnTo>
                  <a:pt x="318" y="84"/>
                </a:lnTo>
                <a:lnTo>
                  <a:pt x="318" y="84"/>
                </a:lnTo>
                <a:lnTo>
                  <a:pt x="319" y="84"/>
                </a:lnTo>
                <a:lnTo>
                  <a:pt x="319" y="84"/>
                </a:lnTo>
                <a:lnTo>
                  <a:pt x="320" y="84"/>
                </a:lnTo>
                <a:lnTo>
                  <a:pt x="320" y="84"/>
                </a:lnTo>
                <a:lnTo>
                  <a:pt x="321" y="84"/>
                </a:lnTo>
                <a:lnTo>
                  <a:pt x="321" y="84"/>
                </a:lnTo>
                <a:lnTo>
                  <a:pt x="322" y="84"/>
                </a:lnTo>
                <a:lnTo>
                  <a:pt x="322" y="84"/>
                </a:lnTo>
                <a:lnTo>
                  <a:pt x="323" y="84"/>
                </a:lnTo>
                <a:lnTo>
                  <a:pt x="323" y="84"/>
                </a:lnTo>
                <a:lnTo>
                  <a:pt x="324" y="84"/>
                </a:lnTo>
                <a:lnTo>
                  <a:pt x="324" y="84"/>
                </a:lnTo>
                <a:lnTo>
                  <a:pt x="325" y="84"/>
                </a:lnTo>
                <a:lnTo>
                  <a:pt x="325" y="84"/>
                </a:lnTo>
                <a:lnTo>
                  <a:pt x="326" y="84"/>
                </a:lnTo>
                <a:lnTo>
                  <a:pt x="326" y="84"/>
                </a:lnTo>
                <a:lnTo>
                  <a:pt x="327" y="84"/>
                </a:lnTo>
                <a:lnTo>
                  <a:pt x="327" y="84"/>
                </a:lnTo>
                <a:lnTo>
                  <a:pt x="328" y="84"/>
                </a:lnTo>
                <a:lnTo>
                  <a:pt x="328" y="84"/>
                </a:lnTo>
                <a:lnTo>
                  <a:pt x="329" y="84"/>
                </a:lnTo>
                <a:lnTo>
                  <a:pt x="329" y="84"/>
                </a:lnTo>
                <a:lnTo>
                  <a:pt x="330" y="84"/>
                </a:lnTo>
                <a:lnTo>
                  <a:pt x="330" y="84"/>
                </a:lnTo>
                <a:lnTo>
                  <a:pt x="331" y="84"/>
                </a:lnTo>
                <a:lnTo>
                  <a:pt x="331" y="84"/>
                </a:lnTo>
                <a:lnTo>
                  <a:pt x="332" y="84"/>
                </a:lnTo>
                <a:lnTo>
                  <a:pt x="332" y="84"/>
                </a:lnTo>
                <a:lnTo>
                  <a:pt x="333" y="84"/>
                </a:lnTo>
                <a:lnTo>
                  <a:pt x="333" y="84"/>
                </a:lnTo>
                <a:lnTo>
                  <a:pt x="334" y="84"/>
                </a:lnTo>
                <a:lnTo>
                  <a:pt x="334" y="84"/>
                </a:lnTo>
                <a:lnTo>
                  <a:pt x="335" y="84"/>
                </a:lnTo>
                <a:lnTo>
                  <a:pt x="335" y="84"/>
                </a:lnTo>
                <a:lnTo>
                  <a:pt x="336" y="84"/>
                </a:lnTo>
                <a:lnTo>
                  <a:pt x="336" y="84"/>
                </a:lnTo>
                <a:lnTo>
                  <a:pt x="337" y="84"/>
                </a:lnTo>
                <a:lnTo>
                  <a:pt x="337" y="84"/>
                </a:lnTo>
                <a:lnTo>
                  <a:pt x="338" y="84"/>
                </a:lnTo>
                <a:lnTo>
                  <a:pt x="338" y="84"/>
                </a:lnTo>
                <a:lnTo>
                  <a:pt x="339" y="84"/>
                </a:lnTo>
                <a:lnTo>
                  <a:pt x="339" y="84"/>
                </a:lnTo>
                <a:lnTo>
                  <a:pt x="340" y="84"/>
                </a:lnTo>
                <a:lnTo>
                  <a:pt x="340" y="84"/>
                </a:lnTo>
                <a:lnTo>
                  <a:pt x="341" y="84"/>
                </a:lnTo>
                <a:lnTo>
                  <a:pt x="341" y="84"/>
                </a:lnTo>
                <a:lnTo>
                  <a:pt x="342" y="84"/>
                </a:lnTo>
                <a:lnTo>
                  <a:pt x="342" y="84"/>
                </a:lnTo>
                <a:lnTo>
                  <a:pt x="343" y="84"/>
                </a:lnTo>
                <a:lnTo>
                  <a:pt x="343" y="84"/>
                </a:lnTo>
                <a:lnTo>
                  <a:pt x="344" y="84"/>
                </a:lnTo>
                <a:lnTo>
                  <a:pt x="344" y="84"/>
                </a:lnTo>
                <a:lnTo>
                  <a:pt x="345" y="84"/>
                </a:lnTo>
                <a:lnTo>
                  <a:pt x="345" y="84"/>
                </a:lnTo>
                <a:lnTo>
                  <a:pt x="346" y="84"/>
                </a:lnTo>
                <a:lnTo>
                  <a:pt x="346" y="84"/>
                </a:lnTo>
                <a:lnTo>
                  <a:pt x="347" y="84"/>
                </a:lnTo>
                <a:lnTo>
                  <a:pt x="347" y="84"/>
                </a:lnTo>
                <a:lnTo>
                  <a:pt x="348" y="84"/>
                </a:lnTo>
                <a:lnTo>
                  <a:pt x="348" y="84"/>
                </a:lnTo>
                <a:lnTo>
                  <a:pt x="349" y="84"/>
                </a:lnTo>
                <a:lnTo>
                  <a:pt x="349" y="84"/>
                </a:lnTo>
                <a:lnTo>
                  <a:pt x="350" y="84"/>
                </a:lnTo>
                <a:lnTo>
                  <a:pt x="350" y="84"/>
                </a:lnTo>
                <a:lnTo>
                  <a:pt x="351" y="84"/>
                </a:lnTo>
                <a:lnTo>
                  <a:pt x="351" y="84"/>
                </a:lnTo>
                <a:lnTo>
                  <a:pt x="352" y="84"/>
                </a:lnTo>
                <a:lnTo>
                  <a:pt x="352" y="84"/>
                </a:lnTo>
                <a:lnTo>
                  <a:pt x="353" y="84"/>
                </a:lnTo>
                <a:lnTo>
                  <a:pt x="353" y="83"/>
                </a:lnTo>
                <a:lnTo>
                  <a:pt x="354" y="74"/>
                </a:lnTo>
                <a:lnTo>
                  <a:pt x="354" y="52"/>
                </a:lnTo>
                <a:lnTo>
                  <a:pt x="355" y="30"/>
                </a:lnTo>
                <a:lnTo>
                  <a:pt x="355" y="23"/>
                </a:lnTo>
                <a:lnTo>
                  <a:pt x="356" y="38"/>
                </a:lnTo>
                <a:lnTo>
                  <a:pt x="356" y="62"/>
                </a:lnTo>
                <a:lnTo>
                  <a:pt x="357" y="79"/>
                </a:lnTo>
                <a:lnTo>
                  <a:pt x="357" y="84"/>
                </a:lnTo>
                <a:lnTo>
                  <a:pt x="358" y="84"/>
                </a:lnTo>
                <a:lnTo>
                  <a:pt x="358" y="84"/>
                </a:lnTo>
                <a:lnTo>
                  <a:pt x="359" y="84"/>
                </a:lnTo>
                <a:lnTo>
                  <a:pt x="359" y="84"/>
                </a:lnTo>
                <a:lnTo>
                  <a:pt x="360" y="84"/>
                </a:lnTo>
                <a:lnTo>
                  <a:pt x="360" y="84"/>
                </a:lnTo>
                <a:lnTo>
                  <a:pt x="361" y="84"/>
                </a:lnTo>
                <a:lnTo>
                  <a:pt x="361" y="84"/>
                </a:lnTo>
                <a:lnTo>
                  <a:pt x="362" y="84"/>
                </a:lnTo>
                <a:lnTo>
                  <a:pt x="362" y="84"/>
                </a:lnTo>
                <a:lnTo>
                  <a:pt x="363" y="84"/>
                </a:lnTo>
                <a:lnTo>
                  <a:pt x="363" y="84"/>
                </a:lnTo>
                <a:lnTo>
                  <a:pt x="364" y="84"/>
                </a:lnTo>
                <a:lnTo>
                  <a:pt x="364" y="84"/>
                </a:lnTo>
                <a:lnTo>
                  <a:pt x="365" y="84"/>
                </a:lnTo>
                <a:lnTo>
                  <a:pt x="365" y="84"/>
                </a:lnTo>
                <a:lnTo>
                  <a:pt x="366" y="84"/>
                </a:lnTo>
                <a:lnTo>
                  <a:pt x="366" y="84"/>
                </a:lnTo>
                <a:lnTo>
                  <a:pt x="367" y="84"/>
                </a:lnTo>
                <a:lnTo>
                  <a:pt x="367" y="84"/>
                </a:lnTo>
                <a:lnTo>
                  <a:pt x="368" y="84"/>
                </a:lnTo>
                <a:lnTo>
                  <a:pt x="368" y="84"/>
                </a:lnTo>
                <a:lnTo>
                  <a:pt x="369" y="84"/>
                </a:lnTo>
                <a:lnTo>
                  <a:pt x="369" y="84"/>
                </a:lnTo>
                <a:lnTo>
                  <a:pt x="370" y="84"/>
                </a:lnTo>
                <a:lnTo>
                  <a:pt x="370" y="84"/>
                </a:lnTo>
                <a:lnTo>
                  <a:pt x="371" y="84"/>
                </a:lnTo>
                <a:lnTo>
                  <a:pt x="371" y="84"/>
                </a:lnTo>
                <a:lnTo>
                  <a:pt x="372" y="84"/>
                </a:lnTo>
                <a:lnTo>
                  <a:pt x="372" y="84"/>
                </a:lnTo>
                <a:lnTo>
                  <a:pt x="373" y="84"/>
                </a:lnTo>
                <a:lnTo>
                  <a:pt x="373" y="84"/>
                </a:lnTo>
                <a:lnTo>
                  <a:pt x="374" y="84"/>
                </a:lnTo>
                <a:lnTo>
                  <a:pt x="374" y="84"/>
                </a:lnTo>
                <a:lnTo>
                  <a:pt x="375" y="84"/>
                </a:lnTo>
                <a:lnTo>
                  <a:pt x="375" y="84"/>
                </a:lnTo>
                <a:lnTo>
                  <a:pt x="376" y="84"/>
                </a:lnTo>
                <a:lnTo>
                  <a:pt x="376" y="84"/>
                </a:lnTo>
                <a:lnTo>
                  <a:pt x="377" y="84"/>
                </a:lnTo>
                <a:lnTo>
                  <a:pt x="377" y="84"/>
                </a:lnTo>
                <a:lnTo>
                  <a:pt x="378" y="84"/>
                </a:lnTo>
                <a:lnTo>
                  <a:pt x="378" y="84"/>
                </a:lnTo>
                <a:lnTo>
                  <a:pt x="379" y="84"/>
                </a:lnTo>
                <a:lnTo>
                  <a:pt x="379" y="84"/>
                </a:lnTo>
                <a:lnTo>
                  <a:pt x="380" y="84"/>
                </a:lnTo>
                <a:lnTo>
                  <a:pt x="380" y="84"/>
                </a:lnTo>
                <a:lnTo>
                  <a:pt x="381" y="84"/>
                </a:lnTo>
                <a:lnTo>
                  <a:pt x="381" y="84"/>
                </a:lnTo>
                <a:lnTo>
                  <a:pt x="382" y="84"/>
                </a:lnTo>
                <a:lnTo>
                  <a:pt x="382" y="84"/>
                </a:lnTo>
                <a:lnTo>
                  <a:pt x="383" y="84"/>
                </a:lnTo>
                <a:lnTo>
                  <a:pt x="383" y="84"/>
                </a:lnTo>
                <a:lnTo>
                  <a:pt x="384" y="84"/>
                </a:lnTo>
                <a:lnTo>
                  <a:pt x="384" y="84"/>
                </a:lnTo>
                <a:lnTo>
                  <a:pt x="385" y="84"/>
                </a:lnTo>
                <a:lnTo>
                  <a:pt x="385" y="84"/>
                </a:lnTo>
                <a:lnTo>
                  <a:pt x="386" y="84"/>
                </a:lnTo>
                <a:lnTo>
                  <a:pt x="386" y="84"/>
                </a:lnTo>
                <a:lnTo>
                  <a:pt x="387" y="84"/>
                </a:lnTo>
                <a:lnTo>
                  <a:pt x="387" y="84"/>
                </a:lnTo>
                <a:lnTo>
                  <a:pt x="388" y="84"/>
                </a:lnTo>
                <a:lnTo>
                  <a:pt x="388" y="84"/>
                </a:lnTo>
                <a:lnTo>
                  <a:pt x="389" y="84"/>
                </a:lnTo>
                <a:lnTo>
                  <a:pt x="389" y="84"/>
                </a:lnTo>
                <a:lnTo>
                  <a:pt x="390" y="84"/>
                </a:lnTo>
                <a:lnTo>
                  <a:pt x="390" y="84"/>
                </a:lnTo>
                <a:lnTo>
                  <a:pt x="391" y="84"/>
                </a:lnTo>
                <a:lnTo>
                  <a:pt x="391" y="84"/>
                </a:lnTo>
                <a:lnTo>
                  <a:pt x="392" y="84"/>
                </a:lnTo>
                <a:lnTo>
                  <a:pt x="392" y="84"/>
                </a:lnTo>
                <a:lnTo>
                  <a:pt x="393" y="84"/>
                </a:lnTo>
                <a:lnTo>
                  <a:pt x="393" y="84"/>
                </a:lnTo>
                <a:lnTo>
                  <a:pt x="394" y="84"/>
                </a:lnTo>
                <a:lnTo>
                  <a:pt x="394" y="84"/>
                </a:lnTo>
                <a:lnTo>
                  <a:pt x="395" y="84"/>
                </a:lnTo>
                <a:lnTo>
                  <a:pt x="395" y="84"/>
                </a:lnTo>
                <a:lnTo>
                  <a:pt x="396" y="84"/>
                </a:lnTo>
                <a:lnTo>
                  <a:pt x="396" y="84"/>
                </a:lnTo>
                <a:lnTo>
                  <a:pt x="397" y="84"/>
                </a:lnTo>
                <a:lnTo>
                  <a:pt x="397" y="84"/>
                </a:lnTo>
                <a:lnTo>
                  <a:pt x="398" y="84"/>
                </a:lnTo>
                <a:lnTo>
                  <a:pt x="398" y="84"/>
                </a:lnTo>
                <a:lnTo>
                  <a:pt x="399" y="84"/>
                </a:lnTo>
                <a:lnTo>
                  <a:pt x="399" y="84"/>
                </a:lnTo>
                <a:lnTo>
                  <a:pt x="400" y="84"/>
                </a:lnTo>
                <a:lnTo>
                  <a:pt x="400" y="84"/>
                </a:lnTo>
                <a:lnTo>
                  <a:pt x="401" y="84"/>
                </a:lnTo>
                <a:lnTo>
                  <a:pt x="401" y="84"/>
                </a:lnTo>
                <a:lnTo>
                  <a:pt x="402" y="84"/>
                </a:lnTo>
                <a:lnTo>
                  <a:pt x="402" y="84"/>
                </a:lnTo>
                <a:lnTo>
                  <a:pt x="403" y="84"/>
                </a:lnTo>
                <a:lnTo>
                  <a:pt x="403" y="84"/>
                </a:lnTo>
                <a:lnTo>
                  <a:pt x="404" y="84"/>
                </a:lnTo>
                <a:lnTo>
                  <a:pt x="404" y="84"/>
                </a:lnTo>
                <a:lnTo>
                  <a:pt x="405" y="84"/>
                </a:lnTo>
                <a:lnTo>
                  <a:pt x="405" y="84"/>
                </a:lnTo>
                <a:lnTo>
                  <a:pt x="406" y="84"/>
                </a:lnTo>
                <a:lnTo>
                  <a:pt x="406" y="84"/>
                </a:lnTo>
                <a:lnTo>
                  <a:pt x="407" y="84"/>
                </a:lnTo>
                <a:lnTo>
                  <a:pt x="407" y="84"/>
                </a:lnTo>
                <a:lnTo>
                  <a:pt x="408" y="84"/>
                </a:lnTo>
                <a:lnTo>
                  <a:pt x="408" y="84"/>
                </a:lnTo>
                <a:lnTo>
                  <a:pt x="409" y="84"/>
                </a:lnTo>
                <a:lnTo>
                  <a:pt x="409" y="84"/>
                </a:lnTo>
                <a:lnTo>
                  <a:pt x="410" y="84"/>
                </a:lnTo>
                <a:lnTo>
                  <a:pt x="410" y="84"/>
                </a:lnTo>
                <a:lnTo>
                  <a:pt x="411" y="84"/>
                </a:lnTo>
                <a:lnTo>
                  <a:pt x="411" y="84"/>
                </a:lnTo>
                <a:lnTo>
                  <a:pt x="412" y="84"/>
                </a:lnTo>
                <a:lnTo>
                  <a:pt x="412" y="84"/>
                </a:lnTo>
                <a:lnTo>
                  <a:pt x="413" y="84"/>
                </a:lnTo>
                <a:lnTo>
                  <a:pt x="413" y="84"/>
                </a:lnTo>
                <a:lnTo>
                  <a:pt x="414" y="84"/>
                </a:lnTo>
                <a:lnTo>
                  <a:pt x="414" y="84"/>
                </a:lnTo>
                <a:lnTo>
                  <a:pt x="415" y="84"/>
                </a:lnTo>
                <a:lnTo>
                  <a:pt x="415" y="84"/>
                </a:lnTo>
                <a:lnTo>
                  <a:pt x="416" y="84"/>
                </a:lnTo>
                <a:lnTo>
                  <a:pt x="416" y="84"/>
                </a:lnTo>
                <a:lnTo>
                  <a:pt x="417" y="84"/>
                </a:lnTo>
                <a:lnTo>
                  <a:pt x="417" y="84"/>
                </a:lnTo>
                <a:lnTo>
                  <a:pt x="418" y="84"/>
                </a:lnTo>
                <a:lnTo>
                  <a:pt x="418" y="84"/>
                </a:lnTo>
                <a:lnTo>
                  <a:pt x="419" y="84"/>
                </a:lnTo>
                <a:lnTo>
                  <a:pt x="419" y="84"/>
                </a:lnTo>
                <a:lnTo>
                  <a:pt x="420" y="84"/>
                </a:lnTo>
                <a:lnTo>
                  <a:pt x="420" y="84"/>
                </a:lnTo>
                <a:lnTo>
                  <a:pt x="421" y="84"/>
                </a:lnTo>
                <a:lnTo>
                  <a:pt x="421" y="84"/>
                </a:lnTo>
                <a:lnTo>
                  <a:pt x="422" y="84"/>
                </a:lnTo>
                <a:lnTo>
                  <a:pt x="422" y="84"/>
                </a:lnTo>
                <a:lnTo>
                  <a:pt x="423" y="84"/>
                </a:lnTo>
                <a:lnTo>
                  <a:pt x="423" y="84"/>
                </a:lnTo>
                <a:lnTo>
                  <a:pt x="424" y="84"/>
                </a:lnTo>
                <a:lnTo>
                  <a:pt x="424" y="84"/>
                </a:lnTo>
                <a:lnTo>
                  <a:pt x="425" y="84"/>
                </a:lnTo>
                <a:lnTo>
                  <a:pt x="425" y="84"/>
                </a:lnTo>
                <a:lnTo>
                  <a:pt x="426" y="84"/>
                </a:lnTo>
                <a:lnTo>
                  <a:pt x="426" y="84"/>
                </a:lnTo>
                <a:lnTo>
                  <a:pt x="427" y="84"/>
                </a:lnTo>
                <a:lnTo>
                  <a:pt x="427" y="84"/>
                </a:lnTo>
                <a:lnTo>
                  <a:pt x="428" y="84"/>
                </a:lnTo>
                <a:lnTo>
                  <a:pt x="428" y="84"/>
                </a:lnTo>
                <a:lnTo>
                  <a:pt x="429" y="84"/>
                </a:lnTo>
                <a:lnTo>
                  <a:pt x="429" y="84"/>
                </a:lnTo>
                <a:lnTo>
                  <a:pt x="430" y="84"/>
                </a:lnTo>
                <a:lnTo>
                  <a:pt x="430" y="84"/>
                </a:lnTo>
                <a:lnTo>
                  <a:pt x="431" y="84"/>
                </a:lnTo>
                <a:lnTo>
                  <a:pt x="431" y="84"/>
                </a:lnTo>
                <a:lnTo>
                  <a:pt x="432" y="84"/>
                </a:lnTo>
                <a:lnTo>
                  <a:pt x="432" y="84"/>
                </a:lnTo>
                <a:lnTo>
                  <a:pt x="433" y="84"/>
                </a:lnTo>
                <a:lnTo>
                  <a:pt x="433" y="84"/>
                </a:lnTo>
                <a:lnTo>
                  <a:pt x="434" y="84"/>
                </a:lnTo>
                <a:lnTo>
                  <a:pt x="434" y="84"/>
                </a:lnTo>
                <a:lnTo>
                  <a:pt x="435" y="84"/>
                </a:lnTo>
                <a:lnTo>
                  <a:pt x="435" y="84"/>
                </a:lnTo>
                <a:lnTo>
                  <a:pt x="436" y="84"/>
                </a:lnTo>
                <a:lnTo>
                  <a:pt x="436" y="84"/>
                </a:lnTo>
                <a:lnTo>
                  <a:pt x="437" y="84"/>
                </a:lnTo>
                <a:lnTo>
                  <a:pt x="437" y="84"/>
                </a:lnTo>
                <a:lnTo>
                  <a:pt x="438" y="84"/>
                </a:lnTo>
                <a:lnTo>
                  <a:pt x="438" y="84"/>
                </a:lnTo>
                <a:lnTo>
                  <a:pt x="439" y="84"/>
                </a:lnTo>
                <a:lnTo>
                  <a:pt x="439" y="84"/>
                </a:lnTo>
                <a:lnTo>
                  <a:pt x="440" y="84"/>
                </a:lnTo>
                <a:lnTo>
                  <a:pt x="440" y="84"/>
                </a:lnTo>
                <a:lnTo>
                  <a:pt x="441" y="84"/>
                </a:lnTo>
                <a:lnTo>
                  <a:pt x="441" y="84"/>
                </a:lnTo>
                <a:lnTo>
                  <a:pt x="442" y="84"/>
                </a:lnTo>
                <a:lnTo>
                  <a:pt x="442" y="84"/>
                </a:lnTo>
                <a:lnTo>
                  <a:pt x="443" y="84"/>
                </a:lnTo>
                <a:lnTo>
                  <a:pt x="443" y="84"/>
                </a:lnTo>
                <a:lnTo>
                  <a:pt x="444" y="84"/>
                </a:lnTo>
                <a:lnTo>
                  <a:pt x="444" y="84"/>
                </a:lnTo>
                <a:lnTo>
                  <a:pt x="445" y="84"/>
                </a:lnTo>
                <a:lnTo>
                  <a:pt x="445" y="84"/>
                </a:lnTo>
                <a:lnTo>
                  <a:pt x="446" y="84"/>
                </a:lnTo>
                <a:lnTo>
                  <a:pt x="446" y="84"/>
                </a:lnTo>
                <a:lnTo>
                  <a:pt x="447" y="84"/>
                </a:lnTo>
                <a:lnTo>
                  <a:pt x="447" y="84"/>
                </a:lnTo>
                <a:lnTo>
                  <a:pt x="448" y="84"/>
                </a:lnTo>
                <a:lnTo>
                  <a:pt x="448" y="84"/>
                </a:lnTo>
                <a:lnTo>
                  <a:pt x="449" y="84"/>
                </a:lnTo>
                <a:lnTo>
                  <a:pt x="449" y="84"/>
                </a:lnTo>
                <a:lnTo>
                  <a:pt x="450" y="84"/>
                </a:lnTo>
                <a:lnTo>
                  <a:pt x="450" y="84"/>
                </a:lnTo>
                <a:lnTo>
                  <a:pt x="451" y="84"/>
                </a:lnTo>
                <a:lnTo>
                  <a:pt x="451" y="84"/>
                </a:lnTo>
                <a:lnTo>
                  <a:pt x="452" y="84"/>
                </a:lnTo>
                <a:lnTo>
                  <a:pt x="452" y="84"/>
                </a:lnTo>
                <a:lnTo>
                  <a:pt x="453" y="84"/>
                </a:lnTo>
                <a:lnTo>
                  <a:pt x="453" y="84"/>
                </a:lnTo>
                <a:lnTo>
                  <a:pt x="454" y="84"/>
                </a:lnTo>
                <a:lnTo>
                  <a:pt x="454" y="84"/>
                </a:lnTo>
                <a:lnTo>
                  <a:pt x="455" y="84"/>
                </a:lnTo>
                <a:lnTo>
                  <a:pt x="455" y="84"/>
                </a:lnTo>
                <a:lnTo>
                  <a:pt x="456" y="84"/>
                </a:lnTo>
                <a:lnTo>
                  <a:pt x="456" y="84"/>
                </a:lnTo>
                <a:lnTo>
                  <a:pt x="457" y="84"/>
                </a:lnTo>
                <a:lnTo>
                  <a:pt x="457" y="84"/>
                </a:lnTo>
                <a:lnTo>
                  <a:pt x="458" y="84"/>
                </a:lnTo>
                <a:lnTo>
                  <a:pt x="458" y="84"/>
                </a:lnTo>
                <a:lnTo>
                  <a:pt x="459" y="84"/>
                </a:lnTo>
                <a:lnTo>
                  <a:pt x="459" y="84"/>
                </a:lnTo>
                <a:lnTo>
                  <a:pt x="460" y="84"/>
                </a:lnTo>
                <a:lnTo>
                  <a:pt x="460" y="84"/>
                </a:lnTo>
                <a:lnTo>
                  <a:pt x="461" y="84"/>
                </a:lnTo>
                <a:lnTo>
                  <a:pt x="461" y="84"/>
                </a:lnTo>
                <a:lnTo>
                  <a:pt x="462" y="84"/>
                </a:lnTo>
                <a:lnTo>
                  <a:pt x="462" y="84"/>
                </a:lnTo>
                <a:lnTo>
                  <a:pt x="463" y="84"/>
                </a:lnTo>
                <a:lnTo>
                  <a:pt x="463" y="84"/>
                </a:lnTo>
                <a:lnTo>
                  <a:pt x="464" y="84"/>
                </a:lnTo>
                <a:lnTo>
                  <a:pt x="464" y="84"/>
                </a:lnTo>
                <a:lnTo>
                  <a:pt x="465" y="84"/>
                </a:lnTo>
                <a:lnTo>
                  <a:pt x="465" y="84"/>
                </a:lnTo>
                <a:lnTo>
                  <a:pt x="466" y="84"/>
                </a:lnTo>
                <a:lnTo>
                  <a:pt x="466" y="84"/>
                </a:lnTo>
                <a:lnTo>
                  <a:pt x="467" y="84"/>
                </a:lnTo>
                <a:lnTo>
                  <a:pt x="467" y="84"/>
                </a:lnTo>
                <a:lnTo>
                  <a:pt x="468" y="84"/>
                </a:lnTo>
                <a:lnTo>
                  <a:pt x="468" y="84"/>
                </a:lnTo>
                <a:lnTo>
                  <a:pt x="469" y="84"/>
                </a:lnTo>
                <a:lnTo>
                  <a:pt x="469" y="84"/>
                </a:lnTo>
                <a:lnTo>
                  <a:pt x="470" y="84"/>
                </a:lnTo>
                <a:lnTo>
                  <a:pt x="470" y="84"/>
                </a:lnTo>
                <a:lnTo>
                  <a:pt x="471" y="84"/>
                </a:lnTo>
                <a:lnTo>
                  <a:pt x="471" y="84"/>
                </a:lnTo>
                <a:lnTo>
                  <a:pt x="472" y="84"/>
                </a:lnTo>
                <a:lnTo>
                  <a:pt x="472" y="84"/>
                </a:lnTo>
                <a:lnTo>
                  <a:pt x="473" y="84"/>
                </a:lnTo>
                <a:lnTo>
                  <a:pt x="473" y="84"/>
                </a:lnTo>
                <a:lnTo>
                  <a:pt x="474" y="84"/>
                </a:lnTo>
                <a:lnTo>
                  <a:pt x="474" y="84"/>
                </a:lnTo>
                <a:lnTo>
                  <a:pt x="475" y="84"/>
                </a:lnTo>
                <a:lnTo>
                  <a:pt x="475" y="84"/>
                </a:lnTo>
                <a:lnTo>
                  <a:pt x="476" y="84"/>
                </a:lnTo>
                <a:lnTo>
                  <a:pt x="476" y="84"/>
                </a:lnTo>
                <a:lnTo>
                  <a:pt x="477" y="84"/>
                </a:lnTo>
                <a:lnTo>
                  <a:pt x="477" y="84"/>
                </a:lnTo>
                <a:lnTo>
                  <a:pt x="478" y="84"/>
                </a:lnTo>
                <a:lnTo>
                  <a:pt x="478" y="84"/>
                </a:lnTo>
                <a:lnTo>
                  <a:pt x="479" y="84"/>
                </a:lnTo>
                <a:lnTo>
                  <a:pt x="479" y="84"/>
                </a:lnTo>
                <a:lnTo>
                  <a:pt x="480" y="84"/>
                </a:lnTo>
                <a:lnTo>
                  <a:pt x="480" y="84"/>
                </a:lnTo>
                <a:lnTo>
                  <a:pt x="481" y="84"/>
                </a:lnTo>
                <a:lnTo>
                  <a:pt x="481" y="84"/>
                </a:lnTo>
                <a:lnTo>
                  <a:pt x="482" y="84"/>
                </a:lnTo>
                <a:lnTo>
                  <a:pt x="482" y="84"/>
                </a:lnTo>
                <a:lnTo>
                  <a:pt x="483" y="84"/>
                </a:lnTo>
                <a:lnTo>
                  <a:pt x="483" y="84"/>
                </a:lnTo>
                <a:lnTo>
                  <a:pt x="484" y="84"/>
                </a:lnTo>
                <a:lnTo>
                  <a:pt x="484" y="84"/>
                </a:lnTo>
                <a:lnTo>
                  <a:pt x="485" y="84"/>
                </a:lnTo>
                <a:lnTo>
                  <a:pt x="485" y="84"/>
                </a:lnTo>
                <a:lnTo>
                  <a:pt x="486" y="84"/>
                </a:lnTo>
                <a:lnTo>
                  <a:pt x="486" y="84"/>
                </a:lnTo>
                <a:lnTo>
                  <a:pt x="487" y="84"/>
                </a:lnTo>
                <a:lnTo>
                  <a:pt x="487" y="84"/>
                </a:lnTo>
                <a:lnTo>
                  <a:pt x="488" y="84"/>
                </a:lnTo>
                <a:lnTo>
                  <a:pt x="488" y="84"/>
                </a:lnTo>
                <a:lnTo>
                  <a:pt x="489" y="84"/>
                </a:lnTo>
                <a:lnTo>
                  <a:pt x="489" y="84"/>
                </a:lnTo>
                <a:lnTo>
                  <a:pt x="490" y="84"/>
                </a:lnTo>
                <a:lnTo>
                  <a:pt x="490" y="84"/>
                </a:lnTo>
                <a:lnTo>
                  <a:pt x="491" y="84"/>
                </a:lnTo>
                <a:lnTo>
                  <a:pt x="491" y="84"/>
                </a:lnTo>
                <a:lnTo>
                  <a:pt x="492" y="76"/>
                </a:lnTo>
                <a:lnTo>
                  <a:pt x="492" y="52"/>
                </a:lnTo>
                <a:lnTo>
                  <a:pt x="493" y="19"/>
                </a:lnTo>
                <a:lnTo>
                  <a:pt x="493" y="0"/>
                </a:lnTo>
                <a:lnTo>
                  <a:pt x="494" y="11"/>
                </a:lnTo>
                <a:lnTo>
                  <a:pt x="494" y="42"/>
                </a:lnTo>
                <a:lnTo>
                  <a:pt x="495" y="70"/>
                </a:lnTo>
                <a:lnTo>
                  <a:pt x="495" y="83"/>
                </a:lnTo>
                <a:lnTo>
                  <a:pt x="496" y="84"/>
                </a:lnTo>
                <a:lnTo>
                  <a:pt x="496" y="84"/>
                </a:lnTo>
                <a:lnTo>
                  <a:pt x="497" y="84"/>
                </a:lnTo>
                <a:lnTo>
                  <a:pt x="497" y="84"/>
                </a:lnTo>
                <a:lnTo>
                  <a:pt x="498" y="84"/>
                </a:lnTo>
                <a:lnTo>
                  <a:pt x="498" y="84"/>
                </a:lnTo>
                <a:lnTo>
                  <a:pt x="499" y="84"/>
                </a:lnTo>
                <a:lnTo>
                  <a:pt x="499" y="84"/>
                </a:lnTo>
                <a:lnTo>
                  <a:pt x="500" y="84"/>
                </a:lnTo>
                <a:lnTo>
                  <a:pt x="500" y="84"/>
                </a:lnTo>
                <a:lnTo>
                  <a:pt x="501" y="84"/>
                </a:lnTo>
                <a:lnTo>
                  <a:pt x="501" y="84"/>
                </a:lnTo>
                <a:lnTo>
                  <a:pt x="502" y="84"/>
                </a:lnTo>
                <a:lnTo>
                  <a:pt x="502" y="84"/>
                </a:lnTo>
                <a:lnTo>
                  <a:pt x="503" y="84"/>
                </a:lnTo>
                <a:lnTo>
                  <a:pt x="503" y="84"/>
                </a:lnTo>
                <a:lnTo>
                  <a:pt x="504" y="84"/>
                </a:lnTo>
                <a:lnTo>
                  <a:pt x="504" y="84"/>
                </a:lnTo>
                <a:lnTo>
                  <a:pt x="505" y="84"/>
                </a:lnTo>
                <a:lnTo>
                  <a:pt x="505" y="84"/>
                </a:lnTo>
                <a:lnTo>
                  <a:pt x="506" y="84"/>
                </a:lnTo>
                <a:lnTo>
                  <a:pt x="506" y="84"/>
                </a:lnTo>
                <a:lnTo>
                  <a:pt x="507" y="84"/>
                </a:lnTo>
                <a:lnTo>
                  <a:pt x="507" y="84"/>
                </a:lnTo>
                <a:lnTo>
                  <a:pt x="508" y="84"/>
                </a:lnTo>
                <a:lnTo>
                  <a:pt x="508" y="84"/>
                </a:lnTo>
                <a:lnTo>
                  <a:pt x="509" y="84"/>
                </a:lnTo>
                <a:lnTo>
                  <a:pt x="509" y="84"/>
                </a:lnTo>
                <a:lnTo>
                  <a:pt x="510" y="84"/>
                </a:lnTo>
                <a:lnTo>
                  <a:pt x="510" y="84"/>
                </a:lnTo>
                <a:lnTo>
                  <a:pt x="511" y="84"/>
                </a:lnTo>
                <a:lnTo>
                  <a:pt x="511" y="84"/>
                </a:lnTo>
                <a:lnTo>
                  <a:pt x="512" y="84"/>
                </a:lnTo>
                <a:lnTo>
                  <a:pt x="512" y="84"/>
                </a:lnTo>
                <a:lnTo>
                  <a:pt x="513" y="84"/>
                </a:lnTo>
                <a:lnTo>
                  <a:pt x="513" y="84"/>
                </a:lnTo>
                <a:lnTo>
                  <a:pt x="514" y="84"/>
                </a:lnTo>
                <a:lnTo>
                  <a:pt x="514" y="84"/>
                </a:lnTo>
                <a:lnTo>
                  <a:pt x="515" y="84"/>
                </a:lnTo>
                <a:lnTo>
                  <a:pt x="515" y="84"/>
                </a:lnTo>
                <a:lnTo>
                  <a:pt x="516" y="84"/>
                </a:lnTo>
                <a:lnTo>
                  <a:pt x="516" y="84"/>
                </a:lnTo>
                <a:lnTo>
                  <a:pt x="517" y="84"/>
                </a:lnTo>
                <a:lnTo>
                  <a:pt x="517" y="84"/>
                </a:lnTo>
                <a:lnTo>
                  <a:pt x="518" y="84"/>
                </a:lnTo>
                <a:lnTo>
                  <a:pt x="518" y="84"/>
                </a:lnTo>
                <a:lnTo>
                  <a:pt x="519" y="84"/>
                </a:lnTo>
                <a:lnTo>
                  <a:pt x="519" y="84"/>
                </a:lnTo>
                <a:lnTo>
                  <a:pt x="520" y="84"/>
                </a:lnTo>
                <a:lnTo>
                  <a:pt x="520" y="84"/>
                </a:lnTo>
                <a:lnTo>
                  <a:pt x="521" y="84"/>
                </a:lnTo>
                <a:lnTo>
                  <a:pt x="521" y="84"/>
                </a:lnTo>
                <a:lnTo>
                  <a:pt x="522" y="84"/>
                </a:lnTo>
                <a:lnTo>
                  <a:pt x="522" y="84"/>
                </a:lnTo>
                <a:lnTo>
                  <a:pt x="523" y="84"/>
                </a:lnTo>
                <a:lnTo>
                  <a:pt x="523" y="84"/>
                </a:lnTo>
                <a:lnTo>
                  <a:pt x="524" y="84"/>
                </a:lnTo>
                <a:lnTo>
                  <a:pt x="524" y="84"/>
                </a:lnTo>
                <a:lnTo>
                  <a:pt x="525" y="84"/>
                </a:lnTo>
                <a:lnTo>
                  <a:pt x="525" y="84"/>
                </a:lnTo>
                <a:lnTo>
                  <a:pt x="526" y="84"/>
                </a:lnTo>
                <a:lnTo>
                  <a:pt x="526" y="84"/>
                </a:lnTo>
                <a:lnTo>
                  <a:pt x="527" y="84"/>
                </a:lnTo>
                <a:lnTo>
                  <a:pt x="527" y="84"/>
                </a:lnTo>
                <a:lnTo>
                  <a:pt x="528" y="84"/>
                </a:lnTo>
                <a:lnTo>
                  <a:pt x="528" y="84"/>
                </a:lnTo>
                <a:lnTo>
                  <a:pt x="529" y="84"/>
                </a:lnTo>
                <a:lnTo>
                  <a:pt x="529" y="84"/>
                </a:lnTo>
                <a:lnTo>
                  <a:pt x="530" y="84"/>
                </a:lnTo>
                <a:lnTo>
                  <a:pt x="530" y="84"/>
                </a:lnTo>
                <a:lnTo>
                  <a:pt x="531" y="84"/>
                </a:lnTo>
                <a:lnTo>
                  <a:pt x="531" y="84"/>
                </a:lnTo>
                <a:lnTo>
                  <a:pt x="532" y="84"/>
                </a:lnTo>
                <a:lnTo>
                  <a:pt x="532" y="84"/>
                </a:lnTo>
                <a:lnTo>
                  <a:pt x="533" y="84"/>
                </a:lnTo>
                <a:lnTo>
                  <a:pt x="533" y="84"/>
                </a:lnTo>
                <a:lnTo>
                  <a:pt x="534" y="84"/>
                </a:lnTo>
                <a:lnTo>
                  <a:pt x="534" y="84"/>
                </a:lnTo>
                <a:lnTo>
                  <a:pt x="535" y="84"/>
                </a:lnTo>
                <a:lnTo>
                  <a:pt x="535" y="84"/>
                </a:lnTo>
                <a:lnTo>
                  <a:pt x="536" y="84"/>
                </a:lnTo>
                <a:lnTo>
                  <a:pt x="536" y="84"/>
                </a:lnTo>
                <a:lnTo>
                  <a:pt x="537" y="84"/>
                </a:lnTo>
                <a:lnTo>
                  <a:pt x="537" y="84"/>
                </a:lnTo>
                <a:lnTo>
                  <a:pt x="538" y="84"/>
                </a:lnTo>
                <a:lnTo>
                  <a:pt x="538" y="84"/>
                </a:lnTo>
                <a:lnTo>
                  <a:pt x="539" y="84"/>
                </a:lnTo>
                <a:lnTo>
                  <a:pt x="539" y="84"/>
                </a:lnTo>
                <a:lnTo>
                  <a:pt x="540" y="84"/>
                </a:lnTo>
                <a:lnTo>
                  <a:pt x="540" y="84"/>
                </a:lnTo>
                <a:lnTo>
                  <a:pt x="541" y="84"/>
                </a:lnTo>
                <a:lnTo>
                  <a:pt x="541" y="84"/>
                </a:lnTo>
                <a:lnTo>
                  <a:pt x="542" y="84"/>
                </a:lnTo>
                <a:lnTo>
                  <a:pt x="542" y="84"/>
                </a:lnTo>
                <a:lnTo>
                  <a:pt x="543" y="84"/>
                </a:lnTo>
                <a:lnTo>
                  <a:pt x="543" y="84"/>
                </a:lnTo>
                <a:lnTo>
                  <a:pt x="544" y="84"/>
                </a:lnTo>
                <a:lnTo>
                  <a:pt x="544" y="84"/>
                </a:lnTo>
                <a:lnTo>
                  <a:pt x="545" y="84"/>
                </a:lnTo>
                <a:lnTo>
                  <a:pt x="545" y="84"/>
                </a:lnTo>
                <a:lnTo>
                  <a:pt x="546" y="84"/>
                </a:lnTo>
                <a:lnTo>
                  <a:pt x="546" y="84"/>
                </a:lnTo>
                <a:lnTo>
                  <a:pt x="547" y="84"/>
                </a:lnTo>
                <a:lnTo>
                  <a:pt x="547" y="84"/>
                </a:lnTo>
                <a:lnTo>
                  <a:pt x="548" y="84"/>
                </a:lnTo>
                <a:lnTo>
                  <a:pt x="548" y="84"/>
                </a:lnTo>
                <a:lnTo>
                  <a:pt x="549" y="84"/>
                </a:lnTo>
                <a:lnTo>
                  <a:pt x="549" y="84"/>
                </a:lnTo>
                <a:lnTo>
                  <a:pt x="550" y="84"/>
                </a:lnTo>
                <a:lnTo>
                  <a:pt x="550" y="84"/>
                </a:lnTo>
                <a:lnTo>
                  <a:pt x="551" y="84"/>
                </a:lnTo>
                <a:lnTo>
                  <a:pt x="551" y="84"/>
                </a:lnTo>
                <a:lnTo>
                  <a:pt x="552" y="84"/>
                </a:lnTo>
                <a:lnTo>
                  <a:pt x="552" y="84"/>
                </a:lnTo>
                <a:lnTo>
                  <a:pt x="553" y="84"/>
                </a:lnTo>
                <a:lnTo>
                  <a:pt x="553" y="84"/>
                </a:lnTo>
                <a:lnTo>
                  <a:pt x="554" y="84"/>
                </a:lnTo>
                <a:lnTo>
                  <a:pt x="554" y="84"/>
                </a:lnTo>
                <a:lnTo>
                  <a:pt x="555" y="84"/>
                </a:lnTo>
                <a:lnTo>
                  <a:pt x="555" y="84"/>
                </a:lnTo>
                <a:lnTo>
                  <a:pt x="556" y="84"/>
                </a:lnTo>
                <a:lnTo>
                  <a:pt x="556" y="84"/>
                </a:lnTo>
                <a:lnTo>
                  <a:pt x="557" y="84"/>
                </a:lnTo>
                <a:lnTo>
                  <a:pt x="557" y="84"/>
                </a:lnTo>
                <a:lnTo>
                  <a:pt x="558" y="84"/>
                </a:lnTo>
                <a:lnTo>
                  <a:pt x="558" y="84"/>
                </a:lnTo>
                <a:lnTo>
                  <a:pt x="559" y="84"/>
                </a:lnTo>
                <a:lnTo>
                  <a:pt x="559" y="84"/>
                </a:lnTo>
                <a:lnTo>
                  <a:pt x="560" y="84"/>
                </a:lnTo>
                <a:lnTo>
                  <a:pt x="560" y="84"/>
                </a:lnTo>
                <a:lnTo>
                  <a:pt x="561" y="84"/>
                </a:lnTo>
                <a:lnTo>
                  <a:pt x="561" y="84"/>
                </a:lnTo>
                <a:lnTo>
                  <a:pt x="562" y="84"/>
                </a:lnTo>
                <a:lnTo>
                  <a:pt x="562" y="84"/>
                </a:lnTo>
                <a:lnTo>
                  <a:pt x="563" y="84"/>
                </a:lnTo>
                <a:lnTo>
                  <a:pt x="563" y="84"/>
                </a:lnTo>
                <a:lnTo>
                  <a:pt x="564" y="84"/>
                </a:lnTo>
                <a:lnTo>
                  <a:pt x="564" y="84"/>
                </a:lnTo>
                <a:lnTo>
                  <a:pt x="565" y="84"/>
                </a:lnTo>
                <a:lnTo>
                  <a:pt x="567" y="84"/>
                </a:lnTo>
                <a:lnTo>
                  <a:pt x="567" y="84"/>
                </a:lnTo>
                <a:lnTo>
                  <a:pt x="567" y="84"/>
                </a:lnTo>
                <a:lnTo>
                  <a:pt x="568" y="84"/>
                </a:lnTo>
                <a:lnTo>
                  <a:pt x="568" y="84"/>
                </a:lnTo>
                <a:lnTo>
                  <a:pt x="569" y="84"/>
                </a:lnTo>
                <a:lnTo>
                  <a:pt x="569" y="84"/>
                </a:lnTo>
                <a:lnTo>
                  <a:pt x="570" y="84"/>
                </a:lnTo>
                <a:lnTo>
                  <a:pt x="570" y="84"/>
                </a:lnTo>
                <a:lnTo>
                  <a:pt x="571" y="84"/>
                </a:lnTo>
                <a:lnTo>
                  <a:pt x="571" y="84"/>
                </a:lnTo>
                <a:lnTo>
                  <a:pt x="572" y="84"/>
                </a:lnTo>
                <a:lnTo>
                  <a:pt x="572" y="84"/>
                </a:lnTo>
                <a:lnTo>
                  <a:pt x="573" y="84"/>
                </a:lnTo>
                <a:lnTo>
                  <a:pt x="573" y="84"/>
                </a:lnTo>
                <a:lnTo>
                  <a:pt x="574" y="84"/>
                </a:lnTo>
                <a:lnTo>
                  <a:pt x="574" y="84"/>
                </a:lnTo>
                <a:lnTo>
                  <a:pt x="575" y="84"/>
                </a:lnTo>
                <a:lnTo>
                  <a:pt x="575" y="84"/>
                </a:lnTo>
                <a:lnTo>
                  <a:pt x="576" y="84"/>
                </a:lnTo>
                <a:lnTo>
                  <a:pt x="576" y="84"/>
                </a:lnTo>
                <a:lnTo>
                  <a:pt x="577" y="84"/>
                </a:lnTo>
                <a:lnTo>
                  <a:pt x="577" y="84"/>
                </a:lnTo>
                <a:lnTo>
                  <a:pt x="578" y="84"/>
                </a:lnTo>
                <a:lnTo>
                  <a:pt x="578" y="84"/>
                </a:lnTo>
                <a:lnTo>
                  <a:pt x="579" y="84"/>
                </a:lnTo>
                <a:lnTo>
                  <a:pt x="579" y="84"/>
                </a:lnTo>
                <a:lnTo>
                  <a:pt x="580" y="84"/>
                </a:lnTo>
                <a:lnTo>
                  <a:pt x="580" y="84"/>
                </a:lnTo>
                <a:lnTo>
                  <a:pt x="581" y="84"/>
                </a:lnTo>
                <a:lnTo>
                  <a:pt x="581" y="84"/>
                </a:lnTo>
                <a:lnTo>
                  <a:pt x="582" y="84"/>
                </a:lnTo>
                <a:lnTo>
                  <a:pt x="582" y="84"/>
                </a:lnTo>
                <a:lnTo>
                  <a:pt x="583" y="84"/>
                </a:lnTo>
                <a:lnTo>
                  <a:pt x="583" y="84"/>
                </a:lnTo>
                <a:lnTo>
                  <a:pt x="584" y="84"/>
                </a:lnTo>
                <a:lnTo>
                  <a:pt x="584" y="84"/>
                </a:lnTo>
                <a:lnTo>
                  <a:pt x="585" y="84"/>
                </a:lnTo>
                <a:lnTo>
                  <a:pt x="585" y="84"/>
                </a:lnTo>
                <a:lnTo>
                  <a:pt x="586" y="84"/>
                </a:lnTo>
                <a:lnTo>
                  <a:pt x="586" y="84"/>
                </a:lnTo>
                <a:lnTo>
                  <a:pt x="587" y="84"/>
                </a:lnTo>
                <a:lnTo>
                  <a:pt x="587" y="84"/>
                </a:lnTo>
                <a:lnTo>
                  <a:pt x="588" y="84"/>
                </a:lnTo>
                <a:lnTo>
                  <a:pt x="588" y="84"/>
                </a:lnTo>
                <a:lnTo>
                  <a:pt x="589" y="84"/>
                </a:lnTo>
                <a:lnTo>
                  <a:pt x="589" y="84"/>
                </a:lnTo>
                <a:lnTo>
                  <a:pt x="590" y="84"/>
                </a:lnTo>
                <a:lnTo>
                  <a:pt x="590" y="84"/>
                </a:lnTo>
                <a:lnTo>
                  <a:pt x="591" y="84"/>
                </a:lnTo>
                <a:lnTo>
                  <a:pt x="591" y="84"/>
                </a:lnTo>
                <a:lnTo>
                  <a:pt x="592" y="84"/>
                </a:lnTo>
                <a:lnTo>
                  <a:pt x="592" y="84"/>
                </a:lnTo>
                <a:lnTo>
                  <a:pt x="593" y="84"/>
                </a:lnTo>
                <a:lnTo>
                  <a:pt x="593" y="84"/>
                </a:lnTo>
                <a:lnTo>
                  <a:pt x="594" y="84"/>
                </a:lnTo>
                <a:lnTo>
                  <a:pt x="594" y="84"/>
                </a:lnTo>
                <a:lnTo>
                  <a:pt x="595" y="84"/>
                </a:lnTo>
                <a:lnTo>
                  <a:pt x="595" y="84"/>
                </a:lnTo>
                <a:lnTo>
                  <a:pt x="596" y="84"/>
                </a:lnTo>
                <a:lnTo>
                  <a:pt x="596" y="84"/>
                </a:lnTo>
                <a:lnTo>
                  <a:pt x="597" y="84"/>
                </a:lnTo>
                <a:lnTo>
                  <a:pt x="597" y="84"/>
                </a:lnTo>
                <a:lnTo>
                  <a:pt x="598" y="84"/>
                </a:lnTo>
                <a:lnTo>
                  <a:pt x="598" y="84"/>
                </a:lnTo>
                <a:lnTo>
                  <a:pt x="599" y="84"/>
                </a:lnTo>
                <a:lnTo>
                  <a:pt x="599" y="84"/>
                </a:lnTo>
                <a:lnTo>
                  <a:pt x="600" y="84"/>
                </a:lnTo>
                <a:lnTo>
                  <a:pt x="600" y="84"/>
                </a:lnTo>
                <a:lnTo>
                  <a:pt x="601" y="84"/>
                </a:lnTo>
                <a:lnTo>
                  <a:pt x="601" y="84"/>
                </a:lnTo>
                <a:lnTo>
                  <a:pt x="602" y="84"/>
                </a:lnTo>
                <a:lnTo>
                  <a:pt x="602" y="84"/>
                </a:lnTo>
                <a:lnTo>
                  <a:pt x="603" y="84"/>
                </a:lnTo>
                <a:lnTo>
                  <a:pt x="603" y="84"/>
                </a:lnTo>
                <a:lnTo>
                  <a:pt x="604" y="84"/>
                </a:lnTo>
                <a:lnTo>
                  <a:pt x="604" y="84"/>
                </a:lnTo>
                <a:lnTo>
                  <a:pt x="605" y="84"/>
                </a:lnTo>
                <a:lnTo>
                  <a:pt x="605" y="84"/>
                </a:lnTo>
                <a:lnTo>
                  <a:pt x="606" y="84"/>
                </a:lnTo>
                <a:lnTo>
                  <a:pt x="606" y="84"/>
                </a:lnTo>
                <a:lnTo>
                  <a:pt x="607" y="84"/>
                </a:lnTo>
                <a:lnTo>
                  <a:pt x="607" y="84"/>
                </a:lnTo>
                <a:lnTo>
                  <a:pt x="608" y="84"/>
                </a:lnTo>
                <a:lnTo>
                  <a:pt x="608" y="84"/>
                </a:lnTo>
                <a:lnTo>
                  <a:pt x="609" y="84"/>
                </a:lnTo>
                <a:lnTo>
                  <a:pt x="609" y="84"/>
                </a:lnTo>
                <a:lnTo>
                  <a:pt x="610" y="84"/>
                </a:lnTo>
                <a:lnTo>
                  <a:pt x="610" y="84"/>
                </a:lnTo>
                <a:lnTo>
                  <a:pt x="611" y="84"/>
                </a:lnTo>
                <a:lnTo>
                  <a:pt x="611" y="84"/>
                </a:lnTo>
                <a:lnTo>
                  <a:pt x="612" y="84"/>
                </a:lnTo>
                <a:lnTo>
                  <a:pt x="612" y="84"/>
                </a:lnTo>
                <a:lnTo>
                  <a:pt x="613" y="84"/>
                </a:lnTo>
                <a:lnTo>
                  <a:pt x="613" y="84"/>
                </a:lnTo>
                <a:lnTo>
                  <a:pt x="614" y="84"/>
                </a:lnTo>
                <a:lnTo>
                  <a:pt x="614" y="84"/>
                </a:lnTo>
                <a:lnTo>
                  <a:pt x="615" y="84"/>
                </a:lnTo>
                <a:lnTo>
                  <a:pt x="615" y="84"/>
                </a:lnTo>
                <a:lnTo>
                  <a:pt x="616" y="84"/>
                </a:lnTo>
                <a:lnTo>
                  <a:pt x="616" y="84"/>
                </a:lnTo>
                <a:lnTo>
                  <a:pt x="617" y="84"/>
                </a:lnTo>
                <a:lnTo>
                  <a:pt x="617" y="84"/>
                </a:lnTo>
                <a:lnTo>
                  <a:pt x="618" y="84"/>
                </a:lnTo>
                <a:lnTo>
                  <a:pt x="618" y="84"/>
                </a:lnTo>
                <a:lnTo>
                  <a:pt x="619" y="84"/>
                </a:lnTo>
                <a:lnTo>
                  <a:pt x="619" y="84"/>
                </a:lnTo>
                <a:lnTo>
                  <a:pt x="620" y="84"/>
                </a:lnTo>
                <a:lnTo>
                  <a:pt x="620" y="84"/>
                </a:lnTo>
                <a:lnTo>
                  <a:pt x="621" y="84"/>
                </a:lnTo>
                <a:lnTo>
                  <a:pt x="621" y="84"/>
                </a:lnTo>
                <a:lnTo>
                  <a:pt x="622" y="84"/>
                </a:lnTo>
                <a:lnTo>
                  <a:pt x="622" y="84"/>
                </a:lnTo>
                <a:lnTo>
                  <a:pt x="623" y="84"/>
                </a:lnTo>
                <a:lnTo>
                  <a:pt x="623" y="84"/>
                </a:lnTo>
                <a:lnTo>
                  <a:pt x="624" y="84"/>
                </a:lnTo>
                <a:lnTo>
                  <a:pt x="624" y="84"/>
                </a:lnTo>
                <a:lnTo>
                  <a:pt x="625" y="84"/>
                </a:lnTo>
                <a:lnTo>
                  <a:pt x="625" y="84"/>
                </a:lnTo>
                <a:lnTo>
                  <a:pt x="626" y="84"/>
                </a:lnTo>
                <a:lnTo>
                  <a:pt x="626" y="84"/>
                </a:lnTo>
                <a:lnTo>
                  <a:pt x="627" y="84"/>
                </a:lnTo>
                <a:lnTo>
                  <a:pt x="627" y="84"/>
                </a:lnTo>
                <a:lnTo>
                  <a:pt x="628" y="84"/>
                </a:lnTo>
                <a:lnTo>
                  <a:pt x="628" y="84"/>
                </a:lnTo>
                <a:lnTo>
                  <a:pt x="629" y="84"/>
                </a:lnTo>
                <a:lnTo>
                  <a:pt x="629" y="84"/>
                </a:lnTo>
                <a:lnTo>
                  <a:pt x="630" y="84"/>
                </a:lnTo>
                <a:lnTo>
                  <a:pt x="630" y="77"/>
                </a:lnTo>
                <a:lnTo>
                  <a:pt x="631" y="56"/>
                </a:lnTo>
                <a:lnTo>
                  <a:pt x="631" y="31"/>
                </a:lnTo>
                <a:lnTo>
                  <a:pt x="632" y="20"/>
                </a:lnTo>
                <a:lnTo>
                  <a:pt x="632" y="31"/>
                </a:lnTo>
                <a:lnTo>
                  <a:pt x="633" y="55"/>
                </a:lnTo>
                <a:lnTo>
                  <a:pt x="633" y="76"/>
                </a:lnTo>
                <a:lnTo>
                  <a:pt x="634" y="83"/>
                </a:lnTo>
                <a:lnTo>
                  <a:pt x="634" y="84"/>
                </a:lnTo>
                <a:lnTo>
                  <a:pt x="635" y="84"/>
                </a:lnTo>
                <a:lnTo>
                  <a:pt x="635" y="84"/>
                </a:lnTo>
                <a:lnTo>
                  <a:pt x="636" y="84"/>
                </a:lnTo>
                <a:lnTo>
                  <a:pt x="636" y="84"/>
                </a:lnTo>
                <a:lnTo>
                  <a:pt x="637" y="84"/>
                </a:lnTo>
                <a:lnTo>
                  <a:pt x="637" y="84"/>
                </a:lnTo>
                <a:lnTo>
                  <a:pt x="638" y="84"/>
                </a:lnTo>
                <a:lnTo>
                  <a:pt x="638" y="84"/>
                </a:lnTo>
                <a:lnTo>
                  <a:pt x="639" y="84"/>
                </a:lnTo>
                <a:lnTo>
                  <a:pt x="639" y="84"/>
                </a:lnTo>
                <a:lnTo>
                  <a:pt x="640" y="84"/>
                </a:lnTo>
                <a:lnTo>
                  <a:pt x="640" y="84"/>
                </a:lnTo>
                <a:lnTo>
                  <a:pt x="641" y="84"/>
                </a:lnTo>
                <a:lnTo>
                  <a:pt x="641" y="84"/>
                </a:lnTo>
                <a:lnTo>
                  <a:pt x="642" y="84"/>
                </a:lnTo>
                <a:lnTo>
                  <a:pt x="642" y="84"/>
                </a:lnTo>
                <a:lnTo>
                  <a:pt x="643" y="84"/>
                </a:lnTo>
                <a:lnTo>
                  <a:pt x="643" y="84"/>
                </a:lnTo>
                <a:lnTo>
                  <a:pt x="644" y="84"/>
                </a:lnTo>
                <a:lnTo>
                  <a:pt x="644" y="84"/>
                </a:lnTo>
                <a:lnTo>
                  <a:pt x="645" y="84"/>
                </a:lnTo>
                <a:lnTo>
                  <a:pt x="645" y="84"/>
                </a:lnTo>
                <a:lnTo>
                  <a:pt x="646" y="84"/>
                </a:lnTo>
                <a:lnTo>
                  <a:pt x="646" y="84"/>
                </a:lnTo>
                <a:lnTo>
                  <a:pt x="647" y="84"/>
                </a:lnTo>
                <a:lnTo>
                  <a:pt x="647" y="84"/>
                </a:lnTo>
                <a:lnTo>
                  <a:pt x="648" y="84"/>
                </a:lnTo>
                <a:lnTo>
                  <a:pt x="648" y="84"/>
                </a:lnTo>
                <a:lnTo>
                  <a:pt x="649" y="84"/>
                </a:lnTo>
                <a:lnTo>
                  <a:pt x="649" y="84"/>
                </a:lnTo>
                <a:lnTo>
                  <a:pt x="650" y="84"/>
                </a:lnTo>
                <a:lnTo>
                  <a:pt x="650" y="84"/>
                </a:lnTo>
                <a:lnTo>
                  <a:pt x="651" y="84"/>
                </a:lnTo>
                <a:lnTo>
                  <a:pt x="651" y="84"/>
                </a:lnTo>
                <a:lnTo>
                  <a:pt x="652" y="84"/>
                </a:lnTo>
                <a:lnTo>
                  <a:pt x="652" y="84"/>
                </a:lnTo>
                <a:lnTo>
                  <a:pt x="653" y="84"/>
                </a:lnTo>
                <a:lnTo>
                  <a:pt x="653" y="84"/>
                </a:lnTo>
                <a:lnTo>
                  <a:pt x="654" y="84"/>
                </a:lnTo>
                <a:lnTo>
                  <a:pt x="654" y="84"/>
                </a:lnTo>
                <a:lnTo>
                  <a:pt x="655" y="84"/>
                </a:lnTo>
                <a:lnTo>
                  <a:pt x="655" y="84"/>
                </a:lnTo>
                <a:lnTo>
                  <a:pt x="656" y="84"/>
                </a:lnTo>
                <a:lnTo>
                  <a:pt x="656" y="84"/>
                </a:lnTo>
                <a:lnTo>
                  <a:pt x="657" y="84"/>
                </a:lnTo>
                <a:lnTo>
                  <a:pt x="657" y="84"/>
                </a:lnTo>
                <a:lnTo>
                  <a:pt x="658" y="84"/>
                </a:lnTo>
                <a:lnTo>
                  <a:pt x="658" y="84"/>
                </a:lnTo>
                <a:lnTo>
                  <a:pt x="659" y="84"/>
                </a:lnTo>
                <a:lnTo>
                  <a:pt x="659" y="84"/>
                </a:lnTo>
                <a:lnTo>
                  <a:pt x="660" y="84"/>
                </a:lnTo>
                <a:lnTo>
                  <a:pt x="660" y="84"/>
                </a:lnTo>
                <a:lnTo>
                  <a:pt x="661" y="84"/>
                </a:lnTo>
                <a:lnTo>
                  <a:pt x="661" y="84"/>
                </a:lnTo>
                <a:lnTo>
                  <a:pt x="662" y="84"/>
                </a:lnTo>
                <a:lnTo>
                  <a:pt x="662" y="84"/>
                </a:lnTo>
                <a:lnTo>
                  <a:pt x="663" y="84"/>
                </a:lnTo>
                <a:lnTo>
                  <a:pt x="663" y="84"/>
                </a:lnTo>
                <a:lnTo>
                  <a:pt x="664" y="84"/>
                </a:lnTo>
                <a:lnTo>
                  <a:pt x="664" y="84"/>
                </a:lnTo>
                <a:lnTo>
                  <a:pt x="665" y="84"/>
                </a:lnTo>
                <a:lnTo>
                  <a:pt x="665" y="84"/>
                </a:lnTo>
                <a:lnTo>
                  <a:pt x="666" y="84"/>
                </a:lnTo>
                <a:lnTo>
                  <a:pt x="666" y="84"/>
                </a:lnTo>
                <a:lnTo>
                  <a:pt x="667" y="84"/>
                </a:lnTo>
                <a:lnTo>
                  <a:pt x="667" y="84"/>
                </a:lnTo>
                <a:lnTo>
                  <a:pt x="668" y="84"/>
                </a:lnTo>
                <a:lnTo>
                  <a:pt x="668" y="84"/>
                </a:lnTo>
                <a:lnTo>
                  <a:pt x="669" y="84"/>
                </a:lnTo>
                <a:lnTo>
                  <a:pt x="669" y="84"/>
                </a:lnTo>
                <a:lnTo>
                  <a:pt x="670" y="84"/>
                </a:lnTo>
                <a:lnTo>
                  <a:pt x="670" y="84"/>
                </a:lnTo>
                <a:lnTo>
                  <a:pt x="671" y="84"/>
                </a:lnTo>
                <a:lnTo>
                  <a:pt x="671" y="84"/>
                </a:lnTo>
                <a:lnTo>
                  <a:pt x="672" y="84"/>
                </a:lnTo>
                <a:lnTo>
                  <a:pt x="672" y="84"/>
                </a:lnTo>
                <a:lnTo>
                  <a:pt x="673" y="84"/>
                </a:lnTo>
                <a:lnTo>
                  <a:pt x="673" y="84"/>
                </a:lnTo>
                <a:lnTo>
                  <a:pt x="674" y="84"/>
                </a:lnTo>
                <a:lnTo>
                  <a:pt x="674" y="84"/>
                </a:lnTo>
                <a:lnTo>
                  <a:pt x="675" y="84"/>
                </a:lnTo>
                <a:lnTo>
                  <a:pt x="675" y="84"/>
                </a:lnTo>
                <a:lnTo>
                  <a:pt x="676" y="84"/>
                </a:lnTo>
                <a:lnTo>
                  <a:pt x="676" y="84"/>
                </a:lnTo>
                <a:lnTo>
                  <a:pt x="677" y="84"/>
                </a:lnTo>
                <a:lnTo>
                  <a:pt x="677" y="84"/>
                </a:lnTo>
                <a:lnTo>
                  <a:pt x="678" y="84"/>
                </a:lnTo>
                <a:lnTo>
                  <a:pt x="678" y="84"/>
                </a:lnTo>
                <a:lnTo>
                  <a:pt x="679" y="84"/>
                </a:lnTo>
                <a:lnTo>
                  <a:pt x="679" y="84"/>
                </a:lnTo>
                <a:lnTo>
                  <a:pt x="680" y="84"/>
                </a:lnTo>
                <a:lnTo>
                  <a:pt x="680" y="84"/>
                </a:lnTo>
                <a:lnTo>
                  <a:pt x="681" y="84"/>
                </a:lnTo>
                <a:lnTo>
                  <a:pt x="681" y="84"/>
                </a:lnTo>
                <a:lnTo>
                  <a:pt x="682" y="84"/>
                </a:lnTo>
                <a:lnTo>
                  <a:pt x="682" y="84"/>
                </a:lnTo>
                <a:lnTo>
                  <a:pt x="683" y="84"/>
                </a:lnTo>
                <a:lnTo>
                  <a:pt x="683" y="84"/>
                </a:lnTo>
                <a:lnTo>
                  <a:pt x="684" y="84"/>
                </a:lnTo>
                <a:lnTo>
                  <a:pt x="684" y="84"/>
                </a:lnTo>
                <a:lnTo>
                  <a:pt x="685" y="84"/>
                </a:lnTo>
                <a:lnTo>
                  <a:pt x="685" y="84"/>
                </a:lnTo>
                <a:lnTo>
                  <a:pt x="686" y="84"/>
                </a:lnTo>
                <a:lnTo>
                  <a:pt x="686" y="84"/>
                </a:lnTo>
                <a:lnTo>
                  <a:pt x="687" y="84"/>
                </a:lnTo>
                <a:lnTo>
                  <a:pt x="687" y="84"/>
                </a:lnTo>
                <a:lnTo>
                  <a:pt x="688" y="84"/>
                </a:lnTo>
                <a:lnTo>
                  <a:pt x="688" y="84"/>
                </a:lnTo>
                <a:lnTo>
                  <a:pt x="689" y="84"/>
                </a:lnTo>
                <a:lnTo>
                  <a:pt x="689" y="84"/>
                </a:lnTo>
                <a:lnTo>
                  <a:pt x="690" y="84"/>
                </a:lnTo>
                <a:lnTo>
                  <a:pt x="690" y="84"/>
                </a:lnTo>
                <a:lnTo>
                  <a:pt x="691" y="84"/>
                </a:lnTo>
                <a:lnTo>
                  <a:pt x="691" y="84"/>
                </a:lnTo>
                <a:lnTo>
                  <a:pt x="692" y="84"/>
                </a:lnTo>
                <a:lnTo>
                  <a:pt x="692" y="84"/>
                </a:lnTo>
                <a:lnTo>
                  <a:pt x="693" y="84"/>
                </a:lnTo>
                <a:lnTo>
                  <a:pt x="693" y="84"/>
                </a:lnTo>
                <a:lnTo>
                  <a:pt x="694" y="84"/>
                </a:lnTo>
                <a:lnTo>
                  <a:pt x="694" y="84"/>
                </a:lnTo>
                <a:lnTo>
                  <a:pt x="695" y="84"/>
                </a:lnTo>
                <a:lnTo>
                  <a:pt x="695" y="84"/>
                </a:lnTo>
                <a:lnTo>
                  <a:pt x="696" y="84"/>
                </a:lnTo>
                <a:lnTo>
                  <a:pt x="696" y="84"/>
                </a:lnTo>
                <a:lnTo>
                  <a:pt x="697" y="84"/>
                </a:lnTo>
                <a:lnTo>
                  <a:pt x="697" y="84"/>
                </a:lnTo>
                <a:lnTo>
                  <a:pt x="698" y="84"/>
                </a:lnTo>
                <a:lnTo>
                  <a:pt x="698" y="84"/>
                </a:lnTo>
                <a:lnTo>
                  <a:pt x="699" y="84"/>
                </a:lnTo>
                <a:lnTo>
                  <a:pt x="699" y="84"/>
                </a:lnTo>
                <a:lnTo>
                  <a:pt x="700" y="84"/>
                </a:lnTo>
                <a:lnTo>
                  <a:pt x="700" y="84"/>
                </a:lnTo>
                <a:lnTo>
                  <a:pt x="701" y="84"/>
                </a:lnTo>
                <a:lnTo>
                  <a:pt x="701" y="84"/>
                </a:lnTo>
                <a:lnTo>
                  <a:pt x="702" y="84"/>
                </a:lnTo>
                <a:lnTo>
                  <a:pt x="702" y="84"/>
                </a:lnTo>
                <a:lnTo>
                  <a:pt x="703" y="84"/>
                </a:lnTo>
                <a:lnTo>
                  <a:pt x="703" y="84"/>
                </a:lnTo>
                <a:lnTo>
                  <a:pt x="704" y="84"/>
                </a:lnTo>
                <a:lnTo>
                  <a:pt x="704" y="84"/>
                </a:lnTo>
                <a:lnTo>
                  <a:pt x="705" y="84"/>
                </a:lnTo>
                <a:lnTo>
                  <a:pt x="705" y="84"/>
                </a:lnTo>
                <a:lnTo>
                  <a:pt x="706" y="84"/>
                </a:lnTo>
                <a:lnTo>
                  <a:pt x="706" y="84"/>
                </a:lnTo>
                <a:lnTo>
                  <a:pt x="707" y="84"/>
                </a:lnTo>
                <a:lnTo>
                  <a:pt x="707" y="84"/>
                </a:lnTo>
                <a:lnTo>
                  <a:pt x="708" y="84"/>
                </a:lnTo>
                <a:lnTo>
                  <a:pt x="708" y="84"/>
                </a:lnTo>
                <a:lnTo>
                  <a:pt x="709" y="84"/>
                </a:lnTo>
                <a:lnTo>
                  <a:pt x="709" y="84"/>
                </a:lnTo>
                <a:lnTo>
                  <a:pt x="710" y="84"/>
                </a:lnTo>
                <a:lnTo>
                  <a:pt x="710" y="84"/>
                </a:lnTo>
                <a:lnTo>
                  <a:pt x="711" y="84"/>
                </a:lnTo>
                <a:lnTo>
                  <a:pt x="711" y="84"/>
                </a:lnTo>
                <a:lnTo>
                  <a:pt x="712" y="84"/>
                </a:lnTo>
                <a:lnTo>
                  <a:pt x="712" y="84"/>
                </a:lnTo>
                <a:lnTo>
                  <a:pt x="713" y="84"/>
                </a:lnTo>
                <a:lnTo>
                  <a:pt x="713" y="84"/>
                </a:lnTo>
                <a:lnTo>
                  <a:pt x="714" y="84"/>
                </a:lnTo>
                <a:lnTo>
                  <a:pt x="714" y="84"/>
                </a:lnTo>
                <a:lnTo>
                  <a:pt x="715" y="84"/>
                </a:lnTo>
                <a:lnTo>
                  <a:pt x="715" y="84"/>
                </a:lnTo>
                <a:lnTo>
                  <a:pt x="716" y="84"/>
                </a:lnTo>
                <a:lnTo>
                  <a:pt x="716" y="84"/>
                </a:lnTo>
                <a:lnTo>
                  <a:pt x="717" y="84"/>
                </a:lnTo>
                <a:lnTo>
                  <a:pt x="717" y="84"/>
                </a:lnTo>
                <a:lnTo>
                  <a:pt x="718" y="84"/>
                </a:lnTo>
                <a:lnTo>
                  <a:pt x="718" y="84"/>
                </a:lnTo>
                <a:lnTo>
                  <a:pt x="719" y="84"/>
                </a:lnTo>
                <a:lnTo>
                  <a:pt x="719" y="84"/>
                </a:lnTo>
                <a:lnTo>
                  <a:pt x="720" y="84"/>
                </a:lnTo>
                <a:lnTo>
                  <a:pt x="720" y="84"/>
                </a:lnTo>
                <a:lnTo>
                  <a:pt x="721" y="84"/>
                </a:lnTo>
                <a:lnTo>
                  <a:pt x="721" y="84"/>
                </a:lnTo>
                <a:lnTo>
                  <a:pt x="722" y="84"/>
                </a:lnTo>
                <a:lnTo>
                  <a:pt x="722" y="84"/>
                </a:lnTo>
                <a:lnTo>
                  <a:pt x="723" y="84"/>
                </a:lnTo>
                <a:lnTo>
                  <a:pt x="723" y="84"/>
                </a:lnTo>
                <a:lnTo>
                  <a:pt x="724" y="84"/>
                </a:lnTo>
                <a:lnTo>
                  <a:pt x="724" y="84"/>
                </a:lnTo>
                <a:lnTo>
                  <a:pt x="725" y="84"/>
                </a:lnTo>
                <a:lnTo>
                  <a:pt x="725" y="84"/>
                </a:lnTo>
                <a:lnTo>
                  <a:pt x="726" y="84"/>
                </a:lnTo>
                <a:lnTo>
                  <a:pt x="726" y="84"/>
                </a:lnTo>
                <a:lnTo>
                  <a:pt x="727" y="84"/>
                </a:lnTo>
                <a:lnTo>
                  <a:pt x="727" y="84"/>
                </a:lnTo>
                <a:lnTo>
                  <a:pt x="728" y="84"/>
                </a:lnTo>
                <a:lnTo>
                  <a:pt x="728" y="84"/>
                </a:lnTo>
                <a:lnTo>
                  <a:pt x="729" y="84"/>
                </a:lnTo>
                <a:lnTo>
                  <a:pt x="729" y="84"/>
                </a:lnTo>
                <a:lnTo>
                  <a:pt x="730" y="84"/>
                </a:lnTo>
                <a:lnTo>
                  <a:pt x="730" y="84"/>
                </a:lnTo>
                <a:lnTo>
                  <a:pt x="731" y="84"/>
                </a:lnTo>
                <a:lnTo>
                  <a:pt x="731" y="84"/>
                </a:lnTo>
                <a:lnTo>
                  <a:pt x="732" y="84"/>
                </a:lnTo>
                <a:lnTo>
                  <a:pt x="732" y="84"/>
                </a:lnTo>
                <a:lnTo>
                  <a:pt x="733" y="84"/>
                </a:lnTo>
                <a:lnTo>
                  <a:pt x="734" y="84"/>
                </a:lnTo>
                <a:lnTo>
                  <a:pt x="734" y="84"/>
                </a:lnTo>
                <a:lnTo>
                  <a:pt x="735" y="84"/>
                </a:lnTo>
                <a:lnTo>
                  <a:pt x="735" y="84"/>
                </a:lnTo>
                <a:lnTo>
                  <a:pt x="736" y="84"/>
                </a:lnTo>
                <a:lnTo>
                  <a:pt x="736" y="84"/>
                </a:lnTo>
                <a:lnTo>
                  <a:pt x="737" y="84"/>
                </a:lnTo>
                <a:lnTo>
                  <a:pt x="737" y="84"/>
                </a:lnTo>
                <a:lnTo>
                  <a:pt x="738" y="84"/>
                </a:lnTo>
                <a:lnTo>
                  <a:pt x="738" y="84"/>
                </a:lnTo>
                <a:lnTo>
                  <a:pt x="739" y="84"/>
                </a:lnTo>
                <a:lnTo>
                  <a:pt x="739" y="84"/>
                </a:lnTo>
                <a:lnTo>
                  <a:pt x="740" y="84"/>
                </a:lnTo>
                <a:lnTo>
                  <a:pt x="740" y="84"/>
                </a:lnTo>
                <a:lnTo>
                  <a:pt x="741" y="84"/>
                </a:lnTo>
                <a:lnTo>
                  <a:pt x="741" y="84"/>
                </a:lnTo>
                <a:lnTo>
                  <a:pt x="742" y="84"/>
                </a:lnTo>
                <a:lnTo>
                  <a:pt x="742" y="84"/>
                </a:lnTo>
                <a:lnTo>
                  <a:pt x="743" y="84"/>
                </a:lnTo>
                <a:lnTo>
                  <a:pt x="743" y="84"/>
                </a:lnTo>
                <a:lnTo>
                  <a:pt x="744" y="84"/>
                </a:lnTo>
                <a:lnTo>
                  <a:pt x="744" y="84"/>
                </a:lnTo>
                <a:lnTo>
                  <a:pt x="745" y="84"/>
                </a:lnTo>
                <a:lnTo>
                  <a:pt x="745" y="84"/>
                </a:lnTo>
                <a:lnTo>
                  <a:pt x="746" y="84"/>
                </a:lnTo>
                <a:lnTo>
                  <a:pt x="746" y="84"/>
                </a:lnTo>
                <a:lnTo>
                  <a:pt x="747" y="84"/>
                </a:lnTo>
                <a:lnTo>
                  <a:pt x="747" y="84"/>
                </a:lnTo>
                <a:lnTo>
                  <a:pt x="748" y="84"/>
                </a:lnTo>
                <a:lnTo>
                  <a:pt x="748" y="84"/>
                </a:lnTo>
                <a:lnTo>
                  <a:pt x="749" y="84"/>
                </a:lnTo>
                <a:lnTo>
                  <a:pt x="749" y="84"/>
                </a:lnTo>
                <a:lnTo>
                  <a:pt x="750" y="84"/>
                </a:lnTo>
                <a:lnTo>
                  <a:pt x="750" y="84"/>
                </a:lnTo>
                <a:lnTo>
                  <a:pt x="751" y="84"/>
                </a:lnTo>
                <a:lnTo>
                  <a:pt x="751" y="84"/>
                </a:lnTo>
                <a:lnTo>
                  <a:pt x="752" y="84"/>
                </a:lnTo>
                <a:lnTo>
                  <a:pt x="752" y="84"/>
                </a:lnTo>
                <a:lnTo>
                  <a:pt x="753" y="84"/>
                </a:lnTo>
                <a:lnTo>
                  <a:pt x="753" y="84"/>
                </a:lnTo>
                <a:lnTo>
                  <a:pt x="754" y="84"/>
                </a:lnTo>
                <a:lnTo>
                  <a:pt x="754" y="84"/>
                </a:lnTo>
                <a:lnTo>
                  <a:pt x="755" y="84"/>
                </a:lnTo>
                <a:lnTo>
                  <a:pt x="755" y="84"/>
                </a:lnTo>
                <a:lnTo>
                  <a:pt x="756" y="84"/>
                </a:lnTo>
                <a:lnTo>
                  <a:pt x="756" y="84"/>
                </a:lnTo>
                <a:lnTo>
                  <a:pt x="757" y="84"/>
                </a:lnTo>
                <a:lnTo>
                  <a:pt x="757" y="84"/>
                </a:lnTo>
                <a:lnTo>
                  <a:pt x="758" y="84"/>
                </a:lnTo>
                <a:lnTo>
                  <a:pt x="758" y="84"/>
                </a:lnTo>
                <a:lnTo>
                  <a:pt x="759" y="84"/>
                </a:lnTo>
                <a:lnTo>
                  <a:pt x="759" y="84"/>
                </a:lnTo>
                <a:lnTo>
                  <a:pt x="760" y="84"/>
                </a:lnTo>
                <a:lnTo>
                  <a:pt x="760" y="84"/>
                </a:lnTo>
                <a:lnTo>
                  <a:pt x="761" y="84"/>
                </a:lnTo>
                <a:lnTo>
                  <a:pt x="761" y="84"/>
                </a:lnTo>
                <a:lnTo>
                  <a:pt x="762" y="84"/>
                </a:lnTo>
                <a:lnTo>
                  <a:pt x="762" y="84"/>
                </a:lnTo>
                <a:lnTo>
                  <a:pt x="763" y="84"/>
                </a:lnTo>
                <a:lnTo>
                  <a:pt x="763" y="84"/>
                </a:lnTo>
                <a:lnTo>
                  <a:pt x="764" y="84"/>
                </a:lnTo>
                <a:lnTo>
                  <a:pt x="764" y="84"/>
                </a:lnTo>
                <a:lnTo>
                  <a:pt x="765" y="84"/>
                </a:lnTo>
                <a:lnTo>
                  <a:pt x="765" y="84"/>
                </a:lnTo>
                <a:lnTo>
                  <a:pt x="766" y="84"/>
                </a:lnTo>
                <a:lnTo>
                  <a:pt x="766" y="84"/>
                </a:lnTo>
                <a:lnTo>
                  <a:pt x="767" y="84"/>
                </a:lnTo>
                <a:lnTo>
                  <a:pt x="767" y="84"/>
                </a:lnTo>
                <a:lnTo>
                  <a:pt x="768" y="84"/>
                </a:lnTo>
                <a:lnTo>
                  <a:pt x="768" y="82"/>
                </a:lnTo>
                <a:lnTo>
                  <a:pt x="769" y="74"/>
                </a:lnTo>
                <a:lnTo>
                  <a:pt x="769" y="60"/>
                </a:lnTo>
                <a:lnTo>
                  <a:pt x="770" y="51"/>
                </a:lnTo>
                <a:lnTo>
                  <a:pt x="770" y="52"/>
                </a:lnTo>
                <a:lnTo>
                  <a:pt x="771" y="64"/>
                </a:lnTo>
                <a:lnTo>
                  <a:pt x="771" y="77"/>
                </a:lnTo>
                <a:lnTo>
                  <a:pt x="772" y="83"/>
                </a:lnTo>
                <a:lnTo>
                  <a:pt x="772" y="84"/>
                </a:lnTo>
                <a:lnTo>
                  <a:pt x="773" y="84"/>
                </a:lnTo>
                <a:lnTo>
                  <a:pt x="773" y="84"/>
                </a:lnTo>
                <a:lnTo>
                  <a:pt x="774" y="84"/>
                </a:lnTo>
                <a:lnTo>
                  <a:pt x="774" y="84"/>
                </a:lnTo>
                <a:lnTo>
                  <a:pt x="775" y="84"/>
                </a:lnTo>
                <a:lnTo>
                  <a:pt x="775" y="84"/>
                </a:lnTo>
                <a:lnTo>
                  <a:pt x="776" y="84"/>
                </a:lnTo>
                <a:lnTo>
                  <a:pt x="776" y="84"/>
                </a:lnTo>
                <a:lnTo>
                  <a:pt x="777" y="84"/>
                </a:lnTo>
                <a:lnTo>
                  <a:pt x="777" y="84"/>
                </a:lnTo>
                <a:lnTo>
                  <a:pt x="778" y="84"/>
                </a:lnTo>
                <a:lnTo>
                  <a:pt x="778" y="84"/>
                </a:lnTo>
                <a:lnTo>
                  <a:pt x="779" y="84"/>
                </a:lnTo>
                <a:lnTo>
                  <a:pt x="779" y="84"/>
                </a:lnTo>
                <a:lnTo>
                  <a:pt x="780" y="84"/>
                </a:lnTo>
                <a:lnTo>
                  <a:pt x="780" y="84"/>
                </a:lnTo>
                <a:lnTo>
                  <a:pt x="781" y="84"/>
                </a:lnTo>
                <a:lnTo>
                  <a:pt x="781" y="84"/>
                </a:lnTo>
                <a:lnTo>
                  <a:pt x="782" y="84"/>
                </a:lnTo>
                <a:lnTo>
                  <a:pt x="782" y="84"/>
                </a:lnTo>
                <a:lnTo>
                  <a:pt x="783" y="84"/>
                </a:lnTo>
                <a:lnTo>
                  <a:pt x="783" y="84"/>
                </a:lnTo>
                <a:lnTo>
                  <a:pt x="784" y="84"/>
                </a:lnTo>
                <a:lnTo>
                  <a:pt x="784" y="84"/>
                </a:lnTo>
                <a:lnTo>
                  <a:pt x="785" y="84"/>
                </a:lnTo>
                <a:lnTo>
                  <a:pt x="785" y="84"/>
                </a:lnTo>
                <a:lnTo>
                  <a:pt x="786" y="84"/>
                </a:lnTo>
                <a:lnTo>
                  <a:pt x="786" y="84"/>
                </a:lnTo>
                <a:lnTo>
                  <a:pt x="787" y="84"/>
                </a:lnTo>
                <a:lnTo>
                  <a:pt x="787" y="84"/>
                </a:lnTo>
                <a:lnTo>
                  <a:pt x="788" y="84"/>
                </a:lnTo>
                <a:lnTo>
                  <a:pt x="788" y="84"/>
                </a:lnTo>
                <a:lnTo>
                  <a:pt x="789" y="84"/>
                </a:lnTo>
                <a:lnTo>
                  <a:pt x="789" y="84"/>
                </a:lnTo>
                <a:lnTo>
                  <a:pt x="790" y="84"/>
                </a:lnTo>
                <a:lnTo>
                  <a:pt x="790" y="84"/>
                </a:lnTo>
                <a:lnTo>
                  <a:pt x="791" y="84"/>
                </a:lnTo>
                <a:lnTo>
                  <a:pt x="791" y="84"/>
                </a:lnTo>
                <a:lnTo>
                  <a:pt x="792" y="84"/>
                </a:lnTo>
                <a:lnTo>
                  <a:pt x="792" y="84"/>
                </a:lnTo>
                <a:lnTo>
                  <a:pt x="793" y="84"/>
                </a:lnTo>
                <a:lnTo>
                  <a:pt x="793" y="84"/>
                </a:lnTo>
                <a:lnTo>
                  <a:pt x="794" y="84"/>
                </a:lnTo>
                <a:lnTo>
                  <a:pt x="794" y="84"/>
                </a:lnTo>
                <a:lnTo>
                  <a:pt x="795" y="84"/>
                </a:lnTo>
                <a:lnTo>
                  <a:pt x="795" y="84"/>
                </a:lnTo>
                <a:lnTo>
                  <a:pt x="796" y="84"/>
                </a:lnTo>
                <a:lnTo>
                  <a:pt x="796" y="84"/>
                </a:lnTo>
                <a:lnTo>
                  <a:pt x="797" y="84"/>
                </a:lnTo>
                <a:lnTo>
                  <a:pt x="797" y="84"/>
                </a:lnTo>
                <a:lnTo>
                  <a:pt x="798" y="84"/>
                </a:lnTo>
                <a:lnTo>
                  <a:pt x="798" y="84"/>
                </a:lnTo>
                <a:lnTo>
                  <a:pt x="799" y="84"/>
                </a:lnTo>
                <a:lnTo>
                  <a:pt x="799" y="84"/>
                </a:lnTo>
                <a:lnTo>
                  <a:pt x="800" y="84"/>
                </a:lnTo>
                <a:lnTo>
                  <a:pt x="800" y="84"/>
                </a:lnTo>
                <a:lnTo>
                  <a:pt x="801" y="84"/>
                </a:lnTo>
                <a:lnTo>
                  <a:pt x="801" y="84"/>
                </a:lnTo>
                <a:lnTo>
                  <a:pt x="802" y="84"/>
                </a:lnTo>
                <a:lnTo>
                  <a:pt x="802" y="84"/>
                </a:lnTo>
                <a:lnTo>
                  <a:pt x="803" y="84"/>
                </a:lnTo>
                <a:lnTo>
                  <a:pt x="803" y="84"/>
                </a:lnTo>
                <a:lnTo>
                  <a:pt x="804" y="84"/>
                </a:lnTo>
                <a:lnTo>
                  <a:pt x="804" y="84"/>
                </a:lnTo>
                <a:lnTo>
                  <a:pt x="805" y="84"/>
                </a:lnTo>
                <a:lnTo>
                  <a:pt x="805" y="84"/>
                </a:lnTo>
                <a:lnTo>
                  <a:pt x="806" y="84"/>
                </a:lnTo>
                <a:lnTo>
                  <a:pt x="806" y="84"/>
                </a:lnTo>
                <a:lnTo>
                  <a:pt x="807" y="84"/>
                </a:lnTo>
                <a:lnTo>
                  <a:pt x="807" y="84"/>
                </a:lnTo>
                <a:lnTo>
                  <a:pt x="808" y="84"/>
                </a:lnTo>
                <a:lnTo>
                  <a:pt x="808" y="84"/>
                </a:lnTo>
                <a:lnTo>
                  <a:pt x="809" y="84"/>
                </a:lnTo>
                <a:lnTo>
                  <a:pt x="809" y="84"/>
                </a:lnTo>
                <a:lnTo>
                  <a:pt x="810" y="84"/>
                </a:lnTo>
                <a:lnTo>
                  <a:pt x="810" y="84"/>
                </a:lnTo>
                <a:lnTo>
                  <a:pt x="811" y="84"/>
                </a:lnTo>
                <a:lnTo>
                  <a:pt x="811" y="84"/>
                </a:lnTo>
                <a:lnTo>
                  <a:pt x="812" y="84"/>
                </a:lnTo>
                <a:lnTo>
                  <a:pt x="812" y="84"/>
                </a:lnTo>
                <a:lnTo>
                  <a:pt x="813" y="84"/>
                </a:lnTo>
                <a:lnTo>
                  <a:pt x="813" y="84"/>
                </a:lnTo>
                <a:lnTo>
                  <a:pt x="814" y="84"/>
                </a:lnTo>
                <a:lnTo>
                  <a:pt x="814" y="84"/>
                </a:lnTo>
                <a:lnTo>
                  <a:pt x="815" y="84"/>
                </a:lnTo>
                <a:lnTo>
                  <a:pt x="815" y="84"/>
                </a:lnTo>
                <a:lnTo>
                  <a:pt x="816" y="84"/>
                </a:lnTo>
                <a:lnTo>
                  <a:pt x="816" y="84"/>
                </a:lnTo>
                <a:lnTo>
                  <a:pt x="817" y="84"/>
                </a:lnTo>
                <a:lnTo>
                  <a:pt x="817" y="84"/>
                </a:lnTo>
                <a:lnTo>
                  <a:pt x="818" y="84"/>
                </a:lnTo>
                <a:lnTo>
                  <a:pt x="818" y="84"/>
                </a:lnTo>
                <a:lnTo>
                  <a:pt x="819" y="84"/>
                </a:lnTo>
                <a:lnTo>
                  <a:pt x="819" y="84"/>
                </a:lnTo>
                <a:lnTo>
                  <a:pt x="820" y="84"/>
                </a:lnTo>
                <a:lnTo>
                  <a:pt x="820" y="84"/>
                </a:lnTo>
                <a:lnTo>
                  <a:pt x="821" y="84"/>
                </a:lnTo>
                <a:lnTo>
                  <a:pt x="821" y="84"/>
                </a:lnTo>
                <a:lnTo>
                  <a:pt x="822" y="84"/>
                </a:lnTo>
                <a:lnTo>
                  <a:pt x="822" y="84"/>
                </a:lnTo>
                <a:lnTo>
                  <a:pt x="823" y="84"/>
                </a:lnTo>
                <a:lnTo>
                  <a:pt x="823" y="84"/>
                </a:lnTo>
                <a:lnTo>
                  <a:pt x="824" y="84"/>
                </a:lnTo>
                <a:lnTo>
                  <a:pt x="824" y="84"/>
                </a:lnTo>
                <a:lnTo>
                  <a:pt x="825" y="84"/>
                </a:lnTo>
                <a:lnTo>
                  <a:pt x="825" y="84"/>
                </a:lnTo>
                <a:lnTo>
                  <a:pt x="826" y="84"/>
                </a:lnTo>
                <a:lnTo>
                  <a:pt x="826" y="84"/>
                </a:lnTo>
                <a:lnTo>
                  <a:pt x="827" y="84"/>
                </a:lnTo>
                <a:lnTo>
                  <a:pt x="827" y="84"/>
                </a:lnTo>
                <a:lnTo>
                  <a:pt x="828" y="84"/>
                </a:lnTo>
                <a:lnTo>
                  <a:pt x="828" y="84"/>
                </a:lnTo>
                <a:lnTo>
                  <a:pt x="829" y="84"/>
                </a:lnTo>
                <a:lnTo>
                  <a:pt x="829" y="84"/>
                </a:lnTo>
                <a:lnTo>
                  <a:pt x="830" y="84"/>
                </a:lnTo>
                <a:lnTo>
                  <a:pt x="830" y="84"/>
                </a:lnTo>
                <a:lnTo>
                  <a:pt x="831" y="84"/>
                </a:lnTo>
                <a:lnTo>
                  <a:pt x="831" y="84"/>
                </a:lnTo>
                <a:lnTo>
                  <a:pt x="832" y="84"/>
                </a:lnTo>
                <a:lnTo>
                  <a:pt x="832" y="84"/>
                </a:lnTo>
                <a:lnTo>
                  <a:pt x="833" y="84"/>
                </a:lnTo>
                <a:lnTo>
                  <a:pt x="833" y="84"/>
                </a:lnTo>
                <a:lnTo>
                  <a:pt x="834" y="84"/>
                </a:lnTo>
                <a:lnTo>
                  <a:pt x="834" y="84"/>
                </a:lnTo>
                <a:lnTo>
                  <a:pt x="835" y="84"/>
                </a:lnTo>
                <a:lnTo>
                  <a:pt x="835" y="84"/>
                </a:lnTo>
                <a:lnTo>
                  <a:pt x="836" y="84"/>
                </a:lnTo>
                <a:lnTo>
                  <a:pt x="836" y="84"/>
                </a:lnTo>
                <a:lnTo>
                  <a:pt x="837" y="84"/>
                </a:lnTo>
                <a:lnTo>
                  <a:pt x="837" y="84"/>
                </a:lnTo>
                <a:lnTo>
                  <a:pt x="838" y="84"/>
                </a:lnTo>
                <a:lnTo>
                  <a:pt x="838" y="84"/>
                </a:lnTo>
                <a:lnTo>
                  <a:pt x="839" y="84"/>
                </a:lnTo>
                <a:lnTo>
                  <a:pt x="839" y="84"/>
                </a:lnTo>
                <a:lnTo>
                  <a:pt x="840" y="84"/>
                </a:lnTo>
                <a:lnTo>
                  <a:pt x="840" y="84"/>
                </a:lnTo>
                <a:lnTo>
                  <a:pt x="841" y="84"/>
                </a:lnTo>
                <a:lnTo>
                  <a:pt x="841" y="84"/>
                </a:lnTo>
                <a:lnTo>
                  <a:pt x="894" y="84"/>
                </a:lnTo>
                <a:lnTo>
                  <a:pt x="895" y="84"/>
                </a:lnTo>
                <a:lnTo>
                  <a:pt x="895" y="84"/>
                </a:lnTo>
                <a:lnTo>
                  <a:pt x="896" y="84"/>
                </a:lnTo>
                <a:lnTo>
                  <a:pt x="896" y="84"/>
                </a:lnTo>
                <a:lnTo>
                  <a:pt x="897" y="84"/>
                </a:lnTo>
                <a:lnTo>
                  <a:pt x="897" y="84"/>
                </a:lnTo>
                <a:lnTo>
                  <a:pt x="898" y="84"/>
                </a:lnTo>
                <a:lnTo>
                  <a:pt x="898" y="84"/>
                </a:lnTo>
                <a:lnTo>
                  <a:pt x="899" y="84"/>
                </a:lnTo>
                <a:lnTo>
                  <a:pt x="899" y="84"/>
                </a:lnTo>
                <a:lnTo>
                  <a:pt x="900" y="84"/>
                </a:lnTo>
                <a:lnTo>
                  <a:pt x="900" y="84"/>
                </a:lnTo>
                <a:lnTo>
                  <a:pt x="901" y="84"/>
                </a:lnTo>
                <a:lnTo>
                  <a:pt x="901" y="84"/>
                </a:lnTo>
                <a:lnTo>
                  <a:pt x="902" y="84"/>
                </a:lnTo>
                <a:lnTo>
                  <a:pt x="902" y="84"/>
                </a:lnTo>
                <a:lnTo>
                  <a:pt x="903" y="84"/>
                </a:lnTo>
                <a:lnTo>
                  <a:pt x="903" y="84"/>
                </a:lnTo>
                <a:lnTo>
                  <a:pt x="904" y="84"/>
                </a:lnTo>
                <a:lnTo>
                  <a:pt x="904" y="84"/>
                </a:lnTo>
                <a:lnTo>
                  <a:pt x="905" y="84"/>
                </a:lnTo>
                <a:lnTo>
                  <a:pt x="905" y="84"/>
                </a:lnTo>
                <a:lnTo>
                  <a:pt x="906" y="84"/>
                </a:lnTo>
                <a:lnTo>
                  <a:pt x="906" y="84"/>
                </a:lnTo>
                <a:lnTo>
                  <a:pt x="907" y="84"/>
                </a:lnTo>
                <a:lnTo>
                  <a:pt x="907" y="81"/>
                </a:lnTo>
                <a:lnTo>
                  <a:pt x="908" y="76"/>
                </a:lnTo>
                <a:lnTo>
                  <a:pt x="908" y="73"/>
                </a:lnTo>
                <a:lnTo>
                  <a:pt x="909" y="74"/>
                </a:lnTo>
                <a:lnTo>
                  <a:pt x="909" y="78"/>
                </a:lnTo>
                <a:lnTo>
                  <a:pt x="910" y="82"/>
                </a:lnTo>
                <a:lnTo>
                  <a:pt x="910" y="84"/>
                </a:lnTo>
                <a:lnTo>
                  <a:pt x="911" y="84"/>
                </a:lnTo>
                <a:lnTo>
                  <a:pt x="911" y="84"/>
                </a:lnTo>
                <a:lnTo>
                  <a:pt x="912" y="84"/>
                </a:lnTo>
                <a:lnTo>
                  <a:pt x="912" y="84"/>
                </a:lnTo>
                <a:lnTo>
                  <a:pt x="913" y="84"/>
                </a:lnTo>
                <a:lnTo>
                  <a:pt x="913" y="84"/>
                </a:lnTo>
                <a:lnTo>
                  <a:pt x="914" y="84"/>
                </a:lnTo>
                <a:lnTo>
                  <a:pt x="914" y="84"/>
                </a:lnTo>
                <a:lnTo>
                  <a:pt x="915" y="84"/>
                </a:lnTo>
                <a:lnTo>
                  <a:pt x="915" y="84"/>
                </a:lnTo>
                <a:lnTo>
                  <a:pt x="916" y="84"/>
                </a:lnTo>
                <a:lnTo>
                  <a:pt x="916" y="84"/>
                </a:lnTo>
                <a:lnTo>
                  <a:pt x="917" y="84"/>
                </a:lnTo>
                <a:lnTo>
                  <a:pt x="917" y="84"/>
                </a:lnTo>
                <a:lnTo>
                  <a:pt x="918" y="84"/>
                </a:lnTo>
                <a:lnTo>
                  <a:pt x="918" y="84"/>
                </a:lnTo>
                <a:lnTo>
                  <a:pt x="919" y="84"/>
                </a:lnTo>
                <a:lnTo>
                  <a:pt x="919" y="84"/>
                </a:lnTo>
                <a:lnTo>
                  <a:pt x="920" y="84"/>
                </a:lnTo>
                <a:lnTo>
                  <a:pt x="920" y="84"/>
                </a:lnTo>
                <a:lnTo>
                  <a:pt x="921" y="84"/>
                </a:lnTo>
                <a:lnTo>
                  <a:pt x="921" y="84"/>
                </a:lnTo>
                <a:lnTo>
                  <a:pt x="922" y="84"/>
                </a:lnTo>
                <a:lnTo>
                  <a:pt x="922" y="84"/>
                </a:lnTo>
                <a:lnTo>
                  <a:pt x="923" y="84"/>
                </a:lnTo>
                <a:lnTo>
                  <a:pt x="923" y="84"/>
                </a:lnTo>
                <a:lnTo>
                  <a:pt x="924" y="84"/>
                </a:lnTo>
                <a:lnTo>
                  <a:pt x="924" y="84"/>
                </a:lnTo>
                <a:lnTo>
                  <a:pt x="925" y="84"/>
                </a:lnTo>
                <a:lnTo>
                  <a:pt x="925" y="84"/>
                </a:lnTo>
                <a:lnTo>
                  <a:pt x="926" y="84"/>
                </a:lnTo>
                <a:lnTo>
                  <a:pt x="926" y="84"/>
                </a:lnTo>
                <a:lnTo>
                  <a:pt x="927" y="84"/>
                </a:lnTo>
                <a:lnTo>
                  <a:pt x="927" y="84"/>
                </a:lnTo>
                <a:lnTo>
                  <a:pt x="928" y="84"/>
                </a:lnTo>
                <a:lnTo>
                  <a:pt x="928" y="84"/>
                </a:lnTo>
                <a:lnTo>
                  <a:pt x="929" y="84"/>
                </a:lnTo>
                <a:lnTo>
                  <a:pt x="929" y="84"/>
                </a:lnTo>
                <a:lnTo>
                  <a:pt x="930" y="84"/>
                </a:lnTo>
                <a:lnTo>
                  <a:pt x="930" y="84"/>
                </a:lnTo>
                <a:lnTo>
                  <a:pt x="931" y="84"/>
                </a:lnTo>
                <a:lnTo>
                  <a:pt x="931" y="84"/>
                </a:lnTo>
                <a:lnTo>
                  <a:pt x="932" y="84"/>
                </a:lnTo>
                <a:lnTo>
                  <a:pt x="932" y="84"/>
                </a:lnTo>
                <a:lnTo>
                  <a:pt x="933" y="84"/>
                </a:lnTo>
                <a:lnTo>
                  <a:pt x="933" y="84"/>
                </a:lnTo>
                <a:lnTo>
                  <a:pt x="934" y="84"/>
                </a:lnTo>
                <a:lnTo>
                  <a:pt x="934" y="84"/>
                </a:lnTo>
                <a:lnTo>
                  <a:pt x="935" y="84"/>
                </a:lnTo>
                <a:lnTo>
                  <a:pt x="935" y="84"/>
                </a:lnTo>
                <a:lnTo>
                  <a:pt x="936" y="84"/>
                </a:lnTo>
                <a:lnTo>
                  <a:pt x="936" y="84"/>
                </a:lnTo>
                <a:lnTo>
                  <a:pt x="937" y="84"/>
                </a:lnTo>
                <a:lnTo>
                  <a:pt x="937" y="84"/>
                </a:lnTo>
                <a:lnTo>
                  <a:pt x="938" y="84"/>
                </a:lnTo>
                <a:lnTo>
                  <a:pt x="938" y="84"/>
                </a:lnTo>
                <a:lnTo>
                  <a:pt x="939" y="84"/>
                </a:lnTo>
                <a:lnTo>
                  <a:pt x="939" y="84"/>
                </a:lnTo>
                <a:lnTo>
                  <a:pt x="940" y="84"/>
                </a:lnTo>
                <a:lnTo>
                  <a:pt x="940" y="84"/>
                </a:lnTo>
                <a:lnTo>
                  <a:pt x="941" y="84"/>
                </a:lnTo>
                <a:lnTo>
                  <a:pt x="941" y="84"/>
                </a:lnTo>
                <a:lnTo>
                  <a:pt x="942" y="84"/>
                </a:lnTo>
                <a:lnTo>
                  <a:pt x="942" y="84"/>
                </a:lnTo>
                <a:lnTo>
                  <a:pt x="943" y="84"/>
                </a:lnTo>
                <a:lnTo>
                  <a:pt x="943" y="84"/>
                </a:lnTo>
                <a:lnTo>
                  <a:pt x="944" y="84"/>
                </a:lnTo>
                <a:lnTo>
                  <a:pt x="944" y="84"/>
                </a:lnTo>
                <a:lnTo>
                  <a:pt x="945" y="84"/>
                </a:lnTo>
                <a:lnTo>
                  <a:pt x="945" y="84"/>
                </a:lnTo>
                <a:lnTo>
                  <a:pt x="946" y="84"/>
                </a:lnTo>
                <a:lnTo>
                  <a:pt x="946" y="84"/>
                </a:lnTo>
                <a:lnTo>
                  <a:pt x="947" y="84"/>
                </a:lnTo>
                <a:lnTo>
                  <a:pt x="947" y="84"/>
                </a:lnTo>
                <a:lnTo>
                  <a:pt x="948" y="84"/>
                </a:lnTo>
                <a:lnTo>
                  <a:pt x="948" y="84"/>
                </a:lnTo>
                <a:lnTo>
                  <a:pt x="949" y="84"/>
                </a:lnTo>
                <a:lnTo>
                  <a:pt x="949" y="84"/>
                </a:lnTo>
                <a:lnTo>
                  <a:pt x="950" y="84"/>
                </a:lnTo>
                <a:lnTo>
                  <a:pt x="950" y="84"/>
                </a:lnTo>
                <a:lnTo>
                  <a:pt x="951" y="84"/>
                </a:lnTo>
                <a:lnTo>
                  <a:pt x="956" y="84"/>
                </a:lnTo>
                <a:lnTo>
                  <a:pt x="956" y="84"/>
                </a:lnTo>
                <a:lnTo>
                  <a:pt x="956" y="84"/>
                </a:lnTo>
                <a:lnTo>
                  <a:pt x="957" y="84"/>
                </a:lnTo>
                <a:lnTo>
                  <a:pt x="957" y="84"/>
                </a:lnTo>
                <a:lnTo>
                  <a:pt x="958" y="84"/>
                </a:lnTo>
                <a:lnTo>
                  <a:pt x="958" y="84"/>
                </a:lnTo>
                <a:lnTo>
                  <a:pt x="959" y="84"/>
                </a:lnTo>
                <a:lnTo>
                  <a:pt x="959" y="84"/>
                </a:lnTo>
                <a:lnTo>
                  <a:pt x="960" y="84"/>
                </a:lnTo>
                <a:lnTo>
                  <a:pt x="960" y="84"/>
                </a:lnTo>
                <a:lnTo>
                  <a:pt x="964" y="84"/>
                </a:lnTo>
                <a:lnTo>
                  <a:pt x="965" y="84"/>
                </a:lnTo>
                <a:lnTo>
                  <a:pt x="965" y="84"/>
                </a:lnTo>
                <a:lnTo>
                  <a:pt x="966" y="84"/>
                </a:lnTo>
                <a:lnTo>
                  <a:pt x="966" y="84"/>
                </a:lnTo>
                <a:lnTo>
                  <a:pt x="967" y="84"/>
                </a:lnTo>
                <a:lnTo>
                  <a:pt x="967" y="84"/>
                </a:lnTo>
                <a:lnTo>
                  <a:pt x="968" y="84"/>
                </a:lnTo>
                <a:lnTo>
                  <a:pt x="968" y="84"/>
                </a:lnTo>
                <a:lnTo>
                  <a:pt x="969" y="84"/>
                </a:lnTo>
                <a:lnTo>
                  <a:pt x="969" y="84"/>
                </a:lnTo>
                <a:lnTo>
                  <a:pt x="970" y="84"/>
                </a:lnTo>
                <a:lnTo>
                  <a:pt x="970" y="84"/>
                </a:lnTo>
                <a:lnTo>
                  <a:pt x="971" y="84"/>
                </a:lnTo>
                <a:lnTo>
                  <a:pt x="971" y="84"/>
                </a:lnTo>
                <a:lnTo>
                  <a:pt x="972" y="84"/>
                </a:lnTo>
                <a:lnTo>
                  <a:pt x="972" y="84"/>
                </a:lnTo>
                <a:lnTo>
                  <a:pt x="973" y="84"/>
                </a:lnTo>
                <a:lnTo>
                  <a:pt x="1042" y="84"/>
                </a:lnTo>
                <a:lnTo>
                  <a:pt x="1042" y="84"/>
                </a:lnTo>
                <a:lnTo>
                  <a:pt x="1042" y="84"/>
                </a:lnTo>
                <a:lnTo>
                  <a:pt x="1043" y="84"/>
                </a:lnTo>
                <a:lnTo>
                  <a:pt x="1043" y="84"/>
                </a:lnTo>
                <a:lnTo>
                  <a:pt x="1044" y="84"/>
                </a:lnTo>
                <a:lnTo>
                  <a:pt x="1044" y="84"/>
                </a:lnTo>
                <a:lnTo>
                  <a:pt x="1045" y="84"/>
                </a:lnTo>
                <a:lnTo>
                  <a:pt x="1045" y="84"/>
                </a:lnTo>
                <a:lnTo>
                  <a:pt x="1046" y="83"/>
                </a:lnTo>
                <a:lnTo>
                  <a:pt x="1046" y="82"/>
                </a:lnTo>
                <a:lnTo>
                  <a:pt x="1047" y="82"/>
                </a:lnTo>
                <a:lnTo>
                  <a:pt x="1047" y="82"/>
                </a:lnTo>
                <a:lnTo>
                  <a:pt x="1048" y="83"/>
                </a:lnTo>
                <a:lnTo>
                  <a:pt x="1048" y="84"/>
                </a:lnTo>
                <a:lnTo>
                  <a:pt x="1049" y="84"/>
                </a:lnTo>
                <a:lnTo>
                  <a:pt x="1049" y="84"/>
                </a:lnTo>
                <a:lnTo>
                  <a:pt x="1050" y="84"/>
                </a:lnTo>
                <a:lnTo>
                  <a:pt x="1050" y="84"/>
                </a:lnTo>
                <a:lnTo>
                  <a:pt x="1051" y="84"/>
                </a:lnTo>
                <a:lnTo>
                  <a:pt x="1051" y="84"/>
                </a:lnTo>
                <a:lnTo>
                  <a:pt x="1052" y="84"/>
                </a:lnTo>
                <a:lnTo>
                  <a:pt x="1052" y="84"/>
                </a:lnTo>
                <a:lnTo>
                  <a:pt x="1053" y="84"/>
                </a:lnTo>
                <a:lnTo>
                  <a:pt x="1053" y="84"/>
                </a:lnTo>
                <a:lnTo>
                  <a:pt x="1054" y="84"/>
                </a:lnTo>
                <a:lnTo>
                  <a:pt x="1054" y="84"/>
                </a:lnTo>
                <a:lnTo>
                  <a:pt x="1055" y="84"/>
                </a:lnTo>
                <a:lnTo>
                  <a:pt x="1055" y="84"/>
                </a:lnTo>
                <a:lnTo>
                  <a:pt x="1056" y="84"/>
                </a:lnTo>
                <a:lnTo>
                  <a:pt x="1056" y="84"/>
                </a:lnTo>
                <a:lnTo>
                  <a:pt x="1057" y="84"/>
                </a:lnTo>
                <a:lnTo>
                  <a:pt x="1057" y="84"/>
                </a:lnTo>
                <a:lnTo>
                  <a:pt x="1058" y="84"/>
                </a:lnTo>
                <a:lnTo>
                  <a:pt x="1058" y="84"/>
                </a:lnTo>
                <a:lnTo>
                  <a:pt x="1059" y="84"/>
                </a:lnTo>
                <a:lnTo>
                  <a:pt x="1059" y="84"/>
                </a:lnTo>
                <a:lnTo>
                  <a:pt x="1060" y="84"/>
                </a:lnTo>
                <a:lnTo>
                  <a:pt x="1060" y="84"/>
                </a:lnTo>
                <a:lnTo>
                  <a:pt x="1061" y="84"/>
                </a:lnTo>
                <a:lnTo>
                  <a:pt x="1061" y="84"/>
                </a:lnTo>
                <a:lnTo>
                  <a:pt x="1062" y="84"/>
                </a:lnTo>
                <a:lnTo>
                  <a:pt x="1062" y="84"/>
                </a:lnTo>
                <a:lnTo>
                  <a:pt x="1063" y="84"/>
                </a:lnTo>
                <a:lnTo>
                  <a:pt x="1063" y="84"/>
                </a:lnTo>
                <a:lnTo>
                  <a:pt x="1064" y="84"/>
                </a:lnTo>
                <a:lnTo>
                  <a:pt x="1064" y="84"/>
                </a:lnTo>
                <a:lnTo>
                  <a:pt x="1065" y="84"/>
                </a:lnTo>
                <a:lnTo>
                  <a:pt x="1065" y="84"/>
                </a:lnTo>
                <a:lnTo>
                  <a:pt x="1066" y="84"/>
                </a:lnTo>
                <a:lnTo>
                  <a:pt x="1066" y="84"/>
                </a:lnTo>
                <a:lnTo>
                  <a:pt x="1067" y="84"/>
                </a:lnTo>
                <a:lnTo>
                  <a:pt x="1067" y="84"/>
                </a:lnTo>
                <a:lnTo>
                  <a:pt x="1068" y="84"/>
                </a:lnTo>
                <a:lnTo>
                  <a:pt x="1090" y="84"/>
                </a:lnTo>
                <a:lnTo>
                  <a:pt x="1090" y="84"/>
                </a:lnTo>
                <a:lnTo>
                  <a:pt x="1090" y="84"/>
                </a:lnTo>
                <a:lnTo>
                  <a:pt x="1091" y="84"/>
                </a:lnTo>
                <a:lnTo>
                  <a:pt x="1091" y="84"/>
                </a:lnTo>
                <a:lnTo>
                  <a:pt x="1092" y="84"/>
                </a:lnTo>
                <a:lnTo>
                  <a:pt x="1092" y="84"/>
                </a:lnTo>
                <a:lnTo>
                  <a:pt x="1093" y="84"/>
                </a:lnTo>
                <a:lnTo>
                  <a:pt x="1093" y="84"/>
                </a:lnTo>
                <a:lnTo>
                  <a:pt x="1094" y="84"/>
                </a:lnTo>
                <a:lnTo>
                  <a:pt x="1094" y="84"/>
                </a:lnTo>
                <a:lnTo>
                  <a:pt x="1095" y="84"/>
                </a:lnTo>
                <a:lnTo>
                  <a:pt x="1095" y="84"/>
                </a:lnTo>
                <a:lnTo>
                  <a:pt x="1096" y="84"/>
                </a:lnTo>
                <a:lnTo>
                  <a:pt x="1096" y="84"/>
                </a:lnTo>
                <a:lnTo>
                  <a:pt x="1174" y="84"/>
                </a:lnTo>
                <a:lnTo>
                  <a:pt x="1175" y="84"/>
                </a:lnTo>
                <a:lnTo>
                  <a:pt x="1175" y="84"/>
                </a:lnTo>
                <a:lnTo>
                  <a:pt x="1176" y="84"/>
                </a:lnTo>
                <a:lnTo>
                  <a:pt x="1176" y="84"/>
                </a:lnTo>
                <a:lnTo>
                  <a:pt x="1177" y="84"/>
                </a:lnTo>
                <a:lnTo>
                  <a:pt x="1177" y="84"/>
                </a:lnTo>
                <a:lnTo>
                  <a:pt x="1178" y="84"/>
                </a:lnTo>
                <a:lnTo>
                  <a:pt x="1178" y="84"/>
                </a:lnTo>
                <a:lnTo>
                  <a:pt x="1179" y="84"/>
                </a:lnTo>
                <a:lnTo>
                  <a:pt x="1179" y="84"/>
                </a:lnTo>
                <a:lnTo>
                  <a:pt x="1180" y="84"/>
                </a:lnTo>
                <a:lnTo>
                  <a:pt x="1180" y="84"/>
                </a:lnTo>
                <a:lnTo>
                  <a:pt x="1181" y="84"/>
                </a:lnTo>
                <a:lnTo>
                  <a:pt x="1181" y="84"/>
                </a:lnTo>
                <a:lnTo>
                  <a:pt x="1182" y="84"/>
                </a:lnTo>
                <a:lnTo>
                  <a:pt x="1182" y="84"/>
                </a:lnTo>
                <a:lnTo>
                  <a:pt x="1183" y="84"/>
                </a:lnTo>
                <a:lnTo>
                  <a:pt x="1183" y="84"/>
                </a:lnTo>
                <a:lnTo>
                  <a:pt x="1184" y="84"/>
                </a:lnTo>
                <a:lnTo>
                  <a:pt x="1184" y="84"/>
                </a:lnTo>
                <a:lnTo>
                  <a:pt x="1185" y="84"/>
                </a:lnTo>
                <a:lnTo>
                  <a:pt x="1185" y="84"/>
                </a:lnTo>
                <a:lnTo>
                  <a:pt x="1186" y="84"/>
                </a:lnTo>
                <a:lnTo>
                  <a:pt x="1186" y="84"/>
                </a:lnTo>
                <a:lnTo>
                  <a:pt x="1187" y="84"/>
                </a:lnTo>
                <a:lnTo>
                  <a:pt x="1187" y="84"/>
                </a:lnTo>
                <a:lnTo>
                  <a:pt x="1188" y="84"/>
                </a:lnTo>
                <a:lnTo>
                  <a:pt x="1188" y="84"/>
                </a:lnTo>
                <a:lnTo>
                  <a:pt x="1189" y="84"/>
                </a:lnTo>
                <a:lnTo>
                  <a:pt x="1189" y="84"/>
                </a:lnTo>
                <a:lnTo>
                  <a:pt x="1190" y="84"/>
                </a:lnTo>
                <a:lnTo>
                  <a:pt x="1190" y="84"/>
                </a:lnTo>
                <a:lnTo>
                  <a:pt x="1312" y="84"/>
                </a:lnTo>
                <a:lnTo>
                  <a:pt x="1312" y="84"/>
                </a:lnTo>
                <a:lnTo>
                  <a:pt x="1312" y="84"/>
                </a:lnTo>
                <a:lnTo>
                  <a:pt x="1313" y="84"/>
                </a:lnTo>
                <a:lnTo>
                  <a:pt x="1313" y="84"/>
                </a:lnTo>
                <a:lnTo>
                  <a:pt x="1314" y="84"/>
                </a:lnTo>
                <a:lnTo>
                  <a:pt x="1314" y="84"/>
                </a:lnTo>
                <a:lnTo>
                  <a:pt x="1315" y="84"/>
                </a:lnTo>
                <a:lnTo>
                  <a:pt x="1315" y="84"/>
                </a:lnTo>
                <a:lnTo>
                  <a:pt x="1316" y="84"/>
                </a:lnTo>
                <a:lnTo>
                  <a:pt x="1316" y="84"/>
                </a:lnTo>
                <a:lnTo>
                  <a:pt x="1317" y="84"/>
                </a:lnTo>
                <a:lnTo>
                  <a:pt x="1317" y="84"/>
                </a:lnTo>
                <a:lnTo>
                  <a:pt x="1318" y="84"/>
                </a:lnTo>
                <a:lnTo>
                  <a:pt x="1318" y="84"/>
                </a:lnTo>
                <a:lnTo>
                  <a:pt x="1319" y="84"/>
                </a:lnTo>
                <a:lnTo>
                  <a:pt x="1319" y="84"/>
                </a:lnTo>
                <a:lnTo>
                  <a:pt x="1320" y="84"/>
                </a:lnTo>
                <a:lnTo>
                  <a:pt x="1320" y="84"/>
                </a:lnTo>
                <a:lnTo>
                  <a:pt x="1321" y="84"/>
                </a:lnTo>
                <a:lnTo>
                  <a:pt x="1321" y="84"/>
                </a:lnTo>
                <a:lnTo>
                  <a:pt x="1322" y="84"/>
                </a:lnTo>
                <a:lnTo>
                  <a:pt x="1322" y="84"/>
                </a:lnTo>
                <a:lnTo>
                  <a:pt x="1323" y="84"/>
                </a:lnTo>
                <a:lnTo>
                  <a:pt x="1323" y="84"/>
                </a:lnTo>
                <a:lnTo>
                  <a:pt x="1324" y="84"/>
                </a:lnTo>
                <a:lnTo>
                  <a:pt x="1324" y="84"/>
                </a:lnTo>
                <a:lnTo>
                  <a:pt x="1325" y="84"/>
                </a:lnTo>
                <a:lnTo>
                  <a:pt x="1325" y="84"/>
                </a:lnTo>
                <a:lnTo>
                  <a:pt x="1326" y="84"/>
                </a:lnTo>
                <a:lnTo>
                  <a:pt x="1326" y="84"/>
                </a:lnTo>
                <a:lnTo>
                  <a:pt x="1327" y="84"/>
                </a:lnTo>
                <a:lnTo>
                  <a:pt x="1327" y="84"/>
                </a:lnTo>
                <a:lnTo>
                  <a:pt x="1328" y="84"/>
                </a:lnTo>
                <a:lnTo>
                  <a:pt x="1328" y="84"/>
                </a:lnTo>
                <a:lnTo>
                  <a:pt x="1376" y="8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410" name="Rectangle 370"/>
          <p:cNvSpPr>
            <a:spLocks noChangeArrowheads="1"/>
          </p:cNvSpPr>
          <p:nvPr/>
        </p:nvSpPr>
        <p:spPr bwMode="auto">
          <a:xfrm>
            <a:off x="2842059" y="4106060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761.59</a:t>
            </a:r>
            <a:endParaRPr lang="en-US" altLang="en-US" sz="1051"/>
          </a:p>
        </p:txBody>
      </p:sp>
      <p:sp>
        <p:nvSpPr>
          <p:cNvPr id="411" name="Rectangle 371"/>
          <p:cNvSpPr>
            <a:spLocks noChangeArrowheads="1"/>
          </p:cNvSpPr>
          <p:nvPr/>
        </p:nvSpPr>
        <p:spPr bwMode="auto">
          <a:xfrm>
            <a:off x="3180365" y="4177984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762.59</a:t>
            </a:r>
            <a:endParaRPr lang="en-US" altLang="en-US" sz="1051"/>
          </a:p>
        </p:txBody>
      </p:sp>
      <p:sp>
        <p:nvSpPr>
          <p:cNvPr id="412" name="Rectangle 372"/>
          <p:cNvSpPr>
            <a:spLocks noChangeArrowheads="1"/>
          </p:cNvSpPr>
          <p:nvPr/>
        </p:nvSpPr>
        <p:spPr bwMode="auto">
          <a:xfrm>
            <a:off x="2506772" y="4188775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760.58</a:t>
            </a:r>
            <a:endParaRPr lang="en-US" altLang="en-US" sz="1051"/>
          </a:p>
        </p:txBody>
      </p:sp>
      <p:sp>
        <p:nvSpPr>
          <p:cNvPr id="413" name="Rectangle 373"/>
          <p:cNvSpPr>
            <a:spLocks noChangeArrowheads="1"/>
          </p:cNvSpPr>
          <p:nvPr/>
        </p:nvSpPr>
        <p:spPr bwMode="auto">
          <a:xfrm>
            <a:off x="3515653" y="4288572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763.60</a:t>
            </a:r>
            <a:endParaRPr lang="en-US" altLang="en-US" sz="1051"/>
          </a:p>
        </p:txBody>
      </p:sp>
      <p:sp>
        <p:nvSpPr>
          <p:cNvPr id="414" name="Rectangle 374"/>
          <p:cNvSpPr>
            <a:spLocks noChangeArrowheads="1"/>
          </p:cNvSpPr>
          <p:nvPr/>
        </p:nvSpPr>
        <p:spPr bwMode="auto">
          <a:xfrm>
            <a:off x="3850937" y="4366792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764.61</a:t>
            </a:r>
            <a:endParaRPr lang="en-US" altLang="en-US" sz="1051"/>
          </a:p>
        </p:txBody>
      </p:sp>
      <p:sp>
        <p:nvSpPr>
          <p:cNvPr id="415" name="Freeform 375"/>
          <p:cNvSpPr>
            <a:spLocks/>
          </p:cNvSpPr>
          <p:nvPr/>
        </p:nvSpPr>
        <p:spPr bwMode="auto">
          <a:xfrm>
            <a:off x="1710845" y="4549305"/>
            <a:ext cx="3343807" cy="299395"/>
          </a:xfrm>
          <a:custGeom>
            <a:avLst/>
            <a:gdLst>
              <a:gd name="T0" fmla="*/ 82 w 1376"/>
              <a:gd name="T1" fmla="*/ 84 h 84"/>
              <a:gd name="T2" fmla="*/ 108 w 1376"/>
              <a:gd name="T3" fmla="*/ 84 h 84"/>
              <a:gd name="T4" fmla="*/ 161 w 1376"/>
              <a:gd name="T5" fmla="*/ 84 h 84"/>
              <a:gd name="T6" fmla="*/ 191 w 1376"/>
              <a:gd name="T7" fmla="*/ 84 h 84"/>
              <a:gd name="T8" fmla="*/ 206 w 1376"/>
              <a:gd name="T9" fmla="*/ 84 h 84"/>
              <a:gd name="T10" fmla="*/ 221 w 1376"/>
              <a:gd name="T11" fmla="*/ 84 h 84"/>
              <a:gd name="T12" fmla="*/ 234 w 1376"/>
              <a:gd name="T13" fmla="*/ 84 h 84"/>
              <a:gd name="T14" fmla="*/ 248 w 1376"/>
              <a:gd name="T15" fmla="*/ 84 h 84"/>
              <a:gd name="T16" fmla="*/ 261 w 1376"/>
              <a:gd name="T17" fmla="*/ 84 h 84"/>
              <a:gd name="T18" fmla="*/ 275 w 1376"/>
              <a:gd name="T19" fmla="*/ 84 h 84"/>
              <a:gd name="T20" fmla="*/ 288 w 1376"/>
              <a:gd name="T21" fmla="*/ 84 h 84"/>
              <a:gd name="T22" fmla="*/ 302 w 1376"/>
              <a:gd name="T23" fmla="*/ 84 h 84"/>
              <a:gd name="T24" fmla="*/ 315 w 1376"/>
              <a:gd name="T25" fmla="*/ 84 h 84"/>
              <a:gd name="T26" fmla="*/ 329 w 1376"/>
              <a:gd name="T27" fmla="*/ 84 h 84"/>
              <a:gd name="T28" fmla="*/ 342 w 1376"/>
              <a:gd name="T29" fmla="*/ 84 h 84"/>
              <a:gd name="T30" fmla="*/ 356 w 1376"/>
              <a:gd name="T31" fmla="*/ 63 h 84"/>
              <a:gd name="T32" fmla="*/ 370 w 1376"/>
              <a:gd name="T33" fmla="*/ 84 h 84"/>
              <a:gd name="T34" fmla="*/ 383 w 1376"/>
              <a:gd name="T35" fmla="*/ 84 h 84"/>
              <a:gd name="T36" fmla="*/ 397 w 1376"/>
              <a:gd name="T37" fmla="*/ 84 h 84"/>
              <a:gd name="T38" fmla="*/ 410 w 1376"/>
              <a:gd name="T39" fmla="*/ 84 h 84"/>
              <a:gd name="T40" fmla="*/ 424 w 1376"/>
              <a:gd name="T41" fmla="*/ 84 h 84"/>
              <a:gd name="T42" fmla="*/ 438 w 1376"/>
              <a:gd name="T43" fmla="*/ 84 h 84"/>
              <a:gd name="T44" fmla="*/ 451 w 1376"/>
              <a:gd name="T45" fmla="*/ 84 h 84"/>
              <a:gd name="T46" fmla="*/ 465 w 1376"/>
              <a:gd name="T47" fmla="*/ 84 h 84"/>
              <a:gd name="T48" fmla="*/ 478 w 1376"/>
              <a:gd name="T49" fmla="*/ 84 h 84"/>
              <a:gd name="T50" fmla="*/ 492 w 1376"/>
              <a:gd name="T51" fmla="*/ 75 h 84"/>
              <a:gd name="T52" fmla="*/ 505 w 1376"/>
              <a:gd name="T53" fmla="*/ 84 h 84"/>
              <a:gd name="T54" fmla="*/ 519 w 1376"/>
              <a:gd name="T55" fmla="*/ 84 h 84"/>
              <a:gd name="T56" fmla="*/ 532 w 1376"/>
              <a:gd name="T57" fmla="*/ 84 h 84"/>
              <a:gd name="T58" fmla="*/ 546 w 1376"/>
              <a:gd name="T59" fmla="*/ 84 h 84"/>
              <a:gd name="T60" fmla="*/ 559 w 1376"/>
              <a:gd name="T61" fmla="*/ 84 h 84"/>
              <a:gd name="T62" fmla="*/ 573 w 1376"/>
              <a:gd name="T63" fmla="*/ 84 h 84"/>
              <a:gd name="T64" fmla="*/ 586 w 1376"/>
              <a:gd name="T65" fmla="*/ 84 h 84"/>
              <a:gd name="T66" fmla="*/ 600 w 1376"/>
              <a:gd name="T67" fmla="*/ 84 h 84"/>
              <a:gd name="T68" fmla="*/ 613 w 1376"/>
              <a:gd name="T69" fmla="*/ 84 h 84"/>
              <a:gd name="T70" fmla="*/ 627 w 1376"/>
              <a:gd name="T71" fmla="*/ 84 h 84"/>
              <a:gd name="T72" fmla="*/ 640 w 1376"/>
              <a:gd name="T73" fmla="*/ 84 h 84"/>
              <a:gd name="T74" fmla="*/ 654 w 1376"/>
              <a:gd name="T75" fmla="*/ 84 h 84"/>
              <a:gd name="T76" fmla="*/ 667 w 1376"/>
              <a:gd name="T77" fmla="*/ 84 h 84"/>
              <a:gd name="T78" fmla="*/ 681 w 1376"/>
              <a:gd name="T79" fmla="*/ 84 h 84"/>
              <a:gd name="T80" fmla="*/ 694 w 1376"/>
              <a:gd name="T81" fmla="*/ 84 h 84"/>
              <a:gd name="T82" fmla="*/ 708 w 1376"/>
              <a:gd name="T83" fmla="*/ 84 h 84"/>
              <a:gd name="T84" fmla="*/ 725 w 1376"/>
              <a:gd name="T85" fmla="*/ 84 h 84"/>
              <a:gd name="T86" fmla="*/ 739 w 1376"/>
              <a:gd name="T87" fmla="*/ 84 h 84"/>
              <a:gd name="T88" fmla="*/ 752 w 1376"/>
              <a:gd name="T89" fmla="*/ 84 h 84"/>
              <a:gd name="T90" fmla="*/ 766 w 1376"/>
              <a:gd name="T91" fmla="*/ 84 h 84"/>
              <a:gd name="T92" fmla="*/ 779 w 1376"/>
              <a:gd name="T93" fmla="*/ 84 h 84"/>
              <a:gd name="T94" fmla="*/ 793 w 1376"/>
              <a:gd name="T95" fmla="*/ 84 h 84"/>
              <a:gd name="T96" fmla="*/ 806 w 1376"/>
              <a:gd name="T97" fmla="*/ 84 h 84"/>
              <a:gd name="T98" fmla="*/ 820 w 1376"/>
              <a:gd name="T99" fmla="*/ 84 h 84"/>
              <a:gd name="T100" fmla="*/ 833 w 1376"/>
              <a:gd name="T101" fmla="*/ 84 h 84"/>
              <a:gd name="T102" fmla="*/ 901 w 1376"/>
              <a:gd name="T103" fmla="*/ 84 h 84"/>
              <a:gd name="T104" fmla="*/ 915 w 1376"/>
              <a:gd name="T105" fmla="*/ 84 h 84"/>
              <a:gd name="T106" fmla="*/ 928 w 1376"/>
              <a:gd name="T107" fmla="*/ 84 h 84"/>
              <a:gd name="T108" fmla="*/ 942 w 1376"/>
              <a:gd name="T109" fmla="*/ 84 h 84"/>
              <a:gd name="T110" fmla="*/ 955 w 1376"/>
              <a:gd name="T111" fmla="*/ 84 h 84"/>
              <a:gd name="T112" fmla="*/ 969 w 1376"/>
              <a:gd name="T113" fmla="*/ 84 h 84"/>
              <a:gd name="T114" fmla="*/ 1052 w 1376"/>
              <a:gd name="T115" fmla="*/ 84 h 84"/>
              <a:gd name="T116" fmla="*/ 1065 w 1376"/>
              <a:gd name="T117" fmla="*/ 84 h 84"/>
              <a:gd name="T118" fmla="*/ 1164 w 1376"/>
              <a:gd name="T119" fmla="*/ 84 h 84"/>
              <a:gd name="T120" fmla="*/ 1183 w 1376"/>
              <a:gd name="T121" fmla="*/ 84 h 84"/>
              <a:gd name="T122" fmla="*/ 1318 w 1376"/>
              <a:gd name="T123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76" h="84">
                <a:moveTo>
                  <a:pt x="0" y="84"/>
                </a:moveTo>
                <a:lnTo>
                  <a:pt x="70" y="84"/>
                </a:lnTo>
                <a:lnTo>
                  <a:pt x="70" y="84"/>
                </a:lnTo>
                <a:lnTo>
                  <a:pt x="70" y="84"/>
                </a:lnTo>
                <a:lnTo>
                  <a:pt x="71" y="84"/>
                </a:lnTo>
                <a:lnTo>
                  <a:pt x="71" y="84"/>
                </a:lnTo>
                <a:lnTo>
                  <a:pt x="72" y="84"/>
                </a:lnTo>
                <a:lnTo>
                  <a:pt x="72" y="84"/>
                </a:lnTo>
                <a:lnTo>
                  <a:pt x="73" y="84"/>
                </a:lnTo>
                <a:lnTo>
                  <a:pt x="73" y="84"/>
                </a:lnTo>
                <a:lnTo>
                  <a:pt x="74" y="84"/>
                </a:lnTo>
                <a:lnTo>
                  <a:pt x="74" y="84"/>
                </a:lnTo>
                <a:lnTo>
                  <a:pt x="75" y="84"/>
                </a:lnTo>
                <a:lnTo>
                  <a:pt x="75" y="84"/>
                </a:lnTo>
                <a:lnTo>
                  <a:pt x="76" y="84"/>
                </a:lnTo>
                <a:lnTo>
                  <a:pt x="76" y="84"/>
                </a:lnTo>
                <a:lnTo>
                  <a:pt x="77" y="84"/>
                </a:lnTo>
                <a:lnTo>
                  <a:pt x="77" y="84"/>
                </a:lnTo>
                <a:lnTo>
                  <a:pt x="78" y="84"/>
                </a:lnTo>
                <a:lnTo>
                  <a:pt x="78" y="84"/>
                </a:lnTo>
                <a:lnTo>
                  <a:pt x="79" y="84"/>
                </a:lnTo>
                <a:lnTo>
                  <a:pt x="79" y="84"/>
                </a:lnTo>
                <a:lnTo>
                  <a:pt x="80" y="84"/>
                </a:lnTo>
                <a:lnTo>
                  <a:pt x="80" y="84"/>
                </a:lnTo>
                <a:lnTo>
                  <a:pt x="81" y="84"/>
                </a:lnTo>
                <a:lnTo>
                  <a:pt x="81" y="84"/>
                </a:lnTo>
                <a:lnTo>
                  <a:pt x="82" y="84"/>
                </a:lnTo>
                <a:lnTo>
                  <a:pt x="82" y="84"/>
                </a:lnTo>
                <a:lnTo>
                  <a:pt x="83" y="84"/>
                </a:lnTo>
                <a:lnTo>
                  <a:pt x="83" y="84"/>
                </a:lnTo>
                <a:lnTo>
                  <a:pt x="84" y="84"/>
                </a:lnTo>
                <a:lnTo>
                  <a:pt x="84" y="84"/>
                </a:lnTo>
                <a:lnTo>
                  <a:pt x="85" y="84"/>
                </a:lnTo>
                <a:lnTo>
                  <a:pt x="85" y="84"/>
                </a:lnTo>
                <a:lnTo>
                  <a:pt x="86" y="84"/>
                </a:lnTo>
                <a:lnTo>
                  <a:pt x="86" y="84"/>
                </a:lnTo>
                <a:lnTo>
                  <a:pt x="87" y="84"/>
                </a:lnTo>
                <a:lnTo>
                  <a:pt x="87" y="84"/>
                </a:lnTo>
                <a:lnTo>
                  <a:pt x="88" y="84"/>
                </a:lnTo>
                <a:lnTo>
                  <a:pt x="88" y="84"/>
                </a:lnTo>
                <a:lnTo>
                  <a:pt x="89" y="84"/>
                </a:lnTo>
                <a:lnTo>
                  <a:pt x="89" y="84"/>
                </a:lnTo>
                <a:lnTo>
                  <a:pt x="90" y="84"/>
                </a:lnTo>
                <a:lnTo>
                  <a:pt x="90" y="84"/>
                </a:lnTo>
                <a:lnTo>
                  <a:pt x="104" y="84"/>
                </a:lnTo>
                <a:lnTo>
                  <a:pt x="104" y="84"/>
                </a:lnTo>
                <a:lnTo>
                  <a:pt x="104" y="84"/>
                </a:lnTo>
                <a:lnTo>
                  <a:pt x="105" y="84"/>
                </a:lnTo>
                <a:lnTo>
                  <a:pt x="105" y="84"/>
                </a:lnTo>
                <a:lnTo>
                  <a:pt x="106" y="84"/>
                </a:lnTo>
                <a:lnTo>
                  <a:pt x="106" y="84"/>
                </a:lnTo>
                <a:lnTo>
                  <a:pt x="107" y="84"/>
                </a:lnTo>
                <a:lnTo>
                  <a:pt x="107" y="84"/>
                </a:lnTo>
                <a:lnTo>
                  <a:pt x="108" y="84"/>
                </a:lnTo>
                <a:lnTo>
                  <a:pt x="108" y="84"/>
                </a:lnTo>
                <a:lnTo>
                  <a:pt x="109" y="84"/>
                </a:lnTo>
                <a:lnTo>
                  <a:pt x="109" y="84"/>
                </a:lnTo>
                <a:lnTo>
                  <a:pt x="110" y="84"/>
                </a:lnTo>
                <a:lnTo>
                  <a:pt x="151" y="84"/>
                </a:lnTo>
                <a:lnTo>
                  <a:pt x="151" y="84"/>
                </a:lnTo>
                <a:lnTo>
                  <a:pt x="151" y="84"/>
                </a:lnTo>
                <a:lnTo>
                  <a:pt x="152" y="84"/>
                </a:lnTo>
                <a:lnTo>
                  <a:pt x="152" y="84"/>
                </a:lnTo>
                <a:lnTo>
                  <a:pt x="153" y="84"/>
                </a:lnTo>
                <a:lnTo>
                  <a:pt x="153" y="84"/>
                </a:lnTo>
                <a:lnTo>
                  <a:pt x="154" y="84"/>
                </a:lnTo>
                <a:lnTo>
                  <a:pt x="154" y="84"/>
                </a:lnTo>
                <a:lnTo>
                  <a:pt x="155" y="84"/>
                </a:lnTo>
                <a:lnTo>
                  <a:pt x="155" y="84"/>
                </a:lnTo>
                <a:lnTo>
                  <a:pt x="156" y="84"/>
                </a:lnTo>
                <a:lnTo>
                  <a:pt x="156" y="84"/>
                </a:lnTo>
                <a:lnTo>
                  <a:pt x="157" y="84"/>
                </a:lnTo>
                <a:lnTo>
                  <a:pt x="157" y="84"/>
                </a:lnTo>
                <a:lnTo>
                  <a:pt x="158" y="84"/>
                </a:lnTo>
                <a:lnTo>
                  <a:pt x="158" y="84"/>
                </a:lnTo>
                <a:lnTo>
                  <a:pt x="159" y="84"/>
                </a:lnTo>
                <a:lnTo>
                  <a:pt x="159" y="84"/>
                </a:lnTo>
                <a:lnTo>
                  <a:pt x="160" y="84"/>
                </a:lnTo>
                <a:lnTo>
                  <a:pt x="160" y="84"/>
                </a:lnTo>
                <a:lnTo>
                  <a:pt x="161" y="84"/>
                </a:lnTo>
                <a:lnTo>
                  <a:pt x="161" y="84"/>
                </a:lnTo>
                <a:lnTo>
                  <a:pt x="162" y="84"/>
                </a:lnTo>
                <a:lnTo>
                  <a:pt x="162" y="84"/>
                </a:lnTo>
                <a:lnTo>
                  <a:pt x="165" y="84"/>
                </a:lnTo>
                <a:lnTo>
                  <a:pt x="165" y="84"/>
                </a:lnTo>
                <a:lnTo>
                  <a:pt x="165" y="84"/>
                </a:lnTo>
                <a:lnTo>
                  <a:pt x="166" y="84"/>
                </a:lnTo>
                <a:lnTo>
                  <a:pt x="166" y="84"/>
                </a:lnTo>
                <a:lnTo>
                  <a:pt x="167" y="84"/>
                </a:lnTo>
                <a:lnTo>
                  <a:pt x="167" y="84"/>
                </a:lnTo>
                <a:lnTo>
                  <a:pt x="168" y="84"/>
                </a:lnTo>
                <a:lnTo>
                  <a:pt x="168" y="84"/>
                </a:lnTo>
                <a:lnTo>
                  <a:pt x="169" y="84"/>
                </a:lnTo>
                <a:lnTo>
                  <a:pt x="169" y="84"/>
                </a:lnTo>
                <a:lnTo>
                  <a:pt x="170" y="84"/>
                </a:lnTo>
                <a:lnTo>
                  <a:pt x="170" y="84"/>
                </a:lnTo>
                <a:lnTo>
                  <a:pt x="171" y="84"/>
                </a:lnTo>
                <a:lnTo>
                  <a:pt x="171" y="84"/>
                </a:lnTo>
                <a:lnTo>
                  <a:pt x="172" y="84"/>
                </a:lnTo>
                <a:lnTo>
                  <a:pt x="172" y="84"/>
                </a:lnTo>
                <a:lnTo>
                  <a:pt x="173" y="84"/>
                </a:lnTo>
                <a:lnTo>
                  <a:pt x="173" y="84"/>
                </a:lnTo>
                <a:lnTo>
                  <a:pt x="189" y="84"/>
                </a:lnTo>
                <a:lnTo>
                  <a:pt x="189" y="84"/>
                </a:lnTo>
                <a:lnTo>
                  <a:pt x="189" y="84"/>
                </a:lnTo>
                <a:lnTo>
                  <a:pt x="190" y="84"/>
                </a:lnTo>
                <a:lnTo>
                  <a:pt x="190" y="84"/>
                </a:lnTo>
                <a:lnTo>
                  <a:pt x="191" y="84"/>
                </a:lnTo>
                <a:lnTo>
                  <a:pt x="191" y="84"/>
                </a:lnTo>
                <a:lnTo>
                  <a:pt x="192" y="84"/>
                </a:lnTo>
                <a:lnTo>
                  <a:pt x="192" y="84"/>
                </a:lnTo>
                <a:lnTo>
                  <a:pt x="193" y="84"/>
                </a:lnTo>
                <a:lnTo>
                  <a:pt x="193" y="84"/>
                </a:lnTo>
                <a:lnTo>
                  <a:pt x="194" y="84"/>
                </a:lnTo>
                <a:lnTo>
                  <a:pt x="196" y="84"/>
                </a:lnTo>
                <a:lnTo>
                  <a:pt x="197" y="84"/>
                </a:lnTo>
                <a:lnTo>
                  <a:pt x="197" y="84"/>
                </a:lnTo>
                <a:lnTo>
                  <a:pt x="198" y="84"/>
                </a:lnTo>
                <a:lnTo>
                  <a:pt x="198" y="84"/>
                </a:lnTo>
                <a:lnTo>
                  <a:pt x="199" y="84"/>
                </a:lnTo>
                <a:lnTo>
                  <a:pt x="199" y="84"/>
                </a:lnTo>
                <a:lnTo>
                  <a:pt x="200" y="84"/>
                </a:lnTo>
                <a:lnTo>
                  <a:pt x="200" y="84"/>
                </a:lnTo>
                <a:lnTo>
                  <a:pt x="201" y="84"/>
                </a:lnTo>
                <a:lnTo>
                  <a:pt x="201" y="84"/>
                </a:lnTo>
                <a:lnTo>
                  <a:pt x="202" y="84"/>
                </a:lnTo>
                <a:lnTo>
                  <a:pt x="202" y="84"/>
                </a:lnTo>
                <a:lnTo>
                  <a:pt x="203" y="84"/>
                </a:lnTo>
                <a:lnTo>
                  <a:pt x="203" y="84"/>
                </a:lnTo>
                <a:lnTo>
                  <a:pt x="204" y="84"/>
                </a:lnTo>
                <a:lnTo>
                  <a:pt x="204" y="84"/>
                </a:lnTo>
                <a:lnTo>
                  <a:pt x="205" y="84"/>
                </a:lnTo>
                <a:lnTo>
                  <a:pt x="205" y="84"/>
                </a:lnTo>
                <a:lnTo>
                  <a:pt x="206" y="84"/>
                </a:lnTo>
                <a:lnTo>
                  <a:pt x="206" y="84"/>
                </a:lnTo>
                <a:lnTo>
                  <a:pt x="207" y="84"/>
                </a:lnTo>
                <a:lnTo>
                  <a:pt x="207" y="84"/>
                </a:lnTo>
                <a:lnTo>
                  <a:pt x="208" y="84"/>
                </a:lnTo>
                <a:lnTo>
                  <a:pt x="208" y="84"/>
                </a:lnTo>
                <a:lnTo>
                  <a:pt x="209" y="84"/>
                </a:lnTo>
                <a:lnTo>
                  <a:pt x="211" y="84"/>
                </a:lnTo>
                <a:lnTo>
                  <a:pt x="211" y="84"/>
                </a:lnTo>
                <a:lnTo>
                  <a:pt x="211" y="84"/>
                </a:lnTo>
                <a:lnTo>
                  <a:pt x="212" y="84"/>
                </a:lnTo>
                <a:lnTo>
                  <a:pt x="212" y="84"/>
                </a:lnTo>
                <a:lnTo>
                  <a:pt x="213" y="84"/>
                </a:lnTo>
                <a:lnTo>
                  <a:pt x="213" y="84"/>
                </a:lnTo>
                <a:lnTo>
                  <a:pt x="214" y="84"/>
                </a:lnTo>
                <a:lnTo>
                  <a:pt x="214" y="84"/>
                </a:lnTo>
                <a:lnTo>
                  <a:pt x="215" y="84"/>
                </a:lnTo>
                <a:lnTo>
                  <a:pt x="215" y="84"/>
                </a:lnTo>
                <a:lnTo>
                  <a:pt x="216" y="84"/>
                </a:lnTo>
                <a:lnTo>
                  <a:pt x="216" y="84"/>
                </a:lnTo>
                <a:lnTo>
                  <a:pt x="217" y="84"/>
                </a:lnTo>
                <a:lnTo>
                  <a:pt x="217" y="84"/>
                </a:lnTo>
                <a:lnTo>
                  <a:pt x="218" y="84"/>
                </a:lnTo>
                <a:lnTo>
                  <a:pt x="218" y="84"/>
                </a:lnTo>
                <a:lnTo>
                  <a:pt x="219" y="84"/>
                </a:lnTo>
                <a:lnTo>
                  <a:pt x="219" y="84"/>
                </a:lnTo>
                <a:lnTo>
                  <a:pt x="220" y="84"/>
                </a:lnTo>
                <a:lnTo>
                  <a:pt x="220" y="84"/>
                </a:lnTo>
                <a:lnTo>
                  <a:pt x="221" y="84"/>
                </a:lnTo>
                <a:lnTo>
                  <a:pt x="221" y="84"/>
                </a:lnTo>
                <a:lnTo>
                  <a:pt x="222" y="84"/>
                </a:lnTo>
                <a:lnTo>
                  <a:pt x="222" y="84"/>
                </a:lnTo>
                <a:lnTo>
                  <a:pt x="223" y="84"/>
                </a:lnTo>
                <a:lnTo>
                  <a:pt x="223" y="84"/>
                </a:lnTo>
                <a:lnTo>
                  <a:pt x="224" y="84"/>
                </a:lnTo>
                <a:lnTo>
                  <a:pt x="224" y="84"/>
                </a:lnTo>
                <a:lnTo>
                  <a:pt x="225" y="84"/>
                </a:lnTo>
                <a:lnTo>
                  <a:pt x="225" y="84"/>
                </a:lnTo>
                <a:lnTo>
                  <a:pt x="226" y="84"/>
                </a:lnTo>
                <a:lnTo>
                  <a:pt x="226" y="84"/>
                </a:lnTo>
                <a:lnTo>
                  <a:pt x="227" y="84"/>
                </a:lnTo>
                <a:lnTo>
                  <a:pt x="227" y="84"/>
                </a:lnTo>
                <a:lnTo>
                  <a:pt x="228" y="84"/>
                </a:lnTo>
                <a:lnTo>
                  <a:pt x="228" y="84"/>
                </a:lnTo>
                <a:lnTo>
                  <a:pt x="229" y="84"/>
                </a:lnTo>
                <a:lnTo>
                  <a:pt x="229" y="84"/>
                </a:lnTo>
                <a:lnTo>
                  <a:pt x="230" y="84"/>
                </a:lnTo>
                <a:lnTo>
                  <a:pt x="230" y="84"/>
                </a:lnTo>
                <a:lnTo>
                  <a:pt x="231" y="84"/>
                </a:lnTo>
                <a:lnTo>
                  <a:pt x="231" y="84"/>
                </a:lnTo>
                <a:lnTo>
                  <a:pt x="232" y="84"/>
                </a:lnTo>
                <a:lnTo>
                  <a:pt x="232" y="84"/>
                </a:lnTo>
                <a:lnTo>
                  <a:pt x="233" y="84"/>
                </a:lnTo>
                <a:lnTo>
                  <a:pt x="233" y="84"/>
                </a:lnTo>
                <a:lnTo>
                  <a:pt x="234" y="84"/>
                </a:lnTo>
                <a:lnTo>
                  <a:pt x="234" y="84"/>
                </a:lnTo>
                <a:lnTo>
                  <a:pt x="235" y="84"/>
                </a:lnTo>
                <a:lnTo>
                  <a:pt x="235" y="84"/>
                </a:lnTo>
                <a:lnTo>
                  <a:pt x="236" y="84"/>
                </a:lnTo>
                <a:lnTo>
                  <a:pt x="236" y="84"/>
                </a:lnTo>
                <a:lnTo>
                  <a:pt x="237" y="84"/>
                </a:lnTo>
                <a:lnTo>
                  <a:pt x="237" y="84"/>
                </a:lnTo>
                <a:lnTo>
                  <a:pt x="238" y="84"/>
                </a:lnTo>
                <a:lnTo>
                  <a:pt x="238" y="84"/>
                </a:lnTo>
                <a:lnTo>
                  <a:pt x="239" y="84"/>
                </a:lnTo>
                <a:lnTo>
                  <a:pt x="239" y="84"/>
                </a:lnTo>
                <a:lnTo>
                  <a:pt x="240" y="84"/>
                </a:lnTo>
                <a:lnTo>
                  <a:pt x="240" y="84"/>
                </a:lnTo>
                <a:lnTo>
                  <a:pt x="241" y="84"/>
                </a:lnTo>
                <a:lnTo>
                  <a:pt x="241" y="84"/>
                </a:lnTo>
                <a:lnTo>
                  <a:pt x="242" y="84"/>
                </a:lnTo>
                <a:lnTo>
                  <a:pt x="242" y="84"/>
                </a:lnTo>
                <a:lnTo>
                  <a:pt x="243" y="84"/>
                </a:lnTo>
                <a:lnTo>
                  <a:pt x="243" y="84"/>
                </a:lnTo>
                <a:lnTo>
                  <a:pt x="244" y="84"/>
                </a:lnTo>
                <a:lnTo>
                  <a:pt x="244" y="84"/>
                </a:lnTo>
                <a:lnTo>
                  <a:pt x="245" y="84"/>
                </a:lnTo>
                <a:lnTo>
                  <a:pt x="245" y="84"/>
                </a:lnTo>
                <a:lnTo>
                  <a:pt x="246" y="84"/>
                </a:lnTo>
                <a:lnTo>
                  <a:pt x="246" y="84"/>
                </a:lnTo>
                <a:lnTo>
                  <a:pt x="247" y="84"/>
                </a:lnTo>
                <a:lnTo>
                  <a:pt x="247" y="84"/>
                </a:lnTo>
                <a:lnTo>
                  <a:pt x="248" y="84"/>
                </a:lnTo>
                <a:lnTo>
                  <a:pt x="248" y="84"/>
                </a:lnTo>
                <a:lnTo>
                  <a:pt x="249" y="84"/>
                </a:lnTo>
                <a:lnTo>
                  <a:pt x="249" y="84"/>
                </a:lnTo>
                <a:lnTo>
                  <a:pt x="250" y="84"/>
                </a:lnTo>
                <a:lnTo>
                  <a:pt x="250" y="84"/>
                </a:lnTo>
                <a:lnTo>
                  <a:pt x="251" y="84"/>
                </a:lnTo>
                <a:lnTo>
                  <a:pt x="251" y="84"/>
                </a:lnTo>
                <a:lnTo>
                  <a:pt x="252" y="84"/>
                </a:lnTo>
                <a:lnTo>
                  <a:pt x="252" y="84"/>
                </a:lnTo>
                <a:lnTo>
                  <a:pt x="253" y="84"/>
                </a:lnTo>
                <a:lnTo>
                  <a:pt x="253" y="84"/>
                </a:lnTo>
                <a:lnTo>
                  <a:pt x="254" y="84"/>
                </a:lnTo>
                <a:lnTo>
                  <a:pt x="254" y="84"/>
                </a:lnTo>
                <a:lnTo>
                  <a:pt x="255" y="84"/>
                </a:lnTo>
                <a:lnTo>
                  <a:pt x="255" y="84"/>
                </a:lnTo>
                <a:lnTo>
                  <a:pt x="256" y="84"/>
                </a:lnTo>
                <a:lnTo>
                  <a:pt x="256" y="84"/>
                </a:lnTo>
                <a:lnTo>
                  <a:pt x="257" y="84"/>
                </a:lnTo>
                <a:lnTo>
                  <a:pt x="257" y="84"/>
                </a:lnTo>
                <a:lnTo>
                  <a:pt x="258" y="84"/>
                </a:lnTo>
                <a:lnTo>
                  <a:pt x="258" y="84"/>
                </a:lnTo>
                <a:lnTo>
                  <a:pt x="259" y="84"/>
                </a:lnTo>
                <a:lnTo>
                  <a:pt x="259" y="84"/>
                </a:lnTo>
                <a:lnTo>
                  <a:pt x="260" y="84"/>
                </a:lnTo>
                <a:lnTo>
                  <a:pt x="260" y="84"/>
                </a:lnTo>
                <a:lnTo>
                  <a:pt x="261" y="84"/>
                </a:lnTo>
                <a:lnTo>
                  <a:pt x="261" y="84"/>
                </a:lnTo>
                <a:lnTo>
                  <a:pt x="262" y="84"/>
                </a:lnTo>
                <a:lnTo>
                  <a:pt x="262" y="84"/>
                </a:lnTo>
                <a:lnTo>
                  <a:pt x="263" y="84"/>
                </a:lnTo>
                <a:lnTo>
                  <a:pt x="263" y="84"/>
                </a:lnTo>
                <a:lnTo>
                  <a:pt x="264" y="84"/>
                </a:lnTo>
                <a:lnTo>
                  <a:pt x="264" y="84"/>
                </a:lnTo>
                <a:lnTo>
                  <a:pt x="265" y="84"/>
                </a:lnTo>
                <a:lnTo>
                  <a:pt x="265" y="84"/>
                </a:lnTo>
                <a:lnTo>
                  <a:pt x="266" y="84"/>
                </a:lnTo>
                <a:lnTo>
                  <a:pt x="266" y="84"/>
                </a:lnTo>
                <a:lnTo>
                  <a:pt x="267" y="84"/>
                </a:lnTo>
                <a:lnTo>
                  <a:pt x="267" y="84"/>
                </a:lnTo>
                <a:lnTo>
                  <a:pt x="268" y="84"/>
                </a:lnTo>
                <a:lnTo>
                  <a:pt x="268" y="84"/>
                </a:lnTo>
                <a:lnTo>
                  <a:pt x="269" y="84"/>
                </a:lnTo>
                <a:lnTo>
                  <a:pt x="269" y="84"/>
                </a:lnTo>
                <a:lnTo>
                  <a:pt x="270" y="84"/>
                </a:lnTo>
                <a:lnTo>
                  <a:pt x="270" y="84"/>
                </a:lnTo>
                <a:lnTo>
                  <a:pt x="271" y="84"/>
                </a:lnTo>
                <a:lnTo>
                  <a:pt x="271" y="84"/>
                </a:lnTo>
                <a:lnTo>
                  <a:pt x="272" y="84"/>
                </a:lnTo>
                <a:lnTo>
                  <a:pt x="272" y="84"/>
                </a:lnTo>
                <a:lnTo>
                  <a:pt x="273" y="84"/>
                </a:lnTo>
                <a:lnTo>
                  <a:pt x="273" y="84"/>
                </a:lnTo>
                <a:lnTo>
                  <a:pt x="274" y="84"/>
                </a:lnTo>
                <a:lnTo>
                  <a:pt x="274" y="84"/>
                </a:lnTo>
                <a:lnTo>
                  <a:pt x="275" y="84"/>
                </a:lnTo>
                <a:lnTo>
                  <a:pt x="275" y="84"/>
                </a:lnTo>
                <a:lnTo>
                  <a:pt x="276" y="84"/>
                </a:lnTo>
                <a:lnTo>
                  <a:pt x="276" y="84"/>
                </a:lnTo>
                <a:lnTo>
                  <a:pt x="277" y="84"/>
                </a:lnTo>
                <a:lnTo>
                  <a:pt x="277" y="84"/>
                </a:lnTo>
                <a:lnTo>
                  <a:pt x="278" y="84"/>
                </a:lnTo>
                <a:lnTo>
                  <a:pt x="278" y="84"/>
                </a:lnTo>
                <a:lnTo>
                  <a:pt x="279" y="84"/>
                </a:lnTo>
                <a:lnTo>
                  <a:pt x="279" y="84"/>
                </a:lnTo>
                <a:lnTo>
                  <a:pt x="280" y="84"/>
                </a:lnTo>
                <a:lnTo>
                  <a:pt x="280" y="84"/>
                </a:lnTo>
                <a:lnTo>
                  <a:pt x="281" y="84"/>
                </a:lnTo>
                <a:lnTo>
                  <a:pt x="281" y="84"/>
                </a:lnTo>
                <a:lnTo>
                  <a:pt x="282" y="84"/>
                </a:lnTo>
                <a:lnTo>
                  <a:pt x="282" y="84"/>
                </a:lnTo>
                <a:lnTo>
                  <a:pt x="283" y="84"/>
                </a:lnTo>
                <a:lnTo>
                  <a:pt x="283" y="84"/>
                </a:lnTo>
                <a:lnTo>
                  <a:pt x="284" y="84"/>
                </a:lnTo>
                <a:lnTo>
                  <a:pt x="284" y="84"/>
                </a:lnTo>
                <a:lnTo>
                  <a:pt x="285" y="84"/>
                </a:lnTo>
                <a:lnTo>
                  <a:pt x="285" y="84"/>
                </a:lnTo>
                <a:lnTo>
                  <a:pt x="286" y="84"/>
                </a:lnTo>
                <a:lnTo>
                  <a:pt x="286" y="84"/>
                </a:lnTo>
                <a:lnTo>
                  <a:pt x="287" y="84"/>
                </a:lnTo>
                <a:lnTo>
                  <a:pt x="287" y="84"/>
                </a:lnTo>
                <a:lnTo>
                  <a:pt x="288" y="84"/>
                </a:lnTo>
                <a:lnTo>
                  <a:pt x="288" y="84"/>
                </a:lnTo>
                <a:lnTo>
                  <a:pt x="289" y="84"/>
                </a:lnTo>
                <a:lnTo>
                  <a:pt x="289" y="84"/>
                </a:lnTo>
                <a:lnTo>
                  <a:pt x="290" y="84"/>
                </a:lnTo>
                <a:lnTo>
                  <a:pt x="290" y="84"/>
                </a:lnTo>
                <a:lnTo>
                  <a:pt x="291" y="84"/>
                </a:lnTo>
                <a:lnTo>
                  <a:pt x="291" y="84"/>
                </a:lnTo>
                <a:lnTo>
                  <a:pt x="292" y="84"/>
                </a:lnTo>
                <a:lnTo>
                  <a:pt x="292" y="84"/>
                </a:lnTo>
                <a:lnTo>
                  <a:pt x="293" y="84"/>
                </a:lnTo>
                <a:lnTo>
                  <a:pt x="293" y="84"/>
                </a:lnTo>
                <a:lnTo>
                  <a:pt x="294" y="84"/>
                </a:lnTo>
                <a:lnTo>
                  <a:pt x="294" y="84"/>
                </a:lnTo>
                <a:lnTo>
                  <a:pt x="295" y="84"/>
                </a:lnTo>
                <a:lnTo>
                  <a:pt x="295" y="84"/>
                </a:lnTo>
                <a:lnTo>
                  <a:pt x="296" y="84"/>
                </a:lnTo>
                <a:lnTo>
                  <a:pt x="296" y="84"/>
                </a:lnTo>
                <a:lnTo>
                  <a:pt x="297" y="84"/>
                </a:lnTo>
                <a:lnTo>
                  <a:pt x="297" y="84"/>
                </a:lnTo>
                <a:lnTo>
                  <a:pt x="298" y="84"/>
                </a:lnTo>
                <a:lnTo>
                  <a:pt x="298" y="84"/>
                </a:lnTo>
                <a:lnTo>
                  <a:pt x="299" y="84"/>
                </a:lnTo>
                <a:lnTo>
                  <a:pt x="299" y="84"/>
                </a:lnTo>
                <a:lnTo>
                  <a:pt x="300" y="84"/>
                </a:lnTo>
                <a:lnTo>
                  <a:pt x="300" y="84"/>
                </a:lnTo>
                <a:lnTo>
                  <a:pt x="301" y="84"/>
                </a:lnTo>
                <a:lnTo>
                  <a:pt x="301" y="84"/>
                </a:lnTo>
                <a:lnTo>
                  <a:pt x="302" y="84"/>
                </a:lnTo>
                <a:lnTo>
                  <a:pt x="302" y="84"/>
                </a:lnTo>
                <a:lnTo>
                  <a:pt x="303" y="84"/>
                </a:lnTo>
                <a:lnTo>
                  <a:pt x="303" y="84"/>
                </a:lnTo>
                <a:lnTo>
                  <a:pt x="304" y="84"/>
                </a:lnTo>
                <a:lnTo>
                  <a:pt x="304" y="84"/>
                </a:lnTo>
                <a:lnTo>
                  <a:pt x="305" y="84"/>
                </a:lnTo>
                <a:lnTo>
                  <a:pt x="305" y="84"/>
                </a:lnTo>
                <a:lnTo>
                  <a:pt x="306" y="84"/>
                </a:lnTo>
                <a:lnTo>
                  <a:pt x="306" y="84"/>
                </a:lnTo>
                <a:lnTo>
                  <a:pt x="307" y="84"/>
                </a:lnTo>
                <a:lnTo>
                  <a:pt x="307" y="84"/>
                </a:lnTo>
                <a:lnTo>
                  <a:pt x="308" y="84"/>
                </a:lnTo>
                <a:lnTo>
                  <a:pt x="308" y="84"/>
                </a:lnTo>
                <a:lnTo>
                  <a:pt x="309" y="84"/>
                </a:lnTo>
                <a:lnTo>
                  <a:pt x="309" y="84"/>
                </a:lnTo>
                <a:lnTo>
                  <a:pt x="310" y="84"/>
                </a:lnTo>
                <a:lnTo>
                  <a:pt x="310" y="84"/>
                </a:lnTo>
                <a:lnTo>
                  <a:pt x="311" y="84"/>
                </a:lnTo>
                <a:lnTo>
                  <a:pt x="311" y="84"/>
                </a:lnTo>
                <a:lnTo>
                  <a:pt x="312" y="84"/>
                </a:lnTo>
                <a:lnTo>
                  <a:pt x="312" y="84"/>
                </a:lnTo>
                <a:lnTo>
                  <a:pt x="313" y="84"/>
                </a:lnTo>
                <a:lnTo>
                  <a:pt x="313" y="84"/>
                </a:lnTo>
                <a:lnTo>
                  <a:pt x="314" y="84"/>
                </a:lnTo>
                <a:lnTo>
                  <a:pt x="314" y="84"/>
                </a:lnTo>
                <a:lnTo>
                  <a:pt x="315" y="84"/>
                </a:lnTo>
                <a:lnTo>
                  <a:pt x="315" y="84"/>
                </a:lnTo>
                <a:lnTo>
                  <a:pt x="316" y="84"/>
                </a:lnTo>
                <a:lnTo>
                  <a:pt x="316" y="84"/>
                </a:lnTo>
                <a:lnTo>
                  <a:pt x="317" y="84"/>
                </a:lnTo>
                <a:lnTo>
                  <a:pt x="317" y="84"/>
                </a:lnTo>
                <a:lnTo>
                  <a:pt x="318" y="84"/>
                </a:lnTo>
                <a:lnTo>
                  <a:pt x="318" y="84"/>
                </a:lnTo>
                <a:lnTo>
                  <a:pt x="319" y="84"/>
                </a:lnTo>
                <a:lnTo>
                  <a:pt x="319" y="84"/>
                </a:lnTo>
                <a:lnTo>
                  <a:pt x="320" y="84"/>
                </a:lnTo>
                <a:lnTo>
                  <a:pt x="320" y="84"/>
                </a:lnTo>
                <a:lnTo>
                  <a:pt x="321" y="84"/>
                </a:lnTo>
                <a:lnTo>
                  <a:pt x="321" y="84"/>
                </a:lnTo>
                <a:lnTo>
                  <a:pt x="322" y="84"/>
                </a:lnTo>
                <a:lnTo>
                  <a:pt x="322" y="84"/>
                </a:lnTo>
                <a:lnTo>
                  <a:pt x="323" y="84"/>
                </a:lnTo>
                <a:lnTo>
                  <a:pt x="323" y="84"/>
                </a:lnTo>
                <a:lnTo>
                  <a:pt x="324" y="84"/>
                </a:lnTo>
                <a:lnTo>
                  <a:pt x="324" y="84"/>
                </a:lnTo>
                <a:lnTo>
                  <a:pt x="325" y="84"/>
                </a:lnTo>
                <a:lnTo>
                  <a:pt x="325" y="84"/>
                </a:lnTo>
                <a:lnTo>
                  <a:pt x="326" y="84"/>
                </a:lnTo>
                <a:lnTo>
                  <a:pt x="326" y="84"/>
                </a:lnTo>
                <a:lnTo>
                  <a:pt x="327" y="84"/>
                </a:lnTo>
                <a:lnTo>
                  <a:pt x="327" y="84"/>
                </a:lnTo>
                <a:lnTo>
                  <a:pt x="328" y="84"/>
                </a:lnTo>
                <a:lnTo>
                  <a:pt x="328" y="84"/>
                </a:lnTo>
                <a:lnTo>
                  <a:pt x="329" y="84"/>
                </a:lnTo>
                <a:lnTo>
                  <a:pt x="329" y="84"/>
                </a:lnTo>
                <a:lnTo>
                  <a:pt x="330" y="84"/>
                </a:lnTo>
                <a:lnTo>
                  <a:pt x="330" y="84"/>
                </a:lnTo>
                <a:lnTo>
                  <a:pt x="331" y="84"/>
                </a:lnTo>
                <a:lnTo>
                  <a:pt x="331" y="84"/>
                </a:lnTo>
                <a:lnTo>
                  <a:pt x="332" y="84"/>
                </a:lnTo>
                <a:lnTo>
                  <a:pt x="332" y="84"/>
                </a:lnTo>
                <a:lnTo>
                  <a:pt x="333" y="84"/>
                </a:lnTo>
                <a:lnTo>
                  <a:pt x="333" y="84"/>
                </a:lnTo>
                <a:lnTo>
                  <a:pt x="334" y="84"/>
                </a:lnTo>
                <a:lnTo>
                  <a:pt x="334" y="84"/>
                </a:lnTo>
                <a:lnTo>
                  <a:pt x="335" y="84"/>
                </a:lnTo>
                <a:lnTo>
                  <a:pt x="335" y="84"/>
                </a:lnTo>
                <a:lnTo>
                  <a:pt x="336" y="84"/>
                </a:lnTo>
                <a:lnTo>
                  <a:pt x="336" y="84"/>
                </a:lnTo>
                <a:lnTo>
                  <a:pt x="337" y="84"/>
                </a:lnTo>
                <a:lnTo>
                  <a:pt x="337" y="84"/>
                </a:lnTo>
                <a:lnTo>
                  <a:pt x="338" y="84"/>
                </a:lnTo>
                <a:lnTo>
                  <a:pt x="338" y="84"/>
                </a:lnTo>
                <a:lnTo>
                  <a:pt x="339" y="84"/>
                </a:lnTo>
                <a:lnTo>
                  <a:pt x="339" y="84"/>
                </a:lnTo>
                <a:lnTo>
                  <a:pt x="340" y="84"/>
                </a:lnTo>
                <a:lnTo>
                  <a:pt x="340" y="84"/>
                </a:lnTo>
                <a:lnTo>
                  <a:pt x="341" y="84"/>
                </a:lnTo>
                <a:lnTo>
                  <a:pt x="341" y="84"/>
                </a:lnTo>
                <a:lnTo>
                  <a:pt x="342" y="84"/>
                </a:lnTo>
                <a:lnTo>
                  <a:pt x="342" y="84"/>
                </a:lnTo>
                <a:lnTo>
                  <a:pt x="343" y="84"/>
                </a:lnTo>
                <a:lnTo>
                  <a:pt x="343" y="84"/>
                </a:lnTo>
                <a:lnTo>
                  <a:pt x="344" y="84"/>
                </a:lnTo>
                <a:lnTo>
                  <a:pt x="344" y="84"/>
                </a:lnTo>
                <a:lnTo>
                  <a:pt x="345" y="84"/>
                </a:lnTo>
                <a:lnTo>
                  <a:pt x="345" y="84"/>
                </a:lnTo>
                <a:lnTo>
                  <a:pt x="346" y="84"/>
                </a:lnTo>
                <a:lnTo>
                  <a:pt x="346" y="84"/>
                </a:lnTo>
                <a:lnTo>
                  <a:pt x="347" y="84"/>
                </a:lnTo>
                <a:lnTo>
                  <a:pt x="347" y="84"/>
                </a:lnTo>
                <a:lnTo>
                  <a:pt x="349" y="84"/>
                </a:lnTo>
                <a:lnTo>
                  <a:pt x="349" y="84"/>
                </a:lnTo>
                <a:lnTo>
                  <a:pt x="349" y="84"/>
                </a:lnTo>
                <a:lnTo>
                  <a:pt x="350" y="84"/>
                </a:lnTo>
                <a:lnTo>
                  <a:pt x="350" y="84"/>
                </a:lnTo>
                <a:lnTo>
                  <a:pt x="351" y="84"/>
                </a:lnTo>
                <a:lnTo>
                  <a:pt x="351" y="84"/>
                </a:lnTo>
                <a:lnTo>
                  <a:pt x="352" y="84"/>
                </a:lnTo>
                <a:lnTo>
                  <a:pt x="352" y="84"/>
                </a:lnTo>
                <a:lnTo>
                  <a:pt x="353" y="84"/>
                </a:lnTo>
                <a:lnTo>
                  <a:pt x="353" y="83"/>
                </a:lnTo>
                <a:lnTo>
                  <a:pt x="354" y="73"/>
                </a:lnTo>
                <a:lnTo>
                  <a:pt x="354" y="51"/>
                </a:lnTo>
                <a:lnTo>
                  <a:pt x="355" y="30"/>
                </a:lnTo>
                <a:lnTo>
                  <a:pt x="355" y="25"/>
                </a:lnTo>
                <a:lnTo>
                  <a:pt x="356" y="40"/>
                </a:lnTo>
                <a:lnTo>
                  <a:pt x="356" y="63"/>
                </a:lnTo>
                <a:lnTo>
                  <a:pt x="357" y="79"/>
                </a:lnTo>
                <a:lnTo>
                  <a:pt x="357" y="84"/>
                </a:lnTo>
                <a:lnTo>
                  <a:pt x="358" y="84"/>
                </a:lnTo>
                <a:lnTo>
                  <a:pt x="358" y="84"/>
                </a:lnTo>
                <a:lnTo>
                  <a:pt x="359" y="84"/>
                </a:lnTo>
                <a:lnTo>
                  <a:pt x="359" y="84"/>
                </a:lnTo>
                <a:lnTo>
                  <a:pt x="360" y="84"/>
                </a:lnTo>
                <a:lnTo>
                  <a:pt x="360" y="84"/>
                </a:lnTo>
                <a:lnTo>
                  <a:pt x="361" y="84"/>
                </a:lnTo>
                <a:lnTo>
                  <a:pt x="361" y="84"/>
                </a:lnTo>
                <a:lnTo>
                  <a:pt x="362" y="84"/>
                </a:lnTo>
                <a:lnTo>
                  <a:pt x="362" y="84"/>
                </a:lnTo>
                <a:lnTo>
                  <a:pt x="363" y="84"/>
                </a:lnTo>
                <a:lnTo>
                  <a:pt x="363" y="84"/>
                </a:lnTo>
                <a:lnTo>
                  <a:pt x="364" y="84"/>
                </a:lnTo>
                <a:lnTo>
                  <a:pt x="364" y="84"/>
                </a:lnTo>
                <a:lnTo>
                  <a:pt x="365" y="84"/>
                </a:lnTo>
                <a:lnTo>
                  <a:pt x="365" y="84"/>
                </a:lnTo>
                <a:lnTo>
                  <a:pt x="366" y="84"/>
                </a:lnTo>
                <a:lnTo>
                  <a:pt x="366" y="84"/>
                </a:lnTo>
                <a:lnTo>
                  <a:pt x="367" y="84"/>
                </a:lnTo>
                <a:lnTo>
                  <a:pt x="367" y="84"/>
                </a:lnTo>
                <a:lnTo>
                  <a:pt x="368" y="84"/>
                </a:lnTo>
                <a:lnTo>
                  <a:pt x="368" y="84"/>
                </a:lnTo>
                <a:lnTo>
                  <a:pt x="369" y="84"/>
                </a:lnTo>
                <a:lnTo>
                  <a:pt x="369" y="84"/>
                </a:lnTo>
                <a:lnTo>
                  <a:pt x="370" y="84"/>
                </a:lnTo>
                <a:lnTo>
                  <a:pt x="370" y="84"/>
                </a:lnTo>
                <a:lnTo>
                  <a:pt x="371" y="84"/>
                </a:lnTo>
                <a:lnTo>
                  <a:pt x="371" y="84"/>
                </a:lnTo>
                <a:lnTo>
                  <a:pt x="372" y="84"/>
                </a:lnTo>
                <a:lnTo>
                  <a:pt x="372" y="84"/>
                </a:lnTo>
                <a:lnTo>
                  <a:pt x="373" y="84"/>
                </a:lnTo>
                <a:lnTo>
                  <a:pt x="373" y="84"/>
                </a:lnTo>
                <a:lnTo>
                  <a:pt x="374" y="84"/>
                </a:lnTo>
                <a:lnTo>
                  <a:pt x="374" y="84"/>
                </a:lnTo>
                <a:lnTo>
                  <a:pt x="375" y="84"/>
                </a:lnTo>
                <a:lnTo>
                  <a:pt x="375" y="84"/>
                </a:lnTo>
                <a:lnTo>
                  <a:pt x="376" y="84"/>
                </a:lnTo>
                <a:lnTo>
                  <a:pt x="376" y="84"/>
                </a:lnTo>
                <a:lnTo>
                  <a:pt x="377" y="84"/>
                </a:lnTo>
                <a:lnTo>
                  <a:pt x="377" y="84"/>
                </a:lnTo>
                <a:lnTo>
                  <a:pt x="378" y="84"/>
                </a:lnTo>
                <a:lnTo>
                  <a:pt x="378" y="84"/>
                </a:lnTo>
                <a:lnTo>
                  <a:pt x="379" y="84"/>
                </a:lnTo>
                <a:lnTo>
                  <a:pt x="379" y="84"/>
                </a:lnTo>
                <a:lnTo>
                  <a:pt x="380" y="84"/>
                </a:lnTo>
                <a:lnTo>
                  <a:pt x="380" y="84"/>
                </a:lnTo>
                <a:lnTo>
                  <a:pt x="381" y="84"/>
                </a:lnTo>
                <a:lnTo>
                  <a:pt x="381" y="84"/>
                </a:lnTo>
                <a:lnTo>
                  <a:pt x="382" y="84"/>
                </a:lnTo>
                <a:lnTo>
                  <a:pt x="382" y="84"/>
                </a:lnTo>
                <a:lnTo>
                  <a:pt x="383" y="84"/>
                </a:lnTo>
                <a:lnTo>
                  <a:pt x="383" y="84"/>
                </a:lnTo>
                <a:lnTo>
                  <a:pt x="384" y="84"/>
                </a:lnTo>
                <a:lnTo>
                  <a:pt x="384" y="84"/>
                </a:lnTo>
                <a:lnTo>
                  <a:pt x="385" y="84"/>
                </a:lnTo>
                <a:lnTo>
                  <a:pt x="385" y="84"/>
                </a:lnTo>
                <a:lnTo>
                  <a:pt x="386" y="84"/>
                </a:lnTo>
                <a:lnTo>
                  <a:pt x="386" y="84"/>
                </a:lnTo>
                <a:lnTo>
                  <a:pt x="387" y="84"/>
                </a:lnTo>
                <a:lnTo>
                  <a:pt x="387" y="84"/>
                </a:lnTo>
                <a:lnTo>
                  <a:pt x="388" y="84"/>
                </a:lnTo>
                <a:lnTo>
                  <a:pt x="388" y="84"/>
                </a:lnTo>
                <a:lnTo>
                  <a:pt x="389" y="84"/>
                </a:lnTo>
                <a:lnTo>
                  <a:pt x="389" y="84"/>
                </a:lnTo>
                <a:lnTo>
                  <a:pt x="390" y="84"/>
                </a:lnTo>
                <a:lnTo>
                  <a:pt x="390" y="84"/>
                </a:lnTo>
                <a:lnTo>
                  <a:pt x="391" y="84"/>
                </a:lnTo>
                <a:lnTo>
                  <a:pt x="391" y="84"/>
                </a:lnTo>
                <a:lnTo>
                  <a:pt x="392" y="84"/>
                </a:lnTo>
                <a:lnTo>
                  <a:pt x="392" y="84"/>
                </a:lnTo>
                <a:lnTo>
                  <a:pt x="393" y="84"/>
                </a:lnTo>
                <a:lnTo>
                  <a:pt x="393" y="84"/>
                </a:lnTo>
                <a:lnTo>
                  <a:pt x="394" y="84"/>
                </a:lnTo>
                <a:lnTo>
                  <a:pt x="394" y="84"/>
                </a:lnTo>
                <a:lnTo>
                  <a:pt x="395" y="84"/>
                </a:lnTo>
                <a:lnTo>
                  <a:pt x="395" y="84"/>
                </a:lnTo>
                <a:lnTo>
                  <a:pt x="396" y="84"/>
                </a:lnTo>
                <a:lnTo>
                  <a:pt x="396" y="84"/>
                </a:lnTo>
                <a:lnTo>
                  <a:pt x="397" y="84"/>
                </a:lnTo>
                <a:lnTo>
                  <a:pt x="397" y="84"/>
                </a:lnTo>
                <a:lnTo>
                  <a:pt x="398" y="84"/>
                </a:lnTo>
                <a:lnTo>
                  <a:pt x="398" y="84"/>
                </a:lnTo>
                <a:lnTo>
                  <a:pt x="399" y="84"/>
                </a:lnTo>
                <a:lnTo>
                  <a:pt x="399" y="84"/>
                </a:lnTo>
                <a:lnTo>
                  <a:pt x="400" y="84"/>
                </a:lnTo>
                <a:lnTo>
                  <a:pt x="400" y="84"/>
                </a:lnTo>
                <a:lnTo>
                  <a:pt x="401" y="84"/>
                </a:lnTo>
                <a:lnTo>
                  <a:pt x="401" y="84"/>
                </a:lnTo>
                <a:lnTo>
                  <a:pt x="402" y="84"/>
                </a:lnTo>
                <a:lnTo>
                  <a:pt x="402" y="84"/>
                </a:lnTo>
                <a:lnTo>
                  <a:pt x="403" y="84"/>
                </a:lnTo>
                <a:lnTo>
                  <a:pt x="403" y="84"/>
                </a:lnTo>
                <a:lnTo>
                  <a:pt x="404" y="84"/>
                </a:lnTo>
                <a:lnTo>
                  <a:pt x="404" y="84"/>
                </a:lnTo>
                <a:lnTo>
                  <a:pt x="405" y="84"/>
                </a:lnTo>
                <a:lnTo>
                  <a:pt x="405" y="84"/>
                </a:lnTo>
                <a:lnTo>
                  <a:pt x="406" y="84"/>
                </a:lnTo>
                <a:lnTo>
                  <a:pt x="406" y="84"/>
                </a:lnTo>
                <a:lnTo>
                  <a:pt x="407" y="84"/>
                </a:lnTo>
                <a:lnTo>
                  <a:pt x="407" y="84"/>
                </a:lnTo>
                <a:lnTo>
                  <a:pt x="408" y="84"/>
                </a:lnTo>
                <a:lnTo>
                  <a:pt x="408" y="84"/>
                </a:lnTo>
                <a:lnTo>
                  <a:pt x="409" y="84"/>
                </a:lnTo>
                <a:lnTo>
                  <a:pt x="409" y="84"/>
                </a:lnTo>
                <a:lnTo>
                  <a:pt x="410" y="84"/>
                </a:lnTo>
                <a:lnTo>
                  <a:pt x="410" y="84"/>
                </a:lnTo>
                <a:lnTo>
                  <a:pt x="411" y="84"/>
                </a:lnTo>
                <a:lnTo>
                  <a:pt x="411" y="84"/>
                </a:lnTo>
                <a:lnTo>
                  <a:pt x="412" y="84"/>
                </a:lnTo>
                <a:lnTo>
                  <a:pt x="412" y="84"/>
                </a:lnTo>
                <a:lnTo>
                  <a:pt x="413" y="84"/>
                </a:lnTo>
                <a:lnTo>
                  <a:pt x="413" y="84"/>
                </a:lnTo>
                <a:lnTo>
                  <a:pt x="414" y="84"/>
                </a:lnTo>
                <a:lnTo>
                  <a:pt x="414" y="84"/>
                </a:lnTo>
                <a:lnTo>
                  <a:pt x="415" y="84"/>
                </a:lnTo>
                <a:lnTo>
                  <a:pt x="415" y="84"/>
                </a:lnTo>
                <a:lnTo>
                  <a:pt x="416" y="84"/>
                </a:lnTo>
                <a:lnTo>
                  <a:pt x="416" y="84"/>
                </a:lnTo>
                <a:lnTo>
                  <a:pt x="417" y="84"/>
                </a:lnTo>
                <a:lnTo>
                  <a:pt x="417" y="84"/>
                </a:lnTo>
                <a:lnTo>
                  <a:pt x="418" y="84"/>
                </a:lnTo>
                <a:lnTo>
                  <a:pt x="418" y="84"/>
                </a:lnTo>
                <a:lnTo>
                  <a:pt x="419" y="84"/>
                </a:lnTo>
                <a:lnTo>
                  <a:pt x="419" y="84"/>
                </a:lnTo>
                <a:lnTo>
                  <a:pt x="420" y="84"/>
                </a:lnTo>
                <a:lnTo>
                  <a:pt x="420" y="84"/>
                </a:lnTo>
                <a:lnTo>
                  <a:pt x="421" y="84"/>
                </a:lnTo>
                <a:lnTo>
                  <a:pt x="421" y="84"/>
                </a:lnTo>
                <a:lnTo>
                  <a:pt x="422" y="84"/>
                </a:lnTo>
                <a:lnTo>
                  <a:pt x="422" y="84"/>
                </a:lnTo>
                <a:lnTo>
                  <a:pt x="423" y="84"/>
                </a:lnTo>
                <a:lnTo>
                  <a:pt x="423" y="84"/>
                </a:lnTo>
                <a:lnTo>
                  <a:pt x="424" y="84"/>
                </a:lnTo>
                <a:lnTo>
                  <a:pt x="424" y="84"/>
                </a:lnTo>
                <a:lnTo>
                  <a:pt x="425" y="84"/>
                </a:lnTo>
                <a:lnTo>
                  <a:pt x="425" y="84"/>
                </a:lnTo>
                <a:lnTo>
                  <a:pt x="427" y="84"/>
                </a:lnTo>
                <a:lnTo>
                  <a:pt x="427" y="84"/>
                </a:lnTo>
                <a:lnTo>
                  <a:pt x="427" y="84"/>
                </a:lnTo>
                <a:lnTo>
                  <a:pt x="428" y="84"/>
                </a:lnTo>
                <a:lnTo>
                  <a:pt x="428" y="84"/>
                </a:lnTo>
                <a:lnTo>
                  <a:pt x="429" y="84"/>
                </a:lnTo>
                <a:lnTo>
                  <a:pt x="429" y="84"/>
                </a:lnTo>
                <a:lnTo>
                  <a:pt x="430" y="84"/>
                </a:lnTo>
                <a:lnTo>
                  <a:pt x="430" y="84"/>
                </a:lnTo>
                <a:lnTo>
                  <a:pt x="431" y="84"/>
                </a:lnTo>
                <a:lnTo>
                  <a:pt x="431" y="84"/>
                </a:lnTo>
                <a:lnTo>
                  <a:pt x="432" y="84"/>
                </a:lnTo>
                <a:lnTo>
                  <a:pt x="432" y="84"/>
                </a:lnTo>
                <a:lnTo>
                  <a:pt x="433" y="84"/>
                </a:lnTo>
                <a:lnTo>
                  <a:pt x="433" y="84"/>
                </a:lnTo>
                <a:lnTo>
                  <a:pt x="434" y="84"/>
                </a:lnTo>
                <a:lnTo>
                  <a:pt x="434" y="84"/>
                </a:lnTo>
                <a:lnTo>
                  <a:pt x="435" y="84"/>
                </a:lnTo>
                <a:lnTo>
                  <a:pt x="435" y="84"/>
                </a:lnTo>
                <a:lnTo>
                  <a:pt x="436" y="84"/>
                </a:lnTo>
                <a:lnTo>
                  <a:pt x="436" y="84"/>
                </a:lnTo>
                <a:lnTo>
                  <a:pt x="437" y="84"/>
                </a:lnTo>
                <a:lnTo>
                  <a:pt x="437" y="84"/>
                </a:lnTo>
                <a:lnTo>
                  <a:pt x="438" y="84"/>
                </a:lnTo>
                <a:lnTo>
                  <a:pt x="438" y="84"/>
                </a:lnTo>
                <a:lnTo>
                  <a:pt x="439" y="84"/>
                </a:lnTo>
                <a:lnTo>
                  <a:pt x="439" y="84"/>
                </a:lnTo>
                <a:lnTo>
                  <a:pt x="440" y="84"/>
                </a:lnTo>
                <a:lnTo>
                  <a:pt x="440" y="84"/>
                </a:lnTo>
                <a:lnTo>
                  <a:pt x="441" y="84"/>
                </a:lnTo>
                <a:lnTo>
                  <a:pt x="441" y="84"/>
                </a:lnTo>
                <a:lnTo>
                  <a:pt x="442" y="84"/>
                </a:lnTo>
                <a:lnTo>
                  <a:pt x="442" y="84"/>
                </a:lnTo>
                <a:lnTo>
                  <a:pt x="443" y="84"/>
                </a:lnTo>
                <a:lnTo>
                  <a:pt x="443" y="84"/>
                </a:lnTo>
                <a:lnTo>
                  <a:pt x="444" y="84"/>
                </a:lnTo>
                <a:lnTo>
                  <a:pt x="444" y="84"/>
                </a:lnTo>
                <a:lnTo>
                  <a:pt x="445" y="84"/>
                </a:lnTo>
                <a:lnTo>
                  <a:pt x="445" y="84"/>
                </a:lnTo>
                <a:lnTo>
                  <a:pt x="446" y="84"/>
                </a:lnTo>
                <a:lnTo>
                  <a:pt x="446" y="84"/>
                </a:lnTo>
                <a:lnTo>
                  <a:pt x="447" y="84"/>
                </a:lnTo>
                <a:lnTo>
                  <a:pt x="447" y="84"/>
                </a:lnTo>
                <a:lnTo>
                  <a:pt x="448" y="84"/>
                </a:lnTo>
                <a:lnTo>
                  <a:pt x="448" y="84"/>
                </a:lnTo>
                <a:lnTo>
                  <a:pt x="449" y="84"/>
                </a:lnTo>
                <a:lnTo>
                  <a:pt x="449" y="84"/>
                </a:lnTo>
                <a:lnTo>
                  <a:pt x="450" y="84"/>
                </a:lnTo>
                <a:lnTo>
                  <a:pt x="450" y="84"/>
                </a:lnTo>
                <a:lnTo>
                  <a:pt x="451" y="84"/>
                </a:lnTo>
                <a:lnTo>
                  <a:pt x="451" y="84"/>
                </a:lnTo>
                <a:lnTo>
                  <a:pt x="452" y="84"/>
                </a:lnTo>
                <a:lnTo>
                  <a:pt x="452" y="84"/>
                </a:lnTo>
                <a:lnTo>
                  <a:pt x="453" y="84"/>
                </a:lnTo>
                <a:lnTo>
                  <a:pt x="453" y="84"/>
                </a:lnTo>
                <a:lnTo>
                  <a:pt x="454" y="84"/>
                </a:lnTo>
                <a:lnTo>
                  <a:pt x="454" y="84"/>
                </a:lnTo>
                <a:lnTo>
                  <a:pt x="455" y="84"/>
                </a:lnTo>
                <a:lnTo>
                  <a:pt x="455" y="84"/>
                </a:lnTo>
                <a:lnTo>
                  <a:pt x="456" y="84"/>
                </a:lnTo>
                <a:lnTo>
                  <a:pt x="456" y="84"/>
                </a:lnTo>
                <a:lnTo>
                  <a:pt x="457" y="84"/>
                </a:lnTo>
                <a:lnTo>
                  <a:pt x="457" y="84"/>
                </a:lnTo>
                <a:lnTo>
                  <a:pt x="458" y="84"/>
                </a:lnTo>
                <a:lnTo>
                  <a:pt x="458" y="84"/>
                </a:lnTo>
                <a:lnTo>
                  <a:pt x="459" y="84"/>
                </a:lnTo>
                <a:lnTo>
                  <a:pt x="459" y="84"/>
                </a:lnTo>
                <a:lnTo>
                  <a:pt x="460" y="84"/>
                </a:lnTo>
                <a:lnTo>
                  <a:pt x="460" y="84"/>
                </a:lnTo>
                <a:lnTo>
                  <a:pt x="461" y="84"/>
                </a:lnTo>
                <a:lnTo>
                  <a:pt x="461" y="84"/>
                </a:lnTo>
                <a:lnTo>
                  <a:pt x="462" y="84"/>
                </a:lnTo>
                <a:lnTo>
                  <a:pt x="462" y="84"/>
                </a:lnTo>
                <a:lnTo>
                  <a:pt x="463" y="84"/>
                </a:lnTo>
                <a:lnTo>
                  <a:pt x="463" y="84"/>
                </a:lnTo>
                <a:lnTo>
                  <a:pt x="464" y="84"/>
                </a:lnTo>
                <a:lnTo>
                  <a:pt x="464" y="84"/>
                </a:lnTo>
                <a:lnTo>
                  <a:pt x="465" y="84"/>
                </a:lnTo>
                <a:lnTo>
                  <a:pt x="465" y="84"/>
                </a:lnTo>
                <a:lnTo>
                  <a:pt x="466" y="84"/>
                </a:lnTo>
                <a:lnTo>
                  <a:pt x="466" y="84"/>
                </a:lnTo>
                <a:lnTo>
                  <a:pt x="467" y="84"/>
                </a:lnTo>
                <a:lnTo>
                  <a:pt x="467" y="84"/>
                </a:lnTo>
                <a:lnTo>
                  <a:pt x="468" y="84"/>
                </a:lnTo>
                <a:lnTo>
                  <a:pt x="468" y="84"/>
                </a:lnTo>
                <a:lnTo>
                  <a:pt x="469" y="84"/>
                </a:lnTo>
                <a:lnTo>
                  <a:pt x="469" y="84"/>
                </a:lnTo>
                <a:lnTo>
                  <a:pt x="470" y="84"/>
                </a:lnTo>
                <a:lnTo>
                  <a:pt x="470" y="84"/>
                </a:lnTo>
                <a:lnTo>
                  <a:pt x="471" y="84"/>
                </a:lnTo>
                <a:lnTo>
                  <a:pt x="471" y="84"/>
                </a:lnTo>
                <a:lnTo>
                  <a:pt x="472" y="84"/>
                </a:lnTo>
                <a:lnTo>
                  <a:pt x="472" y="84"/>
                </a:lnTo>
                <a:lnTo>
                  <a:pt x="473" y="84"/>
                </a:lnTo>
                <a:lnTo>
                  <a:pt x="473" y="84"/>
                </a:lnTo>
                <a:lnTo>
                  <a:pt x="474" y="84"/>
                </a:lnTo>
                <a:lnTo>
                  <a:pt x="474" y="84"/>
                </a:lnTo>
                <a:lnTo>
                  <a:pt x="475" y="84"/>
                </a:lnTo>
                <a:lnTo>
                  <a:pt x="475" y="84"/>
                </a:lnTo>
                <a:lnTo>
                  <a:pt x="476" y="84"/>
                </a:lnTo>
                <a:lnTo>
                  <a:pt x="476" y="84"/>
                </a:lnTo>
                <a:lnTo>
                  <a:pt x="477" y="84"/>
                </a:lnTo>
                <a:lnTo>
                  <a:pt x="477" y="84"/>
                </a:lnTo>
                <a:lnTo>
                  <a:pt x="478" y="84"/>
                </a:lnTo>
                <a:lnTo>
                  <a:pt x="478" y="84"/>
                </a:lnTo>
                <a:lnTo>
                  <a:pt x="479" y="84"/>
                </a:lnTo>
                <a:lnTo>
                  <a:pt x="479" y="84"/>
                </a:lnTo>
                <a:lnTo>
                  <a:pt x="480" y="84"/>
                </a:lnTo>
                <a:lnTo>
                  <a:pt x="480" y="84"/>
                </a:lnTo>
                <a:lnTo>
                  <a:pt x="481" y="84"/>
                </a:lnTo>
                <a:lnTo>
                  <a:pt x="481" y="84"/>
                </a:lnTo>
                <a:lnTo>
                  <a:pt x="482" y="84"/>
                </a:lnTo>
                <a:lnTo>
                  <a:pt x="482" y="84"/>
                </a:lnTo>
                <a:lnTo>
                  <a:pt x="483" y="84"/>
                </a:lnTo>
                <a:lnTo>
                  <a:pt x="483" y="84"/>
                </a:lnTo>
                <a:lnTo>
                  <a:pt x="484" y="84"/>
                </a:lnTo>
                <a:lnTo>
                  <a:pt x="484" y="84"/>
                </a:lnTo>
                <a:lnTo>
                  <a:pt x="485" y="84"/>
                </a:lnTo>
                <a:lnTo>
                  <a:pt x="485" y="84"/>
                </a:lnTo>
                <a:lnTo>
                  <a:pt x="486" y="84"/>
                </a:lnTo>
                <a:lnTo>
                  <a:pt x="486" y="84"/>
                </a:lnTo>
                <a:lnTo>
                  <a:pt x="487" y="84"/>
                </a:lnTo>
                <a:lnTo>
                  <a:pt x="487" y="84"/>
                </a:lnTo>
                <a:lnTo>
                  <a:pt x="488" y="84"/>
                </a:lnTo>
                <a:lnTo>
                  <a:pt x="488" y="84"/>
                </a:lnTo>
                <a:lnTo>
                  <a:pt x="489" y="84"/>
                </a:lnTo>
                <a:lnTo>
                  <a:pt x="489" y="84"/>
                </a:lnTo>
                <a:lnTo>
                  <a:pt x="490" y="84"/>
                </a:lnTo>
                <a:lnTo>
                  <a:pt x="490" y="84"/>
                </a:lnTo>
                <a:lnTo>
                  <a:pt x="491" y="84"/>
                </a:lnTo>
                <a:lnTo>
                  <a:pt x="491" y="84"/>
                </a:lnTo>
                <a:lnTo>
                  <a:pt x="492" y="75"/>
                </a:lnTo>
                <a:lnTo>
                  <a:pt x="492" y="51"/>
                </a:lnTo>
                <a:lnTo>
                  <a:pt x="493" y="18"/>
                </a:lnTo>
                <a:lnTo>
                  <a:pt x="493" y="0"/>
                </a:lnTo>
                <a:lnTo>
                  <a:pt x="494" y="12"/>
                </a:lnTo>
                <a:lnTo>
                  <a:pt x="494" y="43"/>
                </a:lnTo>
                <a:lnTo>
                  <a:pt x="495" y="71"/>
                </a:lnTo>
                <a:lnTo>
                  <a:pt x="495" y="82"/>
                </a:lnTo>
                <a:lnTo>
                  <a:pt x="496" y="84"/>
                </a:lnTo>
                <a:lnTo>
                  <a:pt x="496" y="84"/>
                </a:lnTo>
                <a:lnTo>
                  <a:pt x="497" y="84"/>
                </a:lnTo>
                <a:lnTo>
                  <a:pt x="497" y="84"/>
                </a:lnTo>
                <a:lnTo>
                  <a:pt x="498" y="84"/>
                </a:lnTo>
                <a:lnTo>
                  <a:pt x="498" y="84"/>
                </a:lnTo>
                <a:lnTo>
                  <a:pt x="499" y="84"/>
                </a:lnTo>
                <a:lnTo>
                  <a:pt x="499" y="84"/>
                </a:lnTo>
                <a:lnTo>
                  <a:pt x="500" y="84"/>
                </a:lnTo>
                <a:lnTo>
                  <a:pt x="500" y="84"/>
                </a:lnTo>
                <a:lnTo>
                  <a:pt x="501" y="84"/>
                </a:lnTo>
                <a:lnTo>
                  <a:pt x="501" y="84"/>
                </a:lnTo>
                <a:lnTo>
                  <a:pt x="502" y="84"/>
                </a:lnTo>
                <a:lnTo>
                  <a:pt x="502" y="84"/>
                </a:lnTo>
                <a:lnTo>
                  <a:pt x="503" y="84"/>
                </a:lnTo>
                <a:lnTo>
                  <a:pt x="503" y="84"/>
                </a:lnTo>
                <a:lnTo>
                  <a:pt x="504" y="84"/>
                </a:lnTo>
                <a:lnTo>
                  <a:pt x="504" y="84"/>
                </a:lnTo>
                <a:lnTo>
                  <a:pt x="505" y="84"/>
                </a:lnTo>
                <a:lnTo>
                  <a:pt x="505" y="84"/>
                </a:lnTo>
                <a:lnTo>
                  <a:pt x="506" y="84"/>
                </a:lnTo>
                <a:lnTo>
                  <a:pt x="506" y="84"/>
                </a:lnTo>
                <a:lnTo>
                  <a:pt x="507" y="84"/>
                </a:lnTo>
                <a:lnTo>
                  <a:pt x="507" y="84"/>
                </a:lnTo>
                <a:lnTo>
                  <a:pt x="508" y="84"/>
                </a:lnTo>
                <a:lnTo>
                  <a:pt x="508" y="84"/>
                </a:lnTo>
                <a:lnTo>
                  <a:pt x="509" y="84"/>
                </a:lnTo>
                <a:lnTo>
                  <a:pt x="509" y="84"/>
                </a:lnTo>
                <a:lnTo>
                  <a:pt x="510" y="84"/>
                </a:lnTo>
                <a:lnTo>
                  <a:pt x="510" y="84"/>
                </a:lnTo>
                <a:lnTo>
                  <a:pt x="511" y="84"/>
                </a:lnTo>
                <a:lnTo>
                  <a:pt x="511" y="84"/>
                </a:lnTo>
                <a:lnTo>
                  <a:pt x="512" y="84"/>
                </a:lnTo>
                <a:lnTo>
                  <a:pt x="512" y="84"/>
                </a:lnTo>
                <a:lnTo>
                  <a:pt x="513" y="84"/>
                </a:lnTo>
                <a:lnTo>
                  <a:pt x="513" y="84"/>
                </a:lnTo>
                <a:lnTo>
                  <a:pt x="514" y="84"/>
                </a:lnTo>
                <a:lnTo>
                  <a:pt x="514" y="84"/>
                </a:lnTo>
                <a:lnTo>
                  <a:pt x="515" y="84"/>
                </a:lnTo>
                <a:lnTo>
                  <a:pt x="515" y="84"/>
                </a:lnTo>
                <a:lnTo>
                  <a:pt x="516" y="84"/>
                </a:lnTo>
                <a:lnTo>
                  <a:pt x="516" y="84"/>
                </a:lnTo>
                <a:lnTo>
                  <a:pt x="517" y="84"/>
                </a:lnTo>
                <a:lnTo>
                  <a:pt x="517" y="84"/>
                </a:lnTo>
                <a:lnTo>
                  <a:pt x="518" y="84"/>
                </a:lnTo>
                <a:lnTo>
                  <a:pt x="518" y="84"/>
                </a:lnTo>
                <a:lnTo>
                  <a:pt x="519" y="84"/>
                </a:lnTo>
                <a:lnTo>
                  <a:pt x="519" y="84"/>
                </a:lnTo>
                <a:lnTo>
                  <a:pt x="520" y="84"/>
                </a:lnTo>
                <a:lnTo>
                  <a:pt x="520" y="84"/>
                </a:lnTo>
                <a:lnTo>
                  <a:pt x="521" y="84"/>
                </a:lnTo>
                <a:lnTo>
                  <a:pt x="521" y="84"/>
                </a:lnTo>
                <a:lnTo>
                  <a:pt x="522" y="84"/>
                </a:lnTo>
                <a:lnTo>
                  <a:pt x="522" y="84"/>
                </a:lnTo>
                <a:lnTo>
                  <a:pt x="523" y="84"/>
                </a:lnTo>
                <a:lnTo>
                  <a:pt x="523" y="84"/>
                </a:lnTo>
                <a:lnTo>
                  <a:pt x="524" y="84"/>
                </a:lnTo>
                <a:lnTo>
                  <a:pt x="524" y="84"/>
                </a:lnTo>
                <a:lnTo>
                  <a:pt x="525" y="84"/>
                </a:lnTo>
                <a:lnTo>
                  <a:pt x="525" y="84"/>
                </a:lnTo>
                <a:lnTo>
                  <a:pt x="526" y="84"/>
                </a:lnTo>
                <a:lnTo>
                  <a:pt x="526" y="84"/>
                </a:lnTo>
                <a:lnTo>
                  <a:pt x="527" y="84"/>
                </a:lnTo>
                <a:lnTo>
                  <a:pt x="527" y="84"/>
                </a:lnTo>
                <a:lnTo>
                  <a:pt x="528" y="84"/>
                </a:lnTo>
                <a:lnTo>
                  <a:pt x="528" y="84"/>
                </a:lnTo>
                <a:lnTo>
                  <a:pt x="529" y="84"/>
                </a:lnTo>
                <a:lnTo>
                  <a:pt x="529" y="84"/>
                </a:lnTo>
                <a:lnTo>
                  <a:pt x="530" y="84"/>
                </a:lnTo>
                <a:lnTo>
                  <a:pt x="530" y="84"/>
                </a:lnTo>
                <a:lnTo>
                  <a:pt x="531" y="84"/>
                </a:lnTo>
                <a:lnTo>
                  <a:pt x="531" y="84"/>
                </a:lnTo>
                <a:lnTo>
                  <a:pt x="532" y="84"/>
                </a:lnTo>
                <a:lnTo>
                  <a:pt x="532" y="84"/>
                </a:lnTo>
                <a:lnTo>
                  <a:pt x="533" y="84"/>
                </a:lnTo>
                <a:lnTo>
                  <a:pt x="533" y="84"/>
                </a:lnTo>
                <a:lnTo>
                  <a:pt x="534" y="84"/>
                </a:lnTo>
                <a:lnTo>
                  <a:pt x="534" y="84"/>
                </a:lnTo>
                <a:lnTo>
                  <a:pt x="535" y="84"/>
                </a:lnTo>
                <a:lnTo>
                  <a:pt x="535" y="84"/>
                </a:lnTo>
                <a:lnTo>
                  <a:pt x="536" y="84"/>
                </a:lnTo>
                <a:lnTo>
                  <a:pt x="536" y="84"/>
                </a:lnTo>
                <a:lnTo>
                  <a:pt x="537" y="84"/>
                </a:lnTo>
                <a:lnTo>
                  <a:pt x="537" y="84"/>
                </a:lnTo>
                <a:lnTo>
                  <a:pt x="538" y="84"/>
                </a:lnTo>
                <a:lnTo>
                  <a:pt x="538" y="84"/>
                </a:lnTo>
                <a:lnTo>
                  <a:pt x="539" y="84"/>
                </a:lnTo>
                <a:lnTo>
                  <a:pt x="539" y="84"/>
                </a:lnTo>
                <a:lnTo>
                  <a:pt x="540" y="84"/>
                </a:lnTo>
                <a:lnTo>
                  <a:pt x="540" y="84"/>
                </a:lnTo>
                <a:lnTo>
                  <a:pt x="541" y="84"/>
                </a:lnTo>
                <a:lnTo>
                  <a:pt x="541" y="84"/>
                </a:lnTo>
                <a:lnTo>
                  <a:pt x="542" y="84"/>
                </a:lnTo>
                <a:lnTo>
                  <a:pt x="542" y="84"/>
                </a:lnTo>
                <a:lnTo>
                  <a:pt x="543" y="84"/>
                </a:lnTo>
                <a:lnTo>
                  <a:pt x="543" y="84"/>
                </a:lnTo>
                <a:lnTo>
                  <a:pt x="544" y="84"/>
                </a:lnTo>
                <a:lnTo>
                  <a:pt x="544" y="84"/>
                </a:lnTo>
                <a:lnTo>
                  <a:pt x="545" y="84"/>
                </a:lnTo>
                <a:lnTo>
                  <a:pt x="545" y="84"/>
                </a:lnTo>
                <a:lnTo>
                  <a:pt x="546" y="84"/>
                </a:lnTo>
                <a:lnTo>
                  <a:pt x="546" y="84"/>
                </a:lnTo>
                <a:lnTo>
                  <a:pt x="547" y="84"/>
                </a:lnTo>
                <a:lnTo>
                  <a:pt x="547" y="84"/>
                </a:lnTo>
                <a:lnTo>
                  <a:pt x="548" y="84"/>
                </a:lnTo>
                <a:lnTo>
                  <a:pt x="548" y="84"/>
                </a:lnTo>
                <a:lnTo>
                  <a:pt x="549" y="84"/>
                </a:lnTo>
                <a:lnTo>
                  <a:pt x="549" y="84"/>
                </a:lnTo>
                <a:lnTo>
                  <a:pt x="550" y="84"/>
                </a:lnTo>
                <a:lnTo>
                  <a:pt x="550" y="84"/>
                </a:lnTo>
                <a:lnTo>
                  <a:pt x="551" y="84"/>
                </a:lnTo>
                <a:lnTo>
                  <a:pt x="551" y="84"/>
                </a:lnTo>
                <a:lnTo>
                  <a:pt x="552" y="84"/>
                </a:lnTo>
                <a:lnTo>
                  <a:pt x="552" y="84"/>
                </a:lnTo>
                <a:lnTo>
                  <a:pt x="553" y="84"/>
                </a:lnTo>
                <a:lnTo>
                  <a:pt x="553" y="84"/>
                </a:lnTo>
                <a:lnTo>
                  <a:pt x="554" y="84"/>
                </a:lnTo>
                <a:lnTo>
                  <a:pt x="554" y="84"/>
                </a:lnTo>
                <a:lnTo>
                  <a:pt x="555" y="84"/>
                </a:lnTo>
                <a:lnTo>
                  <a:pt x="555" y="84"/>
                </a:lnTo>
                <a:lnTo>
                  <a:pt x="556" y="84"/>
                </a:lnTo>
                <a:lnTo>
                  <a:pt x="556" y="84"/>
                </a:lnTo>
                <a:lnTo>
                  <a:pt x="557" y="84"/>
                </a:lnTo>
                <a:lnTo>
                  <a:pt x="557" y="84"/>
                </a:lnTo>
                <a:lnTo>
                  <a:pt x="558" y="84"/>
                </a:lnTo>
                <a:lnTo>
                  <a:pt x="558" y="84"/>
                </a:lnTo>
                <a:lnTo>
                  <a:pt x="559" y="84"/>
                </a:lnTo>
                <a:lnTo>
                  <a:pt x="559" y="84"/>
                </a:lnTo>
                <a:lnTo>
                  <a:pt x="560" y="84"/>
                </a:lnTo>
                <a:lnTo>
                  <a:pt x="560" y="84"/>
                </a:lnTo>
                <a:lnTo>
                  <a:pt x="561" y="84"/>
                </a:lnTo>
                <a:lnTo>
                  <a:pt x="561" y="84"/>
                </a:lnTo>
                <a:lnTo>
                  <a:pt x="562" y="84"/>
                </a:lnTo>
                <a:lnTo>
                  <a:pt x="562" y="84"/>
                </a:lnTo>
                <a:lnTo>
                  <a:pt x="563" y="84"/>
                </a:lnTo>
                <a:lnTo>
                  <a:pt x="563" y="84"/>
                </a:lnTo>
                <a:lnTo>
                  <a:pt x="564" y="84"/>
                </a:lnTo>
                <a:lnTo>
                  <a:pt x="564" y="84"/>
                </a:lnTo>
                <a:lnTo>
                  <a:pt x="565" y="84"/>
                </a:lnTo>
                <a:lnTo>
                  <a:pt x="565" y="84"/>
                </a:lnTo>
                <a:lnTo>
                  <a:pt x="566" y="84"/>
                </a:lnTo>
                <a:lnTo>
                  <a:pt x="566" y="84"/>
                </a:lnTo>
                <a:lnTo>
                  <a:pt x="567" y="84"/>
                </a:lnTo>
                <a:lnTo>
                  <a:pt x="567" y="84"/>
                </a:lnTo>
                <a:lnTo>
                  <a:pt x="568" y="84"/>
                </a:lnTo>
                <a:lnTo>
                  <a:pt x="568" y="84"/>
                </a:lnTo>
                <a:lnTo>
                  <a:pt x="569" y="84"/>
                </a:lnTo>
                <a:lnTo>
                  <a:pt x="569" y="84"/>
                </a:lnTo>
                <a:lnTo>
                  <a:pt x="570" y="84"/>
                </a:lnTo>
                <a:lnTo>
                  <a:pt x="570" y="84"/>
                </a:lnTo>
                <a:lnTo>
                  <a:pt x="571" y="84"/>
                </a:lnTo>
                <a:lnTo>
                  <a:pt x="571" y="84"/>
                </a:lnTo>
                <a:lnTo>
                  <a:pt x="572" y="84"/>
                </a:lnTo>
                <a:lnTo>
                  <a:pt x="572" y="84"/>
                </a:lnTo>
                <a:lnTo>
                  <a:pt x="573" y="84"/>
                </a:lnTo>
                <a:lnTo>
                  <a:pt x="573" y="84"/>
                </a:lnTo>
                <a:lnTo>
                  <a:pt x="574" y="84"/>
                </a:lnTo>
                <a:lnTo>
                  <a:pt x="574" y="84"/>
                </a:lnTo>
                <a:lnTo>
                  <a:pt x="575" y="84"/>
                </a:lnTo>
                <a:lnTo>
                  <a:pt x="575" y="84"/>
                </a:lnTo>
                <a:lnTo>
                  <a:pt x="576" y="84"/>
                </a:lnTo>
                <a:lnTo>
                  <a:pt x="576" y="84"/>
                </a:lnTo>
                <a:lnTo>
                  <a:pt x="577" y="84"/>
                </a:lnTo>
                <a:lnTo>
                  <a:pt x="577" y="84"/>
                </a:lnTo>
                <a:lnTo>
                  <a:pt x="578" y="84"/>
                </a:lnTo>
                <a:lnTo>
                  <a:pt x="578" y="84"/>
                </a:lnTo>
                <a:lnTo>
                  <a:pt x="579" y="84"/>
                </a:lnTo>
                <a:lnTo>
                  <a:pt x="579" y="84"/>
                </a:lnTo>
                <a:lnTo>
                  <a:pt x="580" y="84"/>
                </a:lnTo>
                <a:lnTo>
                  <a:pt x="580" y="84"/>
                </a:lnTo>
                <a:lnTo>
                  <a:pt x="581" y="84"/>
                </a:lnTo>
                <a:lnTo>
                  <a:pt x="581" y="84"/>
                </a:lnTo>
                <a:lnTo>
                  <a:pt x="582" y="84"/>
                </a:lnTo>
                <a:lnTo>
                  <a:pt x="582" y="84"/>
                </a:lnTo>
                <a:lnTo>
                  <a:pt x="583" y="84"/>
                </a:lnTo>
                <a:lnTo>
                  <a:pt x="583" y="84"/>
                </a:lnTo>
                <a:lnTo>
                  <a:pt x="584" y="84"/>
                </a:lnTo>
                <a:lnTo>
                  <a:pt x="584" y="84"/>
                </a:lnTo>
                <a:lnTo>
                  <a:pt x="585" y="84"/>
                </a:lnTo>
                <a:lnTo>
                  <a:pt x="585" y="84"/>
                </a:lnTo>
                <a:lnTo>
                  <a:pt x="586" y="84"/>
                </a:lnTo>
                <a:lnTo>
                  <a:pt x="586" y="84"/>
                </a:lnTo>
                <a:lnTo>
                  <a:pt x="587" y="84"/>
                </a:lnTo>
                <a:lnTo>
                  <a:pt x="587" y="84"/>
                </a:lnTo>
                <a:lnTo>
                  <a:pt x="588" y="84"/>
                </a:lnTo>
                <a:lnTo>
                  <a:pt x="588" y="84"/>
                </a:lnTo>
                <a:lnTo>
                  <a:pt x="589" y="84"/>
                </a:lnTo>
                <a:lnTo>
                  <a:pt x="589" y="84"/>
                </a:lnTo>
                <a:lnTo>
                  <a:pt x="590" y="84"/>
                </a:lnTo>
                <a:lnTo>
                  <a:pt x="590" y="84"/>
                </a:lnTo>
                <a:lnTo>
                  <a:pt x="591" y="84"/>
                </a:lnTo>
                <a:lnTo>
                  <a:pt x="591" y="84"/>
                </a:lnTo>
                <a:lnTo>
                  <a:pt x="592" y="84"/>
                </a:lnTo>
                <a:lnTo>
                  <a:pt x="592" y="84"/>
                </a:lnTo>
                <a:lnTo>
                  <a:pt x="593" y="84"/>
                </a:lnTo>
                <a:lnTo>
                  <a:pt x="593" y="84"/>
                </a:lnTo>
                <a:lnTo>
                  <a:pt x="594" y="84"/>
                </a:lnTo>
                <a:lnTo>
                  <a:pt x="594" y="84"/>
                </a:lnTo>
                <a:lnTo>
                  <a:pt x="595" y="84"/>
                </a:lnTo>
                <a:lnTo>
                  <a:pt x="595" y="84"/>
                </a:lnTo>
                <a:lnTo>
                  <a:pt x="596" y="84"/>
                </a:lnTo>
                <a:lnTo>
                  <a:pt x="596" y="84"/>
                </a:lnTo>
                <a:lnTo>
                  <a:pt x="597" y="84"/>
                </a:lnTo>
                <a:lnTo>
                  <a:pt x="597" y="84"/>
                </a:lnTo>
                <a:lnTo>
                  <a:pt x="598" y="84"/>
                </a:lnTo>
                <a:lnTo>
                  <a:pt x="598" y="84"/>
                </a:lnTo>
                <a:lnTo>
                  <a:pt x="599" y="84"/>
                </a:lnTo>
                <a:lnTo>
                  <a:pt x="599" y="84"/>
                </a:lnTo>
                <a:lnTo>
                  <a:pt x="600" y="84"/>
                </a:lnTo>
                <a:lnTo>
                  <a:pt x="600" y="84"/>
                </a:lnTo>
                <a:lnTo>
                  <a:pt x="601" y="84"/>
                </a:lnTo>
                <a:lnTo>
                  <a:pt x="601" y="84"/>
                </a:lnTo>
                <a:lnTo>
                  <a:pt x="602" y="84"/>
                </a:lnTo>
                <a:lnTo>
                  <a:pt x="602" y="84"/>
                </a:lnTo>
                <a:lnTo>
                  <a:pt x="603" y="84"/>
                </a:lnTo>
                <a:lnTo>
                  <a:pt x="603" y="84"/>
                </a:lnTo>
                <a:lnTo>
                  <a:pt x="604" y="84"/>
                </a:lnTo>
                <a:lnTo>
                  <a:pt x="604" y="84"/>
                </a:lnTo>
                <a:lnTo>
                  <a:pt x="605" y="84"/>
                </a:lnTo>
                <a:lnTo>
                  <a:pt x="605" y="84"/>
                </a:lnTo>
                <a:lnTo>
                  <a:pt x="606" y="84"/>
                </a:lnTo>
                <a:lnTo>
                  <a:pt x="606" y="84"/>
                </a:lnTo>
                <a:lnTo>
                  <a:pt x="607" y="84"/>
                </a:lnTo>
                <a:lnTo>
                  <a:pt x="607" y="84"/>
                </a:lnTo>
                <a:lnTo>
                  <a:pt x="608" y="84"/>
                </a:lnTo>
                <a:lnTo>
                  <a:pt x="608" y="84"/>
                </a:lnTo>
                <a:lnTo>
                  <a:pt x="609" y="84"/>
                </a:lnTo>
                <a:lnTo>
                  <a:pt x="609" y="84"/>
                </a:lnTo>
                <a:lnTo>
                  <a:pt x="610" y="84"/>
                </a:lnTo>
                <a:lnTo>
                  <a:pt x="610" y="84"/>
                </a:lnTo>
                <a:lnTo>
                  <a:pt x="611" y="84"/>
                </a:lnTo>
                <a:lnTo>
                  <a:pt x="611" y="84"/>
                </a:lnTo>
                <a:lnTo>
                  <a:pt x="612" y="84"/>
                </a:lnTo>
                <a:lnTo>
                  <a:pt x="612" y="84"/>
                </a:lnTo>
                <a:lnTo>
                  <a:pt x="613" y="84"/>
                </a:lnTo>
                <a:lnTo>
                  <a:pt x="613" y="84"/>
                </a:lnTo>
                <a:lnTo>
                  <a:pt x="614" y="84"/>
                </a:lnTo>
                <a:lnTo>
                  <a:pt x="614" y="84"/>
                </a:lnTo>
                <a:lnTo>
                  <a:pt x="615" y="84"/>
                </a:lnTo>
                <a:lnTo>
                  <a:pt x="615" y="84"/>
                </a:lnTo>
                <a:lnTo>
                  <a:pt x="616" y="84"/>
                </a:lnTo>
                <a:lnTo>
                  <a:pt x="616" y="84"/>
                </a:lnTo>
                <a:lnTo>
                  <a:pt x="617" y="84"/>
                </a:lnTo>
                <a:lnTo>
                  <a:pt x="617" y="84"/>
                </a:lnTo>
                <a:lnTo>
                  <a:pt x="618" y="84"/>
                </a:lnTo>
                <a:lnTo>
                  <a:pt x="618" y="84"/>
                </a:lnTo>
                <a:lnTo>
                  <a:pt x="619" y="84"/>
                </a:lnTo>
                <a:lnTo>
                  <a:pt x="619" y="84"/>
                </a:lnTo>
                <a:lnTo>
                  <a:pt x="620" y="84"/>
                </a:lnTo>
                <a:lnTo>
                  <a:pt x="620" y="84"/>
                </a:lnTo>
                <a:lnTo>
                  <a:pt x="621" y="84"/>
                </a:lnTo>
                <a:lnTo>
                  <a:pt x="621" y="84"/>
                </a:lnTo>
                <a:lnTo>
                  <a:pt x="622" y="84"/>
                </a:lnTo>
                <a:lnTo>
                  <a:pt x="622" y="84"/>
                </a:lnTo>
                <a:lnTo>
                  <a:pt x="623" y="84"/>
                </a:lnTo>
                <a:lnTo>
                  <a:pt x="623" y="84"/>
                </a:lnTo>
                <a:lnTo>
                  <a:pt x="624" y="84"/>
                </a:lnTo>
                <a:lnTo>
                  <a:pt x="624" y="84"/>
                </a:lnTo>
                <a:lnTo>
                  <a:pt x="625" y="84"/>
                </a:lnTo>
                <a:lnTo>
                  <a:pt x="625" y="84"/>
                </a:lnTo>
                <a:lnTo>
                  <a:pt x="626" y="84"/>
                </a:lnTo>
                <a:lnTo>
                  <a:pt x="626" y="84"/>
                </a:lnTo>
                <a:lnTo>
                  <a:pt x="627" y="84"/>
                </a:lnTo>
                <a:lnTo>
                  <a:pt x="627" y="84"/>
                </a:lnTo>
                <a:lnTo>
                  <a:pt x="628" y="84"/>
                </a:lnTo>
                <a:lnTo>
                  <a:pt x="628" y="84"/>
                </a:lnTo>
                <a:lnTo>
                  <a:pt x="629" y="84"/>
                </a:lnTo>
                <a:lnTo>
                  <a:pt x="629" y="84"/>
                </a:lnTo>
                <a:lnTo>
                  <a:pt x="630" y="84"/>
                </a:lnTo>
                <a:lnTo>
                  <a:pt x="630" y="76"/>
                </a:lnTo>
                <a:lnTo>
                  <a:pt x="631" y="54"/>
                </a:lnTo>
                <a:lnTo>
                  <a:pt x="631" y="29"/>
                </a:lnTo>
                <a:lnTo>
                  <a:pt x="632" y="18"/>
                </a:lnTo>
                <a:lnTo>
                  <a:pt x="632" y="30"/>
                </a:lnTo>
                <a:lnTo>
                  <a:pt x="633" y="55"/>
                </a:lnTo>
                <a:lnTo>
                  <a:pt x="633" y="75"/>
                </a:lnTo>
                <a:lnTo>
                  <a:pt x="634" y="83"/>
                </a:lnTo>
                <a:lnTo>
                  <a:pt x="634" y="84"/>
                </a:lnTo>
                <a:lnTo>
                  <a:pt x="635" y="84"/>
                </a:lnTo>
                <a:lnTo>
                  <a:pt x="635" y="84"/>
                </a:lnTo>
                <a:lnTo>
                  <a:pt x="636" y="84"/>
                </a:lnTo>
                <a:lnTo>
                  <a:pt x="636" y="84"/>
                </a:lnTo>
                <a:lnTo>
                  <a:pt x="637" y="84"/>
                </a:lnTo>
                <a:lnTo>
                  <a:pt x="637" y="84"/>
                </a:lnTo>
                <a:lnTo>
                  <a:pt x="638" y="84"/>
                </a:lnTo>
                <a:lnTo>
                  <a:pt x="638" y="84"/>
                </a:lnTo>
                <a:lnTo>
                  <a:pt x="639" y="84"/>
                </a:lnTo>
                <a:lnTo>
                  <a:pt x="639" y="84"/>
                </a:lnTo>
                <a:lnTo>
                  <a:pt x="640" y="84"/>
                </a:lnTo>
                <a:lnTo>
                  <a:pt x="640" y="84"/>
                </a:lnTo>
                <a:lnTo>
                  <a:pt x="641" y="84"/>
                </a:lnTo>
                <a:lnTo>
                  <a:pt x="641" y="84"/>
                </a:lnTo>
                <a:lnTo>
                  <a:pt x="642" y="84"/>
                </a:lnTo>
                <a:lnTo>
                  <a:pt x="642" y="84"/>
                </a:lnTo>
                <a:lnTo>
                  <a:pt x="643" y="84"/>
                </a:lnTo>
                <a:lnTo>
                  <a:pt x="643" y="84"/>
                </a:lnTo>
                <a:lnTo>
                  <a:pt x="644" y="84"/>
                </a:lnTo>
                <a:lnTo>
                  <a:pt x="644" y="84"/>
                </a:lnTo>
                <a:lnTo>
                  <a:pt x="645" y="84"/>
                </a:lnTo>
                <a:lnTo>
                  <a:pt x="645" y="84"/>
                </a:lnTo>
                <a:lnTo>
                  <a:pt x="646" y="84"/>
                </a:lnTo>
                <a:lnTo>
                  <a:pt x="646" y="84"/>
                </a:lnTo>
                <a:lnTo>
                  <a:pt x="647" y="84"/>
                </a:lnTo>
                <a:lnTo>
                  <a:pt x="647" y="84"/>
                </a:lnTo>
                <a:lnTo>
                  <a:pt x="648" y="84"/>
                </a:lnTo>
                <a:lnTo>
                  <a:pt x="648" y="84"/>
                </a:lnTo>
                <a:lnTo>
                  <a:pt x="649" y="84"/>
                </a:lnTo>
                <a:lnTo>
                  <a:pt x="649" y="84"/>
                </a:lnTo>
                <a:lnTo>
                  <a:pt x="650" y="84"/>
                </a:lnTo>
                <a:lnTo>
                  <a:pt x="650" y="84"/>
                </a:lnTo>
                <a:lnTo>
                  <a:pt x="651" y="84"/>
                </a:lnTo>
                <a:lnTo>
                  <a:pt x="651" y="84"/>
                </a:lnTo>
                <a:lnTo>
                  <a:pt x="652" y="84"/>
                </a:lnTo>
                <a:lnTo>
                  <a:pt x="652" y="84"/>
                </a:lnTo>
                <a:lnTo>
                  <a:pt x="653" y="84"/>
                </a:lnTo>
                <a:lnTo>
                  <a:pt x="653" y="84"/>
                </a:lnTo>
                <a:lnTo>
                  <a:pt x="654" y="84"/>
                </a:lnTo>
                <a:lnTo>
                  <a:pt x="654" y="84"/>
                </a:lnTo>
                <a:lnTo>
                  <a:pt x="655" y="84"/>
                </a:lnTo>
                <a:lnTo>
                  <a:pt x="655" y="84"/>
                </a:lnTo>
                <a:lnTo>
                  <a:pt x="656" y="84"/>
                </a:lnTo>
                <a:lnTo>
                  <a:pt x="656" y="84"/>
                </a:lnTo>
                <a:lnTo>
                  <a:pt x="657" y="84"/>
                </a:lnTo>
                <a:lnTo>
                  <a:pt x="657" y="84"/>
                </a:lnTo>
                <a:lnTo>
                  <a:pt x="658" y="84"/>
                </a:lnTo>
                <a:lnTo>
                  <a:pt x="658" y="84"/>
                </a:lnTo>
                <a:lnTo>
                  <a:pt x="659" y="84"/>
                </a:lnTo>
                <a:lnTo>
                  <a:pt x="659" y="84"/>
                </a:lnTo>
                <a:lnTo>
                  <a:pt x="660" y="84"/>
                </a:lnTo>
                <a:lnTo>
                  <a:pt x="660" y="84"/>
                </a:lnTo>
                <a:lnTo>
                  <a:pt x="661" y="84"/>
                </a:lnTo>
                <a:lnTo>
                  <a:pt x="661" y="84"/>
                </a:lnTo>
                <a:lnTo>
                  <a:pt x="662" y="84"/>
                </a:lnTo>
                <a:lnTo>
                  <a:pt x="662" y="84"/>
                </a:lnTo>
                <a:lnTo>
                  <a:pt x="663" y="84"/>
                </a:lnTo>
                <a:lnTo>
                  <a:pt x="663" y="84"/>
                </a:lnTo>
                <a:lnTo>
                  <a:pt x="664" y="84"/>
                </a:lnTo>
                <a:lnTo>
                  <a:pt x="664" y="84"/>
                </a:lnTo>
                <a:lnTo>
                  <a:pt x="665" y="84"/>
                </a:lnTo>
                <a:lnTo>
                  <a:pt x="665" y="84"/>
                </a:lnTo>
                <a:lnTo>
                  <a:pt x="666" y="84"/>
                </a:lnTo>
                <a:lnTo>
                  <a:pt x="666" y="84"/>
                </a:lnTo>
                <a:lnTo>
                  <a:pt x="667" y="84"/>
                </a:lnTo>
                <a:lnTo>
                  <a:pt x="667" y="84"/>
                </a:lnTo>
                <a:lnTo>
                  <a:pt x="668" y="84"/>
                </a:lnTo>
                <a:lnTo>
                  <a:pt x="668" y="84"/>
                </a:lnTo>
                <a:lnTo>
                  <a:pt x="669" y="84"/>
                </a:lnTo>
                <a:lnTo>
                  <a:pt x="669" y="84"/>
                </a:lnTo>
                <a:lnTo>
                  <a:pt x="670" y="84"/>
                </a:lnTo>
                <a:lnTo>
                  <a:pt x="670" y="84"/>
                </a:lnTo>
                <a:lnTo>
                  <a:pt x="671" y="84"/>
                </a:lnTo>
                <a:lnTo>
                  <a:pt x="671" y="84"/>
                </a:lnTo>
                <a:lnTo>
                  <a:pt x="672" y="84"/>
                </a:lnTo>
                <a:lnTo>
                  <a:pt x="672" y="84"/>
                </a:lnTo>
                <a:lnTo>
                  <a:pt x="673" y="84"/>
                </a:lnTo>
                <a:lnTo>
                  <a:pt x="673" y="84"/>
                </a:lnTo>
                <a:lnTo>
                  <a:pt x="674" y="84"/>
                </a:lnTo>
                <a:lnTo>
                  <a:pt x="674" y="84"/>
                </a:lnTo>
                <a:lnTo>
                  <a:pt x="675" y="84"/>
                </a:lnTo>
                <a:lnTo>
                  <a:pt x="675" y="84"/>
                </a:lnTo>
                <a:lnTo>
                  <a:pt x="676" y="84"/>
                </a:lnTo>
                <a:lnTo>
                  <a:pt x="676" y="84"/>
                </a:lnTo>
                <a:lnTo>
                  <a:pt x="677" y="84"/>
                </a:lnTo>
                <a:lnTo>
                  <a:pt x="677" y="84"/>
                </a:lnTo>
                <a:lnTo>
                  <a:pt x="678" y="84"/>
                </a:lnTo>
                <a:lnTo>
                  <a:pt x="678" y="84"/>
                </a:lnTo>
                <a:lnTo>
                  <a:pt x="679" y="84"/>
                </a:lnTo>
                <a:lnTo>
                  <a:pt x="679" y="84"/>
                </a:lnTo>
                <a:lnTo>
                  <a:pt x="680" y="84"/>
                </a:lnTo>
                <a:lnTo>
                  <a:pt x="680" y="84"/>
                </a:lnTo>
                <a:lnTo>
                  <a:pt x="681" y="84"/>
                </a:lnTo>
                <a:lnTo>
                  <a:pt x="681" y="84"/>
                </a:lnTo>
                <a:lnTo>
                  <a:pt x="682" y="84"/>
                </a:lnTo>
                <a:lnTo>
                  <a:pt x="682" y="84"/>
                </a:lnTo>
                <a:lnTo>
                  <a:pt x="683" y="84"/>
                </a:lnTo>
                <a:lnTo>
                  <a:pt x="683" y="84"/>
                </a:lnTo>
                <a:lnTo>
                  <a:pt x="684" y="84"/>
                </a:lnTo>
                <a:lnTo>
                  <a:pt x="684" y="84"/>
                </a:lnTo>
                <a:lnTo>
                  <a:pt x="685" y="84"/>
                </a:lnTo>
                <a:lnTo>
                  <a:pt x="685" y="84"/>
                </a:lnTo>
                <a:lnTo>
                  <a:pt x="686" y="84"/>
                </a:lnTo>
                <a:lnTo>
                  <a:pt x="686" y="84"/>
                </a:lnTo>
                <a:lnTo>
                  <a:pt x="687" y="84"/>
                </a:lnTo>
                <a:lnTo>
                  <a:pt x="687" y="84"/>
                </a:lnTo>
                <a:lnTo>
                  <a:pt x="688" y="84"/>
                </a:lnTo>
                <a:lnTo>
                  <a:pt x="688" y="84"/>
                </a:lnTo>
                <a:lnTo>
                  <a:pt x="689" y="84"/>
                </a:lnTo>
                <a:lnTo>
                  <a:pt x="689" y="84"/>
                </a:lnTo>
                <a:lnTo>
                  <a:pt x="690" y="84"/>
                </a:lnTo>
                <a:lnTo>
                  <a:pt x="690" y="84"/>
                </a:lnTo>
                <a:lnTo>
                  <a:pt x="691" y="84"/>
                </a:lnTo>
                <a:lnTo>
                  <a:pt x="691" y="84"/>
                </a:lnTo>
                <a:lnTo>
                  <a:pt x="692" y="84"/>
                </a:lnTo>
                <a:lnTo>
                  <a:pt x="692" y="84"/>
                </a:lnTo>
                <a:lnTo>
                  <a:pt x="693" y="84"/>
                </a:lnTo>
                <a:lnTo>
                  <a:pt x="693" y="84"/>
                </a:lnTo>
                <a:lnTo>
                  <a:pt x="694" y="84"/>
                </a:lnTo>
                <a:lnTo>
                  <a:pt x="694" y="84"/>
                </a:lnTo>
                <a:lnTo>
                  <a:pt x="695" y="84"/>
                </a:lnTo>
                <a:lnTo>
                  <a:pt x="695" y="84"/>
                </a:lnTo>
                <a:lnTo>
                  <a:pt x="696" y="84"/>
                </a:lnTo>
                <a:lnTo>
                  <a:pt x="696" y="84"/>
                </a:lnTo>
                <a:lnTo>
                  <a:pt x="697" y="84"/>
                </a:lnTo>
                <a:lnTo>
                  <a:pt x="697" y="84"/>
                </a:lnTo>
                <a:lnTo>
                  <a:pt x="698" y="84"/>
                </a:lnTo>
                <a:lnTo>
                  <a:pt x="698" y="84"/>
                </a:lnTo>
                <a:lnTo>
                  <a:pt x="699" y="84"/>
                </a:lnTo>
                <a:lnTo>
                  <a:pt x="699" y="84"/>
                </a:lnTo>
                <a:lnTo>
                  <a:pt x="700" y="84"/>
                </a:lnTo>
                <a:lnTo>
                  <a:pt x="700" y="84"/>
                </a:lnTo>
                <a:lnTo>
                  <a:pt x="701" y="84"/>
                </a:lnTo>
                <a:lnTo>
                  <a:pt x="701" y="84"/>
                </a:lnTo>
                <a:lnTo>
                  <a:pt x="702" y="84"/>
                </a:lnTo>
                <a:lnTo>
                  <a:pt x="702" y="84"/>
                </a:lnTo>
                <a:lnTo>
                  <a:pt x="703" y="84"/>
                </a:lnTo>
                <a:lnTo>
                  <a:pt x="703" y="84"/>
                </a:lnTo>
                <a:lnTo>
                  <a:pt x="704" y="84"/>
                </a:lnTo>
                <a:lnTo>
                  <a:pt x="704" y="84"/>
                </a:lnTo>
                <a:lnTo>
                  <a:pt x="705" y="84"/>
                </a:lnTo>
                <a:lnTo>
                  <a:pt x="705" y="84"/>
                </a:lnTo>
                <a:lnTo>
                  <a:pt x="706" y="84"/>
                </a:lnTo>
                <a:lnTo>
                  <a:pt x="706" y="84"/>
                </a:lnTo>
                <a:lnTo>
                  <a:pt x="707" y="84"/>
                </a:lnTo>
                <a:lnTo>
                  <a:pt x="707" y="84"/>
                </a:lnTo>
                <a:lnTo>
                  <a:pt x="708" y="84"/>
                </a:lnTo>
                <a:lnTo>
                  <a:pt x="708" y="84"/>
                </a:lnTo>
                <a:lnTo>
                  <a:pt x="709" y="84"/>
                </a:lnTo>
                <a:lnTo>
                  <a:pt x="709" y="84"/>
                </a:lnTo>
                <a:lnTo>
                  <a:pt x="710" y="84"/>
                </a:lnTo>
                <a:lnTo>
                  <a:pt x="710" y="84"/>
                </a:lnTo>
                <a:lnTo>
                  <a:pt x="711" y="84"/>
                </a:lnTo>
                <a:lnTo>
                  <a:pt x="716" y="84"/>
                </a:lnTo>
                <a:lnTo>
                  <a:pt x="716" y="84"/>
                </a:lnTo>
                <a:lnTo>
                  <a:pt x="716" y="84"/>
                </a:lnTo>
                <a:lnTo>
                  <a:pt x="717" y="84"/>
                </a:lnTo>
                <a:lnTo>
                  <a:pt x="717" y="84"/>
                </a:lnTo>
                <a:lnTo>
                  <a:pt x="718" y="84"/>
                </a:lnTo>
                <a:lnTo>
                  <a:pt x="718" y="84"/>
                </a:lnTo>
                <a:lnTo>
                  <a:pt x="719" y="84"/>
                </a:lnTo>
                <a:lnTo>
                  <a:pt x="719" y="84"/>
                </a:lnTo>
                <a:lnTo>
                  <a:pt x="720" y="84"/>
                </a:lnTo>
                <a:lnTo>
                  <a:pt x="720" y="84"/>
                </a:lnTo>
                <a:lnTo>
                  <a:pt x="721" y="84"/>
                </a:lnTo>
                <a:lnTo>
                  <a:pt x="721" y="84"/>
                </a:lnTo>
                <a:lnTo>
                  <a:pt x="722" y="84"/>
                </a:lnTo>
                <a:lnTo>
                  <a:pt x="722" y="84"/>
                </a:lnTo>
                <a:lnTo>
                  <a:pt x="723" y="84"/>
                </a:lnTo>
                <a:lnTo>
                  <a:pt x="723" y="84"/>
                </a:lnTo>
                <a:lnTo>
                  <a:pt x="724" y="84"/>
                </a:lnTo>
                <a:lnTo>
                  <a:pt x="724" y="84"/>
                </a:lnTo>
                <a:lnTo>
                  <a:pt x="725" y="84"/>
                </a:lnTo>
                <a:lnTo>
                  <a:pt x="725" y="84"/>
                </a:lnTo>
                <a:lnTo>
                  <a:pt x="726" y="84"/>
                </a:lnTo>
                <a:lnTo>
                  <a:pt x="726" y="84"/>
                </a:lnTo>
                <a:lnTo>
                  <a:pt x="727" y="84"/>
                </a:lnTo>
                <a:lnTo>
                  <a:pt x="727" y="84"/>
                </a:lnTo>
                <a:lnTo>
                  <a:pt x="728" y="84"/>
                </a:lnTo>
                <a:lnTo>
                  <a:pt x="728" y="84"/>
                </a:lnTo>
                <a:lnTo>
                  <a:pt x="729" y="84"/>
                </a:lnTo>
                <a:lnTo>
                  <a:pt x="729" y="84"/>
                </a:lnTo>
                <a:lnTo>
                  <a:pt x="730" y="84"/>
                </a:lnTo>
                <a:lnTo>
                  <a:pt x="730" y="84"/>
                </a:lnTo>
                <a:lnTo>
                  <a:pt x="731" y="84"/>
                </a:lnTo>
                <a:lnTo>
                  <a:pt x="731" y="84"/>
                </a:lnTo>
                <a:lnTo>
                  <a:pt x="732" y="84"/>
                </a:lnTo>
                <a:lnTo>
                  <a:pt x="732" y="84"/>
                </a:lnTo>
                <a:lnTo>
                  <a:pt x="733" y="84"/>
                </a:lnTo>
                <a:lnTo>
                  <a:pt x="733" y="84"/>
                </a:lnTo>
                <a:lnTo>
                  <a:pt x="734" y="84"/>
                </a:lnTo>
                <a:lnTo>
                  <a:pt x="734" y="84"/>
                </a:lnTo>
                <a:lnTo>
                  <a:pt x="735" y="84"/>
                </a:lnTo>
                <a:lnTo>
                  <a:pt x="735" y="84"/>
                </a:lnTo>
                <a:lnTo>
                  <a:pt x="736" y="84"/>
                </a:lnTo>
                <a:lnTo>
                  <a:pt x="736" y="84"/>
                </a:lnTo>
                <a:lnTo>
                  <a:pt x="737" y="84"/>
                </a:lnTo>
                <a:lnTo>
                  <a:pt x="737" y="84"/>
                </a:lnTo>
                <a:lnTo>
                  <a:pt x="738" y="84"/>
                </a:lnTo>
                <a:lnTo>
                  <a:pt x="738" y="84"/>
                </a:lnTo>
                <a:lnTo>
                  <a:pt x="739" y="84"/>
                </a:lnTo>
                <a:lnTo>
                  <a:pt x="739" y="84"/>
                </a:lnTo>
                <a:lnTo>
                  <a:pt x="740" y="84"/>
                </a:lnTo>
                <a:lnTo>
                  <a:pt x="740" y="84"/>
                </a:lnTo>
                <a:lnTo>
                  <a:pt x="741" y="84"/>
                </a:lnTo>
                <a:lnTo>
                  <a:pt x="741" y="84"/>
                </a:lnTo>
                <a:lnTo>
                  <a:pt x="742" y="84"/>
                </a:lnTo>
                <a:lnTo>
                  <a:pt x="742" y="84"/>
                </a:lnTo>
                <a:lnTo>
                  <a:pt x="743" y="84"/>
                </a:lnTo>
                <a:lnTo>
                  <a:pt x="743" y="84"/>
                </a:lnTo>
                <a:lnTo>
                  <a:pt x="744" y="84"/>
                </a:lnTo>
                <a:lnTo>
                  <a:pt x="744" y="84"/>
                </a:lnTo>
                <a:lnTo>
                  <a:pt x="745" y="84"/>
                </a:lnTo>
                <a:lnTo>
                  <a:pt x="745" y="84"/>
                </a:lnTo>
                <a:lnTo>
                  <a:pt x="746" y="84"/>
                </a:lnTo>
                <a:lnTo>
                  <a:pt x="746" y="84"/>
                </a:lnTo>
                <a:lnTo>
                  <a:pt x="747" y="84"/>
                </a:lnTo>
                <a:lnTo>
                  <a:pt x="747" y="84"/>
                </a:lnTo>
                <a:lnTo>
                  <a:pt x="748" y="84"/>
                </a:lnTo>
                <a:lnTo>
                  <a:pt x="748" y="84"/>
                </a:lnTo>
                <a:lnTo>
                  <a:pt x="749" y="84"/>
                </a:lnTo>
                <a:lnTo>
                  <a:pt x="749" y="84"/>
                </a:lnTo>
                <a:lnTo>
                  <a:pt x="750" y="84"/>
                </a:lnTo>
                <a:lnTo>
                  <a:pt x="750" y="84"/>
                </a:lnTo>
                <a:lnTo>
                  <a:pt x="751" y="84"/>
                </a:lnTo>
                <a:lnTo>
                  <a:pt x="751" y="84"/>
                </a:lnTo>
                <a:lnTo>
                  <a:pt x="752" y="84"/>
                </a:lnTo>
                <a:lnTo>
                  <a:pt x="752" y="84"/>
                </a:lnTo>
                <a:lnTo>
                  <a:pt x="753" y="84"/>
                </a:lnTo>
                <a:lnTo>
                  <a:pt x="753" y="84"/>
                </a:lnTo>
                <a:lnTo>
                  <a:pt x="754" y="84"/>
                </a:lnTo>
                <a:lnTo>
                  <a:pt x="754" y="84"/>
                </a:lnTo>
                <a:lnTo>
                  <a:pt x="755" y="84"/>
                </a:lnTo>
                <a:lnTo>
                  <a:pt x="755" y="84"/>
                </a:lnTo>
                <a:lnTo>
                  <a:pt x="756" y="84"/>
                </a:lnTo>
                <a:lnTo>
                  <a:pt x="756" y="84"/>
                </a:lnTo>
                <a:lnTo>
                  <a:pt x="757" y="84"/>
                </a:lnTo>
                <a:lnTo>
                  <a:pt x="757" y="84"/>
                </a:lnTo>
                <a:lnTo>
                  <a:pt x="758" y="84"/>
                </a:lnTo>
                <a:lnTo>
                  <a:pt x="758" y="84"/>
                </a:lnTo>
                <a:lnTo>
                  <a:pt x="759" y="84"/>
                </a:lnTo>
                <a:lnTo>
                  <a:pt x="759" y="84"/>
                </a:lnTo>
                <a:lnTo>
                  <a:pt x="760" y="84"/>
                </a:lnTo>
                <a:lnTo>
                  <a:pt x="760" y="84"/>
                </a:lnTo>
                <a:lnTo>
                  <a:pt x="761" y="84"/>
                </a:lnTo>
                <a:lnTo>
                  <a:pt x="761" y="84"/>
                </a:lnTo>
                <a:lnTo>
                  <a:pt x="762" y="84"/>
                </a:lnTo>
                <a:lnTo>
                  <a:pt x="762" y="84"/>
                </a:lnTo>
                <a:lnTo>
                  <a:pt x="763" y="84"/>
                </a:lnTo>
                <a:lnTo>
                  <a:pt x="763" y="84"/>
                </a:lnTo>
                <a:lnTo>
                  <a:pt x="764" y="84"/>
                </a:lnTo>
                <a:lnTo>
                  <a:pt x="764" y="84"/>
                </a:lnTo>
                <a:lnTo>
                  <a:pt x="765" y="84"/>
                </a:lnTo>
                <a:lnTo>
                  <a:pt x="765" y="84"/>
                </a:lnTo>
                <a:lnTo>
                  <a:pt x="766" y="84"/>
                </a:lnTo>
                <a:lnTo>
                  <a:pt x="766" y="84"/>
                </a:lnTo>
                <a:lnTo>
                  <a:pt x="767" y="84"/>
                </a:lnTo>
                <a:lnTo>
                  <a:pt x="767" y="84"/>
                </a:lnTo>
                <a:lnTo>
                  <a:pt x="768" y="84"/>
                </a:lnTo>
                <a:lnTo>
                  <a:pt x="768" y="82"/>
                </a:lnTo>
                <a:lnTo>
                  <a:pt x="769" y="73"/>
                </a:lnTo>
                <a:lnTo>
                  <a:pt x="769" y="59"/>
                </a:lnTo>
                <a:lnTo>
                  <a:pt x="770" y="49"/>
                </a:lnTo>
                <a:lnTo>
                  <a:pt x="770" y="52"/>
                </a:lnTo>
                <a:lnTo>
                  <a:pt x="771" y="64"/>
                </a:lnTo>
                <a:lnTo>
                  <a:pt x="771" y="77"/>
                </a:lnTo>
                <a:lnTo>
                  <a:pt x="772" y="83"/>
                </a:lnTo>
                <a:lnTo>
                  <a:pt x="772" y="84"/>
                </a:lnTo>
                <a:lnTo>
                  <a:pt x="773" y="84"/>
                </a:lnTo>
                <a:lnTo>
                  <a:pt x="773" y="84"/>
                </a:lnTo>
                <a:lnTo>
                  <a:pt x="774" y="84"/>
                </a:lnTo>
                <a:lnTo>
                  <a:pt x="774" y="84"/>
                </a:lnTo>
                <a:lnTo>
                  <a:pt x="775" y="84"/>
                </a:lnTo>
                <a:lnTo>
                  <a:pt x="775" y="84"/>
                </a:lnTo>
                <a:lnTo>
                  <a:pt x="776" y="84"/>
                </a:lnTo>
                <a:lnTo>
                  <a:pt x="776" y="84"/>
                </a:lnTo>
                <a:lnTo>
                  <a:pt x="777" y="84"/>
                </a:lnTo>
                <a:lnTo>
                  <a:pt x="777" y="84"/>
                </a:lnTo>
                <a:lnTo>
                  <a:pt x="778" y="84"/>
                </a:lnTo>
                <a:lnTo>
                  <a:pt x="778" y="84"/>
                </a:lnTo>
                <a:lnTo>
                  <a:pt x="779" y="84"/>
                </a:lnTo>
                <a:lnTo>
                  <a:pt x="779" y="84"/>
                </a:lnTo>
                <a:lnTo>
                  <a:pt x="780" y="84"/>
                </a:lnTo>
                <a:lnTo>
                  <a:pt x="780" y="84"/>
                </a:lnTo>
                <a:lnTo>
                  <a:pt x="781" y="84"/>
                </a:lnTo>
                <a:lnTo>
                  <a:pt x="781" y="84"/>
                </a:lnTo>
                <a:lnTo>
                  <a:pt x="782" y="84"/>
                </a:lnTo>
                <a:lnTo>
                  <a:pt x="782" y="84"/>
                </a:lnTo>
                <a:lnTo>
                  <a:pt x="783" y="84"/>
                </a:lnTo>
                <a:lnTo>
                  <a:pt x="783" y="84"/>
                </a:lnTo>
                <a:lnTo>
                  <a:pt x="784" y="84"/>
                </a:lnTo>
                <a:lnTo>
                  <a:pt x="784" y="84"/>
                </a:lnTo>
                <a:lnTo>
                  <a:pt x="785" y="84"/>
                </a:lnTo>
                <a:lnTo>
                  <a:pt x="785" y="84"/>
                </a:lnTo>
                <a:lnTo>
                  <a:pt x="786" y="84"/>
                </a:lnTo>
                <a:lnTo>
                  <a:pt x="786" y="84"/>
                </a:lnTo>
                <a:lnTo>
                  <a:pt x="787" y="84"/>
                </a:lnTo>
                <a:lnTo>
                  <a:pt x="787" y="84"/>
                </a:lnTo>
                <a:lnTo>
                  <a:pt x="788" y="84"/>
                </a:lnTo>
                <a:lnTo>
                  <a:pt x="788" y="84"/>
                </a:lnTo>
                <a:lnTo>
                  <a:pt x="789" y="84"/>
                </a:lnTo>
                <a:lnTo>
                  <a:pt x="789" y="84"/>
                </a:lnTo>
                <a:lnTo>
                  <a:pt x="790" y="84"/>
                </a:lnTo>
                <a:lnTo>
                  <a:pt x="790" y="84"/>
                </a:lnTo>
                <a:lnTo>
                  <a:pt x="791" y="84"/>
                </a:lnTo>
                <a:lnTo>
                  <a:pt x="791" y="84"/>
                </a:lnTo>
                <a:lnTo>
                  <a:pt x="792" y="84"/>
                </a:lnTo>
                <a:lnTo>
                  <a:pt x="792" y="84"/>
                </a:lnTo>
                <a:lnTo>
                  <a:pt x="793" y="84"/>
                </a:lnTo>
                <a:lnTo>
                  <a:pt x="793" y="84"/>
                </a:lnTo>
                <a:lnTo>
                  <a:pt x="794" y="84"/>
                </a:lnTo>
                <a:lnTo>
                  <a:pt x="794" y="84"/>
                </a:lnTo>
                <a:lnTo>
                  <a:pt x="795" y="84"/>
                </a:lnTo>
                <a:lnTo>
                  <a:pt x="795" y="84"/>
                </a:lnTo>
                <a:lnTo>
                  <a:pt x="796" y="84"/>
                </a:lnTo>
                <a:lnTo>
                  <a:pt x="796" y="84"/>
                </a:lnTo>
                <a:lnTo>
                  <a:pt x="797" y="84"/>
                </a:lnTo>
                <a:lnTo>
                  <a:pt x="797" y="84"/>
                </a:lnTo>
                <a:lnTo>
                  <a:pt x="798" y="84"/>
                </a:lnTo>
                <a:lnTo>
                  <a:pt x="798" y="84"/>
                </a:lnTo>
                <a:lnTo>
                  <a:pt x="799" y="84"/>
                </a:lnTo>
                <a:lnTo>
                  <a:pt x="799" y="84"/>
                </a:lnTo>
                <a:lnTo>
                  <a:pt x="800" y="84"/>
                </a:lnTo>
                <a:lnTo>
                  <a:pt x="800" y="84"/>
                </a:lnTo>
                <a:lnTo>
                  <a:pt x="801" y="84"/>
                </a:lnTo>
                <a:lnTo>
                  <a:pt x="801" y="84"/>
                </a:lnTo>
                <a:lnTo>
                  <a:pt x="802" y="84"/>
                </a:lnTo>
                <a:lnTo>
                  <a:pt x="802" y="84"/>
                </a:lnTo>
                <a:lnTo>
                  <a:pt x="803" y="84"/>
                </a:lnTo>
                <a:lnTo>
                  <a:pt x="803" y="84"/>
                </a:lnTo>
                <a:lnTo>
                  <a:pt x="804" y="84"/>
                </a:lnTo>
                <a:lnTo>
                  <a:pt x="804" y="84"/>
                </a:lnTo>
                <a:lnTo>
                  <a:pt x="805" y="84"/>
                </a:lnTo>
                <a:lnTo>
                  <a:pt x="805" y="84"/>
                </a:lnTo>
                <a:lnTo>
                  <a:pt x="806" y="84"/>
                </a:lnTo>
                <a:lnTo>
                  <a:pt x="806" y="84"/>
                </a:lnTo>
                <a:lnTo>
                  <a:pt x="807" y="84"/>
                </a:lnTo>
                <a:lnTo>
                  <a:pt x="807" y="84"/>
                </a:lnTo>
                <a:lnTo>
                  <a:pt x="808" y="84"/>
                </a:lnTo>
                <a:lnTo>
                  <a:pt x="808" y="84"/>
                </a:lnTo>
                <a:lnTo>
                  <a:pt x="809" y="84"/>
                </a:lnTo>
                <a:lnTo>
                  <a:pt x="809" y="84"/>
                </a:lnTo>
                <a:lnTo>
                  <a:pt x="810" y="84"/>
                </a:lnTo>
                <a:lnTo>
                  <a:pt x="810" y="84"/>
                </a:lnTo>
                <a:lnTo>
                  <a:pt x="811" y="84"/>
                </a:lnTo>
                <a:lnTo>
                  <a:pt x="811" y="84"/>
                </a:lnTo>
                <a:lnTo>
                  <a:pt x="812" y="84"/>
                </a:lnTo>
                <a:lnTo>
                  <a:pt x="812" y="84"/>
                </a:lnTo>
                <a:lnTo>
                  <a:pt x="813" y="84"/>
                </a:lnTo>
                <a:lnTo>
                  <a:pt x="813" y="84"/>
                </a:lnTo>
                <a:lnTo>
                  <a:pt x="814" y="84"/>
                </a:lnTo>
                <a:lnTo>
                  <a:pt x="814" y="84"/>
                </a:lnTo>
                <a:lnTo>
                  <a:pt x="815" y="84"/>
                </a:lnTo>
                <a:lnTo>
                  <a:pt x="815" y="84"/>
                </a:lnTo>
                <a:lnTo>
                  <a:pt x="816" y="84"/>
                </a:lnTo>
                <a:lnTo>
                  <a:pt x="816" y="84"/>
                </a:lnTo>
                <a:lnTo>
                  <a:pt x="817" y="84"/>
                </a:lnTo>
                <a:lnTo>
                  <a:pt x="817" y="84"/>
                </a:lnTo>
                <a:lnTo>
                  <a:pt x="818" y="84"/>
                </a:lnTo>
                <a:lnTo>
                  <a:pt x="818" y="84"/>
                </a:lnTo>
                <a:lnTo>
                  <a:pt x="819" y="84"/>
                </a:lnTo>
                <a:lnTo>
                  <a:pt x="819" y="84"/>
                </a:lnTo>
                <a:lnTo>
                  <a:pt x="820" y="84"/>
                </a:lnTo>
                <a:lnTo>
                  <a:pt x="820" y="84"/>
                </a:lnTo>
                <a:lnTo>
                  <a:pt x="821" y="84"/>
                </a:lnTo>
                <a:lnTo>
                  <a:pt x="821" y="84"/>
                </a:lnTo>
                <a:lnTo>
                  <a:pt x="822" y="84"/>
                </a:lnTo>
                <a:lnTo>
                  <a:pt x="822" y="84"/>
                </a:lnTo>
                <a:lnTo>
                  <a:pt x="823" y="84"/>
                </a:lnTo>
                <a:lnTo>
                  <a:pt x="823" y="84"/>
                </a:lnTo>
                <a:lnTo>
                  <a:pt x="824" y="84"/>
                </a:lnTo>
                <a:lnTo>
                  <a:pt x="824" y="84"/>
                </a:lnTo>
                <a:lnTo>
                  <a:pt x="825" y="84"/>
                </a:lnTo>
                <a:lnTo>
                  <a:pt x="825" y="84"/>
                </a:lnTo>
                <a:lnTo>
                  <a:pt x="826" y="84"/>
                </a:lnTo>
                <a:lnTo>
                  <a:pt x="826" y="84"/>
                </a:lnTo>
                <a:lnTo>
                  <a:pt x="827" y="84"/>
                </a:lnTo>
                <a:lnTo>
                  <a:pt x="827" y="84"/>
                </a:lnTo>
                <a:lnTo>
                  <a:pt x="828" y="84"/>
                </a:lnTo>
                <a:lnTo>
                  <a:pt x="828" y="84"/>
                </a:lnTo>
                <a:lnTo>
                  <a:pt x="829" y="84"/>
                </a:lnTo>
                <a:lnTo>
                  <a:pt x="829" y="84"/>
                </a:lnTo>
                <a:lnTo>
                  <a:pt x="830" y="84"/>
                </a:lnTo>
                <a:lnTo>
                  <a:pt x="830" y="84"/>
                </a:lnTo>
                <a:lnTo>
                  <a:pt x="831" y="84"/>
                </a:lnTo>
                <a:lnTo>
                  <a:pt x="831" y="84"/>
                </a:lnTo>
                <a:lnTo>
                  <a:pt x="832" y="84"/>
                </a:lnTo>
                <a:lnTo>
                  <a:pt x="832" y="84"/>
                </a:lnTo>
                <a:lnTo>
                  <a:pt x="833" y="84"/>
                </a:lnTo>
                <a:lnTo>
                  <a:pt x="833" y="84"/>
                </a:lnTo>
                <a:lnTo>
                  <a:pt x="834" y="84"/>
                </a:lnTo>
                <a:lnTo>
                  <a:pt x="834" y="84"/>
                </a:lnTo>
                <a:lnTo>
                  <a:pt x="835" y="84"/>
                </a:lnTo>
                <a:lnTo>
                  <a:pt x="835" y="84"/>
                </a:lnTo>
                <a:lnTo>
                  <a:pt x="836" y="84"/>
                </a:lnTo>
                <a:lnTo>
                  <a:pt x="836" y="84"/>
                </a:lnTo>
                <a:lnTo>
                  <a:pt x="837" y="84"/>
                </a:lnTo>
                <a:lnTo>
                  <a:pt x="837" y="84"/>
                </a:lnTo>
                <a:lnTo>
                  <a:pt x="838" y="84"/>
                </a:lnTo>
                <a:lnTo>
                  <a:pt x="838" y="84"/>
                </a:lnTo>
                <a:lnTo>
                  <a:pt x="839" y="84"/>
                </a:lnTo>
                <a:lnTo>
                  <a:pt x="839" y="84"/>
                </a:lnTo>
                <a:lnTo>
                  <a:pt x="840" y="84"/>
                </a:lnTo>
                <a:lnTo>
                  <a:pt x="840" y="84"/>
                </a:lnTo>
                <a:lnTo>
                  <a:pt x="841" y="84"/>
                </a:lnTo>
                <a:lnTo>
                  <a:pt x="841" y="84"/>
                </a:lnTo>
                <a:lnTo>
                  <a:pt x="842" y="84"/>
                </a:lnTo>
                <a:lnTo>
                  <a:pt x="842" y="84"/>
                </a:lnTo>
                <a:lnTo>
                  <a:pt x="897" y="84"/>
                </a:lnTo>
                <a:lnTo>
                  <a:pt x="898" y="84"/>
                </a:lnTo>
                <a:lnTo>
                  <a:pt x="898" y="84"/>
                </a:lnTo>
                <a:lnTo>
                  <a:pt x="899" y="84"/>
                </a:lnTo>
                <a:lnTo>
                  <a:pt x="899" y="84"/>
                </a:lnTo>
                <a:lnTo>
                  <a:pt x="900" y="84"/>
                </a:lnTo>
                <a:lnTo>
                  <a:pt x="900" y="84"/>
                </a:lnTo>
                <a:lnTo>
                  <a:pt x="901" y="84"/>
                </a:lnTo>
                <a:lnTo>
                  <a:pt x="901" y="84"/>
                </a:lnTo>
                <a:lnTo>
                  <a:pt x="902" y="84"/>
                </a:lnTo>
                <a:lnTo>
                  <a:pt x="902" y="84"/>
                </a:lnTo>
                <a:lnTo>
                  <a:pt x="903" y="84"/>
                </a:lnTo>
                <a:lnTo>
                  <a:pt x="903" y="84"/>
                </a:lnTo>
                <a:lnTo>
                  <a:pt x="904" y="84"/>
                </a:lnTo>
                <a:lnTo>
                  <a:pt x="904" y="84"/>
                </a:lnTo>
                <a:lnTo>
                  <a:pt x="905" y="84"/>
                </a:lnTo>
                <a:lnTo>
                  <a:pt x="905" y="84"/>
                </a:lnTo>
                <a:lnTo>
                  <a:pt x="906" y="84"/>
                </a:lnTo>
                <a:lnTo>
                  <a:pt x="906" y="84"/>
                </a:lnTo>
                <a:lnTo>
                  <a:pt x="907" y="84"/>
                </a:lnTo>
                <a:lnTo>
                  <a:pt x="907" y="80"/>
                </a:lnTo>
                <a:lnTo>
                  <a:pt x="908" y="75"/>
                </a:lnTo>
                <a:lnTo>
                  <a:pt x="908" y="72"/>
                </a:lnTo>
                <a:lnTo>
                  <a:pt x="909" y="73"/>
                </a:lnTo>
                <a:lnTo>
                  <a:pt x="909" y="78"/>
                </a:lnTo>
                <a:lnTo>
                  <a:pt x="910" y="82"/>
                </a:lnTo>
                <a:lnTo>
                  <a:pt x="910" y="84"/>
                </a:lnTo>
                <a:lnTo>
                  <a:pt x="911" y="84"/>
                </a:lnTo>
                <a:lnTo>
                  <a:pt x="911" y="84"/>
                </a:lnTo>
                <a:lnTo>
                  <a:pt x="912" y="84"/>
                </a:lnTo>
                <a:lnTo>
                  <a:pt x="912" y="84"/>
                </a:lnTo>
                <a:lnTo>
                  <a:pt x="913" y="84"/>
                </a:lnTo>
                <a:lnTo>
                  <a:pt x="913" y="84"/>
                </a:lnTo>
                <a:lnTo>
                  <a:pt x="914" y="84"/>
                </a:lnTo>
                <a:lnTo>
                  <a:pt x="914" y="84"/>
                </a:lnTo>
                <a:lnTo>
                  <a:pt x="915" y="84"/>
                </a:lnTo>
                <a:lnTo>
                  <a:pt x="915" y="84"/>
                </a:lnTo>
                <a:lnTo>
                  <a:pt x="916" y="84"/>
                </a:lnTo>
                <a:lnTo>
                  <a:pt x="916" y="84"/>
                </a:lnTo>
                <a:lnTo>
                  <a:pt x="917" y="84"/>
                </a:lnTo>
                <a:lnTo>
                  <a:pt x="917" y="84"/>
                </a:lnTo>
                <a:lnTo>
                  <a:pt x="918" y="84"/>
                </a:lnTo>
                <a:lnTo>
                  <a:pt x="918" y="84"/>
                </a:lnTo>
                <a:lnTo>
                  <a:pt x="919" y="84"/>
                </a:lnTo>
                <a:lnTo>
                  <a:pt x="919" y="84"/>
                </a:lnTo>
                <a:lnTo>
                  <a:pt x="920" y="84"/>
                </a:lnTo>
                <a:lnTo>
                  <a:pt x="920" y="84"/>
                </a:lnTo>
                <a:lnTo>
                  <a:pt x="921" y="84"/>
                </a:lnTo>
                <a:lnTo>
                  <a:pt x="921" y="84"/>
                </a:lnTo>
                <a:lnTo>
                  <a:pt x="922" y="84"/>
                </a:lnTo>
                <a:lnTo>
                  <a:pt x="922" y="84"/>
                </a:lnTo>
                <a:lnTo>
                  <a:pt x="923" y="84"/>
                </a:lnTo>
                <a:lnTo>
                  <a:pt x="923" y="84"/>
                </a:lnTo>
                <a:lnTo>
                  <a:pt x="924" y="84"/>
                </a:lnTo>
                <a:lnTo>
                  <a:pt x="924" y="84"/>
                </a:lnTo>
                <a:lnTo>
                  <a:pt x="925" y="84"/>
                </a:lnTo>
                <a:lnTo>
                  <a:pt x="925" y="84"/>
                </a:lnTo>
                <a:lnTo>
                  <a:pt x="926" y="84"/>
                </a:lnTo>
                <a:lnTo>
                  <a:pt x="926" y="84"/>
                </a:lnTo>
                <a:lnTo>
                  <a:pt x="927" y="84"/>
                </a:lnTo>
                <a:lnTo>
                  <a:pt x="927" y="84"/>
                </a:lnTo>
                <a:lnTo>
                  <a:pt x="928" y="84"/>
                </a:lnTo>
                <a:lnTo>
                  <a:pt x="928" y="84"/>
                </a:lnTo>
                <a:lnTo>
                  <a:pt x="929" y="84"/>
                </a:lnTo>
                <a:lnTo>
                  <a:pt x="929" y="84"/>
                </a:lnTo>
                <a:lnTo>
                  <a:pt x="930" y="84"/>
                </a:lnTo>
                <a:lnTo>
                  <a:pt x="930" y="84"/>
                </a:lnTo>
                <a:lnTo>
                  <a:pt x="931" y="84"/>
                </a:lnTo>
                <a:lnTo>
                  <a:pt x="931" y="84"/>
                </a:lnTo>
                <a:lnTo>
                  <a:pt x="932" y="84"/>
                </a:lnTo>
                <a:lnTo>
                  <a:pt x="932" y="84"/>
                </a:lnTo>
                <a:lnTo>
                  <a:pt x="933" y="84"/>
                </a:lnTo>
                <a:lnTo>
                  <a:pt x="933" y="84"/>
                </a:lnTo>
                <a:lnTo>
                  <a:pt x="934" y="84"/>
                </a:lnTo>
                <a:lnTo>
                  <a:pt x="934" y="84"/>
                </a:lnTo>
                <a:lnTo>
                  <a:pt x="935" y="84"/>
                </a:lnTo>
                <a:lnTo>
                  <a:pt x="935" y="84"/>
                </a:lnTo>
                <a:lnTo>
                  <a:pt x="936" y="84"/>
                </a:lnTo>
                <a:lnTo>
                  <a:pt x="936" y="84"/>
                </a:lnTo>
                <a:lnTo>
                  <a:pt x="937" y="84"/>
                </a:lnTo>
                <a:lnTo>
                  <a:pt x="937" y="84"/>
                </a:lnTo>
                <a:lnTo>
                  <a:pt x="938" y="84"/>
                </a:lnTo>
                <a:lnTo>
                  <a:pt x="938" y="84"/>
                </a:lnTo>
                <a:lnTo>
                  <a:pt x="939" y="84"/>
                </a:lnTo>
                <a:lnTo>
                  <a:pt x="939" y="84"/>
                </a:lnTo>
                <a:lnTo>
                  <a:pt x="940" y="84"/>
                </a:lnTo>
                <a:lnTo>
                  <a:pt x="940" y="84"/>
                </a:lnTo>
                <a:lnTo>
                  <a:pt x="941" y="84"/>
                </a:lnTo>
                <a:lnTo>
                  <a:pt x="941" y="84"/>
                </a:lnTo>
                <a:lnTo>
                  <a:pt x="942" y="84"/>
                </a:lnTo>
                <a:lnTo>
                  <a:pt x="942" y="84"/>
                </a:lnTo>
                <a:lnTo>
                  <a:pt x="943" y="84"/>
                </a:lnTo>
                <a:lnTo>
                  <a:pt x="943" y="84"/>
                </a:lnTo>
                <a:lnTo>
                  <a:pt x="944" y="84"/>
                </a:lnTo>
                <a:lnTo>
                  <a:pt x="944" y="84"/>
                </a:lnTo>
                <a:lnTo>
                  <a:pt x="945" y="84"/>
                </a:lnTo>
                <a:lnTo>
                  <a:pt x="945" y="84"/>
                </a:lnTo>
                <a:lnTo>
                  <a:pt x="946" y="84"/>
                </a:lnTo>
                <a:lnTo>
                  <a:pt x="946" y="84"/>
                </a:lnTo>
                <a:lnTo>
                  <a:pt x="947" y="84"/>
                </a:lnTo>
                <a:lnTo>
                  <a:pt x="947" y="84"/>
                </a:lnTo>
                <a:lnTo>
                  <a:pt x="948" y="84"/>
                </a:lnTo>
                <a:lnTo>
                  <a:pt x="948" y="84"/>
                </a:lnTo>
                <a:lnTo>
                  <a:pt x="949" y="84"/>
                </a:lnTo>
                <a:lnTo>
                  <a:pt x="949" y="84"/>
                </a:lnTo>
                <a:lnTo>
                  <a:pt x="950" y="84"/>
                </a:lnTo>
                <a:lnTo>
                  <a:pt x="950" y="84"/>
                </a:lnTo>
                <a:lnTo>
                  <a:pt x="951" y="84"/>
                </a:lnTo>
                <a:lnTo>
                  <a:pt x="951" y="84"/>
                </a:lnTo>
                <a:lnTo>
                  <a:pt x="952" y="84"/>
                </a:lnTo>
                <a:lnTo>
                  <a:pt x="952" y="84"/>
                </a:lnTo>
                <a:lnTo>
                  <a:pt x="953" y="84"/>
                </a:lnTo>
                <a:lnTo>
                  <a:pt x="953" y="84"/>
                </a:lnTo>
                <a:lnTo>
                  <a:pt x="954" y="84"/>
                </a:lnTo>
                <a:lnTo>
                  <a:pt x="954" y="84"/>
                </a:lnTo>
                <a:lnTo>
                  <a:pt x="955" y="84"/>
                </a:lnTo>
                <a:lnTo>
                  <a:pt x="955" y="84"/>
                </a:lnTo>
                <a:lnTo>
                  <a:pt x="956" y="84"/>
                </a:lnTo>
                <a:lnTo>
                  <a:pt x="956" y="84"/>
                </a:lnTo>
                <a:lnTo>
                  <a:pt x="957" y="84"/>
                </a:lnTo>
                <a:lnTo>
                  <a:pt x="957" y="84"/>
                </a:lnTo>
                <a:lnTo>
                  <a:pt x="958" y="84"/>
                </a:lnTo>
                <a:lnTo>
                  <a:pt x="958" y="84"/>
                </a:lnTo>
                <a:lnTo>
                  <a:pt x="959" y="84"/>
                </a:lnTo>
                <a:lnTo>
                  <a:pt x="959" y="84"/>
                </a:lnTo>
                <a:lnTo>
                  <a:pt x="960" y="84"/>
                </a:lnTo>
                <a:lnTo>
                  <a:pt x="960" y="84"/>
                </a:lnTo>
                <a:lnTo>
                  <a:pt x="961" y="84"/>
                </a:lnTo>
                <a:lnTo>
                  <a:pt x="961" y="84"/>
                </a:lnTo>
                <a:lnTo>
                  <a:pt x="962" y="84"/>
                </a:lnTo>
                <a:lnTo>
                  <a:pt x="962" y="84"/>
                </a:lnTo>
                <a:lnTo>
                  <a:pt x="963" y="84"/>
                </a:lnTo>
                <a:lnTo>
                  <a:pt x="963" y="84"/>
                </a:lnTo>
                <a:lnTo>
                  <a:pt x="964" y="84"/>
                </a:lnTo>
                <a:lnTo>
                  <a:pt x="964" y="84"/>
                </a:lnTo>
                <a:lnTo>
                  <a:pt x="965" y="84"/>
                </a:lnTo>
                <a:lnTo>
                  <a:pt x="965" y="84"/>
                </a:lnTo>
                <a:lnTo>
                  <a:pt x="966" y="84"/>
                </a:lnTo>
                <a:lnTo>
                  <a:pt x="966" y="84"/>
                </a:lnTo>
                <a:lnTo>
                  <a:pt x="967" y="84"/>
                </a:lnTo>
                <a:lnTo>
                  <a:pt x="967" y="84"/>
                </a:lnTo>
                <a:lnTo>
                  <a:pt x="968" y="84"/>
                </a:lnTo>
                <a:lnTo>
                  <a:pt x="968" y="84"/>
                </a:lnTo>
                <a:lnTo>
                  <a:pt x="969" y="84"/>
                </a:lnTo>
                <a:lnTo>
                  <a:pt x="969" y="84"/>
                </a:lnTo>
                <a:lnTo>
                  <a:pt x="970" y="84"/>
                </a:lnTo>
                <a:lnTo>
                  <a:pt x="970" y="84"/>
                </a:lnTo>
                <a:lnTo>
                  <a:pt x="971" y="84"/>
                </a:lnTo>
                <a:lnTo>
                  <a:pt x="971" y="84"/>
                </a:lnTo>
                <a:lnTo>
                  <a:pt x="1042" y="84"/>
                </a:lnTo>
                <a:lnTo>
                  <a:pt x="1042" y="84"/>
                </a:lnTo>
                <a:lnTo>
                  <a:pt x="1042" y="84"/>
                </a:lnTo>
                <a:lnTo>
                  <a:pt x="1043" y="84"/>
                </a:lnTo>
                <a:lnTo>
                  <a:pt x="1043" y="84"/>
                </a:lnTo>
                <a:lnTo>
                  <a:pt x="1044" y="84"/>
                </a:lnTo>
                <a:lnTo>
                  <a:pt x="1044" y="84"/>
                </a:lnTo>
                <a:lnTo>
                  <a:pt x="1045" y="84"/>
                </a:lnTo>
                <a:lnTo>
                  <a:pt x="1045" y="84"/>
                </a:lnTo>
                <a:lnTo>
                  <a:pt x="1046" y="83"/>
                </a:lnTo>
                <a:lnTo>
                  <a:pt x="1046" y="82"/>
                </a:lnTo>
                <a:lnTo>
                  <a:pt x="1047" y="82"/>
                </a:lnTo>
                <a:lnTo>
                  <a:pt x="1047" y="82"/>
                </a:lnTo>
                <a:lnTo>
                  <a:pt x="1048" y="83"/>
                </a:lnTo>
                <a:lnTo>
                  <a:pt x="1048" y="84"/>
                </a:lnTo>
                <a:lnTo>
                  <a:pt x="1049" y="84"/>
                </a:lnTo>
                <a:lnTo>
                  <a:pt x="1049" y="84"/>
                </a:lnTo>
                <a:lnTo>
                  <a:pt x="1050" y="84"/>
                </a:lnTo>
                <a:lnTo>
                  <a:pt x="1050" y="84"/>
                </a:lnTo>
                <a:lnTo>
                  <a:pt x="1051" y="84"/>
                </a:lnTo>
                <a:lnTo>
                  <a:pt x="1051" y="84"/>
                </a:lnTo>
                <a:lnTo>
                  <a:pt x="1052" y="84"/>
                </a:lnTo>
                <a:lnTo>
                  <a:pt x="1052" y="84"/>
                </a:lnTo>
                <a:lnTo>
                  <a:pt x="1053" y="84"/>
                </a:lnTo>
                <a:lnTo>
                  <a:pt x="1053" y="84"/>
                </a:lnTo>
                <a:lnTo>
                  <a:pt x="1054" y="84"/>
                </a:lnTo>
                <a:lnTo>
                  <a:pt x="1054" y="84"/>
                </a:lnTo>
                <a:lnTo>
                  <a:pt x="1055" y="84"/>
                </a:lnTo>
                <a:lnTo>
                  <a:pt x="1055" y="84"/>
                </a:lnTo>
                <a:lnTo>
                  <a:pt x="1056" y="84"/>
                </a:lnTo>
                <a:lnTo>
                  <a:pt x="1056" y="84"/>
                </a:lnTo>
                <a:lnTo>
                  <a:pt x="1057" y="84"/>
                </a:lnTo>
                <a:lnTo>
                  <a:pt x="1057" y="84"/>
                </a:lnTo>
                <a:lnTo>
                  <a:pt x="1058" y="84"/>
                </a:lnTo>
                <a:lnTo>
                  <a:pt x="1058" y="84"/>
                </a:lnTo>
                <a:lnTo>
                  <a:pt x="1059" y="84"/>
                </a:lnTo>
                <a:lnTo>
                  <a:pt x="1059" y="84"/>
                </a:lnTo>
                <a:lnTo>
                  <a:pt x="1060" y="84"/>
                </a:lnTo>
                <a:lnTo>
                  <a:pt x="1060" y="84"/>
                </a:lnTo>
                <a:lnTo>
                  <a:pt x="1061" y="84"/>
                </a:lnTo>
                <a:lnTo>
                  <a:pt x="1061" y="84"/>
                </a:lnTo>
                <a:lnTo>
                  <a:pt x="1062" y="84"/>
                </a:lnTo>
                <a:lnTo>
                  <a:pt x="1062" y="84"/>
                </a:lnTo>
                <a:lnTo>
                  <a:pt x="1063" y="84"/>
                </a:lnTo>
                <a:lnTo>
                  <a:pt x="1063" y="84"/>
                </a:lnTo>
                <a:lnTo>
                  <a:pt x="1064" y="84"/>
                </a:lnTo>
                <a:lnTo>
                  <a:pt x="1064" y="84"/>
                </a:lnTo>
                <a:lnTo>
                  <a:pt x="1065" y="84"/>
                </a:lnTo>
                <a:lnTo>
                  <a:pt x="1065" y="84"/>
                </a:lnTo>
                <a:lnTo>
                  <a:pt x="1066" y="84"/>
                </a:lnTo>
                <a:lnTo>
                  <a:pt x="1066" y="84"/>
                </a:lnTo>
                <a:lnTo>
                  <a:pt x="1067" y="84"/>
                </a:lnTo>
                <a:lnTo>
                  <a:pt x="1067" y="84"/>
                </a:lnTo>
                <a:lnTo>
                  <a:pt x="1068" y="84"/>
                </a:lnTo>
                <a:lnTo>
                  <a:pt x="1068" y="84"/>
                </a:lnTo>
                <a:lnTo>
                  <a:pt x="1069" y="84"/>
                </a:lnTo>
                <a:lnTo>
                  <a:pt x="1071" y="84"/>
                </a:lnTo>
                <a:lnTo>
                  <a:pt x="1072" y="84"/>
                </a:lnTo>
                <a:lnTo>
                  <a:pt x="1072" y="84"/>
                </a:lnTo>
                <a:lnTo>
                  <a:pt x="1073" y="84"/>
                </a:lnTo>
                <a:lnTo>
                  <a:pt x="1073" y="84"/>
                </a:lnTo>
                <a:lnTo>
                  <a:pt x="1074" y="84"/>
                </a:lnTo>
                <a:lnTo>
                  <a:pt x="1074" y="84"/>
                </a:lnTo>
                <a:lnTo>
                  <a:pt x="1075" y="84"/>
                </a:lnTo>
                <a:lnTo>
                  <a:pt x="1075" y="84"/>
                </a:lnTo>
                <a:lnTo>
                  <a:pt x="1076" y="84"/>
                </a:lnTo>
                <a:lnTo>
                  <a:pt x="1076" y="84"/>
                </a:lnTo>
                <a:lnTo>
                  <a:pt x="1077" y="84"/>
                </a:lnTo>
                <a:lnTo>
                  <a:pt x="1077" y="84"/>
                </a:lnTo>
                <a:lnTo>
                  <a:pt x="1078" y="84"/>
                </a:lnTo>
                <a:lnTo>
                  <a:pt x="1161" y="84"/>
                </a:lnTo>
                <a:lnTo>
                  <a:pt x="1162" y="84"/>
                </a:lnTo>
                <a:lnTo>
                  <a:pt x="1162" y="84"/>
                </a:lnTo>
                <a:lnTo>
                  <a:pt x="1163" y="84"/>
                </a:lnTo>
                <a:lnTo>
                  <a:pt x="1163" y="84"/>
                </a:lnTo>
                <a:lnTo>
                  <a:pt x="1164" y="84"/>
                </a:lnTo>
                <a:lnTo>
                  <a:pt x="1164" y="84"/>
                </a:lnTo>
                <a:lnTo>
                  <a:pt x="1165" y="84"/>
                </a:lnTo>
                <a:lnTo>
                  <a:pt x="1165" y="84"/>
                </a:lnTo>
                <a:lnTo>
                  <a:pt x="1166" y="84"/>
                </a:lnTo>
                <a:lnTo>
                  <a:pt x="1166" y="84"/>
                </a:lnTo>
                <a:lnTo>
                  <a:pt x="1167" y="84"/>
                </a:lnTo>
                <a:lnTo>
                  <a:pt x="1167" y="84"/>
                </a:lnTo>
                <a:lnTo>
                  <a:pt x="1168" y="84"/>
                </a:lnTo>
                <a:lnTo>
                  <a:pt x="1175" y="84"/>
                </a:lnTo>
                <a:lnTo>
                  <a:pt x="1175" y="84"/>
                </a:lnTo>
                <a:lnTo>
                  <a:pt x="1175" y="84"/>
                </a:lnTo>
                <a:lnTo>
                  <a:pt x="1176" y="84"/>
                </a:lnTo>
                <a:lnTo>
                  <a:pt x="1176" y="84"/>
                </a:lnTo>
                <a:lnTo>
                  <a:pt x="1177" y="84"/>
                </a:lnTo>
                <a:lnTo>
                  <a:pt x="1177" y="84"/>
                </a:lnTo>
                <a:lnTo>
                  <a:pt x="1178" y="84"/>
                </a:lnTo>
                <a:lnTo>
                  <a:pt x="1178" y="84"/>
                </a:lnTo>
                <a:lnTo>
                  <a:pt x="1179" y="84"/>
                </a:lnTo>
                <a:lnTo>
                  <a:pt x="1179" y="84"/>
                </a:lnTo>
                <a:lnTo>
                  <a:pt x="1180" y="84"/>
                </a:lnTo>
                <a:lnTo>
                  <a:pt x="1180" y="84"/>
                </a:lnTo>
                <a:lnTo>
                  <a:pt x="1181" y="84"/>
                </a:lnTo>
                <a:lnTo>
                  <a:pt x="1181" y="84"/>
                </a:lnTo>
                <a:lnTo>
                  <a:pt x="1182" y="84"/>
                </a:lnTo>
                <a:lnTo>
                  <a:pt x="1182" y="84"/>
                </a:lnTo>
                <a:lnTo>
                  <a:pt x="1183" y="84"/>
                </a:lnTo>
                <a:lnTo>
                  <a:pt x="1183" y="84"/>
                </a:lnTo>
                <a:lnTo>
                  <a:pt x="1184" y="84"/>
                </a:lnTo>
                <a:lnTo>
                  <a:pt x="1184" y="84"/>
                </a:lnTo>
                <a:lnTo>
                  <a:pt x="1185" y="84"/>
                </a:lnTo>
                <a:lnTo>
                  <a:pt x="1185" y="84"/>
                </a:lnTo>
                <a:lnTo>
                  <a:pt x="1186" y="84"/>
                </a:lnTo>
                <a:lnTo>
                  <a:pt x="1186" y="84"/>
                </a:lnTo>
                <a:lnTo>
                  <a:pt x="1187" y="84"/>
                </a:lnTo>
                <a:lnTo>
                  <a:pt x="1187" y="84"/>
                </a:lnTo>
                <a:lnTo>
                  <a:pt x="1188" y="84"/>
                </a:lnTo>
                <a:lnTo>
                  <a:pt x="1188" y="84"/>
                </a:lnTo>
                <a:lnTo>
                  <a:pt x="1189" y="84"/>
                </a:lnTo>
                <a:lnTo>
                  <a:pt x="1189" y="84"/>
                </a:lnTo>
                <a:lnTo>
                  <a:pt x="1190" y="84"/>
                </a:lnTo>
                <a:lnTo>
                  <a:pt x="1190" y="84"/>
                </a:lnTo>
                <a:lnTo>
                  <a:pt x="1191" y="84"/>
                </a:lnTo>
                <a:lnTo>
                  <a:pt x="1313" y="84"/>
                </a:lnTo>
                <a:lnTo>
                  <a:pt x="1313" y="84"/>
                </a:lnTo>
                <a:lnTo>
                  <a:pt x="1313" y="84"/>
                </a:lnTo>
                <a:lnTo>
                  <a:pt x="1314" y="84"/>
                </a:lnTo>
                <a:lnTo>
                  <a:pt x="1314" y="84"/>
                </a:lnTo>
                <a:lnTo>
                  <a:pt x="1315" y="84"/>
                </a:lnTo>
                <a:lnTo>
                  <a:pt x="1315" y="84"/>
                </a:lnTo>
                <a:lnTo>
                  <a:pt x="1316" y="84"/>
                </a:lnTo>
                <a:lnTo>
                  <a:pt x="1316" y="84"/>
                </a:lnTo>
                <a:lnTo>
                  <a:pt x="1317" y="84"/>
                </a:lnTo>
                <a:lnTo>
                  <a:pt x="1317" y="84"/>
                </a:lnTo>
                <a:lnTo>
                  <a:pt x="1318" y="84"/>
                </a:lnTo>
                <a:lnTo>
                  <a:pt x="1318" y="84"/>
                </a:lnTo>
                <a:lnTo>
                  <a:pt x="1319" y="84"/>
                </a:lnTo>
                <a:lnTo>
                  <a:pt x="1319" y="84"/>
                </a:lnTo>
                <a:lnTo>
                  <a:pt x="1320" y="84"/>
                </a:lnTo>
                <a:lnTo>
                  <a:pt x="1320" y="84"/>
                </a:lnTo>
                <a:lnTo>
                  <a:pt x="1321" y="84"/>
                </a:lnTo>
                <a:lnTo>
                  <a:pt x="1321" y="84"/>
                </a:lnTo>
                <a:lnTo>
                  <a:pt x="1322" y="84"/>
                </a:lnTo>
                <a:lnTo>
                  <a:pt x="1322" y="84"/>
                </a:lnTo>
                <a:lnTo>
                  <a:pt x="1323" y="84"/>
                </a:lnTo>
                <a:lnTo>
                  <a:pt x="1323" y="84"/>
                </a:lnTo>
                <a:lnTo>
                  <a:pt x="1324" y="84"/>
                </a:lnTo>
                <a:lnTo>
                  <a:pt x="1324" y="84"/>
                </a:lnTo>
                <a:lnTo>
                  <a:pt x="1325" y="84"/>
                </a:lnTo>
                <a:lnTo>
                  <a:pt x="1325" y="84"/>
                </a:lnTo>
                <a:lnTo>
                  <a:pt x="1326" y="84"/>
                </a:lnTo>
                <a:lnTo>
                  <a:pt x="1326" y="84"/>
                </a:lnTo>
                <a:lnTo>
                  <a:pt x="1327" y="84"/>
                </a:lnTo>
                <a:lnTo>
                  <a:pt x="1327" y="84"/>
                </a:lnTo>
                <a:lnTo>
                  <a:pt x="1328" y="84"/>
                </a:lnTo>
                <a:lnTo>
                  <a:pt x="1328" y="84"/>
                </a:lnTo>
                <a:lnTo>
                  <a:pt x="1329" y="84"/>
                </a:lnTo>
                <a:lnTo>
                  <a:pt x="1376" y="8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416" name="Rectangle 376"/>
          <p:cNvSpPr>
            <a:spLocks noChangeArrowheads="1"/>
          </p:cNvSpPr>
          <p:nvPr/>
        </p:nvSpPr>
        <p:spPr bwMode="auto">
          <a:xfrm>
            <a:off x="2842059" y="4480975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761.59</a:t>
            </a:r>
            <a:endParaRPr lang="en-US" altLang="en-US" sz="1051"/>
          </a:p>
        </p:txBody>
      </p:sp>
      <p:sp>
        <p:nvSpPr>
          <p:cNvPr id="417" name="Rectangle 377"/>
          <p:cNvSpPr>
            <a:spLocks noChangeArrowheads="1"/>
          </p:cNvSpPr>
          <p:nvPr/>
        </p:nvSpPr>
        <p:spPr bwMode="auto">
          <a:xfrm>
            <a:off x="3180365" y="4544809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762.59</a:t>
            </a:r>
            <a:endParaRPr lang="en-US" altLang="en-US" sz="1051"/>
          </a:p>
        </p:txBody>
      </p:sp>
      <p:sp>
        <p:nvSpPr>
          <p:cNvPr id="418" name="Rectangle 378"/>
          <p:cNvSpPr>
            <a:spLocks noChangeArrowheads="1"/>
          </p:cNvSpPr>
          <p:nvPr/>
        </p:nvSpPr>
        <p:spPr bwMode="auto">
          <a:xfrm>
            <a:off x="2506772" y="4569985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760.58</a:t>
            </a:r>
            <a:endParaRPr lang="en-US" altLang="en-US" sz="1051"/>
          </a:p>
        </p:txBody>
      </p:sp>
      <p:sp>
        <p:nvSpPr>
          <p:cNvPr id="419" name="Rectangle 379"/>
          <p:cNvSpPr>
            <a:spLocks noChangeArrowheads="1"/>
          </p:cNvSpPr>
          <p:nvPr/>
        </p:nvSpPr>
        <p:spPr bwMode="auto">
          <a:xfrm>
            <a:off x="3515653" y="4655396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763.60</a:t>
            </a:r>
            <a:endParaRPr lang="en-US" altLang="en-US" sz="1051"/>
          </a:p>
        </p:txBody>
      </p:sp>
      <p:sp>
        <p:nvSpPr>
          <p:cNvPr id="420" name="Rectangle 380"/>
          <p:cNvSpPr>
            <a:spLocks noChangeArrowheads="1"/>
          </p:cNvSpPr>
          <p:nvPr/>
        </p:nvSpPr>
        <p:spPr bwMode="auto">
          <a:xfrm>
            <a:off x="3850937" y="4737212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764.61</a:t>
            </a:r>
            <a:endParaRPr lang="en-US" altLang="en-US" sz="1051"/>
          </a:p>
        </p:txBody>
      </p:sp>
      <p:sp>
        <p:nvSpPr>
          <p:cNvPr id="421" name="Freeform 381"/>
          <p:cNvSpPr>
            <a:spLocks/>
          </p:cNvSpPr>
          <p:nvPr/>
        </p:nvSpPr>
        <p:spPr bwMode="auto">
          <a:xfrm>
            <a:off x="1710845" y="4919725"/>
            <a:ext cx="3343807" cy="299395"/>
          </a:xfrm>
          <a:custGeom>
            <a:avLst/>
            <a:gdLst>
              <a:gd name="T0" fmla="*/ 85 w 1376"/>
              <a:gd name="T1" fmla="*/ 84 h 84"/>
              <a:gd name="T2" fmla="*/ 148 w 1376"/>
              <a:gd name="T3" fmla="*/ 84 h 84"/>
              <a:gd name="T4" fmla="*/ 164 w 1376"/>
              <a:gd name="T5" fmla="*/ 84 h 84"/>
              <a:gd name="T6" fmla="*/ 179 w 1376"/>
              <a:gd name="T7" fmla="*/ 84 h 84"/>
              <a:gd name="T8" fmla="*/ 199 w 1376"/>
              <a:gd name="T9" fmla="*/ 84 h 84"/>
              <a:gd name="T10" fmla="*/ 212 w 1376"/>
              <a:gd name="T11" fmla="*/ 84 h 84"/>
              <a:gd name="T12" fmla="*/ 228 w 1376"/>
              <a:gd name="T13" fmla="*/ 84 h 84"/>
              <a:gd name="T14" fmla="*/ 245 w 1376"/>
              <a:gd name="T15" fmla="*/ 84 h 84"/>
              <a:gd name="T16" fmla="*/ 258 w 1376"/>
              <a:gd name="T17" fmla="*/ 84 h 84"/>
              <a:gd name="T18" fmla="*/ 272 w 1376"/>
              <a:gd name="T19" fmla="*/ 84 h 84"/>
              <a:gd name="T20" fmla="*/ 285 w 1376"/>
              <a:gd name="T21" fmla="*/ 84 h 84"/>
              <a:gd name="T22" fmla="*/ 299 w 1376"/>
              <a:gd name="T23" fmla="*/ 84 h 84"/>
              <a:gd name="T24" fmla="*/ 312 w 1376"/>
              <a:gd name="T25" fmla="*/ 84 h 84"/>
              <a:gd name="T26" fmla="*/ 326 w 1376"/>
              <a:gd name="T27" fmla="*/ 84 h 84"/>
              <a:gd name="T28" fmla="*/ 339 w 1376"/>
              <a:gd name="T29" fmla="*/ 84 h 84"/>
              <a:gd name="T30" fmla="*/ 353 w 1376"/>
              <a:gd name="T31" fmla="*/ 84 h 84"/>
              <a:gd name="T32" fmla="*/ 366 w 1376"/>
              <a:gd name="T33" fmla="*/ 84 h 84"/>
              <a:gd name="T34" fmla="*/ 380 w 1376"/>
              <a:gd name="T35" fmla="*/ 84 h 84"/>
              <a:gd name="T36" fmla="*/ 393 w 1376"/>
              <a:gd name="T37" fmla="*/ 84 h 84"/>
              <a:gd name="T38" fmla="*/ 407 w 1376"/>
              <a:gd name="T39" fmla="*/ 84 h 84"/>
              <a:gd name="T40" fmla="*/ 420 w 1376"/>
              <a:gd name="T41" fmla="*/ 84 h 84"/>
              <a:gd name="T42" fmla="*/ 434 w 1376"/>
              <a:gd name="T43" fmla="*/ 84 h 84"/>
              <a:gd name="T44" fmla="*/ 447 w 1376"/>
              <a:gd name="T45" fmla="*/ 84 h 84"/>
              <a:gd name="T46" fmla="*/ 461 w 1376"/>
              <a:gd name="T47" fmla="*/ 84 h 84"/>
              <a:gd name="T48" fmla="*/ 474 w 1376"/>
              <a:gd name="T49" fmla="*/ 84 h 84"/>
              <a:gd name="T50" fmla="*/ 488 w 1376"/>
              <a:gd name="T51" fmla="*/ 84 h 84"/>
              <a:gd name="T52" fmla="*/ 501 w 1376"/>
              <a:gd name="T53" fmla="*/ 84 h 84"/>
              <a:gd name="T54" fmla="*/ 515 w 1376"/>
              <a:gd name="T55" fmla="*/ 84 h 84"/>
              <a:gd name="T56" fmla="*/ 528 w 1376"/>
              <a:gd name="T57" fmla="*/ 84 h 84"/>
              <a:gd name="T58" fmla="*/ 542 w 1376"/>
              <a:gd name="T59" fmla="*/ 84 h 84"/>
              <a:gd name="T60" fmla="*/ 555 w 1376"/>
              <a:gd name="T61" fmla="*/ 84 h 84"/>
              <a:gd name="T62" fmla="*/ 569 w 1376"/>
              <a:gd name="T63" fmla="*/ 84 h 84"/>
              <a:gd name="T64" fmla="*/ 582 w 1376"/>
              <a:gd name="T65" fmla="*/ 84 h 84"/>
              <a:gd name="T66" fmla="*/ 596 w 1376"/>
              <a:gd name="T67" fmla="*/ 84 h 84"/>
              <a:gd name="T68" fmla="*/ 609 w 1376"/>
              <a:gd name="T69" fmla="*/ 84 h 84"/>
              <a:gd name="T70" fmla="*/ 623 w 1376"/>
              <a:gd name="T71" fmla="*/ 84 h 84"/>
              <a:gd name="T72" fmla="*/ 636 w 1376"/>
              <a:gd name="T73" fmla="*/ 84 h 84"/>
              <a:gd name="T74" fmla="*/ 650 w 1376"/>
              <a:gd name="T75" fmla="*/ 84 h 84"/>
              <a:gd name="T76" fmla="*/ 663 w 1376"/>
              <a:gd name="T77" fmla="*/ 84 h 84"/>
              <a:gd name="T78" fmla="*/ 677 w 1376"/>
              <a:gd name="T79" fmla="*/ 84 h 84"/>
              <a:gd name="T80" fmla="*/ 690 w 1376"/>
              <a:gd name="T81" fmla="*/ 84 h 84"/>
              <a:gd name="T82" fmla="*/ 704 w 1376"/>
              <a:gd name="T83" fmla="*/ 84 h 84"/>
              <a:gd name="T84" fmla="*/ 717 w 1376"/>
              <a:gd name="T85" fmla="*/ 84 h 84"/>
              <a:gd name="T86" fmla="*/ 731 w 1376"/>
              <a:gd name="T87" fmla="*/ 84 h 84"/>
              <a:gd name="T88" fmla="*/ 744 w 1376"/>
              <a:gd name="T89" fmla="*/ 84 h 84"/>
              <a:gd name="T90" fmla="*/ 758 w 1376"/>
              <a:gd name="T91" fmla="*/ 84 h 84"/>
              <a:gd name="T92" fmla="*/ 771 w 1376"/>
              <a:gd name="T93" fmla="*/ 78 h 84"/>
              <a:gd name="T94" fmla="*/ 785 w 1376"/>
              <a:gd name="T95" fmla="*/ 84 h 84"/>
              <a:gd name="T96" fmla="*/ 798 w 1376"/>
              <a:gd name="T97" fmla="*/ 84 h 84"/>
              <a:gd name="T98" fmla="*/ 812 w 1376"/>
              <a:gd name="T99" fmla="*/ 84 h 84"/>
              <a:gd name="T100" fmla="*/ 825 w 1376"/>
              <a:gd name="T101" fmla="*/ 84 h 84"/>
              <a:gd name="T102" fmla="*/ 839 w 1376"/>
              <a:gd name="T103" fmla="*/ 84 h 84"/>
              <a:gd name="T104" fmla="*/ 905 w 1376"/>
              <a:gd name="T105" fmla="*/ 84 h 84"/>
              <a:gd name="T106" fmla="*/ 919 w 1376"/>
              <a:gd name="T107" fmla="*/ 84 h 84"/>
              <a:gd name="T108" fmla="*/ 932 w 1376"/>
              <a:gd name="T109" fmla="*/ 84 h 84"/>
              <a:gd name="T110" fmla="*/ 946 w 1376"/>
              <a:gd name="T111" fmla="*/ 84 h 84"/>
              <a:gd name="T112" fmla="*/ 966 w 1376"/>
              <a:gd name="T113" fmla="*/ 84 h 84"/>
              <a:gd name="T114" fmla="*/ 1046 w 1376"/>
              <a:gd name="T115" fmla="*/ 83 h 84"/>
              <a:gd name="T116" fmla="*/ 1060 w 1376"/>
              <a:gd name="T117" fmla="*/ 84 h 84"/>
              <a:gd name="T118" fmla="*/ 1184 w 1376"/>
              <a:gd name="T119" fmla="*/ 84 h 84"/>
              <a:gd name="T120" fmla="*/ 1319 w 1376"/>
              <a:gd name="T121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76" h="84">
                <a:moveTo>
                  <a:pt x="0" y="84"/>
                </a:moveTo>
                <a:lnTo>
                  <a:pt x="73" y="84"/>
                </a:lnTo>
                <a:lnTo>
                  <a:pt x="73" y="84"/>
                </a:lnTo>
                <a:lnTo>
                  <a:pt x="73" y="84"/>
                </a:lnTo>
                <a:lnTo>
                  <a:pt x="74" y="84"/>
                </a:lnTo>
                <a:lnTo>
                  <a:pt x="74" y="84"/>
                </a:lnTo>
                <a:lnTo>
                  <a:pt x="75" y="84"/>
                </a:lnTo>
                <a:lnTo>
                  <a:pt x="75" y="84"/>
                </a:lnTo>
                <a:lnTo>
                  <a:pt x="76" y="84"/>
                </a:lnTo>
                <a:lnTo>
                  <a:pt x="76" y="84"/>
                </a:lnTo>
                <a:lnTo>
                  <a:pt x="77" y="84"/>
                </a:lnTo>
                <a:lnTo>
                  <a:pt x="77" y="84"/>
                </a:lnTo>
                <a:lnTo>
                  <a:pt x="78" y="84"/>
                </a:lnTo>
                <a:lnTo>
                  <a:pt x="78" y="84"/>
                </a:lnTo>
                <a:lnTo>
                  <a:pt x="79" y="84"/>
                </a:lnTo>
                <a:lnTo>
                  <a:pt x="79" y="84"/>
                </a:lnTo>
                <a:lnTo>
                  <a:pt x="80" y="84"/>
                </a:lnTo>
                <a:lnTo>
                  <a:pt x="80" y="84"/>
                </a:lnTo>
                <a:lnTo>
                  <a:pt x="81" y="84"/>
                </a:lnTo>
                <a:lnTo>
                  <a:pt x="81" y="84"/>
                </a:lnTo>
                <a:lnTo>
                  <a:pt x="82" y="84"/>
                </a:lnTo>
                <a:lnTo>
                  <a:pt x="82" y="84"/>
                </a:lnTo>
                <a:lnTo>
                  <a:pt x="83" y="84"/>
                </a:lnTo>
                <a:lnTo>
                  <a:pt x="83" y="84"/>
                </a:lnTo>
                <a:lnTo>
                  <a:pt x="84" y="84"/>
                </a:lnTo>
                <a:lnTo>
                  <a:pt x="84" y="84"/>
                </a:lnTo>
                <a:lnTo>
                  <a:pt x="85" y="84"/>
                </a:lnTo>
                <a:lnTo>
                  <a:pt x="85" y="84"/>
                </a:lnTo>
                <a:lnTo>
                  <a:pt x="86" y="84"/>
                </a:lnTo>
                <a:lnTo>
                  <a:pt x="86" y="84"/>
                </a:lnTo>
                <a:lnTo>
                  <a:pt x="87" y="84"/>
                </a:lnTo>
                <a:lnTo>
                  <a:pt x="87" y="84"/>
                </a:lnTo>
                <a:lnTo>
                  <a:pt x="88" y="84"/>
                </a:lnTo>
                <a:lnTo>
                  <a:pt x="88" y="84"/>
                </a:lnTo>
                <a:lnTo>
                  <a:pt x="89" y="84"/>
                </a:lnTo>
                <a:lnTo>
                  <a:pt x="89" y="84"/>
                </a:lnTo>
                <a:lnTo>
                  <a:pt x="90" y="84"/>
                </a:lnTo>
                <a:lnTo>
                  <a:pt x="90" y="84"/>
                </a:lnTo>
                <a:lnTo>
                  <a:pt x="134" y="84"/>
                </a:lnTo>
                <a:lnTo>
                  <a:pt x="134" y="84"/>
                </a:lnTo>
                <a:lnTo>
                  <a:pt x="134" y="84"/>
                </a:lnTo>
                <a:lnTo>
                  <a:pt x="135" y="84"/>
                </a:lnTo>
                <a:lnTo>
                  <a:pt x="135" y="84"/>
                </a:lnTo>
                <a:lnTo>
                  <a:pt x="136" y="84"/>
                </a:lnTo>
                <a:lnTo>
                  <a:pt x="136" y="84"/>
                </a:lnTo>
                <a:lnTo>
                  <a:pt x="137" y="84"/>
                </a:lnTo>
                <a:lnTo>
                  <a:pt x="137" y="84"/>
                </a:lnTo>
                <a:lnTo>
                  <a:pt x="138" y="84"/>
                </a:lnTo>
                <a:lnTo>
                  <a:pt x="138" y="84"/>
                </a:lnTo>
                <a:lnTo>
                  <a:pt x="139" y="84"/>
                </a:lnTo>
                <a:lnTo>
                  <a:pt x="139" y="84"/>
                </a:lnTo>
                <a:lnTo>
                  <a:pt x="140" y="84"/>
                </a:lnTo>
                <a:lnTo>
                  <a:pt x="148" y="84"/>
                </a:lnTo>
                <a:lnTo>
                  <a:pt x="148" y="84"/>
                </a:lnTo>
                <a:lnTo>
                  <a:pt x="148" y="84"/>
                </a:lnTo>
                <a:lnTo>
                  <a:pt x="149" y="84"/>
                </a:lnTo>
                <a:lnTo>
                  <a:pt x="149" y="84"/>
                </a:lnTo>
                <a:lnTo>
                  <a:pt x="150" y="84"/>
                </a:lnTo>
                <a:lnTo>
                  <a:pt x="150" y="84"/>
                </a:lnTo>
                <a:lnTo>
                  <a:pt x="151" y="84"/>
                </a:lnTo>
                <a:lnTo>
                  <a:pt x="151" y="84"/>
                </a:lnTo>
                <a:lnTo>
                  <a:pt x="152" y="84"/>
                </a:lnTo>
                <a:lnTo>
                  <a:pt x="152" y="84"/>
                </a:lnTo>
                <a:lnTo>
                  <a:pt x="153" y="84"/>
                </a:lnTo>
                <a:lnTo>
                  <a:pt x="153" y="84"/>
                </a:lnTo>
                <a:lnTo>
                  <a:pt x="154" y="84"/>
                </a:lnTo>
                <a:lnTo>
                  <a:pt x="154" y="84"/>
                </a:lnTo>
                <a:lnTo>
                  <a:pt x="157" y="84"/>
                </a:lnTo>
                <a:lnTo>
                  <a:pt x="158" y="84"/>
                </a:lnTo>
                <a:lnTo>
                  <a:pt x="158" y="84"/>
                </a:lnTo>
                <a:lnTo>
                  <a:pt x="159" y="84"/>
                </a:lnTo>
                <a:lnTo>
                  <a:pt x="159" y="84"/>
                </a:lnTo>
                <a:lnTo>
                  <a:pt x="160" y="84"/>
                </a:lnTo>
                <a:lnTo>
                  <a:pt x="160" y="84"/>
                </a:lnTo>
                <a:lnTo>
                  <a:pt x="161" y="84"/>
                </a:lnTo>
                <a:lnTo>
                  <a:pt x="161" y="84"/>
                </a:lnTo>
                <a:lnTo>
                  <a:pt x="162" y="84"/>
                </a:lnTo>
                <a:lnTo>
                  <a:pt x="162" y="84"/>
                </a:lnTo>
                <a:lnTo>
                  <a:pt x="163" y="84"/>
                </a:lnTo>
                <a:lnTo>
                  <a:pt x="163" y="84"/>
                </a:lnTo>
                <a:lnTo>
                  <a:pt x="164" y="84"/>
                </a:lnTo>
                <a:lnTo>
                  <a:pt x="164" y="84"/>
                </a:lnTo>
                <a:lnTo>
                  <a:pt x="165" y="84"/>
                </a:lnTo>
                <a:lnTo>
                  <a:pt x="165" y="84"/>
                </a:lnTo>
                <a:lnTo>
                  <a:pt x="166" y="84"/>
                </a:lnTo>
                <a:lnTo>
                  <a:pt x="166" y="84"/>
                </a:lnTo>
                <a:lnTo>
                  <a:pt x="167" y="84"/>
                </a:lnTo>
                <a:lnTo>
                  <a:pt x="167" y="84"/>
                </a:lnTo>
                <a:lnTo>
                  <a:pt x="168" y="84"/>
                </a:lnTo>
                <a:lnTo>
                  <a:pt x="168" y="84"/>
                </a:lnTo>
                <a:lnTo>
                  <a:pt x="169" y="84"/>
                </a:lnTo>
                <a:lnTo>
                  <a:pt x="169" y="84"/>
                </a:lnTo>
                <a:lnTo>
                  <a:pt x="170" y="84"/>
                </a:lnTo>
                <a:lnTo>
                  <a:pt x="170" y="84"/>
                </a:lnTo>
                <a:lnTo>
                  <a:pt x="172" y="84"/>
                </a:lnTo>
                <a:lnTo>
                  <a:pt x="173" y="84"/>
                </a:lnTo>
                <a:lnTo>
                  <a:pt x="173" y="84"/>
                </a:lnTo>
                <a:lnTo>
                  <a:pt x="174" y="84"/>
                </a:lnTo>
                <a:lnTo>
                  <a:pt x="174" y="84"/>
                </a:lnTo>
                <a:lnTo>
                  <a:pt x="175" y="84"/>
                </a:lnTo>
                <a:lnTo>
                  <a:pt x="175" y="84"/>
                </a:lnTo>
                <a:lnTo>
                  <a:pt x="176" y="84"/>
                </a:lnTo>
                <a:lnTo>
                  <a:pt x="176" y="84"/>
                </a:lnTo>
                <a:lnTo>
                  <a:pt x="177" y="84"/>
                </a:lnTo>
                <a:lnTo>
                  <a:pt x="177" y="84"/>
                </a:lnTo>
                <a:lnTo>
                  <a:pt x="178" y="84"/>
                </a:lnTo>
                <a:lnTo>
                  <a:pt x="178" y="84"/>
                </a:lnTo>
                <a:lnTo>
                  <a:pt x="179" y="84"/>
                </a:lnTo>
                <a:lnTo>
                  <a:pt x="179" y="84"/>
                </a:lnTo>
                <a:lnTo>
                  <a:pt x="180" y="84"/>
                </a:lnTo>
                <a:lnTo>
                  <a:pt x="180" y="84"/>
                </a:lnTo>
                <a:lnTo>
                  <a:pt x="181" y="84"/>
                </a:lnTo>
                <a:lnTo>
                  <a:pt x="181" y="84"/>
                </a:lnTo>
                <a:lnTo>
                  <a:pt x="182" y="84"/>
                </a:lnTo>
                <a:lnTo>
                  <a:pt x="182" y="84"/>
                </a:lnTo>
                <a:lnTo>
                  <a:pt x="183" y="84"/>
                </a:lnTo>
                <a:lnTo>
                  <a:pt x="183" y="84"/>
                </a:lnTo>
                <a:lnTo>
                  <a:pt x="184" y="84"/>
                </a:lnTo>
                <a:lnTo>
                  <a:pt x="184" y="84"/>
                </a:lnTo>
                <a:lnTo>
                  <a:pt x="185" y="84"/>
                </a:lnTo>
                <a:lnTo>
                  <a:pt x="185" y="84"/>
                </a:lnTo>
                <a:lnTo>
                  <a:pt x="186" y="84"/>
                </a:lnTo>
                <a:lnTo>
                  <a:pt x="186" y="84"/>
                </a:lnTo>
                <a:lnTo>
                  <a:pt x="187" y="84"/>
                </a:lnTo>
                <a:lnTo>
                  <a:pt x="187" y="84"/>
                </a:lnTo>
                <a:lnTo>
                  <a:pt x="188" y="84"/>
                </a:lnTo>
                <a:lnTo>
                  <a:pt x="188" y="84"/>
                </a:lnTo>
                <a:lnTo>
                  <a:pt x="189" y="84"/>
                </a:lnTo>
                <a:lnTo>
                  <a:pt x="189" y="84"/>
                </a:lnTo>
                <a:lnTo>
                  <a:pt x="197" y="84"/>
                </a:lnTo>
                <a:lnTo>
                  <a:pt x="197" y="84"/>
                </a:lnTo>
                <a:lnTo>
                  <a:pt x="197" y="84"/>
                </a:lnTo>
                <a:lnTo>
                  <a:pt x="198" y="84"/>
                </a:lnTo>
                <a:lnTo>
                  <a:pt x="198" y="84"/>
                </a:lnTo>
                <a:lnTo>
                  <a:pt x="199" y="84"/>
                </a:lnTo>
                <a:lnTo>
                  <a:pt x="199" y="84"/>
                </a:lnTo>
                <a:lnTo>
                  <a:pt x="200" y="84"/>
                </a:lnTo>
                <a:lnTo>
                  <a:pt x="200" y="84"/>
                </a:lnTo>
                <a:lnTo>
                  <a:pt x="201" y="84"/>
                </a:lnTo>
                <a:lnTo>
                  <a:pt x="201" y="84"/>
                </a:lnTo>
                <a:lnTo>
                  <a:pt x="202" y="84"/>
                </a:lnTo>
                <a:lnTo>
                  <a:pt x="202" y="84"/>
                </a:lnTo>
                <a:lnTo>
                  <a:pt x="203" y="84"/>
                </a:lnTo>
                <a:lnTo>
                  <a:pt x="203" y="84"/>
                </a:lnTo>
                <a:lnTo>
                  <a:pt x="204" y="84"/>
                </a:lnTo>
                <a:lnTo>
                  <a:pt x="204" y="84"/>
                </a:lnTo>
                <a:lnTo>
                  <a:pt x="205" y="84"/>
                </a:lnTo>
                <a:lnTo>
                  <a:pt x="205" y="84"/>
                </a:lnTo>
                <a:lnTo>
                  <a:pt x="206" y="84"/>
                </a:lnTo>
                <a:lnTo>
                  <a:pt x="206" y="84"/>
                </a:lnTo>
                <a:lnTo>
                  <a:pt x="207" y="84"/>
                </a:lnTo>
                <a:lnTo>
                  <a:pt x="207" y="84"/>
                </a:lnTo>
                <a:lnTo>
                  <a:pt x="208" y="84"/>
                </a:lnTo>
                <a:lnTo>
                  <a:pt x="208" y="84"/>
                </a:lnTo>
                <a:lnTo>
                  <a:pt x="209" y="84"/>
                </a:lnTo>
                <a:lnTo>
                  <a:pt x="209" y="84"/>
                </a:lnTo>
                <a:lnTo>
                  <a:pt x="210" y="84"/>
                </a:lnTo>
                <a:lnTo>
                  <a:pt x="210" y="84"/>
                </a:lnTo>
                <a:lnTo>
                  <a:pt x="211" y="84"/>
                </a:lnTo>
                <a:lnTo>
                  <a:pt x="211" y="84"/>
                </a:lnTo>
                <a:lnTo>
                  <a:pt x="212" y="84"/>
                </a:lnTo>
                <a:lnTo>
                  <a:pt x="212" y="84"/>
                </a:lnTo>
                <a:lnTo>
                  <a:pt x="213" y="84"/>
                </a:lnTo>
                <a:lnTo>
                  <a:pt x="213" y="84"/>
                </a:lnTo>
                <a:lnTo>
                  <a:pt x="214" y="84"/>
                </a:lnTo>
                <a:lnTo>
                  <a:pt x="214" y="84"/>
                </a:lnTo>
                <a:lnTo>
                  <a:pt x="215" y="84"/>
                </a:lnTo>
                <a:lnTo>
                  <a:pt x="215" y="84"/>
                </a:lnTo>
                <a:lnTo>
                  <a:pt x="216" y="84"/>
                </a:lnTo>
                <a:lnTo>
                  <a:pt x="216" y="84"/>
                </a:lnTo>
                <a:lnTo>
                  <a:pt x="217" y="84"/>
                </a:lnTo>
                <a:lnTo>
                  <a:pt x="217" y="84"/>
                </a:lnTo>
                <a:lnTo>
                  <a:pt x="220" y="84"/>
                </a:lnTo>
                <a:lnTo>
                  <a:pt x="221" y="84"/>
                </a:lnTo>
                <a:lnTo>
                  <a:pt x="221" y="84"/>
                </a:lnTo>
                <a:lnTo>
                  <a:pt x="222" y="84"/>
                </a:lnTo>
                <a:lnTo>
                  <a:pt x="222" y="84"/>
                </a:lnTo>
                <a:lnTo>
                  <a:pt x="223" y="84"/>
                </a:lnTo>
                <a:lnTo>
                  <a:pt x="223" y="84"/>
                </a:lnTo>
                <a:lnTo>
                  <a:pt x="224" y="84"/>
                </a:lnTo>
                <a:lnTo>
                  <a:pt x="224" y="84"/>
                </a:lnTo>
                <a:lnTo>
                  <a:pt x="225" y="84"/>
                </a:lnTo>
                <a:lnTo>
                  <a:pt x="225" y="84"/>
                </a:lnTo>
                <a:lnTo>
                  <a:pt x="226" y="84"/>
                </a:lnTo>
                <a:lnTo>
                  <a:pt x="226" y="84"/>
                </a:lnTo>
                <a:lnTo>
                  <a:pt x="227" y="84"/>
                </a:lnTo>
                <a:lnTo>
                  <a:pt x="227" y="84"/>
                </a:lnTo>
                <a:lnTo>
                  <a:pt x="228" y="84"/>
                </a:lnTo>
                <a:lnTo>
                  <a:pt x="228" y="84"/>
                </a:lnTo>
                <a:lnTo>
                  <a:pt x="229" y="84"/>
                </a:lnTo>
                <a:lnTo>
                  <a:pt x="229" y="84"/>
                </a:lnTo>
                <a:lnTo>
                  <a:pt x="230" y="84"/>
                </a:lnTo>
                <a:lnTo>
                  <a:pt x="233" y="84"/>
                </a:lnTo>
                <a:lnTo>
                  <a:pt x="234" y="84"/>
                </a:lnTo>
                <a:lnTo>
                  <a:pt x="234" y="84"/>
                </a:lnTo>
                <a:lnTo>
                  <a:pt x="235" y="84"/>
                </a:lnTo>
                <a:lnTo>
                  <a:pt x="235" y="84"/>
                </a:lnTo>
                <a:lnTo>
                  <a:pt x="236" y="84"/>
                </a:lnTo>
                <a:lnTo>
                  <a:pt x="236" y="84"/>
                </a:lnTo>
                <a:lnTo>
                  <a:pt x="237" y="84"/>
                </a:lnTo>
                <a:lnTo>
                  <a:pt x="237" y="84"/>
                </a:lnTo>
                <a:lnTo>
                  <a:pt x="238" y="84"/>
                </a:lnTo>
                <a:lnTo>
                  <a:pt x="238" y="84"/>
                </a:lnTo>
                <a:lnTo>
                  <a:pt x="239" y="84"/>
                </a:lnTo>
                <a:lnTo>
                  <a:pt x="239" y="84"/>
                </a:lnTo>
                <a:lnTo>
                  <a:pt x="240" y="84"/>
                </a:lnTo>
                <a:lnTo>
                  <a:pt x="240" y="84"/>
                </a:lnTo>
                <a:lnTo>
                  <a:pt x="241" y="84"/>
                </a:lnTo>
                <a:lnTo>
                  <a:pt x="241" y="84"/>
                </a:lnTo>
                <a:lnTo>
                  <a:pt x="242" y="84"/>
                </a:lnTo>
                <a:lnTo>
                  <a:pt x="242" y="84"/>
                </a:lnTo>
                <a:lnTo>
                  <a:pt x="243" y="84"/>
                </a:lnTo>
                <a:lnTo>
                  <a:pt x="243" y="84"/>
                </a:lnTo>
                <a:lnTo>
                  <a:pt x="244" y="84"/>
                </a:lnTo>
                <a:lnTo>
                  <a:pt x="244" y="84"/>
                </a:lnTo>
                <a:lnTo>
                  <a:pt x="245" y="84"/>
                </a:lnTo>
                <a:lnTo>
                  <a:pt x="245" y="84"/>
                </a:lnTo>
                <a:lnTo>
                  <a:pt x="246" y="84"/>
                </a:lnTo>
                <a:lnTo>
                  <a:pt x="246" y="84"/>
                </a:lnTo>
                <a:lnTo>
                  <a:pt x="247" y="84"/>
                </a:lnTo>
                <a:lnTo>
                  <a:pt x="247" y="84"/>
                </a:lnTo>
                <a:lnTo>
                  <a:pt x="248" y="84"/>
                </a:lnTo>
                <a:lnTo>
                  <a:pt x="248" y="84"/>
                </a:lnTo>
                <a:lnTo>
                  <a:pt x="249" y="84"/>
                </a:lnTo>
                <a:lnTo>
                  <a:pt x="249" y="84"/>
                </a:lnTo>
                <a:lnTo>
                  <a:pt x="250" y="84"/>
                </a:lnTo>
                <a:lnTo>
                  <a:pt x="250" y="84"/>
                </a:lnTo>
                <a:lnTo>
                  <a:pt x="251" y="84"/>
                </a:lnTo>
                <a:lnTo>
                  <a:pt x="251" y="84"/>
                </a:lnTo>
                <a:lnTo>
                  <a:pt x="252" y="84"/>
                </a:lnTo>
                <a:lnTo>
                  <a:pt x="252" y="84"/>
                </a:lnTo>
                <a:lnTo>
                  <a:pt x="253" y="84"/>
                </a:lnTo>
                <a:lnTo>
                  <a:pt x="253" y="84"/>
                </a:lnTo>
                <a:lnTo>
                  <a:pt x="254" y="84"/>
                </a:lnTo>
                <a:lnTo>
                  <a:pt x="254" y="84"/>
                </a:lnTo>
                <a:lnTo>
                  <a:pt x="255" y="84"/>
                </a:lnTo>
                <a:lnTo>
                  <a:pt x="255" y="84"/>
                </a:lnTo>
                <a:lnTo>
                  <a:pt x="256" y="84"/>
                </a:lnTo>
                <a:lnTo>
                  <a:pt x="256" y="84"/>
                </a:lnTo>
                <a:lnTo>
                  <a:pt x="257" y="84"/>
                </a:lnTo>
                <a:lnTo>
                  <a:pt x="257" y="84"/>
                </a:lnTo>
                <a:lnTo>
                  <a:pt x="258" y="84"/>
                </a:lnTo>
                <a:lnTo>
                  <a:pt x="258" y="84"/>
                </a:lnTo>
                <a:lnTo>
                  <a:pt x="259" y="84"/>
                </a:lnTo>
                <a:lnTo>
                  <a:pt x="259" y="84"/>
                </a:lnTo>
                <a:lnTo>
                  <a:pt x="260" y="84"/>
                </a:lnTo>
                <a:lnTo>
                  <a:pt x="260" y="84"/>
                </a:lnTo>
                <a:lnTo>
                  <a:pt x="261" y="84"/>
                </a:lnTo>
                <a:lnTo>
                  <a:pt x="261" y="84"/>
                </a:lnTo>
                <a:lnTo>
                  <a:pt x="262" y="84"/>
                </a:lnTo>
                <a:lnTo>
                  <a:pt x="262" y="84"/>
                </a:lnTo>
                <a:lnTo>
                  <a:pt x="263" y="84"/>
                </a:lnTo>
                <a:lnTo>
                  <a:pt x="263" y="84"/>
                </a:lnTo>
                <a:lnTo>
                  <a:pt x="264" y="84"/>
                </a:lnTo>
                <a:lnTo>
                  <a:pt x="264" y="84"/>
                </a:lnTo>
                <a:lnTo>
                  <a:pt x="265" y="84"/>
                </a:lnTo>
                <a:lnTo>
                  <a:pt x="265" y="84"/>
                </a:lnTo>
                <a:lnTo>
                  <a:pt x="266" y="84"/>
                </a:lnTo>
                <a:lnTo>
                  <a:pt x="266" y="84"/>
                </a:lnTo>
                <a:lnTo>
                  <a:pt x="267" y="84"/>
                </a:lnTo>
                <a:lnTo>
                  <a:pt x="267" y="84"/>
                </a:lnTo>
                <a:lnTo>
                  <a:pt x="268" y="84"/>
                </a:lnTo>
                <a:lnTo>
                  <a:pt x="268" y="84"/>
                </a:lnTo>
                <a:lnTo>
                  <a:pt x="269" y="84"/>
                </a:lnTo>
                <a:lnTo>
                  <a:pt x="269" y="84"/>
                </a:lnTo>
                <a:lnTo>
                  <a:pt x="270" y="84"/>
                </a:lnTo>
                <a:lnTo>
                  <a:pt x="270" y="84"/>
                </a:lnTo>
                <a:lnTo>
                  <a:pt x="271" y="84"/>
                </a:lnTo>
                <a:lnTo>
                  <a:pt x="271" y="84"/>
                </a:lnTo>
                <a:lnTo>
                  <a:pt x="272" y="84"/>
                </a:lnTo>
                <a:lnTo>
                  <a:pt x="272" y="84"/>
                </a:lnTo>
                <a:lnTo>
                  <a:pt x="273" y="84"/>
                </a:lnTo>
                <a:lnTo>
                  <a:pt x="273" y="84"/>
                </a:lnTo>
                <a:lnTo>
                  <a:pt x="274" y="84"/>
                </a:lnTo>
                <a:lnTo>
                  <a:pt x="274" y="84"/>
                </a:lnTo>
                <a:lnTo>
                  <a:pt x="275" y="84"/>
                </a:lnTo>
                <a:lnTo>
                  <a:pt x="275" y="84"/>
                </a:lnTo>
                <a:lnTo>
                  <a:pt x="276" y="84"/>
                </a:lnTo>
                <a:lnTo>
                  <a:pt x="276" y="84"/>
                </a:lnTo>
                <a:lnTo>
                  <a:pt x="277" y="84"/>
                </a:lnTo>
                <a:lnTo>
                  <a:pt x="277" y="84"/>
                </a:lnTo>
                <a:lnTo>
                  <a:pt x="278" y="84"/>
                </a:lnTo>
                <a:lnTo>
                  <a:pt x="278" y="84"/>
                </a:lnTo>
                <a:lnTo>
                  <a:pt x="279" y="84"/>
                </a:lnTo>
                <a:lnTo>
                  <a:pt x="279" y="84"/>
                </a:lnTo>
                <a:lnTo>
                  <a:pt x="280" y="84"/>
                </a:lnTo>
                <a:lnTo>
                  <a:pt x="280" y="84"/>
                </a:lnTo>
                <a:lnTo>
                  <a:pt x="281" y="84"/>
                </a:lnTo>
                <a:lnTo>
                  <a:pt x="281" y="84"/>
                </a:lnTo>
                <a:lnTo>
                  <a:pt x="282" y="84"/>
                </a:lnTo>
                <a:lnTo>
                  <a:pt x="282" y="84"/>
                </a:lnTo>
                <a:lnTo>
                  <a:pt x="283" y="84"/>
                </a:lnTo>
                <a:lnTo>
                  <a:pt x="283" y="84"/>
                </a:lnTo>
                <a:lnTo>
                  <a:pt x="284" y="84"/>
                </a:lnTo>
                <a:lnTo>
                  <a:pt x="284" y="84"/>
                </a:lnTo>
                <a:lnTo>
                  <a:pt x="285" y="84"/>
                </a:lnTo>
                <a:lnTo>
                  <a:pt x="285" y="84"/>
                </a:lnTo>
                <a:lnTo>
                  <a:pt x="286" y="84"/>
                </a:lnTo>
                <a:lnTo>
                  <a:pt x="286" y="84"/>
                </a:lnTo>
                <a:lnTo>
                  <a:pt x="287" y="84"/>
                </a:lnTo>
                <a:lnTo>
                  <a:pt x="287" y="84"/>
                </a:lnTo>
                <a:lnTo>
                  <a:pt x="288" y="84"/>
                </a:lnTo>
                <a:lnTo>
                  <a:pt x="288" y="84"/>
                </a:lnTo>
                <a:lnTo>
                  <a:pt x="289" y="84"/>
                </a:lnTo>
                <a:lnTo>
                  <a:pt x="289" y="84"/>
                </a:lnTo>
                <a:lnTo>
                  <a:pt x="290" y="84"/>
                </a:lnTo>
                <a:lnTo>
                  <a:pt x="290" y="84"/>
                </a:lnTo>
                <a:lnTo>
                  <a:pt x="291" y="84"/>
                </a:lnTo>
                <a:lnTo>
                  <a:pt x="291" y="84"/>
                </a:lnTo>
                <a:lnTo>
                  <a:pt x="292" y="84"/>
                </a:lnTo>
                <a:lnTo>
                  <a:pt x="292" y="84"/>
                </a:lnTo>
                <a:lnTo>
                  <a:pt x="293" y="84"/>
                </a:lnTo>
                <a:lnTo>
                  <a:pt x="293" y="84"/>
                </a:lnTo>
                <a:lnTo>
                  <a:pt x="294" y="84"/>
                </a:lnTo>
                <a:lnTo>
                  <a:pt x="294" y="84"/>
                </a:lnTo>
                <a:lnTo>
                  <a:pt x="295" y="84"/>
                </a:lnTo>
                <a:lnTo>
                  <a:pt x="295" y="84"/>
                </a:lnTo>
                <a:lnTo>
                  <a:pt x="296" y="84"/>
                </a:lnTo>
                <a:lnTo>
                  <a:pt x="296" y="84"/>
                </a:lnTo>
                <a:lnTo>
                  <a:pt x="297" y="84"/>
                </a:lnTo>
                <a:lnTo>
                  <a:pt x="297" y="84"/>
                </a:lnTo>
                <a:lnTo>
                  <a:pt x="298" y="84"/>
                </a:lnTo>
                <a:lnTo>
                  <a:pt x="298" y="84"/>
                </a:lnTo>
                <a:lnTo>
                  <a:pt x="299" y="84"/>
                </a:lnTo>
                <a:lnTo>
                  <a:pt x="299" y="84"/>
                </a:lnTo>
                <a:lnTo>
                  <a:pt x="300" y="84"/>
                </a:lnTo>
                <a:lnTo>
                  <a:pt x="300" y="84"/>
                </a:lnTo>
                <a:lnTo>
                  <a:pt x="301" y="84"/>
                </a:lnTo>
                <a:lnTo>
                  <a:pt x="301" y="84"/>
                </a:lnTo>
                <a:lnTo>
                  <a:pt x="302" y="84"/>
                </a:lnTo>
                <a:lnTo>
                  <a:pt x="302" y="84"/>
                </a:lnTo>
                <a:lnTo>
                  <a:pt x="303" y="84"/>
                </a:lnTo>
                <a:lnTo>
                  <a:pt x="303" y="84"/>
                </a:lnTo>
                <a:lnTo>
                  <a:pt x="304" y="84"/>
                </a:lnTo>
                <a:lnTo>
                  <a:pt x="304" y="84"/>
                </a:lnTo>
                <a:lnTo>
                  <a:pt x="305" y="84"/>
                </a:lnTo>
                <a:lnTo>
                  <a:pt x="305" y="84"/>
                </a:lnTo>
                <a:lnTo>
                  <a:pt x="306" y="84"/>
                </a:lnTo>
                <a:lnTo>
                  <a:pt x="306" y="84"/>
                </a:lnTo>
                <a:lnTo>
                  <a:pt x="307" y="84"/>
                </a:lnTo>
                <a:lnTo>
                  <a:pt x="307" y="84"/>
                </a:lnTo>
                <a:lnTo>
                  <a:pt x="308" y="84"/>
                </a:lnTo>
                <a:lnTo>
                  <a:pt x="308" y="84"/>
                </a:lnTo>
                <a:lnTo>
                  <a:pt x="309" y="84"/>
                </a:lnTo>
                <a:lnTo>
                  <a:pt x="309" y="84"/>
                </a:lnTo>
                <a:lnTo>
                  <a:pt x="310" y="84"/>
                </a:lnTo>
                <a:lnTo>
                  <a:pt x="310" y="84"/>
                </a:lnTo>
                <a:lnTo>
                  <a:pt x="311" y="84"/>
                </a:lnTo>
                <a:lnTo>
                  <a:pt x="311" y="84"/>
                </a:lnTo>
                <a:lnTo>
                  <a:pt x="312" y="84"/>
                </a:lnTo>
                <a:lnTo>
                  <a:pt x="312" y="84"/>
                </a:lnTo>
                <a:lnTo>
                  <a:pt x="313" y="84"/>
                </a:lnTo>
                <a:lnTo>
                  <a:pt x="313" y="84"/>
                </a:lnTo>
                <a:lnTo>
                  <a:pt x="314" y="84"/>
                </a:lnTo>
                <a:lnTo>
                  <a:pt x="314" y="84"/>
                </a:lnTo>
                <a:lnTo>
                  <a:pt x="315" y="84"/>
                </a:lnTo>
                <a:lnTo>
                  <a:pt x="315" y="84"/>
                </a:lnTo>
                <a:lnTo>
                  <a:pt x="316" y="84"/>
                </a:lnTo>
                <a:lnTo>
                  <a:pt x="316" y="84"/>
                </a:lnTo>
                <a:lnTo>
                  <a:pt x="317" y="84"/>
                </a:lnTo>
                <a:lnTo>
                  <a:pt x="317" y="84"/>
                </a:lnTo>
                <a:lnTo>
                  <a:pt x="318" y="84"/>
                </a:lnTo>
                <a:lnTo>
                  <a:pt x="318" y="84"/>
                </a:lnTo>
                <a:lnTo>
                  <a:pt x="319" y="84"/>
                </a:lnTo>
                <a:lnTo>
                  <a:pt x="319" y="84"/>
                </a:lnTo>
                <a:lnTo>
                  <a:pt x="320" y="84"/>
                </a:lnTo>
                <a:lnTo>
                  <a:pt x="320" y="84"/>
                </a:lnTo>
                <a:lnTo>
                  <a:pt x="321" y="84"/>
                </a:lnTo>
                <a:lnTo>
                  <a:pt x="321" y="84"/>
                </a:lnTo>
                <a:lnTo>
                  <a:pt x="322" y="84"/>
                </a:lnTo>
                <a:lnTo>
                  <a:pt x="322" y="84"/>
                </a:lnTo>
                <a:lnTo>
                  <a:pt x="323" y="84"/>
                </a:lnTo>
                <a:lnTo>
                  <a:pt x="323" y="84"/>
                </a:lnTo>
                <a:lnTo>
                  <a:pt x="324" y="84"/>
                </a:lnTo>
                <a:lnTo>
                  <a:pt x="324" y="84"/>
                </a:lnTo>
                <a:lnTo>
                  <a:pt x="325" y="84"/>
                </a:lnTo>
                <a:lnTo>
                  <a:pt x="325" y="84"/>
                </a:lnTo>
                <a:lnTo>
                  <a:pt x="326" y="84"/>
                </a:lnTo>
                <a:lnTo>
                  <a:pt x="326" y="84"/>
                </a:lnTo>
                <a:lnTo>
                  <a:pt x="327" y="84"/>
                </a:lnTo>
                <a:lnTo>
                  <a:pt x="327" y="84"/>
                </a:lnTo>
                <a:lnTo>
                  <a:pt x="328" y="84"/>
                </a:lnTo>
                <a:lnTo>
                  <a:pt x="328" y="84"/>
                </a:lnTo>
                <a:lnTo>
                  <a:pt x="329" y="84"/>
                </a:lnTo>
                <a:lnTo>
                  <a:pt x="329" y="84"/>
                </a:lnTo>
                <a:lnTo>
                  <a:pt x="330" y="84"/>
                </a:lnTo>
                <a:lnTo>
                  <a:pt x="330" y="84"/>
                </a:lnTo>
                <a:lnTo>
                  <a:pt x="331" y="84"/>
                </a:lnTo>
                <a:lnTo>
                  <a:pt x="331" y="84"/>
                </a:lnTo>
                <a:lnTo>
                  <a:pt x="332" y="84"/>
                </a:lnTo>
                <a:lnTo>
                  <a:pt x="332" y="84"/>
                </a:lnTo>
                <a:lnTo>
                  <a:pt x="333" y="84"/>
                </a:lnTo>
                <a:lnTo>
                  <a:pt x="333" y="84"/>
                </a:lnTo>
                <a:lnTo>
                  <a:pt x="334" y="84"/>
                </a:lnTo>
                <a:lnTo>
                  <a:pt x="334" y="84"/>
                </a:lnTo>
                <a:lnTo>
                  <a:pt x="335" y="84"/>
                </a:lnTo>
                <a:lnTo>
                  <a:pt x="335" y="84"/>
                </a:lnTo>
                <a:lnTo>
                  <a:pt x="336" y="84"/>
                </a:lnTo>
                <a:lnTo>
                  <a:pt x="336" y="84"/>
                </a:lnTo>
                <a:lnTo>
                  <a:pt x="337" y="84"/>
                </a:lnTo>
                <a:lnTo>
                  <a:pt x="337" y="84"/>
                </a:lnTo>
                <a:lnTo>
                  <a:pt x="338" y="84"/>
                </a:lnTo>
                <a:lnTo>
                  <a:pt x="338" y="84"/>
                </a:lnTo>
                <a:lnTo>
                  <a:pt x="339" y="84"/>
                </a:lnTo>
                <a:lnTo>
                  <a:pt x="339" y="84"/>
                </a:lnTo>
                <a:lnTo>
                  <a:pt x="340" y="84"/>
                </a:lnTo>
                <a:lnTo>
                  <a:pt x="340" y="84"/>
                </a:lnTo>
                <a:lnTo>
                  <a:pt x="341" y="84"/>
                </a:lnTo>
                <a:lnTo>
                  <a:pt x="341" y="84"/>
                </a:lnTo>
                <a:lnTo>
                  <a:pt x="342" y="84"/>
                </a:lnTo>
                <a:lnTo>
                  <a:pt x="342" y="84"/>
                </a:lnTo>
                <a:lnTo>
                  <a:pt x="343" y="84"/>
                </a:lnTo>
                <a:lnTo>
                  <a:pt x="343" y="84"/>
                </a:lnTo>
                <a:lnTo>
                  <a:pt x="344" y="84"/>
                </a:lnTo>
                <a:lnTo>
                  <a:pt x="344" y="84"/>
                </a:lnTo>
                <a:lnTo>
                  <a:pt x="345" y="84"/>
                </a:lnTo>
                <a:lnTo>
                  <a:pt x="345" y="84"/>
                </a:lnTo>
                <a:lnTo>
                  <a:pt x="346" y="84"/>
                </a:lnTo>
                <a:lnTo>
                  <a:pt x="346" y="84"/>
                </a:lnTo>
                <a:lnTo>
                  <a:pt x="347" y="84"/>
                </a:lnTo>
                <a:lnTo>
                  <a:pt x="347" y="84"/>
                </a:lnTo>
                <a:lnTo>
                  <a:pt x="348" y="84"/>
                </a:lnTo>
                <a:lnTo>
                  <a:pt x="348" y="84"/>
                </a:lnTo>
                <a:lnTo>
                  <a:pt x="349" y="84"/>
                </a:lnTo>
                <a:lnTo>
                  <a:pt x="349" y="84"/>
                </a:lnTo>
                <a:lnTo>
                  <a:pt x="350" y="84"/>
                </a:lnTo>
                <a:lnTo>
                  <a:pt x="350" y="84"/>
                </a:lnTo>
                <a:lnTo>
                  <a:pt x="351" y="84"/>
                </a:lnTo>
                <a:lnTo>
                  <a:pt x="351" y="84"/>
                </a:lnTo>
                <a:lnTo>
                  <a:pt x="352" y="84"/>
                </a:lnTo>
                <a:lnTo>
                  <a:pt x="352" y="84"/>
                </a:lnTo>
                <a:lnTo>
                  <a:pt x="353" y="84"/>
                </a:lnTo>
                <a:lnTo>
                  <a:pt x="353" y="83"/>
                </a:lnTo>
                <a:lnTo>
                  <a:pt x="354" y="72"/>
                </a:lnTo>
                <a:lnTo>
                  <a:pt x="354" y="50"/>
                </a:lnTo>
                <a:lnTo>
                  <a:pt x="355" y="28"/>
                </a:lnTo>
                <a:lnTo>
                  <a:pt x="355" y="23"/>
                </a:lnTo>
                <a:lnTo>
                  <a:pt x="356" y="39"/>
                </a:lnTo>
                <a:lnTo>
                  <a:pt x="356" y="63"/>
                </a:lnTo>
                <a:lnTo>
                  <a:pt x="357" y="79"/>
                </a:lnTo>
                <a:lnTo>
                  <a:pt x="357" y="84"/>
                </a:lnTo>
                <a:lnTo>
                  <a:pt x="358" y="84"/>
                </a:lnTo>
                <a:lnTo>
                  <a:pt x="358" y="84"/>
                </a:lnTo>
                <a:lnTo>
                  <a:pt x="359" y="84"/>
                </a:lnTo>
                <a:lnTo>
                  <a:pt x="359" y="84"/>
                </a:lnTo>
                <a:lnTo>
                  <a:pt x="360" y="84"/>
                </a:lnTo>
                <a:lnTo>
                  <a:pt x="360" y="84"/>
                </a:lnTo>
                <a:lnTo>
                  <a:pt x="361" y="84"/>
                </a:lnTo>
                <a:lnTo>
                  <a:pt x="361" y="84"/>
                </a:lnTo>
                <a:lnTo>
                  <a:pt x="362" y="84"/>
                </a:lnTo>
                <a:lnTo>
                  <a:pt x="362" y="84"/>
                </a:lnTo>
                <a:lnTo>
                  <a:pt x="363" y="84"/>
                </a:lnTo>
                <a:lnTo>
                  <a:pt x="363" y="84"/>
                </a:lnTo>
                <a:lnTo>
                  <a:pt x="364" y="84"/>
                </a:lnTo>
                <a:lnTo>
                  <a:pt x="364" y="84"/>
                </a:lnTo>
                <a:lnTo>
                  <a:pt x="365" y="84"/>
                </a:lnTo>
                <a:lnTo>
                  <a:pt x="365" y="84"/>
                </a:lnTo>
                <a:lnTo>
                  <a:pt x="366" y="84"/>
                </a:lnTo>
                <a:lnTo>
                  <a:pt x="366" y="84"/>
                </a:lnTo>
                <a:lnTo>
                  <a:pt x="367" y="84"/>
                </a:lnTo>
                <a:lnTo>
                  <a:pt x="367" y="84"/>
                </a:lnTo>
                <a:lnTo>
                  <a:pt x="368" y="84"/>
                </a:lnTo>
                <a:lnTo>
                  <a:pt x="368" y="84"/>
                </a:lnTo>
                <a:lnTo>
                  <a:pt x="369" y="84"/>
                </a:lnTo>
                <a:lnTo>
                  <a:pt x="369" y="84"/>
                </a:lnTo>
                <a:lnTo>
                  <a:pt x="370" y="84"/>
                </a:lnTo>
                <a:lnTo>
                  <a:pt x="370" y="84"/>
                </a:lnTo>
                <a:lnTo>
                  <a:pt x="371" y="84"/>
                </a:lnTo>
                <a:lnTo>
                  <a:pt x="371" y="84"/>
                </a:lnTo>
                <a:lnTo>
                  <a:pt x="372" y="84"/>
                </a:lnTo>
                <a:lnTo>
                  <a:pt x="372" y="84"/>
                </a:lnTo>
                <a:lnTo>
                  <a:pt x="373" y="84"/>
                </a:lnTo>
                <a:lnTo>
                  <a:pt x="373" y="84"/>
                </a:lnTo>
                <a:lnTo>
                  <a:pt x="374" y="84"/>
                </a:lnTo>
                <a:lnTo>
                  <a:pt x="374" y="84"/>
                </a:lnTo>
                <a:lnTo>
                  <a:pt x="375" y="84"/>
                </a:lnTo>
                <a:lnTo>
                  <a:pt x="375" y="84"/>
                </a:lnTo>
                <a:lnTo>
                  <a:pt x="376" y="84"/>
                </a:lnTo>
                <a:lnTo>
                  <a:pt x="376" y="84"/>
                </a:lnTo>
                <a:lnTo>
                  <a:pt x="377" y="84"/>
                </a:lnTo>
                <a:lnTo>
                  <a:pt x="377" y="84"/>
                </a:lnTo>
                <a:lnTo>
                  <a:pt x="378" y="84"/>
                </a:lnTo>
                <a:lnTo>
                  <a:pt x="378" y="84"/>
                </a:lnTo>
                <a:lnTo>
                  <a:pt x="379" y="84"/>
                </a:lnTo>
                <a:lnTo>
                  <a:pt x="379" y="84"/>
                </a:lnTo>
                <a:lnTo>
                  <a:pt x="380" y="84"/>
                </a:lnTo>
                <a:lnTo>
                  <a:pt x="380" y="84"/>
                </a:lnTo>
                <a:lnTo>
                  <a:pt x="381" y="84"/>
                </a:lnTo>
                <a:lnTo>
                  <a:pt x="381" y="84"/>
                </a:lnTo>
                <a:lnTo>
                  <a:pt x="382" y="84"/>
                </a:lnTo>
                <a:lnTo>
                  <a:pt x="382" y="84"/>
                </a:lnTo>
                <a:lnTo>
                  <a:pt x="383" y="84"/>
                </a:lnTo>
                <a:lnTo>
                  <a:pt x="383" y="84"/>
                </a:lnTo>
                <a:lnTo>
                  <a:pt x="384" y="84"/>
                </a:lnTo>
                <a:lnTo>
                  <a:pt x="384" y="84"/>
                </a:lnTo>
                <a:lnTo>
                  <a:pt x="385" y="84"/>
                </a:lnTo>
                <a:lnTo>
                  <a:pt x="385" y="84"/>
                </a:lnTo>
                <a:lnTo>
                  <a:pt x="386" y="84"/>
                </a:lnTo>
                <a:lnTo>
                  <a:pt x="386" y="84"/>
                </a:lnTo>
                <a:lnTo>
                  <a:pt x="387" y="84"/>
                </a:lnTo>
                <a:lnTo>
                  <a:pt x="387" y="84"/>
                </a:lnTo>
                <a:lnTo>
                  <a:pt x="388" y="84"/>
                </a:lnTo>
                <a:lnTo>
                  <a:pt x="388" y="84"/>
                </a:lnTo>
                <a:lnTo>
                  <a:pt x="389" y="84"/>
                </a:lnTo>
                <a:lnTo>
                  <a:pt x="389" y="84"/>
                </a:lnTo>
                <a:lnTo>
                  <a:pt x="390" y="84"/>
                </a:lnTo>
                <a:lnTo>
                  <a:pt x="390" y="84"/>
                </a:lnTo>
                <a:lnTo>
                  <a:pt x="391" y="84"/>
                </a:lnTo>
                <a:lnTo>
                  <a:pt x="391" y="84"/>
                </a:lnTo>
                <a:lnTo>
                  <a:pt x="392" y="84"/>
                </a:lnTo>
                <a:lnTo>
                  <a:pt x="392" y="84"/>
                </a:lnTo>
                <a:lnTo>
                  <a:pt x="393" y="84"/>
                </a:lnTo>
                <a:lnTo>
                  <a:pt x="393" y="84"/>
                </a:lnTo>
                <a:lnTo>
                  <a:pt x="394" y="84"/>
                </a:lnTo>
                <a:lnTo>
                  <a:pt x="394" y="84"/>
                </a:lnTo>
                <a:lnTo>
                  <a:pt x="395" y="84"/>
                </a:lnTo>
                <a:lnTo>
                  <a:pt x="395" y="84"/>
                </a:lnTo>
                <a:lnTo>
                  <a:pt x="396" y="84"/>
                </a:lnTo>
                <a:lnTo>
                  <a:pt x="396" y="84"/>
                </a:lnTo>
                <a:lnTo>
                  <a:pt x="397" y="84"/>
                </a:lnTo>
                <a:lnTo>
                  <a:pt x="397" y="84"/>
                </a:lnTo>
                <a:lnTo>
                  <a:pt x="398" y="84"/>
                </a:lnTo>
                <a:lnTo>
                  <a:pt x="398" y="84"/>
                </a:lnTo>
                <a:lnTo>
                  <a:pt x="399" y="84"/>
                </a:lnTo>
                <a:lnTo>
                  <a:pt x="399" y="84"/>
                </a:lnTo>
                <a:lnTo>
                  <a:pt x="400" y="84"/>
                </a:lnTo>
                <a:lnTo>
                  <a:pt x="400" y="84"/>
                </a:lnTo>
                <a:lnTo>
                  <a:pt x="401" y="84"/>
                </a:lnTo>
                <a:lnTo>
                  <a:pt x="401" y="84"/>
                </a:lnTo>
                <a:lnTo>
                  <a:pt x="402" y="84"/>
                </a:lnTo>
                <a:lnTo>
                  <a:pt x="402" y="84"/>
                </a:lnTo>
                <a:lnTo>
                  <a:pt x="403" y="84"/>
                </a:lnTo>
                <a:lnTo>
                  <a:pt x="403" y="84"/>
                </a:lnTo>
                <a:lnTo>
                  <a:pt x="404" y="84"/>
                </a:lnTo>
                <a:lnTo>
                  <a:pt x="404" y="84"/>
                </a:lnTo>
                <a:lnTo>
                  <a:pt x="405" y="84"/>
                </a:lnTo>
                <a:lnTo>
                  <a:pt x="405" y="84"/>
                </a:lnTo>
                <a:lnTo>
                  <a:pt x="406" y="84"/>
                </a:lnTo>
                <a:lnTo>
                  <a:pt x="406" y="84"/>
                </a:lnTo>
                <a:lnTo>
                  <a:pt x="407" y="84"/>
                </a:lnTo>
                <a:lnTo>
                  <a:pt x="407" y="84"/>
                </a:lnTo>
                <a:lnTo>
                  <a:pt x="408" y="84"/>
                </a:lnTo>
                <a:lnTo>
                  <a:pt x="408" y="84"/>
                </a:lnTo>
                <a:lnTo>
                  <a:pt x="409" y="84"/>
                </a:lnTo>
                <a:lnTo>
                  <a:pt x="409" y="84"/>
                </a:lnTo>
                <a:lnTo>
                  <a:pt x="410" y="84"/>
                </a:lnTo>
                <a:lnTo>
                  <a:pt x="410" y="84"/>
                </a:lnTo>
                <a:lnTo>
                  <a:pt x="411" y="84"/>
                </a:lnTo>
                <a:lnTo>
                  <a:pt x="411" y="84"/>
                </a:lnTo>
                <a:lnTo>
                  <a:pt x="412" y="84"/>
                </a:lnTo>
                <a:lnTo>
                  <a:pt x="412" y="84"/>
                </a:lnTo>
                <a:lnTo>
                  <a:pt x="413" y="84"/>
                </a:lnTo>
                <a:lnTo>
                  <a:pt x="413" y="84"/>
                </a:lnTo>
                <a:lnTo>
                  <a:pt x="414" y="84"/>
                </a:lnTo>
                <a:lnTo>
                  <a:pt x="414" y="84"/>
                </a:lnTo>
                <a:lnTo>
                  <a:pt x="415" y="84"/>
                </a:lnTo>
                <a:lnTo>
                  <a:pt x="415" y="84"/>
                </a:lnTo>
                <a:lnTo>
                  <a:pt x="416" y="84"/>
                </a:lnTo>
                <a:lnTo>
                  <a:pt x="416" y="84"/>
                </a:lnTo>
                <a:lnTo>
                  <a:pt x="417" y="84"/>
                </a:lnTo>
                <a:lnTo>
                  <a:pt x="417" y="84"/>
                </a:lnTo>
                <a:lnTo>
                  <a:pt x="418" y="84"/>
                </a:lnTo>
                <a:lnTo>
                  <a:pt x="418" y="84"/>
                </a:lnTo>
                <a:lnTo>
                  <a:pt x="419" y="84"/>
                </a:lnTo>
                <a:lnTo>
                  <a:pt x="419" y="84"/>
                </a:lnTo>
                <a:lnTo>
                  <a:pt x="420" y="84"/>
                </a:lnTo>
                <a:lnTo>
                  <a:pt x="420" y="84"/>
                </a:lnTo>
                <a:lnTo>
                  <a:pt x="421" y="84"/>
                </a:lnTo>
                <a:lnTo>
                  <a:pt x="421" y="84"/>
                </a:lnTo>
                <a:lnTo>
                  <a:pt x="422" y="84"/>
                </a:lnTo>
                <a:lnTo>
                  <a:pt x="422" y="84"/>
                </a:lnTo>
                <a:lnTo>
                  <a:pt x="423" y="84"/>
                </a:lnTo>
                <a:lnTo>
                  <a:pt x="423" y="84"/>
                </a:lnTo>
                <a:lnTo>
                  <a:pt x="424" y="84"/>
                </a:lnTo>
                <a:lnTo>
                  <a:pt x="424" y="84"/>
                </a:lnTo>
                <a:lnTo>
                  <a:pt x="425" y="84"/>
                </a:lnTo>
                <a:lnTo>
                  <a:pt x="425" y="84"/>
                </a:lnTo>
                <a:lnTo>
                  <a:pt x="426" y="84"/>
                </a:lnTo>
                <a:lnTo>
                  <a:pt x="426" y="84"/>
                </a:lnTo>
                <a:lnTo>
                  <a:pt x="427" y="84"/>
                </a:lnTo>
                <a:lnTo>
                  <a:pt x="427" y="84"/>
                </a:lnTo>
                <a:lnTo>
                  <a:pt x="428" y="84"/>
                </a:lnTo>
                <a:lnTo>
                  <a:pt x="428" y="84"/>
                </a:lnTo>
                <a:lnTo>
                  <a:pt x="429" y="84"/>
                </a:lnTo>
                <a:lnTo>
                  <a:pt x="429" y="84"/>
                </a:lnTo>
                <a:lnTo>
                  <a:pt x="430" y="84"/>
                </a:lnTo>
                <a:lnTo>
                  <a:pt x="430" y="84"/>
                </a:lnTo>
                <a:lnTo>
                  <a:pt x="431" y="84"/>
                </a:lnTo>
                <a:lnTo>
                  <a:pt x="431" y="84"/>
                </a:lnTo>
                <a:lnTo>
                  <a:pt x="432" y="84"/>
                </a:lnTo>
                <a:lnTo>
                  <a:pt x="432" y="84"/>
                </a:lnTo>
                <a:lnTo>
                  <a:pt x="433" y="84"/>
                </a:lnTo>
                <a:lnTo>
                  <a:pt x="433" y="84"/>
                </a:lnTo>
                <a:lnTo>
                  <a:pt x="434" y="84"/>
                </a:lnTo>
                <a:lnTo>
                  <a:pt x="434" y="84"/>
                </a:lnTo>
                <a:lnTo>
                  <a:pt x="435" y="84"/>
                </a:lnTo>
                <a:lnTo>
                  <a:pt x="435" y="84"/>
                </a:lnTo>
                <a:lnTo>
                  <a:pt x="436" y="84"/>
                </a:lnTo>
                <a:lnTo>
                  <a:pt x="436" y="84"/>
                </a:lnTo>
                <a:lnTo>
                  <a:pt x="437" y="84"/>
                </a:lnTo>
                <a:lnTo>
                  <a:pt x="437" y="84"/>
                </a:lnTo>
                <a:lnTo>
                  <a:pt x="438" y="84"/>
                </a:lnTo>
                <a:lnTo>
                  <a:pt x="438" y="84"/>
                </a:lnTo>
                <a:lnTo>
                  <a:pt x="439" y="84"/>
                </a:lnTo>
                <a:lnTo>
                  <a:pt x="439" y="84"/>
                </a:lnTo>
                <a:lnTo>
                  <a:pt x="440" y="84"/>
                </a:lnTo>
                <a:lnTo>
                  <a:pt x="440" y="84"/>
                </a:lnTo>
                <a:lnTo>
                  <a:pt x="441" y="84"/>
                </a:lnTo>
                <a:lnTo>
                  <a:pt x="441" y="84"/>
                </a:lnTo>
                <a:lnTo>
                  <a:pt x="442" y="84"/>
                </a:lnTo>
                <a:lnTo>
                  <a:pt x="442" y="84"/>
                </a:lnTo>
                <a:lnTo>
                  <a:pt x="443" y="84"/>
                </a:lnTo>
                <a:lnTo>
                  <a:pt x="443" y="84"/>
                </a:lnTo>
                <a:lnTo>
                  <a:pt x="444" y="84"/>
                </a:lnTo>
                <a:lnTo>
                  <a:pt x="444" y="84"/>
                </a:lnTo>
                <a:lnTo>
                  <a:pt x="445" y="84"/>
                </a:lnTo>
                <a:lnTo>
                  <a:pt x="445" y="84"/>
                </a:lnTo>
                <a:lnTo>
                  <a:pt x="446" y="84"/>
                </a:lnTo>
                <a:lnTo>
                  <a:pt x="446" y="84"/>
                </a:lnTo>
                <a:lnTo>
                  <a:pt x="447" y="84"/>
                </a:lnTo>
                <a:lnTo>
                  <a:pt x="447" y="84"/>
                </a:lnTo>
                <a:lnTo>
                  <a:pt x="448" y="84"/>
                </a:lnTo>
                <a:lnTo>
                  <a:pt x="448" y="84"/>
                </a:lnTo>
                <a:lnTo>
                  <a:pt x="449" y="84"/>
                </a:lnTo>
                <a:lnTo>
                  <a:pt x="449" y="84"/>
                </a:lnTo>
                <a:lnTo>
                  <a:pt x="450" y="84"/>
                </a:lnTo>
                <a:lnTo>
                  <a:pt x="450" y="84"/>
                </a:lnTo>
                <a:lnTo>
                  <a:pt x="451" y="84"/>
                </a:lnTo>
                <a:lnTo>
                  <a:pt x="451" y="84"/>
                </a:lnTo>
                <a:lnTo>
                  <a:pt x="452" y="84"/>
                </a:lnTo>
                <a:lnTo>
                  <a:pt x="452" y="84"/>
                </a:lnTo>
                <a:lnTo>
                  <a:pt x="453" y="84"/>
                </a:lnTo>
                <a:lnTo>
                  <a:pt x="453" y="84"/>
                </a:lnTo>
                <a:lnTo>
                  <a:pt x="454" y="84"/>
                </a:lnTo>
                <a:lnTo>
                  <a:pt x="454" y="84"/>
                </a:lnTo>
                <a:lnTo>
                  <a:pt x="455" y="84"/>
                </a:lnTo>
                <a:lnTo>
                  <a:pt x="455" y="84"/>
                </a:lnTo>
                <a:lnTo>
                  <a:pt x="456" y="84"/>
                </a:lnTo>
                <a:lnTo>
                  <a:pt x="456" y="84"/>
                </a:lnTo>
                <a:lnTo>
                  <a:pt x="457" y="84"/>
                </a:lnTo>
                <a:lnTo>
                  <a:pt x="457" y="84"/>
                </a:lnTo>
                <a:lnTo>
                  <a:pt x="458" y="84"/>
                </a:lnTo>
                <a:lnTo>
                  <a:pt x="458" y="84"/>
                </a:lnTo>
                <a:lnTo>
                  <a:pt x="459" y="84"/>
                </a:lnTo>
                <a:lnTo>
                  <a:pt x="459" y="84"/>
                </a:lnTo>
                <a:lnTo>
                  <a:pt x="460" y="84"/>
                </a:lnTo>
                <a:lnTo>
                  <a:pt x="460" y="84"/>
                </a:lnTo>
                <a:lnTo>
                  <a:pt x="461" y="84"/>
                </a:lnTo>
                <a:lnTo>
                  <a:pt x="461" y="84"/>
                </a:lnTo>
                <a:lnTo>
                  <a:pt x="462" y="84"/>
                </a:lnTo>
                <a:lnTo>
                  <a:pt x="462" y="84"/>
                </a:lnTo>
                <a:lnTo>
                  <a:pt x="463" y="84"/>
                </a:lnTo>
                <a:lnTo>
                  <a:pt x="463" y="84"/>
                </a:lnTo>
                <a:lnTo>
                  <a:pt x="464" y="84"/>
                </a:lnTo>
                <a:lnTo>
                  <a:pt x="464" y="84"/>
                </a:lnTo>
                <a:lnTo>
                  <a:pt x="465" y="84"/>
                </a:lnTo>
                <a:lnTo>
                  <a:pt x="465" y="84"/>
                </a:lnTo>
                <a:lnTo>
                  <a:pt x="466" y="84"/>
                </a:lnTo>
                <a:lnTo>
                  <a:pt x="466" y="84"/>
                </a:lnTo>
                <a:lnTo>
                  <a:pt x="467" y="84"/>
                </a:lnTo>
                <a:lnTo>
                  <a:pt x="467" y="84"/>
                </a:lnTo>
                <a:lnTo>
                  <a:pt x="468" y="84"/>
                </a:lnTo>
                <a:lnTo>
                  <a:pt x="468" y="84"/>
                </a:lnTo>
                <a:lnTo>
                  <a:pt x="469" y="84"/>
                </a:lnTo>
                <a:lnTo>
                  <a:pt x="469" y="84"/>
                </a:lnTo>
                <a:lnTo>
                  <a:pt x="470" y="84"/>
                </a:lnTo>
                <a:lnTo>
                  <a:pt x="470" y="84"/>
                </a:lnTo>
                <a:lnTo>
                  <a:pt x="471" y="84"/>
                </a:lnTo>
                <a:lnTo>
                  <a:pt x="471" y="84"/>
                </a:lnTo>
                <a:lnTo>
                  <a:pt x="472" y="84"/>
                </a:lnTo>
                <a:lnTo>
                  <a:pt x="472" y="84"/>
                </a:lnTo>
                <a:lnTo>
                  <a:pt x="473" y="84"/>
                </a:lnTo>
                <a:lnTo>
                  <a:pt x="473" y="84"/>
                </a:lnTo>
                <a:lnTo>
                  <a:pt x="474" y="84"/>
                </a:lnTo>
                <a:lnTo>
                  <a:pt x="474" y="84"/>
                </a:lnTo>
                <a:lnTo>
                  <a:pt x="475" y="84"/>
                </a:lnTo>
                <a:lnTo>
                  <a:pt x="475" y="84"/>
                </a:lnTo>
                <a:lnTo>
                  <a:pt x="476" y="84"/>
                </a:lnTo>
                <a:lnTo>
                  <a:pt x="476" y="84"/>
                </a:lnTo>
                <a:lnTo>
                  <a:pt x="477" y="84"/>
                </a:lnTo>
                <a:lnTo>
                  <a:pt x="477" y="84"/>
                </a:lnTo>
                <a:lnTo>
                  <a:pt x="478" y="84"/>
                </a:lnTo>
                <a:lnTo>
                  <a:pt x="478" y="84"/>
                </a:lnTo>
                <a:lnTo>
                  <a:pt x="479" y="84"/>
                </a:lnTo>
                <a:lnTo>
                  <a:pt x="479" y="84"/>
                </a:lnTo>
                <a:lnTo>
                  <a:pt x="480" y="84"/>
                </a:lnTo>
                <a:lnTo>
                  <a:pt x="480" y="84"/>
                </a:lnTo>
                <a:lnTo>
                  <a:pt x="481" y="84"/>
                </a:lnTo>
                <a:lnTo>
                  <a:pt x="481" y="84"/>
                </a:lnTo>
                <a:lnTo>
                  <a:pt x="482" y="84"/>
                </a:lnTo>
                <a:lnTo>
                  <a:pt x="482" y="84"/>
                </a:lnTo>
                <a:lnTo>
                  <a:pt x="483" y="84"/>
                </a:lnTo>
                <a:lnTo>
                  <a:pt x="483" y="84"/>
                </a:lnTo>
                <a:lnTo>
                  <a:pt x="484" y="84"/>
                </a:lnTo>
                <a:lnTo>
                  <a:pt x="484" y="84"/>
                </a:lnTo>
                <a:lnTo>
                  <a:pt x="485" y="84"/>
                </a:lnTo>
                <a:lnTo>
                  <a:pt x="485" y="84"/>
                </a:lnTo>
                <a:lnTo>
                  <a:pt x="486" y="84"/>
                </a:lnTo>
                <a:lnTo>
                  <a:pt x="486" y="84"/>
                </a:lnTo>
                <a:lnTo>
                  <a:pt x="487" y="84"/>
                </a:lnTo>
                <a:lnTo>
                  <a:pt x="487" y="84"/>
                </a:lnTo>
                <a:lnTo>
                  <a:pt x="488" y="84"/>
                </a:lnTo>
                <a:lnTo>
                  <a:pt x="488" y="84"/>
                </a:lnTo>
                <a:lnTo>
                  <a:pt x="489" y="84"/>
                </a:lnTo>
                <a:lnTo>
                  <a:pt x="489" y="84"/>
                </a:lnTo>
                <a:lnTo>
                  <a:pt x="490" y="84"/>
                </a:lnTo>
                <a:lnTo>
                  <a:pt x="490" y="84"/>
                </a:lnTo>
                <a:lnTo>
                  <a:pt x="491" y="84"/>
                </a:lnTo>
                <a:lnTo>
                  <a:pt x="491" y="84"/>
                </a:lnTo>
                <a:lnTo>
                  <a:pt x="492" y="75"/>
                </a:lnTo>
                <a:lnTo>
                  <a:pt x="492" y="50"/>
                </a:lnTo>
                <a:lnTo>
                  <a:pt x="493" y="18"/>
                </a:lnTo>
                <a:lnTo>
                  <a:pt x="493" y="0"/>
                </a:lnTo>
                <a:lnTo>
                  <a:pt x="494" y="13"/>
                </a:lnTo>
                <a:lnTo>
                  <a:pt x="494" y="44"/>
                </a:lnTo>
                <a:lnTo>
                  <a:pt x="495" y="71"/>
                </a:lnTo>
                <a:lnTo>
                  <a:pt x="495" y="83"/>
                </a:lnTo>
                <a:lnTo>
                  <a:pt x="496" y="84"/>
                </a:lnTo>
                <a:lnTo>
                  <a:pt x="496" y="84"/>
                </a:lnTo>
                <a:lnTo>
                  <a:pt x="497" y="84"/>
                </a:lnTo>
                <a:lnTo>
                  <a:pt x="497" y="84"/>
                </a:lnTo>
                <a:lnTo>
                  <a:pt x="498" y="84"/>
                </a:lnTo>
                <a:lnTo>
                  <a:pt x="498" y="84"/>
                </a:lnTo>
                <a:lnTo>
                  <a:pt x="499" y="84"/>
                </a:lnTo>
                <a:lnTo>
                  <a:pt x="499" y="84"/>
                </a:lnTo>
                <a:lnTo>
                  <a:pt x="500" y="84"/>
                </a:lnTo>
                <a:lnTo>
                  <a:pt x="500" y="84"/>
                </a:lnTo>
                <a:lnTo>
                  <a:pt x="501" y="84"/>
                </a:lnTo>
                <a:lnTo>
                  <a:pt x="501" y="84"/>
                </a:lnTo>
                <a:lnTo>
                  <a:pt x="502" y="84"/>
                </a:lnTo>
                <a:lnTo>
                  <a:pt x="502" y="84"/>
                </a:lnTo>
                <a:lnTo>
                  <a:pt x="503" y="84"/>
                </a:lnTo>
                <a:lnTo>
                  <a:pt x="503" y="84"/>
                </a:lnTo>
                <a:lnTo>
                  <a:pt x="504" y="84"/>
                </a:lnTo>
                <a:lnTo>
                  <a:pt x="504" y="84"/>
                </a:lnTo>
                <a:lnTo>
                  <a:pt x="505" y="84"/>
                </a:lnTo>
                <a:lnTo>
                  <a:pt x="505" y="84"/>
                </a:lnTo>
                <a:lnTo>
                  <a:pt x="506" y="84"/>
                </a:lnTo>
                <a:lnTo>
                  <a:pt x="506" y="84"/>
                </a:lnTo>
                <a:lnTo>
                  <a:pt x="507" y="84"/>
                </a:lnTo>
                <a:lnTo>
                  <a:pt x="507" y="84"/>
                </a:lnTo>
                <a:lnTo>
                  <a:pt x="508" y="84"/>
                </a:lnTo>
                <a:lnTo>
                  <a:pt x="508" y="84"/>
                </a:lnTo>
                <a:lnTo>
                  <a:pt x="509" y="84"/>
                </a:lnTo>
                <a:lnTo>
                  <a:pt x="509" y="84"/>
                </a:lnTo>
                <a:lnTo>
                  <a:pt x="510" y="84"/>
                </a:lnTo>
                <a:lnTo>
                  <a:pt x="510" y="84"/>
                </a:lnTo>
                <a:lnTo>
                  <a:pt x="511" y="84"/>
                </a:lnTo>
                <a:lnTo>
                  <a:pt x="511" y="84"/>
                </a:lnTo>
                <a:lnTo>
                  <a:pt x="512" y="84"/>
                </a:lnTo>
                <a:lnTo>
                  <a:pt x="512" y="84"/>
                </a:lnTo>
                <a:lnTo>
                  <a:pt x="513" y="84"/>
                </a:lnTo>
                <a:lnTo>
                  <a:pt x="513" y="84"/>
                </a:lnTo>
                <a:lnTo>
                  <a:pt x="514" y="84"/>
                </a:lnTo>
                <a:lnTo>
                  <a:pt x="514" y="84"/>
                </a:lnTo>
                <a:lnTo>
                  <a:pt x="515" y="84"/>
                </a:lnTo>
                <a:lnTo>
                  <a:pt x="515" y="84"/>
                </a:lnTo>
                <a:lnTo>
                  <a:pt x="516" y="84"/>
                </a:lnTo>
                <a:lnTo>
                  <a:pt x="516" y="84"/>
                </a:lnTo>
                <a:lnTo>
                  <a:pt x="517" y="84"/>
                </a:lnTo>
                <a:lnTo>
                  <a:pt x="517" y="84"/>
                </a:lnTo>
                <a:lnTo>
                  <a:pt x="518" y="84"/>
                </a:lnTo>
                <a:lnTo>
                  <a:pt x="518" y="84"/>
                </a:lnTo>
                <a:lnTo>
                  <a:pt x="519" y="84"/>
                </a:lnTo>
                <a:lnTo>
                  <a:pt x="519" y="84"/>
                </a:lnTo>
                <a:lnTo>
                  <a:pt x="520" y="84"/>
                </a:lnTo>
                <a:lnTo>
                  <a:pt x="520" y="84"/>
                </a:lnTo>
                <a:lnTo>
                  <a:pt x="521" y="84"/>
                </a:lnTo>
                <a:lnTo>
                  <a:pt x="521" y="84"/>
                </a:lnTo>
                <a:lnTo>
                  <a:pt x="522" y="84"/>
                </a:lnTo>
                <a:lnTo>
                  <a:pt x="522" y="84"/>
                </a:lnTo>
                <a:lnTo>
                  <a:pt x="523" y="84"/>
                </a:lnTo>
                <a:lnTo>
                  <a:pt x="523" y="84"/>
                </a:lnTo>
                <a:lnTo>
                  <a:pt x="524" y="84"/>
                </a:lnTo>
                <a:lnTo>
                  <a:pt x="524" y="84"/>
                </a:lnTo>
                <a:lnTo>
                  <a:pt x="525" y="84"/>
                </a:lnTo>
                <a:lnTo>
                  <a:pt x="525" y="84"/>
                </a:lnTo>
                <a:lnTo>
                  <a:pt x="526" y="84"/>
                </a:lnTo>
                <a:lnTo>
                  <a:pt x="526" y="84"/>
                </a:lnTo>
                <a:lnTo>
                  <a:pt x="527" y="84"/>
                </a:lnTo>
                <a:lnTo>
                  <a:pt x="527" y="84"/>
                </a:lnTo>
                <a:lnTo>
                  <a:pt x="528" y="84"/>
                </a:lnTo>
                <a:lnTo>
                  <a:pt x="528" y="84"/>
                </a:lnTo>
                <a:lnTo>
                  <a:pt x="529" y="84"/>
                </a:lnTo>
                <a:lnTo>
                  <a:pt x="529" y="84"/>
                </a:lnTo>
                <a:lnTo>
                  <a:pt x="530" y="84"/>
                </a:lnTo>
                <a:lnTo>
                  <a:pt x="530" y="84"/>
                </a:lnTo>
                <a:lnTo>
                  <a:pt x="531" y="84"/>
                </a:lnTo>
                <a:lnTo>
                  <a:pt x="531" y="84"/>
                </a:lnTo>
                <a:lnTo>
                  <a:pt x="532" y="84"/>
                </a:lnTo>
                <a:lnTo>
                  <a:pt x="532" y="84"/>
                </a:lnTo>
                <a:lnTo>
                  <a:pt x="533" y="84"/>
                </a:lnTo>
                <a:lnTo>
                  <a:pt x="533" y="84"/>
                </a:lnTo>
                <a:lnTo>
                  <a:pt x="534" y="84"/>
                </a:lnTo>
                <a:lnTo>
                  <a:pt x="534" y="84"/>
                </a:lnTo>
                <a:lnTo>
                  <a:pt x="535" y="84"/>
                </a:lnTo>
                <a:lnTo>
                  <a:pt x="535" y="84"/>
                </a:lnTo>
                <a:lnTo>
                  <a:pt x="536" y="84"/>
                </a:lnTo>
                <a:lnTo>
                  <a:pt x="536" y="84"/>
                </a:lnTo>
                <a:lnTo>
                  <a:pt x="537" y="84"/>
                </a:lnTo>
                <a:lnTo>
                  <a:pt x="537" y="84"/>
                </a:lnTo>
                <a:lnTo>
                  <a:pt x="538" y="84"/>
                </a:lnTo>
                <a:lnTo>
                  <a:pt x="538" y="84"/>
                </a:lnTo>
                <a:lnTo>
                  <a:pt x="539" y="84"/>
                </a:lnTo>
                <a:lnTo>
                  <a:pt x="539" y="84"/>
                </a:lnTo>
                <a:lnTo>
                  <a:pt x="540" y="84"/>
                </a:lnTo>
                <a:lnTo>
                  <a:pt x="540" y="84"/>
                </a:lnTo>
                <a:lnTo>
                  <a:pt x="541" y="84"/>
                </a:lnTo>
                <a:lnTo>
                  <a:pt x="541" y="84"/>
                </a:lnTo>
                <a:lnTo>
                  <a:pt x="542" y="84"/>
                </a:lnTo>
                <a:lnTo>
                  <a:pt x="542" y="84"/>
                </a:lnTo>
                <a:lnTo>
                  <a:pt x="543" y="84"/>
                </a:lnTo>
                <a:lnTo>
                  <a:pt x="543" y="84"/>
                </a:lnTo>
                <a:lnTo>
                  <a:pt x="544" y="84"/>
                </a:lnTo>
                <a:lnTo>
                  <a:pt x="544" y="84"/>
                </a:lnTo>
                <a:lnTo>
                  <a:pt x="545" y="84"/>
                </a:lnTo>
                <a:lnTo>
                  <a:pt x="545" y="84"/>
                </a:lnTo>
                <a:lnTo>
                  <a:pt x="546" y="84"/>
                </a:lnTo>
                <a:lnTo>
                  <a:pt x="546" y="84"/>
                </a:lnTo>
                <a:lnTo>
                  <a:pt x="547" y="84"/>
                </a:lnTo>
                <a:lnTo>
                  <a:pt x="547" y="84"/>
                </a:lnTo>
                <a:lnTo>
                  <a:pt x="548" y="84"/>
                </a:lnTo>
                <a:lnTo>
                  <a:pt x="548" y="84"/>
                </a:lnTo>
                <a:lnTo>
                  <a:pt x="549" y="84"/>
                </a:lnTo>
                <a:lnTo>
                  <a:pt x="549" y="84"/>
                </a:lnTo>
                <a:lnTo>
                  <a:pt x="550" y="84"/>
                </a:lnTo>
                <a:lnTo>
                  <a:pt x="550" y="84"/>
                </a:lnTo>
                <a:lnTo>
                  <a:pt x="551" y="84"/>
                </a:lnTo>
                <a:lnTo>
                  <a:pt x="551" y="84"/>
                </a:lnTo>
                <a:lnTo>
                  <a:pt x="552" y="84"/>
                </a:lnTo>
                <a:lnTo>
                  <a:pt x="552" y="84"/>
                </a:lnTo>
                <a:lnTo>
                  <a:pt x="553" y="84"/>
                </a:lnTo>
                <a:lnTo>
                  <a:pt x="553" y="84"/>
                </a:lnTo>
                <a:lnTo>
                  <a:pt x="554" y="84"/>
                </a:lnTo>
                <a:lnTo>
                  <a:pt x="554" y="84"/>
                </a:lnTo>
                <a:lnTo>
                  <a:pt x="555" y="84"/>
                </a:lnTo>
                <a:lnTo>
                  <a:pt x="555" y="84"/>
                </a:lnTo>
                <a:lnTo>
                  <a:pt x="556" y="84"/>
                </a:lnTo>
                <a:lnTo>
                  <a:pt x="556" y="84"/>
                </a:lnTo>
                <a:lnTo>
                  <a:pt x="557" y="84"/>
                </a:lnTo>
                <a:lnTo>
                  <a:pt x="557" y="84"/>
                </a:lnTo>
                <a:lnTo>
                  <a:pt x="558" y="84"/>
                </a:lnTo>
                <a:lnTo>
                  <a:pt x="558" y="84"/>
                </a:lnTo>
                <a:lnTo>
                  <a:pt x="559" y="84"/>
                </a:lnTo>
                <a:lnTo>
                  <a:pt x="559" y="84"/>
                </a:lnTo>
                <a:lnTo>
                  <a:pt x="560" y="84"/>
                </a:lnTo>
                <a:lnTo>
                  <a:pt x="560" y="84"/>
                </a:lnTo>
                <a:lnTo>
                  <a:pt x="561" y="84"/>
                </a:lnTo>
                <a:lnTo>
                  <a:pt x="561" y="84"/>
                </a:lnTo>
                <a:lnTo>
                  <a:pt x="562" y="84"/>
                </a:lnTo>
                <a:lnTo>
                  <a:pt x="562" y="84"/>
                </a:lnTo>
                <a:lnTo>
                  <a:pt x="563" y="84"/>
                </a:lnTo>
                <a:lnTo>
                  <a:pt x="563" y="84"/>
                </a:lnTo>
                <a:lnTo>
                  <a:pt x="564" y="84"/>
                </a:lnTo>
                <a:lnTo>
                  <a:pt x="564" y="84"/>
                </a:lnTo>
                <a:lnTo>
                  <a:pt x="565" y="84"/>
                </a:lnTo>
                <a:lnTo>
                  <a:pt x="565" y="84"/>
                </a:lnTo>
                <a:lnTo>
                  <a:pt x="566" y="84"/>
                </a:lnTo>
                <a:lnTo>
                  <a:pt x="566" y="84"/>
                </a:lnTo>
                <a:lnTo>
                  <a:pt x="567" y="84"/>
                </a:lnTo>
                <a:lnTo>
                  <a:pt x="567" y="84"/>
                </a:lnTo>
                <a:lnTo>
                  <a:pt x="568" y="84"/>
                </a:lnTo>
                <a:lnTo>
                  <a:pt x="568" y="84"/>
                </a:lnTo>
                <a:lnTo>
                  <a:pt x="569" y="84"/>
                </a:lnTo>
                <a:lnTo>
                  <a:pt x="569" y="84"/>
                </a:lnTo>
                <a:lnTo>
                  <a:pt x="570" y="84"/>
                </a:lnTo>
                <a:lnTo>
                  <a:pt x="570" y="84"/>
                </a:lnTo>
                <a:lnTo>
                  <a:pt x="571" y="84"/>
                </a:lnTo>
                <a:lnTo>
                  <a:pt x="571" y="84"/>
                </a:lnTo>
                <a:lnTo>
                  <a:pt x="572" y="84"/>
                </a:lnTo>
                <a:lnTo>
                  <a:pt x="572" y="84"/>
                </a:lnTo>
                <a:lnTo>
                  <a:pt x="573" y="84"/>
                </a:lnTo>
                <a:lnTo>
                  <a:pt x="573" y="84"/>
                </a:lnTo>
                <a:lnTo>
                  <a:pt x="574" y="84"/>
                </a:lnTo>
                <a:lnTo>
                  <a:pt x="574" y="84"/>
                </a:lnTo>
                <a:lnTo>
                  <a:pt x="575" y="84"/>
                </a:lnTo>
                <a:lnTo>
                  <a:pt x="575" y="84"/>
                </a:lnTo>
                <a:lnTo>
                  <a:pt x="576" y="84"/>
                </a:lnTo>
                <a:lnTo>
                  <a:pt x="576" y="84"/>
                </a:lnTo>
                <a:lnTo>
                  <a:pt x="577" y="84"/>
                </a:lnTo>
                <a:lnTo>
                  <a:pt x="577" y="84"/>
                </a:lnTo>
                <a:lnTo>
                  <a:pt x="578" y="84"/>
                </a:lnTo>
                <a:lnTo>
                  <a:pt x="578" y="84"/>
                </a:lnTo>
                <a:lnTo>
                  <a:pt x="579" y="84"/>
                </a:lnTo>
                <a:lnTo>
                  <a:pt x="579" y="84"/>
                </a:lnTo>
                <a:lnTo>
                  <a:pt x="580" y="84"/>
                </a:lnTo>
                <a:lnTo>
                  <a:pt x="580" y="84"/>
                </a:lnTo>
                <a:lnTo>
                  <a:pt x="581" y="84"/>
                </a:lnTo>
                <a:lnTo>
                  <a:pt x="581" y="84"/>
                </a:lnTo>
                <a:lnTo>
                  <a:pt x="582" y="84"/>
                </a:lnTo>
                <a:lnTo>
                  <a:pt x="582" y="84"/>
                </a:lnTo>
                <a:lnTo>
                  <a:pt x="583" y="84"/>
                </a:lnTo>
                <a:lnTo>
                  <a:pt x="583" y="84"/>
                </a:lnTo>
                <a:lnTo>
                  <a:pt x="584" y="84"/>
                </a:lnTo>
                <a:lnTo>
                  <a:pt x="584" y="84"/>
                </a:lnTo>
                <a:lnTo>
                  <a:pt x="585" y="84"/>
                </a:lnTo>
                <a:lnTo>
                  <a:pt x="585" y="84"/>
                </a:lnTo>
                <a:lnTo>
                  <a:pt x="586" y="84"/>
                </a:lnTo>
                <a:lnTo>
                  <a:pt x="586" y="84"/>
                </a:lnTo>
                <a:lnTo>
                  <a:pt x="587" y="84"/>
                </a:lnTo>
                <a:lnTo>
                  <a:pt x="587" y="84"/>
                </a:lnTo>
                <a:lnTo>
                  <a:pt x="588" y="84"/>
                </a:lnTo>
                <a:lnTo>
                  <a:pt x="588" y="84"/>
                </a:lnTo>
                <a:lnTo>
                  <a:pt x="589" y="84"/>
                </a:lnTo>
                <a:lnTo>
                  <a:pt x="589" y="84"/>
                </a:lnTo>
                <a:lnTo>
                  <a:pt x="590" y="84"/>
                </a:lnTo>
                <a:lnTo>
                  <a:pt x="590" y="84"/>
                </a:lnTo>
                <a:lnTo>
                  <a:pt x="591" y="84"/>
                </a:lnTo>
                <a:lnTo>
                  <a:pt x="591" y="84"/>
                </a:lnTo>
                <a:lnTo>
                  <a:pt x="592" y="84"/>
                </a:lnTo>
                <a:lnTo>
                  <a:pt x="592" y="84"/>
                </a:lnTo>
                <a:lnTo>
                  <a:pt x="593" y="84"/>
                </a:lnTo>
                <a:lnTo>
                  <a:pt x="593" y="84"/>
                </a:lnTo>
                <a:lnTo>
                  <a:pt x="594" y="84"/>
                </a:lnTo>
                <a:lnTo>
                  <a:pt x="594" y="84"/>
                </a:lnTo>
                <a:lnTo>
                  <a:pt x="595" y="84"/>
                </a:lnTo>
                <a:lnTo>
                  <a:pt x="595" y="84"/>
                </a:lnTo>
                <a:lnTo>
                  <a:pt x="596" y="84"/>
                </a:lnTo>
                <a:lnTo>
                  <a:pt x="596" y="84"/>
                </a:lnTo>
                <a:lnTo>
                  <a:pt x="597" y="84"/>
                </a:lnTo>
                <a:lnTo>
                  <a:pt x="597" y="84"/>
                </a:lnTo>
                <a:lnTo>
                  <a:pt x="598" y="84"/>
                </a:lnTo>
                <a:lnTo>
                  <a:pt x="598" y="84"/>
                </a:lnTo>
                <a:lnTo>
                  <a:pt x="599" y="84"/>
                </a:lnTo>
                <a:lnTo>
                  <a:pt x="599" y="84"/>
                </a:lnTo>
                <a:lnTo>
                  <a:pt x="600" y="84"/>
                </a:lnTo>
                <a:lnTo>
                  <a:pt x="600" y="84"/>
                </a:lnTo>
                <a:lnTo>
                  <a:pt x="601" y="84"/>
                </a:lnTo>
                <a:lnTo>
                  <a:pt x="601" y="84"/>
                </a:lnTo>
                <a:lnTo>
                  <a:pt x="602" y="84"/>
                </a:lnTo>
                <a:lnTo>
                  <a:pt x="602" y="84"/>
                </a:lnTo>
                <a:lnTo>
                  <a:pt x="603" y="84"/>
                </a:lnTo>
                <a:lnTo>
                  <a:pt x="603" y="84"/>
                </a:lnTo>
                <a:lnTo>
                  <a:pt x="604" y="84"/>
                </a:lnTo>
                <a:lnTo>
                  <a:pt x="604" y="84"/>
                </a:lnTo>
                <a:lnTo>
                  <a:pt x="605" y="84"/>
                </a:lnTo>
                <a:lnTo>
                  <a:pt x="605" y="84"/>
                </a:lnTo>
                <a:lnTo>
                  <a:pt x="606" y="84"/>
                </a:lnTo>
                <a:lnTo>
                  <a:pt x="606" y="84"/>
                </a:lnTo>
                <a:lnTo>
                  <a:pt x="607" y="84"/>
                </a:lnTo>
                <a:lnTo>
                  <a:pt x="607" y="84"/>
                </a:lnTo>
                <a:lnTo>
                  <a:pt x="608" y="84"/>
                </a:lnTo>
                <a:lnTo>
                  <a:pt x="608" y="84"/>
                </a:lnTo>
                <a:lnTo>
                  <a:pt x="609" y="84"/>
                </a:lnTo>
                <a:lnTo>
                  <a:pt x="609" y="84"/>
                </a:lnTo>
                <a:lnTo>
                  <a:pt x="610" y="84"/>
                </a:lnTo>
                <a:lnTo>
                  <a:pt x="610" y="84"/>
                </a:lnTo>
                <a:lnTo>
                  <a:pt x="611" y="84"/>
                </a:lnTo>
                <a:lnTo>
                  <a:pt x="611" y="84"/>
                </a:lnTo>
                <a:lnTo>
                  <a:pt x="612" y="84"/>
                </a:lnTo>
                <a:lnTo>
                  <a:pt x="612" y="84"/>
                </a:lnTo>
                <a:lnTo>
                  <a:pt x="613" y="84"/>
                </a:lnTo>
                <a:lnTo>
                  <a:pt x="613" y="84"/>
                </a:lnTo>
                <a:lnTo>
                  <a:pt x="614" y="84"/>
                </a:lnTo>
                <a:lnTo>
                  <a:pt x="614" y="84"/>
                </a:lnTo>
                <a:lnTo>
                  <a:pt x="615" y="84"/>
                </a:lnTo>
                <a:lnTo>
                  <a:pt x="615" y="84"/>
                </a:lnTo>
                <a:lnTo>
                  <a:pt x="616" y="84"/>
                </a:lnTo>
                <a:lnTo>
                  <a:pt x="616" y="84"/>
                </a:lnTo>
                <a:lnTo>
                  <a:pt x="617" y="84"/>
                </a:lnTo>
                <a:lnTo>
                  <a:pt x="617" y="84"/>
                </a:lnTo>
                <a:lnTo>
                  <a:pt x="618" y="84"/>
                </a:lnTo>
                <a:lnTo>
                  <a:pt x="618" y="84"/>
                </a:lnTo>
                <a:lnTo>
                  <a:pt x="619" y="84"/>
                </a:lnTo>
                <a:lnTo>
                  <a:pt x="619" y="84"/>
                </a:lnTo>
                <a:lnTo>
                  <a:pt x="620" y="84"/>
                </a:lnTo>
                <a:lnTo>
                  <a:pt x="620" y="84"/>
                </a:lnTo>
                <a:lnTo>
                  <a:pt x="621" y="84"/>
                </a:lnTo>
                <a:lnTo>
                  <a:pt x="621" y="84"/>
                </a:lnTo>
                <a:lnTo>
                  <a:pt x="622" y="84"/>
                </a:lnTo>
                <a:lnTo>
                  <a:pt x="622" y="84"/>
                </a:lnTo>
                <a:lnTo>
                  <a:pt x="623" y="84"/>
                </a:lnTo>
                <a:lnTo>
                  <a:pt x="623" y="84"/>
                </a:lnTo>
                <a:lnTo>
                  <a:pt x="624" y="84"/>
                </a:lnTo>
                <a:lnTo>
                  <a:pt x="624" y="84"/>
                </a:lnTo>
                <a:lnTo>
                  <a:pt x="625" y="84"/>
                </a:lnTo>
                <a:lnTo>
                  <a:pt x="625" y="84"/>
                </a:lnTo>
                <a:lnTo>
                  <a:pt x="626" y="84"/>
                </a:lnTo>
                <a:lnTo>
                  <a:pt x="626" y="84"/>
                </a:lnTo>
                <a:lnTo>
                  <a:pt x="627" y="84"/>
                </a:lnTo>
                <a:lnTo>
                  <a:pt x="627" y="84"/>
                </a:lnTo>
                <a:lnTo>
                  <a:pt x="628" y="84"/>
                </a:lnTo>
                <a:lnTo>
                  <a:pt x="628" y="84"/>
                </a:lnTo>
                <a:lnTo>
                  <a:pt x="629" y="84"/>
                </a:lnTo>
                <a:lnTo>
                  <a:pt x="629" y="84"/>
                </a:lnTo>
                <a:lnTo>
                  <a:pt x="630" y="84"/>
                </a:lnTo>
                <a:lnTo>
                  <a:pt x="630" y="75"/>
                </a:lnTo>
                <a:lnTo>
                  <a:pt x="631" y="55"/>
                </a:lnTo>
                <a:lnTo>
                  <a:pt x="631" y="31"/>
                </a:lnTo>
                <a:lnTo>
                  <a:pt x="632" y="21"/>
                </a:lnTo>
                <a:lnTo>
                  <a:pt x="632" y="34"/>
                </a:lnTo>
                <a:lnTo>
                  <a:pt x="633" y="58"/>
                </a:lnTo>
                <a:lnTo>
                  <a:pt x="633" y="77"/>
                </a:lnTo>
                <a:lnTo>
                  <a:pt x="634" y="83"/>
                </a:lnTo>
                <a:lnTo>
                  <a:pt x="634" y="84"/>
                </a:lnTo>
                <a:lnTo>
                  <a:pt x="635" y="84"/>
                </a:lnTo>
                <a:lnTo>
                  <a:pt x="635" y="84"/>
                </a:lnTo>
                <a:lnTo>
                  <a:pt x="636" y="84"/>
                </a:lnTo>
                <a:lnTo>
                  <a:pt x="636" y="84"/>
                </a:lnTo>
                <a:lnTo>
                  <a:pt x="637" y="84"/>
                </a:lnTo>
                <a:lnTo>
                  <a:pt x="637" y="84"/>
                </a:lnTo>
                <a:lnTo>
                  <a:pt x="638" y="84"/>
                </a:lnTo>
                <a:lnTo>
                  <a:pt x="638" y="84"/>
                </a:lnTo>
                <a:lnTo>
                  <a:pt x="639" y="84"/>
                </a:lnTo>
                <a:lnTo>
                  <a:pt x="639" y="84"/>
                </a:lnTo>
                <a:lnTo>
                  <a:pt x="640" y="84"/>
                </a:lnTo>
                <a:lnTo>
                  <a:pt x="640" y="84"/>
                </a:lnTo>
                <a:lnTo>
                  <a:pt x="641" y="84"/>
                </a:lnTo>
                <a:lnTo>
                  <a:pt x="641" y="84"/>
                </a:lnTo>
                <a:lnTo>
                  <a:pt x="642" y="84"/>
                </a:lnTo>
                <a:lnTo>
                  <a:pt x="642" y="84"/>
                </a:lnTo>
                <a:lnTo>
                  <a:pt x="643" y="84"/>
                </a:lnTo>
                <a:lnTo>
                  <a:pt x="643" y="84"/>
                </a:lnTo>
                <a:lnTo>
                  <a:pt x="644" y="84"/>
                </a:lnTo>
                <a:lnTo>
                  <a:pt x="644" y="84"/>
                </a:lnTo>
                <a:lnTo>
                  <a:pt x="645" y="84"/>
                </a:lnTo>
                <a:lnTo>
                  <a:pt x="645" y="84"/>
                </a:lnTo>
                <a:lnTo>
                  <a:pt x="646" y="84"/>
                </a:lnTo>
                <a:lnTo>
                  <a:pt x="646" y="84"/>
                </a:lnTo>
                <a:lnTo>
                  <a:pt x="647" y="84"/>
                </a:lnTo>
                <a:lnTo>
                  <a:pt x="647" y="84"/>
                </a:lnTo>
                <a:lnTo>
                  <a:pt x="648" y="84"/>
                </a:lnTo>
                <a:lnTo>
                  <a:pt x="648" y="84"/>
                </a:lnTo>
                <a:lnTo>
                  <a:pt x="649" y="84"/>
                </a:lnTo>
                <a:lnTo>
                  <a:pt x="649" y="84"/>
                </a:lnTo>
                <a:lnTo>
                  <a:pt x="650" y="84"/>
                </a:lnTo>
                <a:lnTo>
                  <a:pt x="650" y="84"/>
                </a:lnTo>
                <a:lnTo>
                  <a:pt x="651" y="84"/>
                </a:lnTo>
                <a:lnTo>
                  <a:pt x="651" y="84"/>
                </a:lnTo>
                <a:lnTo>
                  <a:pt x="652" y="84"/>
                </a:lnTo>
                <a:lnTo>
                  <a:pt x="652" y="84"/>
                </a:lnTo>
                <a:lnTo>
                  <a:pt x="653" y="84"/>
                </a:lnTo>
                <a:lnTo>
                  <a:pt x="653" y="84"/>
                </a:lnTo>
                <a:lnTo>
                  <a:pt x="654" y="84"/>
                </a:lnTo>
                <a:lnTo>
                  <a:pt x="654" y="84"/>
                </a:lnTo>
                <a:lnTo>
                  <a:pt x="655" y="84"/>
                </a:lnTo>
                <a:lnTo>
                  <a:pt x="655" y="84"/>
                </a:lnTo>
                <a:lnTo>
                  <a:pt x="656" y="84"/>
                </a:lnTo>
                <a:lnTo>
                  <a:pt x="656" y="84"/>
                </a:lnTo>
                <a:lnTo>
                  <a:pt x="657" y="84"/>
                </a:lnTo>
                <a:lnTo>
                  <a:pt x="657" y="84"/>
                </a:lnTo>
                <a:lnTo>
                  <a:pt x="658" y="84"/>
                </a:lnTo>
                <a:lnTo>
                  <a:pt x="658" y="84"/>
                </a:lnTo>
                <a:lnTo>
                  <a:pt x="659" y="84"/>
                </a:lnTo>
                <a:lnTo>
                  <a:pt x="659" y="84"/>
                </a:lnTo>
                <a:lnTo>
                  <a:pt x="660" y="84"/>
                </a:lnTo>
                <a:lnTo>
                  <a:pt x="660" y="84"/>
                </a:lnTo>
                <a:lnTo>
                  <a:pt x="661" y="84"/>
                </a:lnTo>
                <a:lnTo>
                  <a:pt x="661" y="84"/>
                </a:lnTo>
                <a:lnTo>
                  <a:pt x="662" y="84"/>
                </a:lnTo>
                <a:lnTo>
                  <a:pt x="662" y="84"/>
                </a:lnTo>
                <a:lnTo>
                  <a:pt x="663" y="84"/>
                </a:lnTo>
                <a:lnTo>
                  <a:pt x="663" y="84"/>
                </a:lnTo>
                <a:lnTo>
                  <a:pt x="664" y="84"/>
                </a:lnTo>
                <a:lnTo>
                  <a:pt x="664" y="84"/>
                </a:lnTo>
                <a:lnTo>
                  <a:pt x="665" y="84"/>
                </a:lnTo>
                <a:lnTo>
                  <a:pt x="665" y="84"/>
                </a:lnTo>
                <a:lnTo>
                  <a:pt x="666" y="84"/>
                </a:lnTo>
                <a:lnTo>
                  <a:pt x="666" y="84"/>
                </a:lnTo>
                <a:lnTo>
                  <a:pt x="667" y="84"/>
                </a:lnTo>
                <a:lnTo>
                  <a:pt x="667" y="84"/>
                </a:lnTo>
                <a:lnTo>
                  <a:pt x="668" y="84"/>
                </a:lnTo>
                <a:lnTo>
                  <a:pt x="668" y="84"/>
                </a:lnTo>
                <a:lnTo>
                  <a:pt x="669" y="84"/>
                </a:lnTo>
                <a:lnTo>
                  <a:pt x="669" y="84"/>
                </a:lnTo>
                <a:lnTo>
                  <a:pt x="670" y="84"/>
                </a:lnTo>
                <a:lnTo>
                  <a:pt x="670" y="84"/>
                </a:lnTo>
                <a:lnTo>
                  <a:pt x="671" y="84"/>
                </a:lnTo>
                <a:lnTo>
                  <a:pt x="671" y="84"/>
                </a:lnTo>
                <a:lnTo>
                  <a:pt x="672" y="84"/>
                </a:lnTo>
                <a:lnTo>
                  <a:pt x="672" y="84"/>
                </a:lnTo>
                <a:lnTo>
                  <a:pt x="673" y="84"/>
                </a:lnTo>
                <a:lnTo>
                  <a:pt x="673" y="84"/>
                </a:lnTo>
                <a:lnTo>
                  <a:pt x="674" y="84"/>
                </a:lnTo>
                <a:lnTo>
                  <a:pt x="674" y="84"/>
                </a:lnTo>
                <a:lnTo>
                  <a:pt x="675" y="84"/>
                </a:lnTo>
                <a:lnTo>
                  <a:pt x="675" y="84"/>
                </a:lnTo>
                <a:lnTo>
                  <a:pt x="676" y="84"/>
                </a:lnTo>
                <a:lnTo>
                  <a:pt x="676" y="84"/>
                </a:lnTo>
                <a:lnTo>
                  <a:pt x="677" y="84"/>
                </a:lnTo>
                <a:lnTo>
                  <a:pt x="677" y="84"/>
                </a:lnTo>
                <a:lnTo>
                  <a:pt x="678" y="84"/>
                </a:lnTo>
                <a:lnTo>
                  <a:pt x="678" y="84"/>
                </a:lnTo>
                <a:lnTo>
                  <a:pt x="679" y="84"/>
                </a:lnTo>
                <a:lnTo>
                  <a:pt x="679" y="84"/>
                </a:lnTo>
                <a:lnTo>
                  <a:pt x="680" y="84"/>
                </a:lnTo>
                <a:lnTo>
                  <a:pt x="680" y="84"/>
                </a:lnTo>
                <a:lnTo>
                  <a:pt x="681" y="84"/>
                </a:lnTo>
                <a:lnTo>
                  <a:pt x="681" y="84"/>
                </a:lnTo>
                <a:lnTo>
                  <a:pt x="682" y="84"/>
                </a:lnTo>
                <a:lnTo>
                  <a:pt x="682" y="84"/>
                </a:lnTo>
                <a:lnTo>
                  <a:pt x="683" y="84"/>
                </a:lnTo>
                <a:lnTo>
                  <a:pt x="683" y="84"/>
                </a:lnTo>
                <a:lnTo>
                  <a:pt x="684" y="84"/>
                </a:lnTo>
                <a:lnTo>
                  <a:pt x="684" y="84"/>
                </a:lnTo>
                <a:lnTo>
                  <a:pt x="685" y="84"/>
                </a:lnTo>
                <a:lnTo>
                  <a:pt x="685" y="84"/>
                </a:lnTo>
                <a:lnTo>
                  <a:pt x="686" y="84"/>
                </a:lnTo>
                <a:lnTo>
                  <a:pt x="686" y="84"/>
                </a:lnTo>
                <a:lnTo>
                  <a:pt x="687" y="84"/>
                </a:lnTo>
                <a:lnTo>
                  <a:pt x="687" y="84"/>
                </a:lnTo>
                <a:lnTo>
                  <a:pt x="688" y="84"/>
                </a:lnTo>
                <a:lnTo>
                  <a:pt x="688" y="84"/>
                </a:lnTo>
                <a:lnTo>
                  <a:pt x="689" y="84"/>
                </a:lnTo>
                <a:lnTo>
                  <a:pt x="689" y="84"/>
                </a:lnTo>
                <a:lnTo>
                  <a:pt x="690" y="84"/>
                </a:lnTo>
                <a:lnTo>
                  <a:pt x="690" y="84"/>
                </a:lnTo>
                <a:lnTo>
                  <a:pt x="691" y="84"/>
                </a:lnTo>
                <a:lnTo>
                  <a:pt x="691" y="84"/>
                </a:lnTo>
                <a:lnTo>
                  <a:pt x="692" y="84"/>
                </a:lnTo>
                <a:lnTo>
                  <a:pt x="692" y="84"/>
                </a:lnTo>
                <a:lnTo>
                  <a:pt x="693" y="84"/>
                </a:lnTo>
                <a:lnTo>
                  <a:pt x="693" y="84"/>
                </a:lnTo>
                <a:lnTo>
                  <a:pt x="694" y="84"/>
                </a:lnTo>
                <a:lnTo>
                  <a:pt x="694" y="84"/>
                </a:lnTo>
                <a:lnTo>
                  <a:pt x="695" y="84"/>
                </a:lnTo>
                <a:lnTo>
                  <a:pt x="695" y="84"/>
                </a:lnTo>
                <a:lnTo>
                  <a:pt x="696" y="84"/>
                </a:lnTo>
                <a:lnTo>
                  <a:pt x="696" y="84"/>
                </a:lnTo>
                <a:lnTo>
                  <a:pt x="697" y="84"/>
                </a:lnTo>
                <a:lnTo>
                  <a:pt x="697" y="84"/>
                </a:lnTo>
                <a:lnTo>
                  <a:pt x="698" y="84"/>
                </a:lnTo>
                <a:lnTo>
                  <a:pt x="698" y="84"/>
                </a:lnTo>
                <a:lnTo>
                  <a:pt x="699" y="84"/>
                </a:lnTo>
                <a:lnTo>
                  <a:pt x="699" y="84"/>
                </a:lnTo>
                <a:lnTo>
                  <a:pt x="700" y="84"/>
                </a:lnTo>
                <a:lnTo>
                  <a:pt x="700" y="84"/>
                </a:lnTo>
                <a:lnTo>
                  <a:pt x="701" y="84"/>
                </a:lnTo>
                <a:lnTo>
                  <a:pt x="701" y="84"/>
                </a:lnTo>
                <a:lnTo>
                  <a:pt x="702" y="84"/>
                </a:lnTo>
                <a:lnTo>
                  <a:pt x="702" y="84"/>
                </a:lnTo>
                <a:lnTo>
                  <a:pt x="703" y="84"/>
                </a:lnTo>
                <a:lnTo>
                  <a:pt x="703" y="84"/>
                </a:lnTo>
                <a:lnTo>
                  <a:pt x="704" y="84"/>
                </a:lnTo>
                <a:lnTo>
                  <a:pt x="704" y="84"/>
                </a:lnTo>
                <a:lnTo>
                  <a:pt x="705" y="84"/>
                </a:lnTo>
                <a:lnTo>
                  <a:pt x="705" y="84"/>
                </a:lnTo>
                <a:lnTo>
                  <a:pt x="706" y="84"/>
                </a:lnTo>
                <a:lnTo>
                  <a:pt x="706" y="84"/>
                </a:lnTo>
                <a:lnTo>
                  <a:pt x="707" y="84"/>
                </a:lnTo>
                <a:lnTo>
                  <a:pt x="707" y="84"/>
                </a:lnTo>
                <a:lnTo>
                  <a:pt x="708" y="84"/>
                </a:lnTo>
                <a:lnTo>
                  <a:pt x="708" y="84"/>
                </a:lnTo>
                <a:lnTo>
                  <a:pt x="709" y="84"/>
                </a:lnTo>
                <a:lnTo>
                  <a:pt x="709" y="84"/>
                </a:lnTo>
                <a:lnTo>
                  <a:pt x="710" y="84"/>
                </a:lnTo>
                <a:lnTo>
                  <a:pt x="710" y="84"/>
                </a:lnTo>
                <a:lnTo>
                  <a:pt x="711" y="84"/>
                </a:lnTo>
                <a:lnTo>
                  <a:pt x="711" y="84"/>
                </a:lnTo>
                <a:lnTo>
                  <a:pt x="712" y="84"/>
                </a:lnTo>
                <a:lnTo>
                  <a:pt x="712" y="84"/>
                </a:lnTo>
                <a:lnTo>
                  <a:pt x="713" y="84"/>
                </a:lnTo>
                <a:lnTo>
                  <a:pt x="713" y="84"/>
                </a:lnTo>
                <a:lnTo>
                  <a:pt x="714" y="84"/>
                </a:lnTo>
                <a:lnTo>
                  <a:pt x="714" y="84"/>
                </a:lnTo>
                <a:lnTo>
                  <a:pt x="715" y="84"/>
                </a:lnTo>
                <a:lnTo>
                  <a:pt x="715" y="84"/>
                </a:lnTo>
                <a:lnTo>
                  <a:pt x="716" y="84"/>
                </a:lnTo>
                <a:lnTo>
                  <a:pt x="716" y="84"/>
                </a:lnTo>
                <a:lnTo>
                  <a:pt x="717" y="84"/>
                </a:lnTo>
                <a:lnTo>
                  <a:pt x="717" y="84"/>
                </a:lnTo>
                <a:lnTo>
                  <a:pt x="718" y="84"/>
                </a:lnTo>
                <a:lnTo>
                  <a:pt x="718" y="84"/>
                </a:lnTo>
                <a:lnTo>
                  <a:pt x="719" y="84"/>
                </a:lnTo>
                <a:lnTo>
                  <a:pt x="719" y="84"/>
                </a:lnTo>
                <a:lnTo>
                  <a:pt x="720" y="84"/>
                </a:lnTo>
                <a:lnTo>
                  <a:pt x="720" y="84"/>
                </a:lnTo>
                <a:lnTo>
                  <a:pt x="721" y="84"/>
                </a:lnTo>
                <a:lnTo>
                  <a:pt x="721" y="84"/>
                </a:lnTo>
                <a:lnTo>
                  <a:pt x="722" y="84"/>
                </a:lnTo>
                <a:lnTo>
                  <a:pt x="722" y="84"/>
                </a:lnTo>
                <a:lnTo>
                  <a:pt x="723" y="84"/>
                </a:lnTo>
                <a:lnTo>
                  <a:pt x="723" y="84"/>
                </a:lnTo>
                <a:lnTo>
                  <a:pt x="724" y="84"/>
                </a:lnTo>
                <a:lnTo>
                  <a:pt x="724" y="84"/>
                </a:lnTo>
                <a:lnTo>
                  <a:pt x="725" y="84"/>
                </a:lnTo>
                <a:lnTo>
                  <a:pt x="725" y="84"/>
                </a:lnTo>
                <a:lnTo>
                  <a:pt x="726" y="84"/>
                </a:lnTo>
                <a:lnTo>
                  <a:pt x="726" y="84"/>
                </a:lnTo>
                <a:lnTo>
                  <a:pt x="727" y="84"/>
                </a:lnTo>
                <a:lnTo>
                  <a:pt x="727" y="84"/>
                </a:lnTo>
                <a:lnTo>
                  <a:pt x="728" y="84"/>
                </a:lnTo>
                <a:lnTo>
                  <a:pt x="728" y="84"/>
                </a:lnTo>
                <a:lnTo>
                  <a:pt x="729" y="84"/>
                </a:lnTo>
                <a:lnTo>
                  <a:pt x="729" y="84"/>
                </a:lnTo>
                <a:lnTo>
                  <a:pt x="730" y="84"/>
                </a:lnTo>
                <a:lnTo>
                  <a:pt x="730" y="84"/>
                </a:lnTo>
                <a:lnTo>
                  <a:pt x="731" y="84"/>
                </a:lnTo>
                <a:lnTo>
                  <a:pt x="731" y="84"/>
                </a:lnTo>
                <a:lnTo>
                  <a:pt x="732" y="84"/>
                </a:lnTo>
                <a:lnTo>
                  <a:pt x="732" y="84"/>
                </a:lnTo>
                <a:lnTo>
                  <a:pt x="733" y="84"/>
                </a:lnTo>
                <a:lnTo>
                  <a:pt x="733" y="84"/>
                </a:lnTo>
                <a:lnTo>
                  <a:pt x="734" y="84"/>
                </a:lnTo>
                <a:lnTo>
                  <a:pt x="734" y="84"/>
                </a:lnTo>
                <a:lnTo>
                  <a:pt x="735" y="84"/>
                </a:lnTo>
                <a:lnTo>
                  <a:pt x="735" y="84"/>
                </a:lnTo>
                <a:lnTo>
                  <a:pt x="736" y="84"/>
                </a:lnTo>
                <a:lnTo>
                  <a:pt x="736" y="84"/>
                </a:lnTo>
                <a:lnTo>
                  <a:pt x="737" y="84"/>
                </a:lnTo>
                <a:lnTo>
                  <a:pt x="737" y="84"/>
                </a:lnTo>
                <a:lnTo>
                  <a:pt x="738" y="84"/>
                </a:lnTo>
                <a:lnTo>
                  <a:pt x="738" y="84"/>
                </a:lnTo>
                <a:lnTo>
                  <a:pt x="739" y="84"/>
                </a:lnTo>
                <a:lnTo>
                  <a:pt x="739" y="84"/>
                </a:lnTo>
                <a:lnTo>
                  <a:pt x="740" y="84"/>
                </a:lnTo>
                <a:lnTo>
                  <a:pt x="740" y="84"/>
                </a:lnTo>
                <a:lnTo>
                  <a:pt x="741" y="84"/>
                </a:lnTo>
                <a:lnTo>
                  <a:pt x="741" y="84"/>
                </a:lnTo>
                <a:lnTo>
                  <a:pt x="742" y="84"/>
                </a:lnTo>
                <a:lnTo>
                  <a:pt x="742" y="84"/>
                </a:lnTo>
                <a:lnTo>
                  <a:pt x="743" y="84"/>
                </a:lnTo>
                <a:lnTo>
                  <a:pt x="743" y="84"/>
                </a:lnTo>
                <a:lnTo>
                  <a:pt x="744" y="84"/>
                </a:lnTo>
                <a:lnTo>
                  <a:pt x="744" y="84"/>
                </a:lnTo>
                <a:lnTo>
                  <a:pt x="745" y="84"/>
                </a:lnTo>
                <a:lnTo>
                  <a:pt x="745" y="84"/>
                </a:lnTo>
                <a:lnTo>
                  <a:pt x="746" y="84"/>
                </a:lnTo>
                <a:lnTo>
                  <a:pt x="746" y="84"/>
                </a:lnTo>
                <a:lnTo>
                  <a:pt x="747" y="84"/>
                </a:lnTo>
                <a:lnTo>
                  <a:pt x="747" y="84"/>
                </a:lnTo>
                <a:lnTo>
                  <a:pt x="748" y="84"/>
                </a:lnTo>
                <a:lnTo>
                  <a:pt x="748" y="84"/>
                </a:lnTo>
                <a:lnTo>
                  <a:pt x="749" y="84"/>
                </a:lnTo>
                <a:lnTo>
                  <a:pt x="749" y="84"/>
                </a:lnTo>
                <a:lnTo>
                  <a:pt x="750" y="84"/>
                </a:lnTo>
                <a:lnTo>
                  <a:pt x="750" y="84"/>
                </a:lnTo>
                <a:lnTo>
                  <a:pt x="751" y="84"/>
                </a:lnTo>
                <a:lnTo>
                  <a:pt x="751" y="84"/>
                </a:lnTo>
                <a:lnTo>
                  <a:pt x="752" y="84"/>
                </a:lnTo>
                <a:lnTo>
                  <a:pt x="752" y="84"/>
                </a:lnTo>
                <a:lnTo>
                  <a:pt x="753" y="84"/>
                </a:lnTo>
                <a:lnTo>
                  <a:pt x="753" y="84"/>
                </a:lnTo>
                <a:lnTo>
                  <a:pt x="754" y="84"/>
                </a:lnTo>
                <a:lnTo>
                  <a:pt x="754" y="84"/>
                </a:lnTo>
                <a:lnTo>
                  <a:pt x="755" y="84"/>
                </a:lnTo>
                <a:lnTo>
                  <a:pt x="755" y="84"/>
                </a:lnTo>
                <a:lnTo>
                  <a:pt x="756" y="84"/>
                </a:lnTo>
                <a:lnTo>
                  <a:pt x="756" y="84"/>
                </a:lnTo>
                <a:lnTo>
                  <a:pt x="757" y="84"/>
                </a:lnTo>
                <a:lnTo>
                  <a:pt x="757" y="84"/>
                </a:lnTo>
                <a:lnTo>
                  <a:pt x="758" y="84"/>
                </a:lnTo>
                <a:lnTo>
                  <a:pt x="758" y="84"/>
                </a:lnTo>
                <a:lnTo>
                  <a:pt x="759" y="84"/>
                </a:lnTo>
                <a:lnTo>
                  <a:pt x="759" y="84"/>
                </a:lnTo>
                <a:lnTo>
                  <a:pt x="760" y="84"/>
                </a:lnTo>
                <a:lnTo>
                  <a:pt x="760" y="84"/>
                </a:lnTo>
                <a:lnTo>
                  <a:pt x="761" y="84"/>
                </a:lnTo>
                <a:lnTo>
                  <a:pt x="761" y="84"/>
                </a:lnTo>
                <a:lnTo>
                  <a:pt x="762" y="84"/>
                </a:lnTo>
                <a:lnTo>
                  <a:pt x="762" y="84"/>
                </a:lnTo>
                <a:lnTo>
                  <a:pt x="763" y="84"/>
                </a:lnTo>
                <a:lnTo>
                  <a:pt x="763" y="84"/>
                </a:lnTo>
                <a:lnTo>
                  <a:pt x="764" y="84"/>
                </a:lnTo>
                <a:lnTo>
                  <a:pt x="764" y="84"/>
                </a:lnTo>
                <a:lnTo>
                  <a:pt x="765" y="84"/>
                </a:lnTo>
                <a:lnTo>
                  <a:pt x="765" y="84"/>
                </a:lnTo>
                <a:lnTo>
                  <a:pt x="766" y="84"/>
                </a:lnTo>
                <a:lnTo>
                  <a:pt x="766" y="84"/>
                </a:lnTo>
                <a:lnTo>
                  <a:pt x="767" y="84"/>
                </a:lnTo>
                <a:lnTo>
                  <a:pt x="767" y="84"/>
                </a:lnTo>
                <a:lnTo>
                  <a:pt x="768" y="84"/>
                </a:lnTo>
                <a:lnTo>
                  <a:pt x="768" y="82"/>
                </a:lnTo>
                <a:lnTo>
                  <a:pt x="769" y="73"/>
                </a:lnTo>
                <a:lnTo>
                  <a:pt x="769" y="61"/>
                </a:lnTo>
                <a:lnTo>
                  <a:pt x="770" y="52"/>
                </a:lnTo>
                <a:lnTo>
                  <a:pt x="770" y="54"/>
                </a:lnTo>
                <a:lnTo>
                  <a:pt x="771" y="66"/>
                </a:lnTo>
                <a:lnTo>
                  <a:pt x="771" y="78"/>
                </a:lnTo>
                <a:lnTo>
                  <a:pt x="772" y="83"/>
                </a:lnTo>
                <a:lnTo>
                  <a:pt x="772" y="84"/>
                </a:lnTo>
                <a:lnTo>
                  <a:pt x="773" y="84"/>
                </a:lnTo>
                <a:lnTo>
                  <a:pt x="773" y="84"/>
                </a:lnTo>
                <a:lnTo>
                  <a:pt x="774" y="84"/>
                </a:lnTo>
                <a:lnTo>
                  <a:pt x="774" y="84"/>
                </a:lnTo>
                <a:lnTo>
                  <a:pt x="775" y="84"/>
                </a:lnTo>
                <a:lnTo>
                  <a:pt x="775" y="84"/>
                </a:lnTo>
                <a:lnTo>
                  <a:pt x="776" y="84"/>
                </a:lnTo>
                <a:lnTo>
                  <a:pt x="776" y="84"/>
                </a:lnTo>
                <a:lnTo>
                  <a:pt x="777" y="84"/>
                </a:lnTo>
                <a:lnTo>
                  <a:pt x="777" y="84"/>
                </a:lnTo>
                <a:lnTo>
                  <a:pt x="778" y="84"/>
                </a:lnTo>
                <a:lnTo>
                  <a:pt x="778" y="84"/>
                </a:lnTo>
                <a:lnTo>
                  <a:pt x="779" y="84"/>
                </a:lnTo>
                <a:lnTo>
                  <a:pt x="779" y="84"/>
                </a:lnTo>
                <a:lnTo>
                  <a:pt x="780" y="84"/>
                </a:lnTo>
                <a:lnTo>
                  <a:pt x="780" y="84"/>
                </a:lnTo>
                <a:lnTo>
                  <a:pt x="781" y="84"/>
                </a:lnTo>
                <a:lnTo>
                  <a:pt x="781" y="84"/>
                </a:lnTo>
                <a:lnTo>
                  <a:pt x="782" y="84"/>
                </a:lnTo>
                <a:lnTo>
                  <a:pt x="782" y="84"/>
                </a:lnTo>
                <a:lnTo>
                  <a:pt x="783" y="84"/>
                </a:lnTo>
                <a:lnTo>
                  <a:pt x="783" y="84"/>
                </a:lnTo>
                <a:lnTo>
                  <a:pt x="784" y="84"/>
                </a:lnTo>
                <a:lnTo>
                  <a:pt x="784" y="84"/>
                </a:lnTo>
                <a:lnTo>
                  <a:pt x="785" y="84"/>
                </a:lnTo>
                <a:lnTo>
                  <a:pt x="785" y="84"/>
                </a:lnTo>
                <a:lnTo>
                  <a:pt x="786" y="84"/>
                </a:lnTo>
                <a:lnTo>
                  <a:pt x="786" y="84"/>
                </a:lnTo>
                <a:lnTo>
                  <a:pt x="787" y="84"/>
                </a:lnTo>
                <a:lnTo>
                  <a:pt x="787" y="84"/>
                </a:lnTo>
                <a:lnTo>
                  <a:pt x="788" y="84"/>
                </a:lnTo>
                <a:lnTo>
                  <a:pt x="788" y="84"/>
                </a:lnTo>
                <a:lnTo>
                  <a:pt x="789" y="84"/>
                </a:lnTo>
                <a:lnTo>
                  <a:pt x="789" y="84"/>
                </a:lnTo>
                <a:lnTo>
                  <a:pt x="790" y="84"/>
                </a:lnTo>
                <a:lnTo>
                  <a:pt x="790" y="84"/>
                </a:lnTo>
                <a:lnTo>
                  <a:pt x="791" y="84"/>
                </a:lnTo>
                <a:lnTo>
                  <a:pt x="791" y="84"/>
                </a:lnTo>
                <a:lnTo>
                  <a:pt x="792" y="84"/>
                </a:lnTo>
                <a:lnTo>
                  <a:pt x="792" y="84"/>
                </a:lnTo>
                <a:lnTo>
                  <a:pt x="793" y="84"/>
                </a:lnTo>
                <a:lnTo>
                  <a:pt x="793" y="84"/>
                </a:lnTo>
                <a:lnTo>
                  <a:pt x="794" y="84"/>
                </a:lnTo>
                <a:lnTo>
                  <a:pt x="794" y="84"/>
                </a:lnTo>
                <a:lnTo>
                  <a:pt x="795" y="84"/>
                </a:lnTo>
                <a:lnTo>
                  <a:pt x="795" y="84"/>
                </a:lnTo>
                <a:lnTo>
                  <a:pt x="796" y="84"/>
                </a:lnTo>
                <a:lnTo>
                  <a:pt x="796" y="84"/>
                </a:lnTo>
                <a:lnTo>
                  <a:pt x="797" y="84"/>
                </a:lnTo>
                <a:lnTo>
                  <a:pt x="797" y="84"/>
                </a:lnTo>
                <a:lnTo>
                  <a:pt x="798" y="84"/>
                </a:lnTo>
                <a:lnTo>
                  <a:pt x="798" y="84"/>
                </a:lnTo>
                <a:lnTo>
                  <a:pt x="799" y="84"/>
                </a:lnTo>
                <a:lnTo>
                  <a:pt x="799" y="84"/>
                </a:lnTo>
                <a:lnTo>
                  <a:pt x="800" y="84"/>
                </a:lnTo>
                <a:lnTo>
                  <a:pt x="800" y="84"/>
                </a:lnTo>
                <a:lnTo>
                  <a:pt x="801" y="84"/>
                </a:lnTo>
                <a:lnTo>
                  <a:pt x="801" y="84"/>
                </a:lnTo>
                <a:lnTo>
                  <a:pt x="802" y="84"/>
                </a:lnTo>
                <a:lnTo>
                  <a:pt x="802" y="84"/>
                </a:lnTo>
                <a:lnTo>
                  <a:pt x="803" y="84"/>
                </a:lnTo>
                <a:lnTo>
                  <a:pt x="803" y="84"/>
                </a:lnTo>
                <a:lnTo>
                  <a:pt x="804" y="84"/>
                </a:lnTo>
                <a:lnTo>
                  <a:pt x="804" y="84"/>
                </a:lnTo>
                <a:lnTo>
                  <a:pt x="805" y="84"/>
                </a:lnTo>
                <a:lnTo>
                  <a:pt x="805" y="84"/>
                </a:lnTo>
                <a:lnTo>
                  <a:pt x="806" y="84"/>
                </a:lnTo>
                <a:lnTo>
                  <a:pt x="806" y="84"/>
                </a:lnTo>
                <a:lnTo>
                  <a:pt x="807" y="84"/>
                </a:lnTo>
                <a:lnTo>
                  <a:pt x="807" y="84"/>
                </a:lnTo>
                <a:lnTo>
                  <a:pt x="808" y="84"/>
                </a:lnTo>
                <a:lnTo>
                  <a:pt x="808" y="84"/>
                </a:lnTo>
                <a:lnTo>
                  <a:pt x="809" y="84"/>
                </a:lnTo>
                <a:lnTo>
                  <a:pt x="809" y="84"/>
                </a:lnTo>
                <a:lnTo>
                  <a:pt x="810" y="84"/>
                </a:lnTo>
                <a:lnTo>
                  <a:pt x="810" y="84"/>
                </a:lnTo>
                <a:lnTo>
                  <a:pt x="811" y="84"/>
                </a:lnTo>
                <a:lnTo>
                  <a:pt x="811" y="84"/>
                </a:lnTo>
                <a:lnTo>
                  <a:pt x="812" y="84"/>
                </a:lnTo>
                <a:lnTo>
                  <a:pt x="812" y="84"/>
                </a:lnTo>
                <a:lnTo>
                  <a:pt x="813" y="84"/>
                </a:lnTo>
                <a:lnTo>
                  <a:pt x="813" y="84"/>
                </a:lnTo>
                <a:lnTo>
                  <a:pt x="814" y="84"/>
                </a:lnTo>
                <a:lnTo>
                  <a:pt x="814" y="84"/>
                </a:lnTo>
                <a:lnTo>
                  <a:pt x="815" y="84"/>
                </a:lnTo>
                <a:lnTo>
                  <a:pt x="815" y="84"/>
                </a:lnTo>
                <a:lnTo>
                  <a:pt x="816" y="84"/>
                </a:lnTo>
                <a:lnTo>
                  <a:pt x="816" y="84"/>
                </a:lnTo>
                <a:lnTo>
                  <a:pt x="817" y="84"/>
                </a:lnTo>
                <a:lnTo>
                  <a:pt x="817" y="84"/>
                </a:lnTo>
                <a:lnTo>
                  <a:pt x="818" y="84"/>
                </a:lnTo>
                <a:lnTo>
                  <a:pt x="818" y="84"/>
                </a:lnTo>
                <a:lnTo>
                  <a:pt x="819" y="84"/>
                </a:lnTo>
                <a:lnTo>
                  <a:pt x="819" y="84"/>
                </a:lnTo>
                <a:lnTo>
                  <a:pt x="820" y="84"/>
                </a:lnTo>
                <a:lnTo>
                  <a:pt x="820" y="84"/>
                </a:lnTo>
                <a:lnTo>
                  <a:pt x="821" y="84"/>
                </a:lnTo>
                <a:lnTo>
                  <a:pt x="821" y="84"/>
                </a:lnTo>
                <a:lnTo>
                  <a:pt x="822" y="84"/>
                </a:lnTo>
                <a:lnTo>
                  <a:pt x="822" y="84"/>
                </a:lnTo>
                <a:lnTo>
                  <a:pt x="823" y="84"/>
                </a:lnTo>
                <a:lnTo>
                  <a:pt x="823" y="84"/>
                </a:lnTo>
                <a:lnTo>
                  <a:pt x="824" y="84"/>
                </a:lnTo>
                <a:lnTo>
                  <a:pt x="824" y="84"/>
                </a:lnTo>
                <a:lnTo>
                  <a:pt x="825" y="84"/>
                </a:lnTo>
                <a:lnTo>
                  <a:pt x="825" y="84"/>
                </a:lnTo>
                <a:lnTo>
                  <a:pt x="826" y="84"/>
                </a:lnTo>
                <a:lnTo>
                  <a:pt x="826" y="84"/>
                </a:lnTo>
                <a:lnTo>
                  <a:pt x="827" y="84"/>
                </a:lnTo>
                <a:lnTo>
                  <a:pt x="827" y="84"/>
                </a:lnTo>
                <a:lnTo>
                  <a:pt x="828" y="84"/>
                </a:lnTo>
                <a:lnTo>
                  <a:pt x="828" y="84"/>
                </a:lnTo>
                <a:lnTo>
                  <a:pt x="829" y="84"/>
                </a:lnTo>
                <a:lnTo>
                  <a:pt x="829" y="84"/>
                </a:lnTo>
                <a:lnTo>
                  <a:pt x="830" y="84"/>
                </a:lnTo>
                <a:lnTo>
                  <a:pt x="830" y="84"/>
                </a:lnTo>
                <a:lnTo>
                  <a:pt x="831" y="84"/>
                </a:lnTo>
                <a:lnTo>
                  <a:pt x="831" y="84"/>
                </a:lnTo>
                <a:lnTo>
                  <a:pt x="832" y="84"/>
                </a:lnTo>
                <a:lnTo>
                  <a:pt x="832" y="84"/>
                </a:lnTo>
                <a:lnTo>
                  <a:pt x="833" y="84"/>
                </a:lnTo>
                <a:lnTo>
                  <a:pt x="833" y="84"/>
                </a:lnTo>
                <a:lnTo>
                  <a:pt x="834" y="84"/>
                </a:lnTo>
                <a:lnTo>
                  <a:pt x="834" y="84"/>
                </a:lnTo>
                <a:lnTo>
                  <a:pt x="835" y="84"/>
                </a:lnTo>
                <a:lnTo>
                  <a:pt x="835" y="84"/>
                </a:lnTo>
                <a:lnTo>
                  <a:pt x="836" y="84"/>
                </a:lnTo>
                <a:lnTo>
                  <a:pt x="836" y="84"/>
                </a:lnTo>
                <a:lnTo>
                  <a:pt x="837" y="84"/>
                </a:lnTo>
                <a:lnTo>
                  <a:pt x="837" y="84"/>
                </a:lnTo>
                <a:lnTo>
                  <a:pt x="838" y="84"/>
                </a:lnTo>
                <a:lnTo>
                  <a:pt x="838" y="84"/>
                </a:lnTo>
                <a:lnTo>
                  <a:pt x="839" y="84"/>
                </a:lnTo>
                <a:lnTo>
                  <a:pt x="839" y="84"/>
                </a:lnTo>
                <a:lnTo>
                  <a:pt x="849" y="84"/>
                </a:lnTo>
                <a:lnTo>
                  <a:pt x="850" y="84"/>
                </a:lnTo>
                <a:lnTo>
                  <a:pt x="850" y="84"/>
                </a:lnTo>
                <a:lnTo>
                  <a:pt x="851" y="84"/>
                </a:lnTo>
                <a:lnTo>
                  <a:pt x="851" y="84"/>
                </a:lnTo>
                <a:lnTo>
                  <a:pt x="852" y="84"/>
                </a:lnTo>
                <a:lnTo>
                  <a:pt x="852" y="84"/>
                </a:lnTo>
                <a:lnTo>
                  <a:pt x="853" y="84"/>
                </a:lnTo>
                <a:lnTo>
                  <a:pt x="853" y="84"/>
                </a:lnTo>
                <a:lnTo>
                  <a:pt x="854" y="84"/>
                </a:lnTo>
                <a:lnTo>
                  <a:pt x="854" y="84"/>
                </a:lnTo>
                <a:lnTo>
                  <a:pt x="899" y="84"/>
                </a:lnTo>
                <a:lnTo>
                  <a:pt x="899" y="84"/>
                </a:lnTo>
                <a:lnTo>
                  <a:pt x="899" y="84"/>
                </a:lnTo>
                <a:lnTo>
                  <a:pt x="900" y="84"/>
                </a:lnTo>
                <a:lnTo>
                  <a:pt x="900" y="84"/>
                </a:lnTo>
                <a:lnTo>
                  <a:pt x="901" y="84"/>
                </a:lnTo>
                <a:lnTo>
                  <a:pt x="901" y="84"/>
                </a:lnTo>
                <a:lnTo>
                  <a:pt x="902" y="84"/>
                </a:lnTo>
                <a:lnTo>
                  <a:pt x="902" y="84"/>
                </a:lnTo>
                <a:lnTo>
                  <a:pt x="903" y="84"/>
                </a:lnTo>
                <a:lnTo>
                  <a:pt x="903" y="84"/>
                </a:lnTo>
                <a:lnTo>
                  <a:pt x="904" y="84"/>
                </a:lnTo>
                <a:lnTo>
                  <a:pt x="904" y="84"/>
                </a:lnTo>
                <a:lnTo>
                  <a:pt x="905" y="84"/>
                </a:lnTo>
                <a:lnTo>
                  <a:pt x="905" y="84"/>
                </a:lnTo>
                <a:lnTo>
                  <a:pt x="906" y="84"/>
                </a:lnTo>
                <a:lnTo>
                  <a:pt x="906" y="84"/>
                </a:lnTo>
                <a:lnTo>
                  <a:pt x="907" y="84"/>
                </a:lnTo>
                <a:lnTo>
                  <a:pt x="907" y="81"/>
                </a:lnTo>
                <a:lnTo>
                  <a:pt x="908" y="77"/>
                </a:lnTo>
                <a:lnTo>
                  <a:pt x="908" y="74"/>
                </a:lnTo>
                <a:lnTo>
                  <a:pt x="909" y="74"/>
                </a:lnTo>
                <a:lnTo>
                  <a:pt x="909" y="79"/>
                </a:lnTo>
                <a:lnTo>
                  <a:pt x="910" y="82"/>
                </a:lnTo>
                <a:lnTo>
                  <a:pt x="910" y="84"/>
                </a:lnTo>
                <a:lnTo>
                  <a:pt x="911" y="84"/>
                </a:lnTo>
                <a:lnTo>
                  <a:pt x="911" y="84"/>
                </a:lnTo>
                <a:lnTo>
                  <a:pt x="912" y="84"/>
                </a:lnTo>
                <a:lnTo>
                  <a:pt x="912" y="84"/>
                </a:lnTo>
                <a:lnTo>
                  <a:pt x="913" y="84"/>
                </a:lnTo>
                <a:lnTo>
                  <a:pt x="913" y="84"/>
                </a:lnTo>
                <a:lnTo>
                  <a:pt x="914" y="84"/>
                </a:lnTo>
                <a:lnTo>
                  <a:pt x="914" y="84"/>
                </a:lnTo>
                <a:lnTo>
                  <a:pt x="915" y="84"/>
                </a:lnTo>
                <a:lnTo>
                  <a:pt x="915" y="84"/>
                </a:lnTo>
                <a:lnTo>
                  <a:pt x="916" y="84"/>
                </a:lnTo>
                <a:lnTo>
                  <a:pt x="916" y="84"/>
                </a:lnTo>
                <a:lnTo>
                  <a:pt x="917" y="84"/>
                </a:lnTo>
                <a:lnTo>
                  <a:pt x="917" y="84"/>
                </a:lnTo>
                <a:lnTo>
                  <a:pt x="918" y="84"/>
                </a:lnTo>
                <a:lnTo>
                  <a:pt x="918" y="84"/>
                </a:lnTo>
                <a:lnTo>
                  <a:pt x="919" y="84"/>
                </a:lnTo>
                <a:lnTo>
                  <a:pt x="919" y="84"/>
                </a:lnTo>
                <a:lnTo>
                  <a:pt x="920" y="84"/>
                </a:lnTo>
                <a:lnTo>
                  <a:pt x="920" y="84"/>
                </a:lnTo>
                <a:lnTo>
                  <a:pt x="921" y="84"/>
                </a:lnTo>
                <a:lnTo>
                  <a:pt x="921" y="84"/>
                </a:lnTo>
                <a:lnTo>
                  <a:pt x="922" y="84"/>
                </a:lnTo>
                <a:lnTo>
                  <a:pt x="922" y="84"/>
                </a:lnTo>
                <a:lnTo>
                  <a:pt x="923" y="84"/>
                </a:lnTo>
                <a:lnTo>
                  <a:pt x="923" y="84"/>
                </a:lnTo>
                <a:lnTo>
                  <a:pt x="924" y="84"/>
                </a:lnTo>
                <a:lnTo>
                  <a:pt x="924" y="84"/>
                </a:lnTo>
                <a:lnTo>
                  <a:pt x="925" y="84"/>
                </a:lnTo>
                <a:lnTo>
                  <a:pt x="925" y="84"/>
                </a:lnTo>
                <a:lnTo>
                  <a:pt x="926" y="84"/>
                </a:lnTo>
                <a:lnTo>
                  <a:pt x="926" y="84"/>
                </a:lnTo>
                <a:lnTo>
                  <a:pt x="927" y="84"/>
                </a:lnTo>
                <a:lnTo>
                  <a:pt x="927" y="84"/>
                </a:lnTo>
                <a:lnTo>
                  <a:pt x="928" y="84"/>
                </a:lnTo>
                <a:lnTo>
                  <a:pt x="928" y="84"/>
                </a:lnTo>
                <a:lnTo>
                  <a:pt x="929" y="84"/>
                </a:lnTo>
                <a:lnTo>
                  <a:pt x="929" y="84"/>
                </a:lnTo>
                <a:lnTo>
                  <a:pt x="930" y="84"/>
                </a:lnTo>
                <a:lnTo>
                  <a:pt x="930" y="84"/>
                </a:lnTo>
                <a:lnTo>
                  <a:pt x="931" y="84"/>
                </a:lnTo>
                <a:lnTo>
                  <a:pt x="931" y="84"/>
                </a:lnTo>
                <a:lnTo>
                  <a:pt x="932" y="84"/>
                </a:lnTo>
                <a:lnTo>
                  <a:pt x="932" y="84"/>
                </a:lnTo>
                <a:lnTo>
                  <a:pt x="933" y="84"/>
                </a:lnTo>
                <a:lnTo>
                  <a:pt x="933" y="84"/>
                </a:lnTo>
                <a:lnTo>
                  <a:pt x="934" y="84"/>
                </a:lnTo>
                <a:lnTo>
                  <a:pt x="934" y="84"/>
                </a:lnTo>
                <a:lnTo>
                  <a:pt x="935" y="84"/>
                </a:lnTo>
                <a:lnTo>
                  <a:pt x="935" y="84"/>
                </a:lnTo>
                <a:lnTo>
                  <a:pt x="936" y="84"/>
                </a:lnTo>
                <a:lnTo>
                  <a:pt x="936" y="84"/>
                </a:lnTo>
                <a:lnTo>
                  <a:pt x="937" y="84"/>
                </a:lnTo>
                <a:lnTo>
                  <a:pt x="937" y="84"/>
                </a:lnTo>
                <a:lnTo>
                  <a:pt x="938" y="84"/>
                </a:lnTo>
                <a:lnTo>
                  <a:pt x="938" y="84"/>
                </a:lnTo>
                <a:lnTo>
                  <a:pt x="939" y="84"/>
                </a:lnTo>
                <a:lnTo>
                  <a:pt x="939" y="84"/>
                </a:lnTo>
                <a:lnTo>
                  <a:pt x="940" y="84"/>
                </a:lnTo>
                <a:lnTo>
                  <a:pt x="940" y="84"/>
                </a:lnTo>
                <a:lnTo>
                  <a:pt x="941" y="84"/>
                </a:lnTo>
                <a:lnTo>
                  <a:pt x="941" y="84"/>
                </a:lnTo>
                <a:lnTo>
                  <a:pt x="942" y="84"/>
                </a:lnTo>
                <a:lnTo>
                  <a:pt x="942" y="84"/>
                </a:lnTo>
                <a:lnTo>
                  <a:pt x="943" y="84"/>
                </a:lnTo>
                <a:lnTo>
                  <a:pt x="943" y="84"/>
                </a:lnTo>
                <a:lnTo>
                  <a:pt x="944" y="84"/>
                </a:lnTo>
                <a:lnTo>
                  <a:pt x="944" y="84"/>
                </a:lnTo>
                <a:lnTo>
                  <a:pt x="945" y="84"/>
                </a:lnTo>
                <a:lnTo>
                  <a:pt x="945" y="84"/>
                </a:lnTo>
                <a:lnTo>
                  <a:pt x="946" y="84"/>
                </a:lnTo>
                <a:lnTo>
                  <a:pt x="946" y="84"/>
                </a:lnTo>
                <a:lnTo>
                  <a:pt x="947" y="84"/>
                </a:lnTo>
                <a:lnTo>
                  <a:pt x="947" y="84"/>
                </a:lnTo>
                <a:lnTo>
                  <a:pt x="948" y="84"/>
                </a:lnTo>
                <a:lnTo>
                  <a:pt x="948" y="84"/>
                </a:lnTo>
                <a:lnTo>
                  <a:pt x="949" y="84"/>
                </a:lnTo>
                <a:lnTo>
                  <a:pt x="949" y="84"/>
                </a:lnTo>
                <a:lnTo>
                  <a:pt x="950" y="84"/>
                </a:lnTo>
                <a:lnTo>
                  <a:pt x="950" y="84"/>
                </a:lnTo>
                <a:lnTo>
                  <a:pt x="951" y="84"/>
                </a:lnTo>
                <a:lnTo>
                  <a:pt x="951" y="84"/>
                </a:lnTo>
                <a:lnTo>
                  <a:pt x="952" y="84"/>
                </a:lnTo>
                <a:lnTo>
                  <a:pt x="952" y="84"/>
                </a:lnTo>
                <a:lnTo>
                  <a:pt x="953" y="84"/>
                </a:lnTo>
                <a:lnTo>
                  <a:pt x="953" y="84"/>
                </a:lnTo>
                <a:lnTo>
                  <a:pt x="954" y="84"/>
                </a:lnTo>
                <a:lnTo>
                  <a:pt x="954" y="84"/>
                </a:lnTo>
                <a:lnTo>
                  <a:pt x="955" y="84"/>
                </a:lnTo>
                <a:lnTo>
                  <a:pt x="955" y="84"/>
                </a:lnTo>
                <a:lnTo>
                  <a:pt x="956" y="84"/>
                </a:lnTo>
                <a:lnTo>
                  <a:pt x="956" y="84"/>
                </a:lnTo>
                <a:lnTo>
                  <a:pt x="957" y="84"/>
                </a:lnTo>
                <a:lnTo>
                  <a:pt x="964" y="84"/>
                </a:lnTo>
                <a:lnTo>
                  <a:pt x="965" y="84"/>
                </a:lnTo>
                <a:lnTo>
                  <a:pt x="965" y="84"/>
                </a:lnTo>
                <a:lnTo>
                  <a:pt x="966" y="84"/>
                </a:lnTo>
                <a:lnTo>
                  <a:pt x="966" y="84"/>
                </a:lnTo>
                <a:lnTo>
                  <a:pt x="967" y="84"/>
                </a:lnTo>
                <a:lnTo>
                  <a:pt x="967" y="84"/>
                </a:lnTo>
                <a:lnTo>
                  <a:pt x="968" y="84"/>
                </a:lnTo>
                <a:lnTo>
                  <a:pt x="968" y="84"/>
                </a:lnTo>
                <a:lnTo>
                  <a:pt x="969" y="84"/>
                </a:lnTo>
                <a:lnTo>
                  <a:pt x="969" y="84"/>
                </a:lnTo>
                <a:lnTo>
                  <a:pt x="1036" y="84"/>
                </a:lnTo>
                <a:lnTo>
                  <a:pt x="1037" y="84"/>
                </a:lnTo>
                <a:lnTo>
                  <a:pt x="1037" y="84"/>
                </a:lnTo>
                <a:lnTo>
                  <a:pt x="1038" y="84"/>
                </a:lnTo>
                <a:lnTo>
                  <a:pt x="1038" y="84"/>
                </a:lnTo>
                <a:lnTo>
                  <a:pt x="1039" y="84"/>
                </a:lnTo>
                <a:lnTo>
                  <a:pt x="1039" y="84"/>
                </a:lnTo>
                <a:lnTo>
                  <a:pt x="1040" y="84"/>
                </a:lnTo>
                <a:lnTo>
                  <a:pt x="1040" y="84"/>
                </a:lnTo>
                <a:lnTo>
                  <a:pt x="1041" y="84"/>
                </a:lnTo>
                <a:lnTo>
                  <a:pt x="1041" y="84"/>
                </a:lnTo>
                <a:lnTo>
                  <a:pt x="1042" y="84"/>
                </a:lnTo>
                <a:lnTo>
                  <a:pt x="1042" y="84"/>
                </a:lnTo>
                <a:lnTo>
                  <a:pt x="1043" y="84"/>
                </a:lnTo>
                <a:lnTo>
                  <a:pt x="1043" y="84"/>
                </a:lnTo>
                <a:lnTo>
                  <a:pt x="1044" y="84"/>
                </a:lnTo>
                <a:lnTo>
                  <a:pt x="1044" y="84"/>
                </a:lnTo>
                <a:lnTo>
                  <a:pt x="1045" y="84"/>
                </a:lnTo>
                <a:lnTo>
                  <a:pt x="1045" y="84"/>
                </a:lnTo>
                <a:lnTo>
                  <a:pt x="1046" y="83"/>
                </a:lnTo>
                <a:lnTo>
                  <a:pt x="1046" y="83"/>
                </a:lnTo>
                <a:lnTo>
                  <a:pt x="1047" y="82"/>
                </a:lnTo>
                <a:lnTo>
                  <a:pt x="1047" y="83"/>
                </a:lnTo>
                <a:lnTo>
                  <a:pt x="1048" y="83"/>
                </a:lnTo>
                <a:lnTo>
                  <a:pt x="1048" y="84"/>
                </a:lnTo>
                <a:lnTo>
                  <a:pt x="1049" y="84"/>
                </a:lnTo>
                <a:lnTo>
                  <a:pt x="1049" y="84"/>
                </a:lnTo>
                <a:lnTo>
                  <a:pt x="1050" y="84"/>
                </a:lnTo>
                <a:lnTo>
                  <a:pt x="1050" y="84"/>
                </a:lnTo>
                <a:lnTo>
                  <a:pt x="1051" y="84"/>
                </a:lnTo>
                <a:lnTo>
                  <a:pt x="1051" y="84"/>
                </a:lnTo>
                <a:lnTo>
                  <a:pt x="1052" y="84"/>
                </a:lnTo>
                <a:lnTo>
                  <a:pt x="1052" y="84"/>
                </a:lnTo>
                <a:lnTo>
                  <a:pt x="1053" y="84"/>
                </a:lnTo>
                <a:lnTo>
                  <a:pt x="1053" y="84"/>
                </a:lnTo>
                <a:lnTo>
                  <a:pt x="1054" y="84"/>
                </a:lnTo>
                <a:lnTo>
                  <a:pt x="1054" y="84"/>
                </a:lnTo>
                <a:lnTo>
                  <a:pt x="1055" y="84"/>
                </a:lnTo>
                <a:lnTo>
                  <a:pt x="1055" y="84"/>
                </a:lnTo>
                <a:lnTo>
                  <a:pt x="1056" y="84"/>
                </a:lnTo>
                <a:lnTo>
                  <a:pt x="1056" y="84"/>
                </a:lnTo>
                <a:lnTo>
                  <a:pt x="1057" y="84"/>
                </a:lnTo>
                <a:lnTo>
                  <a:pt x="1057" y="84"/>
                </a:lnTo>
                <a:lnTo>
                  <a:pt x="1058" y="84"/>
                </a:lnTo>
                <a:lnTo>
                  <a:pt x="1058" y="84"/>
                </a:lnTo>
                <a:lnTo>
                  <a:pt x="1059" y="84"/>
                </a:lnTo>
                <a:lnTo>
                  <a:pt x="1059" y="84"/>
                </a:lnTo>
                <a:lnTo>
                  <a:pt x="1060" y="84"/>
                </a:lnTo>
                <a:lnTo>
                  <a:pt x="1060" y="84"/>
                </a:lnTo>
                <a:lnTo>
                  <a:pt x="1061" y="84"/>
                </a:lnTo>
                <a:lnTo>
                  <a:pt x="1061" y="84"/>
                </a:lnTo>
                <a:lnTo>
                  <a:pt x="1062" y="84"/>
                </a:lnTo>
                <a:lnTo>
                  <a:pt x="1062" y="84"/>
                </a:lnTo>
                <a:lnTo>
                  <a:pt x="1063" y="84"/>
                </a:lnTo>
                <a:lnTo>
                  <a:pt x="1063" y="84"/>
                </a:lnTo>
                <a:lnTo>
                  <a:pt x="1174" y="84"/>
                </a:lnTo>
                <a:lnTo>
                  <a:pt x="1175" y="84"/>
                </a:lnTo>
                <a:lnTo>
                  <a:pt x="1175" y="84"/>
                </a:lnTo>
                <a:lnTo>
                  <a:pt x="1176" y="84"/>
                </a:lnTo>
                <a:lnTo>
                  <a:pt x="1176" y="84"/>
                </a:lnTo>
                <a:lnTo>
                  <a:pt x="1177" y="84"/>
                </a:lnTo>
                <a:lnTo>
                  <a:pt x="1177" y="84"/>
                </a:lnTo>
                <a:lnTo>
                  <a:pt x="1178" y="84"/>
                </a:lnTo>
                <a:lnTo>
                  <a:pt x="1178" y="84"/>
                </a:lnTo>
                <a:lnTo>
                  <a:pt x="1179" y="84"/>
                </a:lnTo>
                <a:lnTo>
                  <a:pt x="1179" y="84"/>
                </a:lnTo>
                <a:lnTo>
                  <a:pt x="1180" y="84"/>
                </a:lnTo>
                <a:lnTo>
                  <a:pt x="1180" y="84"/>
                </a:lnTo>
                <a:lnTo>
                  <a:pt x="1181" y="84"/>
                </a:lnTo>
                <a:lnTo>
                  <a:pt x="1181" y="84"/>
                </a:lnTo>
                <a:lnTo>
                  <a:pt x="1182" y="84"/>
                </a:lnTo>
                <a:lnTo>
                  <a:pt x="1182" y="84"/>
                </a:lnTo>
                <a:lnTo>
                  <a:pt x="1183" y="84"/>
                </a:lnTo>
                <a:lnTo>
                  <a:pt x="1183" y="84"/>
                </a:lnTo>
                <a:lnTo>
                  <a:pt x="1184" y="84"/>
                </a:lnTo>
                <a:lnTo>
                  <a:pt x="1184" y="84"/>
                </a:lnTo>
                <a:lnTo>
                  <a:pt x="1185" y="84"/>
                </a:lnTo>
                <a:lnTo>
                  <a:pt x="1185" y="84"/>
                </a:lnTo>
                <a:lnTo>
                  <a:pt x="1186" y="84"/>
                </a:lnTo>
                <a:lnTo>
                  <a:pt x="1186" y="84"/>
                </a:lnTo>
                <a:lnTo>
                  <a:pt x="1187" y="84"/>
                </a:lnTo>
                <a:lnTo>
                  <a:pt x="1187" y="84"/>
                </a:lnTo>
                <a:lnTo>
                  <a:pt x="1188" y="84"/>
                </a:lnTo>
                <a:lnTo>
                  <a:pt x="1188" y="84"/>
                </a:lnTo>
                <a:lnTo>
                  <a:pt x="1189" y="84"/>
                </a:lnTo>
                <a:lnTo>
                  <a:pt x="1189" y="84"/>
                </a:lnTo>
                <a:lnTo>
                  <a:pt x="1190" y="84"/>
                </a:lnTo>
                <a:lnTo>
                  <a:pt x="1190" y="84"/>
                </a:lnTo>
                <a:lnTo>
                  <a:pt x="1313" y="84"/>
                </a:lnTo>
                <a:lnTo>
                  <a:pt x="1313" y="84"/>
                </a:lnTo>
                <a:lnTo>
                  <a:pt x="1313" y="84"/>
                </a:lnTo>
                <a:lnTo>
                  <a:pt x="1314" y="84"/>
                </a:lnTo>
                <a:lnTo>
                  <a:pt x="1314" y="84"/>
                </a:lnTo>
                <a:lnTo>
                  <a:pt x="1315" y="84"/>
                </a:lnTo>
                <a:lnTo>
                  <a:pt x="1315" y="84"/>
                </a:lnTo>
                <a:lnTo>
                  <a:pt x="1316" y="84"/>
                </a:lnTo>
                <a:lnTo>
                  <a:pt x="1316" y="84"/>
                </a:lnTo>
                <a:lnTo>
                  <a:pt x="1317" y="84"/>
                </a:lnTo>
                <a:lnTo>
                  <a:pt x="1317" y="84"/>
                </a:lnTo>
                <a:lnTo>
                  <a:pt x="1318" y="84"/>
                </a:lnTo>
                <a:lnTo>
                  <a:pt x="1318" y="84"/>
                </a:lnTo>
                <a:lnTo>
                  <a:pt x="1319" y="84"/>
                </a:lnTo>
                <a:lnTo>
                  <a:pt x="1319" y="84"/>
                </a:lnTo>
                <a:lnTo>
                  <a:pt x="1320" y="84"/>
                </a:lnTo>
                <a:lnTo>
                  <a:pt x="1320" y="84"/>
                </a:lnTo>
                <a:lnTo>
                  <a:pt x="1321" y="84"/>
                </a:lnTo>
                <a:lnTo>
                  <a:pt x="1321" y="84"/>
                </a:lnTo>
                <a:lnTo>
                  <a:pt x="1322" y="84"/>
                </a:lnTo>
                <a:lnTo>
                  <a:pt x="1322" y="84"/>
                </a:lnTo>
                <a:lnTo>
                  <a:pt x="1323" y="84"/>
                </a:lnTo>
                <a:lnTo>
                  <a:pt x="1323" y="84"/>
                </a:lnTo>
                <a:lnTo>
                  <a:pt x="1324" y="84"/>
                </a:lnTo>
                <a:lnTo>
                  <a:pt x="1324" y="84"/>
                </a:lnTo>
                <a:lnTo>
                  <a:pt x="1325" y="84"/>
                </a:lnTo>
                <a:lnTo>
                  <a:pt x="1325" y="84"/>
                </a:lnTo>
                <a:lnTo>
                  <a:pt x="1326" y="84"/>
                </a:lnTo>
                <a:lnTo>
                  <a:pt x="1326" y="84"/>
                </a:lnTo>
                <a:lnTo>
                  <a:pt x="1327" y="84"/>
                </a:lnTo>
                <a:lnTo>
                  <a:pt x="1327" y="84"/>
                </a:lnTo>
                <a:lnTo>
                  <a:pt x="1328" y="84"/>
                </a:lnTo>
                <a:lnTo>
                  <a:pt x="1328" y="84"/>
                </a:lnTo>
                <a:lnTo>
                  <a:pt x="1376" y="8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432" name="Rectangle 382"/>
          <p:cNvSpPr>
            <a:spLocks noChangeArrowheads="1"/>
          </p:cNvSpPr>
          <p:nvPr/>
        </p:nvSpPr>
        <p:spPr bwMode="auto">
          <a:xfrm>
            <a:off x="2842059" y="4851396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761.59</a:t>
            </a:r>
            <a:endParaRPr lang="en-US" altLang="en-US" sz="1051"/>
          </a:p>
        </p:txBody>
      </p:sp>
      <p:sp>
        <p:nvSpPr>
          <p:cNvPr id="433" name="Rectangle 383"/>
          <p:cNvSpPr>
            <a:spLocks noChangeArrowheads="1"/>
          </p:cNvSpPr>
          <p:nvPr/>
        </p:nvSpPr>
        <p:spPr bwMode="auto">
          <a:xfrm>
            <a:off x="3180365" y="4926020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762.59</a:t>
            </a:r>
            <a:endParaRPr lang="en-US" altLang="en-US" sz="1051"/>
          </a:p>
        </p:txBody>
      </p:sp>
      <p:sp>
        <p:nvSpPr>
          <p:cNvPr id="434" name="Rectangle 384"/>
          <p:cNvSpPr>
            <a:spLocks noChangeArrowheads="1"/>
          </p:cNvSpPr>
          <p:nvPr/>
        </p:nvSpPr>
        <p:spPr bwMode="auto">
          <a:xfrm>
            <a:off x="2506772" y="4933212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760.58</a:t>
            </a:r>
            <a:endParaRPr lang="en-US" altLang="en-US" sz="1051"/>
          </a:p>
        </p:txBody>
      </p:sp>
      <p:sp>
        <p:nvSpPr>
          <p:cNvPr id="435" name="Rectangle 385"/>
          <p:cNvSpPr>
            <a:spLocks noChangeArrowheads="1"/>
          </p:cNvSpPr>
          <p:nvPr/>
        </p:nvSpPr>
        <p:spPr bwMode="auto">
          <a:xfrm>
            <a:off x="3515653" y="5036607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763.60</a:t>
            </a:r>
            <a:endParaRPr lang="en-US" altLang="en-US" sz="1051"/>
          </a:p>
        </p:txBody>
      </p:sp>
      <p:sp>
        <p:nvSpPr>
          <p:cNvPr id="436" name="Rectangle 386"/>
          <p:cNvSpPr>
            <a:spLocks noChangeArrowheads="1"/>
          </p:cNvSpPr>
          <p:nvPr/>
        </p:nvSpPr>
        <p:spPr bwMode="auto">
          <a:xfrm>
            <a:off x="3850937" y="5115724"/>
            <a:ext cx="115416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">
                <a:solidFill>
                  <a:srgbClr val="000000"/>
                </a:solidFill>
              </a:rPr>
              <a:t>764.61</a:t>
            </a:r>
            <a:endParaRPr lang="en-US" altLang="en-US" sz="1051"/>
          </a:p>
        </p:txBody>
      </p:sp>
      <p:sp>
        <p:nvSpPr>
          <p:cNvPr id="2" name="Rectangle 1"/>
          <p:cNvSpPr/>
          <p:nvPr/>
        </p:nvSpPr>
        <p:spPr bwMode="auto">
          <a:xfrm>
            <a:off x="2439562" y="2160894"/>
            <a:ext cx="278935" cy="3063005"/>
          </a:xfrm>
          <a:prstGeom prst="rect">
            <a:avLst/>
          </a:prstGeom>
          <a:noFill/>
          <a:ln w="3175">
            <a:prstDash val="lgDashDotDot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7" name="Rectangle 186"/>
          <p:cNvSpPr/>
          <p:nvPr/>
        </p:nvSpPr>
        <p:spPr bwMode="auto">
          <a:xfrm>
            <a:off x="2774525" y="2160894"/>
            <a:ext cx="278935" cy="3063005"/>
          </a:xfrm>
          <a:prstGeom prst="rect">
            <a:avLst/>
          </a:prstGeom>
          <a:noFill/>
          <a:ln w="3175">
            <a:prstDash val="lgDashDotDot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8" name="Rectangle 187"/>
          <p:cNvSpPr/>
          <p:nvPr/>
        </p:nvSpPr>
        <p:spPr bwMode="auto">
          <a:xfrm>
            <a:off x="3114191" y="2160894"/>
            <a:ext cx="278935" cy="3063005"/>
          </a:xfrm>
          <a:prstGeom prst="rect">
            <a:avLst/>
          </a:prstGeom>
          <a:noFill/>
          <a:ln w="3175">
            <a:prstDash val="lgDashDotDot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9" name="Rectangle 188"/>
          <p:cNvSpPr/>
          <p:nvPr/>
        </p:nvSpPr>
        <p:spPr bwMode="auto">
          <a:xfrm>
            <a:off x="3433147" y="2160894"/>
            <a:ext cx="278935" cy="3063005"/>
          </a:xfrm>
          <a:prstGeom prst="rect">
            <a:avLst/>
          </a:prstGeom>
          <a:noFill/>
          <a:ln w="3175">
            <a:prstDash val="lgDashDotDot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0" name="Rectangle 189"/>
          <p:cNvSpPr/>
          <p:nvPr/>
        </p:nvSpPr>
        <p:spPr bwMode="auto">
          <a:xfrm>
            <a:off x="3777926" y="2160894"/>
            <a:ext cx="278935" cy="3063005"/>
          </a:xfrm>
          <a:prstGeom prst="rect">
            <a:avLst/>
          </a:prstGeom>
          <a:noFill/>
          <a:ln w="3175">
            <a:prstDash val="lgDashDotDot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4096782" y="2160894"/>
            <a:ext cx="278935" cy="3063005"/>
          </a:xfrm>
          <a:prstGeom prst="rect">
            <a:avLst/>
          </a:prstGeom>
          <a:noFill/>
          <a:ln w="3175">
            <a:prstDash val="lgDashDotDot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0436" y="1956973"/>
            <a:ext cx="2920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700" dirty="0">
                <a:solidFill>
                  <a:srgbClr val="540054"/>
                </a:solidFill>
              </a:rPr>
              <a:t>M</a:t>
            </a:r>
            <a:r>
              <a:rPr lang="en-IE" sz="700" baseline="-25000" dirty="0">
                <a:solidFill>
                  <a:srgbClr val="540054"/>
                </a:solidFill>
              </a:rPr>
              <a:t>0</a:t>
            </a:r>
            <a:endParaRPr lang="en-GB" sz="700" baseline="-25000" dirty="0">
              <a:solidFill>
                <a:srgbClr val="540054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779719" y="1956973"/>
            <a:ext cx="2920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700" dirty="0">
                <a:solidFill>
                  <a:srgbClr val="540054"/>
                </a:solidFill>
              </a:rPr>
              <a:t>M</a:t>
            </a:r>
            <a:r>
              <a:rPr lang="en-IE" sz="700" baseline="-25000" dirty="0">
                <a:solidFill>
                  <a:srgbClr val="540054"/>
                </a:solidFill>
              </a:rPr>
              <a:t>1</a:t>
            </a:r>
            <a:endParaRPr lang="en-GB" sz="700" baseline="-25000" dirty="0">
              <a:solidFill>
                <a:srgbClr val="540054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129003" y="1956973"/>
            <a:ext cx="2920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700" dirty="0">
                <a:solidFill>
                  <a:srgbClr val="540054"/>
                </a:solidFill>
              </a:rPr>
              <a:t>M</a:t>
            </a:r>
            <a:r>
              <a:rPr lang="en-IE" sz="700" baseline="-25000" dirty="0">
                <a:solidFill>
                  <a:srgbClr val="540054"/>
                </a:solidFill>
              </a:rPr>
              <a:t>2</a:t>
            </a:r>
            <a:endParaRPr lang="en-GB" sz="700" baseline="-25000" dirty="0">
              <a:solidFill>
                <a:srgbClr val="540054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474183" y="1956973"/>
            <a:ext cx="2920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700" dirty="0">
                <a:solidFill>
                  <a:srgbClr val="540054"/>
                </a:solidFill>
              </a:rPr>
              <a:t>M</a:t>
            </a:r>
            <a:r>
              <a:rPr lang="en-IE" sz="700" baseline="-25000" dirty="0">
                <a:solidFill>
                  <a:srgbClr val="540054"/>
                </a:solidFill>
              </a:rPr>
              <a:t>3</a:t>
            </a:r>
            <a:endParaRPr lang="en-GB" sz="700" baseline="-25000" dirty="0">
              <a:solidFill>
                <a:srgbClr val="540054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759887" y="1956973"/>
            <a:ext cx="2920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700" dirty="0">
                <a:solidFill>
                  <a:srgbClr val="540054"/>
                </a:solidFill>
              </a:rPr>
              <a:t>M</a:t>
            </a:r>
            <a:r>
              <a:rPr lang="en-IE" sz="700" baseline="-25000" dirty="0">
                <a:solidFill>
                  <a:srgbClr val="540054"/>
                </a:solidFill>
              </a:rPr>
              <a:t>4</a:t>
            </a:r>
            <a:endParaRPr lang="en-GB" sz="700" baseline="-25000" dirty="0">
              <a:solidFill>
                <a:srgbClr val="540054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109171" y="1956973"/>
            <a:ext cx="2920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700" dirty="0">
                <a:solidFill>
                  <a:srgbClr val="540054"/>
                </a:solidFill>
              </a:rPr>
              <a:t>M</a:t>
            </a:r>
            <a:r>
              <a:rPr lang="en-IE" sz="700" baseline="-25000" dirty="0">
                <a:solidFill>
                  <a:srgbClr val="540054"/>
                </a:solidFill>
              </a:rPr>
              <a:t>5</a:t>
            </a:r>
            <a:endParaRPr lang="en-GB" sz="700" baseline="-25000" dirty="0">
              <a:solidFill>
                <a:srgbClr val="540054"/>
              </a:solidFill>
            </a:endParaRP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 rotWithShape="1">
          <a:blip r:embed="rId3"/>
          <a:srcRect l="2249" t="12388" r="53990" b="6798"/>
          <a:stretch/>
        </p:blipFill>
        <p:spPr>
          <a:xfrm>
            <a:off x="6710445" y="2309133"/>
            <a:ext cx="3833307" cy="3441372"/>
          </a:xfrm>
          <a:prstGeom prst="rect">
            <a:avLst/>
          </a:prstGeom>
        </p:spPr>
      </p:pic>
      <p:cxnSp>
        <p:nvCxnSpPr>
          <p:cNvPr id="205" name="Straight Arrow Connector 204"/>
          <p:cNvCxnSpPr/>
          <p:nvPr/>
        </p:nvCxnSpPr>
        <p:spPr bwMode="auto">
          <a:xfrm flipV="1">
            <a:off x="5434340" y="3548405"/>
            <a:ext cx="1025749" cy="6824"/>
          </a:xfrm>
          <a:prstGeom prst="straightConnector1">
            <a:avLst/>
          </a:prstGeom>
          <a:ln w="19050">
            <a:headEnd type="none"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 bwMode="auto">
          <a:xfrm>
            <a:off x="9400409" y="2056999"/>
            <a:ext cx="1626659" cy="1654223"/>
          </a:xfrm>
          <a:prstGeom prst="rect">
            <a:avLst/>
          </a:prstGeom>
          <a:solidFill>
            <a:srgbClr val="FFFFFF"/>
          </a:solidFill>
          <a:ln w="12700" cap="sq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b="1">
              <a:latin typeface="Arial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8420241" y="2057000"/>
            <a:ext cx="101110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baseline="-25000" dirty="0"/>
              <a:t>K = 0.0245</a:t>
            </a:r>
            <a:endParaRPr lang="en-GB" sz="2000" baseline="-25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7783705" y="1770665"/>
            <a:ext cx="2364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Rate of change for M</a:t>
            </a:r>
            <a:r>
              <a:rPr lang="en-IE" sz="1400" baseline="-25000" dirty="0"/>
              <a:t>0</a:t>
            </a:r>
          </a:p>
        </p:txBody>
      </p:sp>
      <p:sp>
        <p:nvSpPr>
          <p:cNvPr id="204" name="Title 1">
            <a:extLst>
              <a:ext uri="{FF2B5EF4-FFF2-40B4-BE49-F238E27FC236}">
                <a16:creationId xmlns:a16="http://schemas.microsoft.com/office/drawing/2014/main" id="{367C0DA4-8CCD-4A65-BEFC-E6CD81684A5A}"/>
              </a:ext>
            </a:extLst>
          </p:cNvPr>
          <p:cNvSpPr txBox="1">
            <a:spLocks/>
          </p:cNvSpPr>
          <p:nvPr/>
        </p:nvSpPr>
        <p:spPr>
          <a:xfrm>
            <a:off x="2646475" y="355178"/>
            <a:ext cx="6435715" cy="474663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E" sz="2400" kern="0" dirty="0">
                <a:solidFill>
                  <a:srgbClr val="540054"/>
                </a:solidFill>
                <a:cs typeface="Arial" charset="0"/>
              </a:rPr>
              <a:t>Kinetic data processing</a:t>
            </a:r>
            <a:endParaRPr lang="en-GB" sz="2400" kern="0" dirty="0">
              <a:solidFill>
                <a:srgbClr val="540054"/>
              </a:solidFill>
              <a:cs typeface="Arial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24891E7-97B5-496E-9DF6-6AC560DACDC8}"/>
              </a:ext>
            </a:extLst>
          </p:cNvPr>
          <p:cNvSpPr/>
          <p:nvPr/>
        </p:nvSpPr>
        <p:spPr>
          <a:xfrm>
            <a:off x="10236445" y="6539525"/>
            <a:ext cx="1851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540054"/>
                </a:solidFill>
              </a:rPr>
              <a:t>Phosphatidylcholine (34:0)</a:t>
            </a:r>
          </a:p>
        </p:txBody>
      </p:sp>
    </p:spTree>
    <p:extLst>
      <p:ext uri="{BB962C8B-B14F-4D97-AF65-F5344CB8AC3E}">
        <p14:creationId xmlns:p14="http://schemas.microsoft.com/office/powerpoint/2010/main" val="210299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>
        <p:cut/>
      </p:transition>
    </mc:Choice>
    <mc:Fallback xmlns="">
      <p:transition advClick="0"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601</Words>
  <Application>Microsoft Macintosh PowerPoint</Application>
  <PresentationFormat>Widescreen</PresentationFormat>
  <Paragraphs>417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Brace</dc:creator>
  <cp:lastModifiedBy>Simon Rogers</cp:lastModifiedBy>
  <cp:revision>7</cp:revision>
  <dcterms:created xsi:type="dcterms:W3CDTF">2020-04-03T17:20:59Z</dcterms:created>
  <dcterms:modified xsi:type="dcterms:W3CDTF">2020-04-20T07:34:52Z</dcterms:modified>
</cp:coreProperties>
</file>