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267" r:id="rId4"/>
    <p:sldId id="262" r:id="rId5"/>
    <p:sldId id="268" r:id="rId6"/>
    <p:sldId id="263" r:id="rId7"/>
    <p:sldId id="271" r:id="rId8"/>
    <p:sldId id="264" r:id="rId9"/>
    <p:sldId id="265" r:id="rId10"/>
    <p:sldId id="258" r:id="rId11"/>
    <p:sldId id="270" r:id="rId12"/>
    <p:sldId id="272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>
        <p:scale>
          <a:sx n="89" d="100"/>
          <a:sy n="89" d="100"/>
        </p:scale>
        <p:origin x="130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8B8-4B01-46ED-8067-DBBBF28A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F0A6-9060-49B5-B431-54550A16A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1C99-54FE-456F-AC32-9DF28B75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858E-5B4A-4164-B5F5-0DD6E81B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FB6C-D0A9-4AAE-83B5-9D4FECB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A6E-4ED0-4351-B278-3E43930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2A28-D10C-4A02-997A-9FBF96DB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C933-5142-479C-979D-61D65F96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1D7A-395E-4B08-A61D-0D62FD6F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1275-9AC5-4630-AE15-57FE27C8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3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6154F-0059-40CB-8287-720276B1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38609-9186-4D58-943F-04E2E05FE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8F13-93CD-4D8A-A7A0-7706BA8B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B18C-A4CB-4ED7-8D56-D75C6523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C05C-E419-45B3-AB53-461DDFD9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91AD-72A6-407D-BDA3-CC698C18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0054-5377-492E-9F5E-A4718BDF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CC8-8619-405C-85F7-D294034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D69D-1A1A-49D2-BC59-C504CD9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C73D-DAC0-447F-81F2-79E638DA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6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BB71-4588-49E8-A996-5556D6AA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049D-2850-4FED-8095-EAF7A1AD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92FD-19D2-45BA-86F2-335555A7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96CB-EBCB-4C84-AA20-3A167837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1CE6-FABB-4099-BAAC-C1A087D4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BA67-B9EB-43E7-A2CF-ED48984E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5555-9A0F-4A81-93A3-0D86D744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B858-68E4-48E9-999C-EC50F283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0209-09A8-4AF2-9600-232AEA50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3E77-EBBB-490F-A103-F4C5E41E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2605-8FCA-4BF4-9ABD-F40B2A58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96A-B24E-44AF-8D56-B9806FAF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177C-19D2-4518-A8DC-D95176E6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B9F5-D644-4877-88DE-56B28CB3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82D74-ADCA-4153-AD24-31E99650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8515-A9D2-4203-9C53-E5C0FB35A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9D654-26EB-462E-B626-B3B178D7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6F685-A0E0-4120-B909-EFB9FCF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7251-C2E7-4061-B5CB-B48D7A47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DF7-86B6-4431-82A4-D5F7F213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8BD6E-2B8C-4D62-9D0B-F22457A4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045CD-1541-418D-BD6B-5F84B10F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EA811-4A87-49D2-86FA-199331E4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CC1EC-90B0-4B71-9724-D3B168B6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07BA9-6720-43C1-B3DE-BABBE166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17B4-052C-43DC-9B5A-3BFCA900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2BAF-6E18-4E78-9BBB-2358C30D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082D-37BA-4566-99C5-A012E609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EAF2C-F19D-4AEA-B2B6-1D992311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0DCAA-52ED-44B1-A4EF-0E2BFEC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B86F-DB39-4483-A3E7-C616CD0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14DD-0FF3-42E8-B0E5-75A331EB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9571-A43C-401C-8FA6-AEB78684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56708-970A-48A9-A700-4CD9D1BC5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C261-9DD9-4F7D-ACA6-9C463611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5419-6FA2-4F97-A05C-12DEC4B0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75B9-79AD-41C9-B41B-37AB4727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B4F1-219D-4C52-8843-6CFB4850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6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E031-F47C-4374-B1B4-AC077CC8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56735-4C51-45F7-8F05-A61EC167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4D1F-8092-4F57-B393-C852B522C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C6ED-EF3A-49F0-B0C2-E3FEA21E9E9D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0452-B50E-4AEC-8D96-03B994912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31E9-43B8-4F17-A5E2-7E00C82D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D9A4-7DA8-47DF-8C77-21265F849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6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ED6-295D-4482-BE41-5EB8AA1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condition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BEF0B-EBF9-4041-BC14-7D53E32850C0}"/>
              </a:ext>
            </a:extLst>
          </p:cNvPr>
          <p:cNvSpPr/>
          <p:nvPr/>
        </p:nvSpPr>
        <p:spPr>
          <a:xfrm>
            <a:off x="1158815" y="2025151"/>
            <a:ext cx="89340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PC 34:1	neutral 759.5768 	formula C42H82NO8P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PC 34:2	neutral 757.5608 	formula C42H80NO8P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PC 34:0	neutral 761.6002 	formula C42H84NO8P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PC 34:0p	neutral 745.5978 	formula C42H84NO7P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PE 38:5p	neutral 749.5353 	formula C43H76NO7P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PE 38:4p	neutral 751.5581	formula C34H78NO7P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PC 34:1p	neutral 743.5826 	formula C42H82NO7P</a:t>
            </a:r>
          </a:p>
        </p:txBody>
      </p:sp>
    </p:spTree>
    <p:extLst>
      <p:ext uri="{BB962C8B-B14F-4D97-AF65-F5344CB8AC3E}">
        <p14:creationId xmlns:p14="http://schemas.microsoft.com/office/powerpoint/2010/main" val="336263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B90602-B2A0-4E56-9222-60D64A12CC62}"/>
              </a:ext>
            </a:extLst>
          </p:cNvPr>
          <p:cNvSpPr txBox="1"/>
          <p:nvPr/>
        </p:nvSpPr>
        <p:spPr>
          <a:xfrm>
            <a:off x="133165" y="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 38:5p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99C052-D5D0-4FB2-B251-03A9D166D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36" b="18935"/>
          <a:stretch/>
        </p:blipFill>
        <p:spPr>
          <a:xfrm>
            <a:off x="1338828" y="755319"/>
            <a:ext cx="10224794" cy="534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1E27D-26F9-4232-B48F-BE63843F201F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7433A-9781-43A5-8B86-C74BB9BC7CC4}"/>
              </a:ext>
            </a:extLst>
          </p:cNvPr>
          <p:cNvSpPr txBox="1"/>
          <p:nvPr/>
        </p:nvSpPr>
        <p:spPr>
          <a:xfrm>
            <a:off x="5740774" y="9225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9539A-1BE1-4681-8B9A-4E0CA8990CA9}"/>
              </a:ext>
            </a:extLst>
          </p:cNvPr>
          <p:cNvSpPr txBox="1"/>
          <p:nvPr/>
        </p:nvSpPr>
        <p:spPr>
          <a:xfrm>
            <a:off x="7427847" y="27596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EC4AC-2C33-459D-8904-3A4A2132271A}"/>
              </a:ext>
            </a:extLst>
          </p:cNvPr>
          <p:cNvSpPr txBox="1"/>
          <p:nvPr/>
        </p:nvSpPr>
        <p:spPr>
          <a:xfrm>
            <a:off x="7310828" y="442482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50803-8B8E-4FCC-9D55-0309E989E12C}"/>
              </a:ext>
            </a:extLst>
          </p:cNvPr>
          <p:cNvSpPr txBox="1"/>
          <p:nvPr/>
        </p:nvSpPr>
        <p:spPr>
          <a:xfrm>
            <a:off x="5740774" y="17534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10.63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28320-8E06-4366-AE85-036F3B7419F7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D4914-35E3-465A-AE83-5E50CCA46C37}"/>
              </a:ext>
            </a:extLst>
          </p:cNvPr>
          <p:cNvSpPr txBox="1"/>
          <p:nvPr/>
        </p:nvSpPr>
        <p:spPr>
          <a:xfrm>
            <a:off x="3530662" y="99099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750.5421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20E00-3569-4A73-A05D-BC78ADC3B579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41004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42153-BEEA-4E0C-B2D5-B5B10F6E0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4" b="20563"/>
          <a:stretch/>
        </p:blipFill>
        <p:spPr>
          <a:xfrm>
            <a:off x="1091953" y="716722"/>
            <a:ext cx="10050664" cy="523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0822F-DE97-47F8-AD10-9B7D6AA095DA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56B2A-0554-4B8B-B9D4-BC84FB84365C}"/>
              </a:ext>
            </a:extLst>
          </p:cNvPr>
          <p:cNvSpPr txBox="1"/>
          <p:nvPr/>
        </p:nvSpPr>
        <p:spPr>
          <a:xfrm>
            <a:off x="133165" y="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 38:5p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DCC5-166E-4DAA-A7F7-B9E0DB0D64A7}"/>
              </a:ext>
            </a:extLst>
          </p:cNvPr>
          <p:cNvSpPr txBox="1"/>
          <p:nvPr/>
        </p:nvSpPr>
        <p:spPr>
          <a:xfrm>
            <a:off x="5740774" y="9013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10.61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25F2C-0B93-4393-B440-40FCB9352087}"/>
              </a:ext>
            </a:extLst>
          </p:cNvPr>
          <p:cNvSpPr txBox="1"/>
          <p:nvPr/>
        </p:nvSpPr>
        <p:spPr>
          <a:xfrm>
            <a:off x="7427847" y="27384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BEADA-801E-4E6D-A178-55B4441516A8}"/>
              </a:ext>
            </a:extLst>
          </p:cNvPr>
          <p:cNvSpPr txBox="1"/>
          <p:nvPr/>
        </p:nvSpPr>
        <p:spPr>
          <a:xfrm>
            <a:off x="7310828" y="440358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7570C-6527-48C6-9A7D-92210AA10CB2}"/>
              </a:ext>
            </a:extLst>
          </p:cNvPr>
          <p:cNvSpPr txBox="1"/>
          <p:nvPr/>
        </p:nvSpPr>
        <p:spPr>
          <a:xfrm>
            <a:off x="5740774" y="17321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F7B32-582D-46DF-840E-7F4C98FFA5CB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4044E-E083-4A6E-8472-268AA5697EA9}"/>
              </a:ext>
            </a:extLst>
          </p:cNvPr>
          <p:cNvSpPr txBox="1"/>
          <p:nvPr/>
        </p:nvSpPr>
        <p:spPr>
          <a:xfrm>
            <a:off x="3482954" y="96713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748.5302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6D15-3735-49B7-9DCE-34389332E152}"/>
              </a:ext>
            </a:extLst>
          </p:cNvPr>
          <p:cNvSpPr txBox="1"/>
          <p:nvPr/>
        </p:nvSpPr>
        <p:spPr>
          <a:xfrm>
            <a:off x="1739460" y="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</a:t>
            </a:r>
          </a:p>
        </p:txBody>
      </p:sp>
    </p:spTree>
    <p:extLst>
      <p:ext uri="{BB962C8B-B14F-4D97-AF65-F5344CB8AC3E}">
        <p14:creationId xmlns:p14="http://schemas.microsoft.com/office/powerpoint/2010/main" val="332955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9A91E3-E085-4F9A-A78E-95BA4365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13" b="19814"/>
          <a:stretch/>
        </p:blipFill>
        <p:spPr>
          <a:xfrm>
            <a:off x="952820" y="901336"/>
            <a:ext cx="10044694" cy="5289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3AB20-37A2-4B25-9241-D35698290965}"/>
              </a:ext>
            </a:extLst>
          </p:cNvPr>
          <p:cNvSpPr txBox="1"/>
          <p:nvPr/>
        </p:nvSpPr>
        <p:spPr>
          <a:xfrm>
            <a:off x="133165" y="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 38:4p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6A56-B232-4C41-8A97-B791FF28DDE3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0544-ADCB-4207-BA3C-B286F06F567A}"/>
              </a:ext>
            </a:extLst>
          </p:cNvPr>
          <p:cNvSpPr txBox="1"/>
          <p:nvPr/>
        </p:nvSpPr>
        <p:spPr>
          <a:xfrm>
            <a:off x="5740773" y="11361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6336-F63A-49AA-8828-96197EC7CE58}"/>
              </a:ext>
            </a:extLst>
          </p:cNvPr>
          <p:cNvSpPr txBox="1"/>
          <p:nvPr/>
        </p:nvSpPr>
        <p:spPr>
          <a:xfrm>
            <a:off x="7427847" y="280109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CBD04-4187-4FFC-86B5-21FA33D56D73}"/>
              </a:ext>
            </a:extLst>
          </p:cNvPr>
          <p:cNvSpPr txBox="1"/>
          <p:nvPr/>
        </p:nvSpPr>
        <p:spPr>
          <a:xfrm>
            <a:off x="7310827" y="470086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1FBCC-49A2-4D88-A450-94BCEB3050CE}"/>
              </a:ext>
            </a:extLst>
          </p:cNvPr>
          <p:cNvSpPr txBox="1"/>
          <p:nvPr/>
        </p:nvSpPr>
        <p:spPr>
          <a:xfrm>
            <a:off x="5740774" y="18778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F8C63-42A0-484D-BC82-2F80C13FEF3E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4C623-5CE6-4E3D-8D9F-BD19A32EEF32}"/>
              </a:ext>
            </a:extLst>
          </p:cNvPr>
          <p:cNvSpPr txBox="1"/>
          <p:nvPr/>
        </p:nvSpPr>
        <p:spPr>
          <a:xfrm>
            <a:off x="3268269" y="113618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752.5577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CC0FF-EC7C-4BF8-B6D1-4244AA6570B4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186379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78C9F-A211-4ACA-94C9-3F644373D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67" b="18049"/>
          <a:stretch/>
        </p:blipFill>
        <p:spPr>
          <a:xfrm>
            <a:off x="683288" y="623166"/>
            <a:ext cx="9696659" cy="5405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188BE-8039-4499-BDA6-D5625D5B3ED1}"/>
              </a:ext>
            </a:extLst>
          </p:cNvPr>
          <p:cNvSpPr txBox="1"/>
          <p:nvPr/>
        </p:nvSpPr>
        <p:spPr>
          <a:xfrm>
            <a:off x="133165" y="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 38:4p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B475-7AAD-4299-AEF9-0D8C09D04BD1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F484E-C204-4BA8-8498-E17807A8FC4A}"/>
              </a:ext>
            </a:extLst>
          </p:cNvPr>
          <p:cNvSpPr txBox="1"/>
          <p:nvPr/>
        </p:nvSpPr>
        <p:spPr>
          <a:xfrm>
            <a:off x="5740774" y="8289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59AF4-5E06-435E-A96B-49D370A91CA8}"/>
              </a:ext>
            </a:extLst>
          </p:cNvPr>
          <p:cNvSpPr txBox="1"/>
          <p:nvPr/>
        </p:nvSpPr>
        <p:spPr>
          <a:xfrm>
            <a:off x="7427847" y="26660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DA0A9-E8C6-4C7C-98AC-8EEE23AD149D}"/>
              </a:ext>
            </a:extLst>
          </p:cNvPr>
          <p:cNvSpPr txBox="1"/>
          <p:nvPr/>
        </p:nvSpPr>
        <p:spPr>
          <a:xfrm>
            <a:off x="7310828" y="43312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D8D3-9E40-4258-A646-EF91AFAAB4A0}"/>
              </a:ext>
            </a:extLst>
          </p:cNvPr>
          <p:cNvSpPr txBox="1"/>
          <p:nvPr/>
        </p:nvSpPr>
        <p:spPr>
          <a:xfrm>
            <a:off x="5740774" y="16598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95B54-0D31-4C32-A2C2-C007D75E4ECD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F9B37-35B6-4D43-ADD6-E88AEEE961D3}"/>
              </a:ext>
            </a:extLst>
          </p:cNvPr>
          <p:cNvSpPr txBox="1"/>
          <p:nvPr/>
        </p:nvSpPr>
        <p:spPr>
          <a:xfrm>
            <a:off x="3204658" y="82898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750.5480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44DC3-C97A-4B64-97E2-B1FA3151B490}"/>
              </a:ext>
            </a:extLst>
          </p:cNvPr>
          <p:cNvSpPr txBox="1"/>
          <p:nvPr/>
        </p:nvSpPr>
        <p:spPr>
          <a:xfrm>
            <a:off x="1739460" y="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</a:t>
            </a:r>
          </a:p>
        </p:txBody>
      </p:sp>
    </p:spTree>
    <p:extLst>
      <p:ext uri="{BB962C8B-B14F-4D97-AF65-F5344CB8AC3E}">
        <p14:creationId xmlns:p14="http://schemas.microsoft.com/office/powerpoint/2010/main" val="78806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53D82-E453-4841-92D8-A8FE3D737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 b="21479"/>
          <a:stretch/>
        </p:blipFill>
        <p:spPr>
          <a:xfrm>
            <a:off x="781981" y="1137036"/>
            <a:ext cx="11643951" cy="5062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153C2-B5D2-462B-B6C7-AE224D0C79CF}"/>
              </a:ext>
            </a:extLst>
          </p:cNvPr>
          <p:cNvSpPr txBox="1"/>
          <p:nvPr/>
        </p:nvSpPr>
        <p:spPr>
          <a:xfrm>
            <a:off x="133165" y="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34:1p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A3E0E-1599-4779-8C45-B42DA4ED7CA0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6E24-A821-4A3B-B9B7-4B668DEE6340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19F5F-8684-4211-80C7-9846E00432E4}"/>
              </a:ext>
            </a:extLst>
          </p:cNvPr>
          <p:cNvSpPr txBox="1"/>
          <p:nvPr/>
        </p:nvSpPr>
        <p:spPr>
          <a:xfrm>
            <a:off x="7427846" y="305966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DD977-2CDF-466E-9C81-2DB03470AB59}"/>
              </a:ext>
            </a:extLst>
          </p:cNvPr>
          <p:cNvSpPr txBox="1"/>
          <p:nvPr/>
        </p:nvSpPr>
        <p:spPr>
          <a:xfrm>
            <a:off x="7310827" y="470086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1CA4C-5A2F-4379-A21F-8EB992EB1D01}"/>
              </a:ext>
            </a:extLst>
          </p:cNvPr>
          <p:cNvSpPr txBox="1"/>
          <p:nvPr/>
        </p:nvSpPr>
        <p:spPr>
          <a:xfrm>
            <a:off x="5231890" y="14780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35A55-5CA9-4D66-B686-9CD5B6782469}"/>
              </a:ext>
            </a:extLst>
          </p:cNvPr>
          <p:cNvSpPr txBox="1"/>
          <p:nvPr/>
        </p:nvSpPr>
        <p:spPr>
          <a:xfrm>
            <a:off x="5231889" y="21020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99E1C-2C7F-4C96-8CA9-087E84D88DC4}"/>
              </a:ext>
            </a:extLst>
          </p:cNvPr>
          <p:cNvSpPr txBox="1"/>
          <p:nvPr/>
        </p:nvSpPr>
        <p:spPr>
          <a:xfrm>
            <a:off x="3308025" y="142243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744.5895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FE710-7815-4B81-91DA-DADD664C0AEC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14966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21AFD-B610-42A1-A39A-0D5E9BF8A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08" b="22482"/>
          <a:stretch/>
        </p:blipFill>
        <p:spPr>
          <a:xfrm>
            <a:off x="787179" y="1270323"/>
            <a:ext cx="9923228" cy="4317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66810-E93E-4E17-B478-DD45D3001BAE}"/>
              </a:ext>
            </a:extLst>
          </p:cNvPr>
          <p:cNvSpPr txBox="1"/>
          <p:nvPr/>
        </p:nvSpPr>
        <p:spPr>
          <a:xfrm>
            <a:off x="133165" y="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34:1p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199D-3014-49E5-8460-4AAA62E9D0F6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491E4-60B6-4159-8686-48E408ACBAA6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95F89-3415-452A-8E6C-7444B6F9B708}"/>
              </a:ext>
            </a:extLst>
          </p:cNvPr>
          <p:cNvSpPr txBox="1"/>
          <p:nvPr/>
        </p:nvSpPr>
        <p:spPr>
          <a:xfrm>
            <a:off x="4786617" y="14701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D085C-4DB8-472B-AC8A-19955A0504EB}"/>
              </a:ext>
            </a:extLst>
          </p:cNvPr>
          <p:cNvSpPr txBox="1"/>
          <p:nvPr/>
        </p:nvSpPr>
        <p:spPr>
          <a:xfrm>
            <a:off x="6352171" y="309711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47696-D7D5-4DF6-B472-AD04169E7C1F}"/>
              </a:ext>
            </a:extLst>
          </p:cNvPr>
          <p:cNvSpPr txBox="1"/>
          <p:nvPr/>
        </p:nvSpPr>
        <p:spPr>
          <a:xfrm>
            <a:off x="6235152" y="439706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8925-3BC6-43FA-BDF8-313C8A685111}"/>
              </a:ext>
            </a:extLst>
          </p:cNvPr>
          <p:cNvSpPr txBox="1"/>
          <p:nvPr/>
        </p:nvSpPr>
        <p:spPr>
          <a:xfrm>
            <a:off x="4786616" y="2094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D07D-559A-41F3-8364-7AAD2DDF291A}"/>
              </a:ext>
            </a:extLst>
          </p:cNvPr>
          <p:cNvSpPr txBox="1"/>
          <p:nvPr/>
        </p:nvSpPr>
        <p:spPr>
          <a:xfrm>
            <a:off x="3164900" y="160982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788.5833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3F5A-5E0E-42DD-84F6-DA1B347BE152}"/>
              </a:ext>
            </a:extLst>
          </p:cNvPr>
          <p:cNvSpPr txBox="1"/>
          <p:nvPr/>
        </p:nvSpPr>
        <p:spPr>
          <a:xfrm>
            <a:off x="1739460" y="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M-H+FA</a:t>
            </a:r>
          </a:p>
        </p:txBody>
      </p:sp>
    </p:spTree>
    <p:extLst>
      <p:ext uri="{BB962C8B-B14F-4D97-AF65-F5344CB8AC3E}">
        <p14:creationId xmlns:p14="http://schemas.microsoft.com/office/powerpoint/2010/main" val="130828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9568B-9D88-4655-9CC5-BFCA23FEF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7" b="18332"/>
          <a:stretch/>
        </p:blipFill>
        <p:spPr>
          <a:xfrm>
            <a:off x="752447" y="687384"/>
            <a:ext cx="10687105" cy="5846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DB624-4796-4733-AD85-FA76AD1B9A32}"/>
              </a:ext>
            </a:extLst>
          </p:cNvPr>
          <p:cNvSpPr txBox="1"/>
          <p:nvPr/>
        </p:nvSpPr>
        <p:spPr>
          <a:xfrm>
            <a:off x="133165" y="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FC203-12EF-4E89-8F37-321326B5604E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A86EB-CFF4-4E99-B520-F90E3507EEB1}"/>
              </a:ext>
            </a:extLst>
          </p:cNvPr>
          <p:cNvSpPr txBox="1"/>
          <p:nvPr/>
        </p:nvSpPr>
        <p:spPr>
          <a:xfrm>
            <a:off x="5077625" y="9595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282A6-EBFA-4097-B26F-CAF52455218D}"/>
              </a:ext>
            </a:extLst>
          </p:cNvPr>
          <p:cNvSpPr txBox="1"/>
          <p:nvPr/>
        </p:nvSpPr>
        <p:spPr>
          <a:xfrm>
            <a:off x="5110360" y="17524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33DA8-D8A7-4B82-98AD-09E294768B6B}"/>
              </a:ext>
            </a:extLst>
          </p:cNvPr>
          <p:cNvSpPr txBox="1"/>
          <p:nvPr/>
        </p:nvSpPr>
        <p:spPr>
          <a:xfrm>
            <a:off x="6672490" y="288376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CB2F7-2ED8-4787-ABE8-82956771626E}"/>
              </a:ext>
            </a:extLst>
          </p:cNvPr>
          <p:cNvSpPr txBox="1"/>
          <p:nvPr/>
        </p:nvSpPr>
        <p:spPr>
          <a:xfrm>
            <a:off x="6555471" y="469283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2B435-0E71-47B0-89CB-1B59BF5F5225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A617D-70E8-402F-AC51-BE5E30FDE184}"/>
              </a:ext>
            </a:extLst>
          </p:cNvPr>
          <p:cNvSpPr txBox="1"/>
          <p:nvPr/>
        </p:nvSpPr>
        <p:spPr>
          <a:xfrm>
            <a:off x="3703375" y="95958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760.5836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A109A-9111-4E8B-8006-F27AE8FB921C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80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3A99E-B38D-4C03-8009-F1250C557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4" b="17426"/>
          <a:stretch/>
        </p:blipFill>
        <p:spPr>
          <a:xfrm>
            <a:off x="798584" y="849853"/>
            <a:ext cx="10594831" cy="561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D9FDA-ED92-4389-B8A5-585D11DC70BC}"/>
              </a:ext>
            </a:extLst>
          </p:cNvPr>
          <p:cNvSpPr txBox="1"/>
          <p:nvPr/>
        </p:nvSpPr>
        <p:spPr>
          <a:xfrm>
            <a:off x="133165" y="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3A6B0-D839-4BAB-AB3A-DA28BAEF7BA4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8AE1-2A6F-4588-8995-29CCB8B3BD1F}"/>
              </a:ext>
            </a:extLst>
          </p:cNvPr>
          <p:cNvSpPr txBox="1"/>
          <p:nvPr/>
        </p:nvSpPr>
        <p:spPr>
          <a:xfrm>
            <a:off x="5077625" y="9595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4EC8B-9051-4ECC-83CD-7A63B259495F}"/>
              </a:ext>
            </a:extLst>
          </p:cNvPr>
          <p:cNvSpPr txBox="1"/>
          <p:nvPr/>
        </p:nvSpPr>
        <p:spPr>
          <a:xfrm>
            <a:off x="5110360" y="17524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10.49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0F59B-CCFB-441D-856C-9B6B51CF4630}"/>
              </a:ext>
            </a:extLst>
          </p:cNvPr>
          <p:cNvSpPr txBox="1"/>
          <p:nvPr/>
        </p:nvSpPr>
        <p:spPr>
          <a:xfrm>
            <a:off x="6672490" y="288376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F6A66-2849-4DCA-8023-259B44B63EDD}"/>
              </a:ext>
            </a:extLst>
          </p:cNvPr>
          <p:cNvSpPr txBox="1"/>
          <p:nvPr/>
        </p:nvSpPr>
        <p:spPr>
          <a:xfrm>
            <a:off x="6555471" y="469283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16DA1-1A98-47CF-8506-C3F6EBAA1FC6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A5BD6-2053-49CE-ACC1-996B4CB82A06}"/>
              </a:ext>
            </a:extLst>
          </p:cNvPr>
          <p:cNvSpPr txBox="1"/>
          <p:nvPr/>
        </p:nvSpPr>
        <p:spPr>
          <a:xfrm>
            <a:off x="3448933" y="104988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804.5778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C5A266-9C57-4EC9-82AE-97F50A35CC82}"/>
              </a:ext>
            </a:extLst>
          </p:cNvPr>
          <p:cNvSpPr txBox="1"/>
          <p:nvPr/>
        </p:nvSpPr>
        <p:spPr>
          <a:xfrm>
            <a:off x="1739460" y="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M-H+FA</a:t>
            </a:r>
          </a:p>
        </p:txBody>
      </p:sp>
    </p:spTree>
    <p:extLst>
      <p:ext uri="{BB962C8B-B14F-4D97-AF65-F5344CB8AC3E}">
        <p14:creationId xmlns:p14="http://schemas.microsoft.com/office/powerpoint/2010/main" val="26564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B2E54-7E00-4023-A6D1-3F0E80CF2FEF}"/>
              </a:ext>
            </a:extLst>
          </p:cNvPr>
          <p:cNvSpPr txBox="1"/>
          <p:nvPr/>
        </p:nvSpPr>
        <p:spPr>
          <a:xfrm>
            <a:off x="133165" y="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E60E8F-2618-4CFE-89BD-2E7326AFA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59" b="16997"/>
          <a:stretch/>
        </p:blipFill>
        <p:spPr>
          <a:xfrm>
            <a:off x="794852" y="731520"/>
            <a:ext cx="10422908" cy="570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24861-43C8-4A6F-8E20-D646858B9562}"/>
              </a:ext>
            </a:extLst>
          </p:cNvPr>
          <p:cNvSpPr txBox="1"/>
          <p:nvPr/>
        </p:nvSpPr>
        <p:spPr>
          <a:xfrm>
            <a:off x="1026358" y="0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8CB89-2D4F-4118-8FC3-3A8391711CEE}"/>
              </a:ext>
            </a:extLst>
          </p:cNvPr>
          <p:cNvSpPr txBox="1"/>
          <p:nvPr/>
        </p:nvSpPr>
        <p:spPr>
          <a:xfrm>
            <a:off x="5077625" y="9595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5A6EC-07D0-469C-BEB2-DC25E9FF135A}"/>
              </a:ext>
            </a:extLst>
          </p:cNvPr>
          <p:cNvSpPr txBox="1"/>
          <p:nvPr/>
        </p:nvSpPr>
        <p:spPr>
          <a:xfrm>
            <a:off x="6672490" y="288376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7E7D7-693E-4EB4-959D-661CD42F9805}"/>
              </a:ext>
            </a:extLst>
          </p:cNvPr>
          <p:cNvSpPr txBox="1"/>
          <p:nvPr/>
        </p:nvSpPr>
        <p:spPr>
          <a:xfrm>
            <a:off x="6555471" y="469283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DF926-A07B-417E-88F6-2DEB854151BE}"/>
              </a:ext>
            </a:extLst>
          </p:cNvPr>
          <p:cNvSpPr txBox="1"/>
          <p:nvPr/>
        </p:nvSpPr>
        <p:spPr>
          <a:xfrm>
            <a:off x="5070553" y="2793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9AE92-9C63-4C7E-B266-B5C2480EC86B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9CA2D-EFBE-4848-AC6B-48B2643CAE22}"/>
              </a:ext>
            </a:extLst>
          </p:cNvPr>
          <p:cNvSpPr txBox="1"/>
          <p:nvPr/>
        </p:nvSpPr>
        <p:spPr>
          <a:xfrm>
            <a:off x="3218345" y="95958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758.5677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426A1-1AEE-48DB-B8F1-898B59FD44E2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17342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CD658-7727-4705-9AAA-79A19312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4" b="18989"/>
          <a:stretch/>
        </p:blipFill>
        <p:spPr>
          <a:xfrm>
            <a:off x="1051200" y="581189"/>
            <a:ext cx="10089600" cy="5343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C693-4C2B-4828-A311-4DE83E72A30F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91D6D-39F7-487C-A7A3-353CDE72A757}"/>
              </a:ext>
            </a:extLst>
          </p:cNvPr>
          <p:cNvSpPr txBox="1"/>
          <p:nvPr/>
        </p:nvSpPr>
        <p:spPr>
          <a:xfrm>
            <a:off x="133165" y="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BA927-2C5B-4748-826D-80EB898B93D6}"/>
              </a:ext>
            </a:extLst>
          </p:cNvPr>
          <p:cNvSpPr txBox="1"/>
          <p:nvPr/>
        </p:nvSpPr>
        <p:spPr>
          <a:xfrm>
            <a:off x="5077625" y="7483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6CA5F-564D-48C0-84B0-64B8C4CEB034}"/>
              </a:ext>
            </a:extLst>
          </p:cNvPr>
          <p:cNvSpPr txBox="1"/>
          <p:nvPr/>
        </p:nvSpPr>
        <p:spPr>
          <a:xfrm>
            <a:off x="6555471" y="260406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AD69C-FD09-4E4C-9AC8-A4BE6516A093}"/>
              </a:ext>
            </a:extLst>
          </p:cNvPr>
          <p:cNvSpPr txBox="1"/>
          <p:nvPr/>
        </p:nvSpPr>
        <p:spPr>
          <a:xfrm>
            <a:off x="6555471" y="426453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A6824-A1B9-447C-8EDB-4516C91DD561}"/>
              </a:ext>
            </a:extLst>
          </p:cNvPr>
          <p:cNvSpPr txBox="1"/>
          <p:nvPr/>
        </p:nvSpPr>
        <p:spPr>
          <a:xfrm>
            <a:off x="5077625" y="15824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9.80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0A892-5B3C-4C4A-8A50-D051825CE5E4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F01C3-C2AF-4C1F-8E65-7FBF6AA1CEE6}"/>
              </a:ext>
            </a:extLst>
          </p:cNvPr>
          <p:cNvSpPr txBox="1"/>
          <p:nvPr/>
        </p:nvSpPr>
        <p:spPr>
          <a:xfrm>
            <a:off x="3186540" y="8085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802.5823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1FDE4-4AD4-4924-8FB6-251DAED5FFFE}"/>
              </a:ext>
            </a:extLst>
          </p:cNvPr>
          <p:cNvSpPr txBox="1"/>
          <p:nvPr/>
        </p:nvSpPr>
        <p:spPr>
          <a:xfrm>
            <a:off x="1739460" y="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M-H+FA</a:t>
            </a:r>
          </a:p>
        </p:txBody>
      </p:sp>
    </p:spTree>
    <p:extLst>
      <p:ext uri="{BB962C8B-B14F-4D97-AF65-F5344CB8AC3E}">
        <p14:creationId xmlns:p14="http://schemas.microsoft.com/office/powerpoint/2010/main" val="20982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B2E54-7E00-4023-A6D1-3F0E80CF2FEF}"/>
              </a:ext>
            </a:extLst>
          </p:cNvPr>
          <p:cNvSpPr txBox="1"/>
          <p:nvPr/>
        </p:nvSpPr>
        <p:spPr>
          <a:xfrm>
            <a:off x="133165" y="0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34:0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C6D8D-FC55-4D74-8318-5D156A1BD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87" b="16526"/>
          <a:stretch/>
        </p:blipFill>
        <p:spPr>
          <a:xfrm>
            <a:off x="599159" y="646331"/>
            <a:ext cx="10552680" cy="5782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F3388-4A27-461D-A8C3-BC0F206232B9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0472F-5473-4B79-B007-295D78D5CB34}"/>
              </a:ext>
            </a:extLst>
          </p:cNvPr>
          <p:cNvSpPr txBox="1"/>
          <p:nvPr/>
        </p:nvSpPr>
        <p:spPr>
          <a:xfrm>
            <a:off x="5077625" y="889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4111C-41DD-4CD2-9308-C2BD895F8D77}"/>
              </a:ext>
            </a:extLst>
          </p:cNvPr>
          <p:cNvSpPr txBox="1"/>
          <p:nvPr/>
        </p:nvSpPr>
        <p:spPr>
          <a:xfrm>
            <a:off x="6555471" y="28038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F5D42-ADFF-4F5C-96DE-1F3BD4AC854C}"/>
              </a:ext>
            </a:extLst>
          </p:cNvPr>
          <p:cNvSpPr txBox="1"/>
          <p:nvPr/>
        </p:nvSpPr>
        <p:spPr>
          <a:xfrm>
            <a:off x="6555471" y="457656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FF2FB-404E-4447-81E5-320C0EBD01D1}"/>
              </a:ext>
            </a:extLst>
          </p:cNvPr>
          <p:cNvSpPr txBox="1"/>
          <p:nvPr/>
        </p:nvSpPr>
        <p:spPr>
          <a:xfrm>
            <a:off x="5094720" y="16208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807CB-A83D-4541-B614-8AFBFE2D893A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F6505-FA85-4700-99AC-F1CF5F8E7C12}"/>
              </a:ext>
            </a:extLst>
          </p:cNvPr>
          <p:cNvSpPr txBox="1"/>
          <p:nvPr/>
        </p:nvSpPr>
        <p:spPr>
          <a:xfrm>
            <a:off x="3252365" y="88992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762.5997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5BA41-ADC5-4A73-A98E-CAC068437B9B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393862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B51D0-A4F8-4D6A-AC7B-580C26C0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28" b="18901"/>
          <a:stretch/>
        </p:blipFill>
        <p:spPr>
          <a:xfrm>
            <a:off x="640540" y="700255"/>
            <a:ext cx="10295072" cy="5457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5A0C3-33AE-43AF-8E97-3A8A052929E4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66721-99CA-4278-89C5-9F016E047322}"/>
              </a:ext>
            </a:extLst>
          </p:cNvPr>
          <p:cNvSpPr txBox="1"/>
          <p:nvPr/>
        </p:nvSpPr>
        <p:spPr>
          <a:xfrm>
            <a:off x="133165" y="0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34:0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41D68-BD93-4BEF-9867-3D8763435C98}"/>
              </a:ext>
            </a:extLst>
          </p:cNvPr>
          <p:cNvSpPr txBox="1"/>
          <p:nvPr/>
        </p:nvSpPr>
        <p:spPr>
          <a:xfrm>
            <a:off x="5077625" y="889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5B638-DA56-4A7F-9E12-3CFE66495AC7}"/>
              </a:ext>
            </a:extLst>
          </p:cNvPr>
          <p:cNvSpPr txBox="1"/>
          <p:nvPr/>
        </p:nvSpPr>
        <p:spPr>
          <a:xfrm>
            <a:off x="6764698" y="27193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7198-DF1A-4CBF-B7A7-3BA407708F95}"/>
              </a:ext>
            </a:extLst>
          </p:cNvPr>
          <p:cNvSpPr txBox="1"/>
          <p:nvPr/>
        </p:nvSpPr>
        <p:spPr>
          <a:xfrm>
            <a:off x="6647679" y="438446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60725-A07A-4AA8-9824-6F486CCB9A60}"/>
              </a:ext>
            </a:extLst>
          </p:cNvPr>
          <p:cNvSpPr txBox="1"/>
          <p:nvPr/>
        </p:nvSpPr>
        <p:spPr>
          <a:xfrm>
            <a:off x="5094720" y="16208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F0FBD-A4DF-4D03-8053-1DB703ABCFD2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3A8A3-4D7E-4F77-B818-689B60D4E04F}"/>
              </a:ext>
            </a:extLst>
          </p:cNvPr>
          <p:cNvSpPr txBox="1"/>
          <p:nvPr/>
        </p:nvSpPr>
        <p:spPr>
          <a:xfrm>
            <a:off x="3252365" y="88992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806.5938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88A52-0228-4AA0-8888-FC383321EC2A}"/>
              </a:ext>
            </a:extLst>
          </p:cNvPr>
          <p:cNvSpPr txBox="1"/>
          <p:nvPr/>
        </p:nvSpPr>
        <p:spPr>
          <a:xfrm>
            <a:off x="1739460" y="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M-H+FA</a:t>
            </a:r>
          </a:p>
        </p:txBody>
      </p:sp>
    </p:spTree>
    <p:extLst>
      <p:ext uri="{BB962C8B-B14F-4D97-AF65-F5344CB8AC3E}">
        <p14:creationId xmlns:p14="http://schemas.microsoft.com/office/powerpoint/2010/main" val="1339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C4149-9300-4DB8-8C0E-7093973E98E5}"/>
              </a:ext>
            </a:extLst>
          </p:cNvPr>
          <p:cNvSpPr txBox="1"/>
          <p:nvPr/>
        </p:nvSpPr>
        <p:spPr>
          <a:xfrm>
            <a:off x="133165" y="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34:0p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A094F-7C44-4361-AF23-BDD5FD5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48" b="17805"/>
          <a:stretch/>
        </p:blipFill>
        <p:spPr>
          <a:xfrm>
            <a:off x="790678" y="881978"/>
            <a:ext cx="9979428" cy="5421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DAE9C-F332-441B-B53C-BEEAE5E3A4B4}"/>
              </a:ext>
            </a:extLst>
          </p:cNvPr>
          <p:cNvSpPr txBox="1"/>
          <p:nvPr/>
        </p:nvSpPr>
        <p:spPr>
          <a:xfrm>
            <a:off x="1127775" y="364"/>
            <a:ext cx="5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C6035-7FD1-43AF-9A9B-578653F2D036}"/>
              </a:ext>
            </a:extLst>
          </p:cNvPr>
          <p:cNvSpPr txBox="1"/>
          <p:nvPr/>
        </p:nvSpPr>
        <p:spPr>
          <a:xfrm>
            <a:off x="5069941" y="11588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08A5E-8A8F-4A74-8A97-4DD2D256A461}"/>
              </a:ext>
            </a:extLst>
          </p:cNvPr>
          <p:cNvSpPr txBox="1"/>
          <p:nvPr/>
        </p:nvSpPr>
        <p:spPr>
          <a:xfrm>
            <a:off x="6757014" y="29882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ED020-5672-4813-8E17-CB156A07491F}"/>
              </a:ext>
            </a:extLst>
          </p:cNvPr>
          <p:cNvSpPr txBox="1"/>
          <p:nvPr/>
        </p:nvSpPr>
        <p:spPr>
          <a:xfrm>
            <a:off x="6639995" y="46534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E29DA-FF10-413C-89C8-F8F83EEC73A7}"/>
              </a:ext>
            </a:extLst>
          </p:cNvPr>
          <p:cNvSpPr txBox="1"/>
          <p:nvPr/>
        </p:nvSpPr>
        <p:spPr>
          <a:xfrm>
            <a:off x="5087036" y="18897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D126-6C4D-43C0-A0F4-2C680E7AC264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23CB-7E03-4D23-A7CC-09EB59B0C536}"/>
              </a:ext>
            </a:extLst>
          </p:cNvPr>
          <p:cNvSpPr txBox="1"/>
          <p:nvPr/>
        </p:nvSpPr>
        <p:spPr>
          <a:xfrm>
            <a:off x="3411392" y="115887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746.8044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113BD-2613-48A4-A7E2-D14FAF727DB9}"/>
              </a:ext>
            </a:extLst>
          </p:cNvPr>
          <p:cNvSpPr txBox="1"/>
          <p:nvPr/>
        </p:nvSpPr>
        <p:spPr>
          <a:xfrm>
            <a:off x="1739460" y="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M+H</a:t>
            </a:r>
          </a:p>
        </p:txBody>
      </p:sp>
    </p:spTree>
    <p:extLst>
      <p:ext uri="{BB962C8B-B14F-4D97-AF65-F5344CB8AC3E}">
        <p14:creationId xmlns:p14="http://schemas.microsoft.com/office/powerpoint/2010/main" val="91903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812B0-1029-44F6-A933-ED90A9104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56" b="18664"/>
          <a:stretch/>
        </p:blipFill>
        <p:spPr>
          <a:xfrm>
            <a:off x="497149" y="539168"/>
            <a:ext cx="10514840" cy="5365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CE828-860F-42EA-A003-DDBAD3F761E3}"/>
              </a:ext>
            </a:extLst>
          </p:cNvPr>
          <p:cNvSpPr txBox="1"/>
          <p:nvPr/>
        </p:nvSpPr>
        <p:spPr>
          <a:xfrm>
            <a:off x="1127775" y="36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E0B81-EFA0-44E9-B72C-80521F5167B0}"/>
              </a:ext>
            </a:extLst>
          </p:cNvPr>
          <p:cNvSpPr txBox="1"/>
          <p:nvPr/>
        </p:nvSpPr>
        <p:spPr>
          <a:xfrm>
            <a:off x="133165" y="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 34:0p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502C5-3CE1-4050-984B-4BBA8B3C1F2A}"/>
              </a:ext>
            </a:extLst>
          </p:cNvPr>
          <p:cNvSpPr txBox="1"/>
          <p:nvPr/>
        </p:nvSpPr>
        <p:spPr>
          <a:xfrm>
            <a:off x="5069941" y="7689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BAF32-4FDB-4616-A6F2-6311064162B3}"/>
              </a:ext>
            </a:extLst>
          </p:cNvPr>
          <p:cNvSpPr txBox="1"/>
          <p:nvPr/>
        </p:nvSpPr>
        <p:spPr>
          <a:xfrm>
            <a:off x="6757014" y="2598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D20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023FB-5FBC-4D6E-98C8-2401806E0DD8}"/>
              </a:ext>
            </a:extLst>
          </p:cNvPr>
          <p:cNvSpPr txBox="1"/>
          <p:nvPr/>
        </p:nvSpPr>
        <p:spPr>
          <a:xfrm>
            <a:off x="6639995" y="426345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D20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BB1A4-1FDA-4124-8952-7C5869A7735B}"/>
              </a:ext>
            </a:extLst>
          </p:cNvPr>
          <p:cNvSpPr txBox="1"/>
          <p:nvPr/>
        </p:nvSpPr>
        <p:spPr>
          <a:xfrm>
            <a:off x="5087036" y="14998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15DCB-C317-409E-A9CC-6084F4B24A74}"/>
              </a:ext>
            </a:extLst>
          </p:cNvPr>
          <p:cNvSpPr txBox="1"/>
          <p:nvPr/>
        </p:nvSpPr>
        <p:spPr>
          <a:xfrm>
            <a:off x="11757149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D29B5-E56D-4DE6-9269-340FC20B410C}"/>
              </a:ext>
            </a:extLst>
          </p:cNvPr>
          <p:cNvSpPr txBox="1"/>
          <p:nvPr/>
        </p:nvSpPr>
        <p:spPr>
          <a:xfrm>
            <a:off x="3013827" y="8001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790.5986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04CE5-FC5E-46A1-A232-2005A8E73E22}"/>
              </a:ext>
            </a:extLst>
          </p:cNvPr>
          <p:cNvSpPr txBox="1"/>
          <p:nvPr/>
        </p:nvSpPr>
        <p:spPr>
          <a:xfrm>
            <a:off x="1739460" y="0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M-H+FA</a:t>
            </a:r>
          </a:p>
        </p:txBody>
      </p:sp>
    </p:spTree>
    <p:extLst>
      <p:ext uri="{BB962C8B-B14F-4D97-AF65-F5344CB8AC3E}">
        <p14:creationId xmlns:p14="http://schemas.microsoft.com/office/powerpoint/2010/main" val="23194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197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All condition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Brace</dc:creator>
  <cp:lastModifiedBy>Nicole Brace</cp:lastModifiedBy>
  <cp:revision>24</cp:revision>
  <dcterms:created xsi:type="dcterms:W3CDTF">2020-04-25T13:06:53Z</dcterms:created>
  <dcterms:modified xsi:type="dcterms:W3CDTF">2020-04-27T10:00:20Z</dcterms:modified>
</cp:coreProperties>
</file>