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801" r:id="rId2"/>
    <p:sldMasterId id="2147483813" r:id="rId3"/>
  </p:sldMasterIdLst>
  <p:sldIdLst>
    <p:sldId id="256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0308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29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156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60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4703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183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903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1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2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2093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665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5239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6421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361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517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12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19209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5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275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1481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0361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93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44438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0753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18738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3824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234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543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0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487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787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03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014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033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5196" y="643467"/>
            <a:ext cx="7569843" cy="5054008"/>
          </a:xfrm>
        </p:spPr>
        <p:txBody>
          <a:bodyPr anchor="ctr">
            <a:normAutofit/>
          </a:bodyPr>
          <a:lstStyle/>
          <a:p>
            <a:pPr algn="r"/>
            <a:r>
              <a:rPr lang="ca-ES" sz="7400" dirty="0"/>
              <a:t>MACHINE LEARNING APLICAT A LA GENERACIÓ DE MOODBOARDS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ca-ES"/>
              <a:t>Autor: Marc Ferrer Margarit</a:t>
            </a:r>
          </a:p>
          <a:p>
            <a:r>
              <a:rPr lang="ca-ES"/>
              <a:t>Tutor: David Buchaca Prats</a:t>
            </a:r>
          </a:p>
          <a:p>
            <a:r>
              <a:rPr lang="ca-ES"/>
              <a:t>Realitzat a: Interiorvista</a:t>
            </a:r>
          </a:p>
          <a:p>
            <a:endParaRPr lang="ca-ES"/>
          </a:p>
          <a:p>
            <a:r>
              <a:rPr lang="ca-ES"/>
              <a:t>9 de Juliol de 2018</a:t>
            </a:r>
          </a:p>
        </p:txBody>
      </p:sp>
    </p:spTree>
    <p:extLst>
      <p:ext uri="{BB962C8B-B14F-4D97-AF65-F5344CB8AC3E}">
        <p14:creationId xmlns:p14="http://schemas.microsoft.com/office/powerpoint/2010/main" val="229703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ca-ES" sz="7400" dirty="0"/>
              <a:t>INTRODUCCIÓ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3200" dirty="0"/>
              <a:t> Origen del projecte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3200" dirty="0"/>
              <a:t>Context: Què són els moodboards?</a:t>
            </a:r>
          </a:p>
          <a:p>
            <a:pPr marL="0" indent="0">
              <a:buNone/>
            </a:pPr>
            <a:endParaRPr lang="ca-E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3200" dirty="0"/>
              <a:t>Objectius del projecte</a:t>
            </a:r>
          </a:p>
        </p:txBody>
      </p:sp>
    </p:spTree>
    <p:extLst>
      <p:ext uri="{BB962C8B-B14F-4D97-AF65-F5344CB8AC3E}">
        <p14:creationId xmlns:p14="http://schemas.microsoft.com/office/powerpoint/2010/main" val="39277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266A34-6634-48B7-8F92-F956E5C1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69" y="1130657"/>
            <a:ext cx="8282345" cy="50729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20AA53-D8A8-4B82-B7DC-CD2D7D18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ca-ES" sz="7400" dirty="0"/>
              <a:t>HIPÒTESIS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Incrementar l’eficiència de generació de moodboards amb una eina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Desenvolupar una màquina per la generació automàtica moodboards. </a:t>
            </a:r>
            <a:r>
              <a:rPr lang="ca-ES" sz="2800" dirty="0" err="1"/>
              <a:t>Restricted</a:t>
            </a:r>
            <a:r>
              <a:rPr lang="ca-ES" sz="2800" dirty="0"/>
              <a:t> Boltzmann Machine.</a:t>
            </a:r>
          </a:p>
        </p:txBody>
      </p:sp>
    </p:spTree>
    <p:extLst>
      <p:ext uri="{BB962C8B-B14F-4D97-AF65-F5344CB8AC3E}">
        <p14:creationId xmlns:p14="http://schemas.microsoft.com/office/powerpoint/2010/main" val="29163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ca-ES" sz="7400" dirty="0"/>
              <a:t>INTERFÍCIE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 anchor="ctr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Eines utilitzades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Disseny dels moodboards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Funcionalitats bàsiques: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Carregar objectes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Col·locar objectes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Filtrar segons tipus d’objectes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Guardar moodboards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Crear PDF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2B9C7C-AC56-4287-B587-D15FF798D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47" y="2011226"/>
            <a:ext cx="1625264" cy="5907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0F81CC-49C2-4846-84EE-3AD763C66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109" y="1493910"/>
            <a:ext cx="1625417" cy="16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0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B0FE7D-0CE1-4DCC-B23F-C899AC10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15" y="2452695"/>
            <a:ext cx="5294716" cy="180020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2A42F6F0-A0A1-4A2F-AF3F-3549E8AD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" y="1949698"/>
            <a:ext cx="5294715" cy="28061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ca-ES" sz="7400" dirty="0"/>
              <a:t>RESTRICTED BOLTZMANN MACHINE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Xarxa neuronal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Model generatiu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Eines utilitzades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809E6C5-46DF-439E-96D1-2676FD9E8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1057" y="4892855"/>
            <a:ext cx="2214780" cy="6541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1B824D-CA4C-4912-8787-F48FF23FE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63" y="4765552"/>
            <a:ext cx="2192909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129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62</TotalTime>
  <Words>97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Courier New</vt:lpstr>
      <vt:lpstr>Wingdings 2</vt:lpstr>
      <vt:lpstr>HDOfficeLightV0</vt:lpstr>
      <vt:lpstr>1_HDOfficeLightV0</vt:lpstr>
      <vt:lpstr>Retrospección</vt:lpstr>
      <vt:lpstr>MACHINE LEARNING APLICAT A LA GENERACIÓ DE MOODBOARDS</vt:lpstr>
      <vt:lpstr>INTRODUCCIÓ</vt:lpstr>
      <vt:lpstr>Presentación de PowerPoint</vt:lpstr>
      <vt:lpstr>HIPÒTESIS</vt:lpstr>
      <vt:lpstr>INTERFÍCIE</vt:lpstr>
      <vt:lpstr>Presentación de PowerPoint</vt:lpstr>
      <vt:lpstr>RESTRICTED BOLTZMANN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</dc:creator>
  <cp:lastModifiedBy>Marc</cp:lastModifiedBy>
  <cp:revision>9</cp:revision>
  <dcterms:created xsi:type="dcterms:W3CDTF">2018-06-28T15:32:24Z</dcterms:created>
  <dcterms:modified xsi:type="dcterms:W3CDTF">2018-06-28T16:35:06Z</dcterms:modified>
</cp:coreProperties>
</file>