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801" r:id="rId2"/>
    <p:sldMasterId id="2147483813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30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2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156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60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703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183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903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2093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665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523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642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361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517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12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920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275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1481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0361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93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4438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07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8738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3824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23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43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0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48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787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3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14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33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28/6/2018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196" y="643467"/>
            <a:ext cx="7569843" cy="5054008"/>
          </a:xfrm>
        </p:spPr>
        <p:txBody>
          <a:bodyPr anchor="ctr">
            <a:normAutofit/>
          </a:bodyPr>
          <a:lstStyle/>
          <a:p>
            <a:pPr algn="r"/>
            <a:r>
              <a:rPr lang="ca-ES" sz="7400" dirty="0"/>
              <a:t>MACHINE LEARNING APLICAT A LA GENERACIÓ DE MOODBOARDS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ca-ES"/>
              <a:t>Autor: Marc Ferrer Margarit</a:t>
            </a:r>
          </a:p>
          <a:p>
            <a:r>
              <a:rPr lang="ca-ES"/>
              <a:t>Tutor: David Buchaca Prats</a:t>
            </a:r>
          </a:p>
          <a:p>
            <a:r>
              <a:rPr lang="ca-ES"/>
              <a:t>Realitzat a: Interiorvista</a:t>
            </a:r>
          </a:p>
          <a:p>
            <a:endParaRPr lang="ca-ES"/>
          </a:p>
          <a:p>
            <a:r>
              <a:rPr lang="ca-ES"/>
              <a:t>9 de Juliol de 2018</a:t>
            </a:r>
          </a:p>
        </p:txBody>
      </p:sp>
    </p:spTree>
    <p:extLst>
      <p:ext uri="{BB962C8B-B14F-4D97-AF65-F5344CB8AC3E}">
        <p14:creationId xmlns:p14="http://schemas.microsoft.com/office/powerpoint/2010/main" val="229703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80073E-0CFD-4609-BB50-C92A5710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060733"/>
            <a:ext cx="9951041" cy="2736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27" y="37057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9" y="0"/>
            <a:ext cx="1520364" cy="45729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50987E9-200C-4786-B1C6-9F11A6F8E491}"/>
              </a:ext>
            </a:extLst>
          </p:cNvPr>
          <p:cNvGrpSpPr/>
          <p:nvPr/>
        </p:nvGrpSpPr>
        <p:grpSpPr>
          <a:xfrm>
            <a:off x="643466" y="1717555"/>
            <a:ext cx="10903636" cy="3481432"/>
            <a:chOff x="3051155" y="3049748"/>
            <a:chExt cx="8467467" cy="23667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3010352-24C2-46EF-BF72-35A4928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55" y="3049748"/>
              <a:ext cx="4733982" cy="123083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F2474FA-ADBF-4EE2-9FE5-E2C1ABE3B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55" y="4339560"/>
              <a:ext cx="4733982" cy="107698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FF97DCE-D5BE-41C7-A4EE-F1590F6F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345" y="3049748"/>
              <a:ext cx="3655277" cy="2366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4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RESULTATS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Qualitat dels resultats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Possibles problemes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Dades escasses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Filtratge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Format de les dades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Relació de colors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ca-ES" sz="2200" dirty="0"/>
          </a:p>
        </p:txBody>
      </p:sp>
    </p:spTree>
    <p:extLst>
      <p:ext uri="{BB962C8B-B14F-4D97-AF65-F5344CB8AC3E}">
        <p14:creationId xmlns:p14="http://schemas.microsoft.com/office/powerpoint/2010/main" val="305895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Validació de la interfície gràfica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Generació de moodboards per part de la RBM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200" dirty="0"/>
              <a:t> Utilitat real de la màquina</a:t>
            </a:r>
          </a:p>
        </p:txBody>
      </p:sp>
    </p:spTree>
    <p:extLst>
      <p:ext uri="{BB962C8B-B14F-4D97-AF65-F5344CB8AC3E}">
        <p14:creationId xmlns:p14="http://schemas.microsoft.com/office/powerpoint/2010/main" val="405532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151954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AGRAÏMENTS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David </a:t>
            </a:r>
            <a:r>
              <a:rPr lang="ca-ES" sz="2400" dirty="0" err="1"/>
              <a:t>Buchaca</a:t>
            </a:r>
            <a:r>
              <a:rPr lang="ca-ES" sz="2400" dirty="0"/>
              <a:t>, tutor del TFG.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David Osuna, tutor a l’empresa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200" dirty="0"/>
              <a:t> </a:t>
            </a:r>
            <a:r>
              <a:rPr lang="ca-ES" sz="2200" dirty="0" err="1"/>
              <a:t>Interiorvista</a:t>
            </a:r>
            <a:r>
              <a:rPr lang="ca-ES" sz="2200" dirty="0"/>
              <a:t>, empresa </a:t>
            </a:r>
          </a:p>
        </p:txBody>
      </p:sp>
    </p:spTree>
    <p:extLst>
      <p:ext uri="{BB962C8B-B14F-4D97-AF65-F5344CB8AC3E}">
        <p14:creationId xmlns:p14="http://schemas.microsoft.com/office/powerpoint/2010/main" val="31924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INTRODUCCIÓ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 Origen del projecte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Context: Què són els moodboards?</a:t>
            </a:r>
          </a:p>
          <a:p>
            <a:pPr marL="0" indent="0">
              <a:buNone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Objectius del projecte</a:t>
            </a:r>
          </a:p>
        </p:txBody>
      </p:sp>
    </p:spTree>
    <p:extLst>
      <p:ext uri="{BB962C8B-B14F-4D97-AF65-F5344CB8AC3E}">
        <p14:creationId xmlns:p14="http://schemas.microsoft.com/office/powerpoint/2010/main" val="39277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66A34-6634-48B7-8F92-F956E5C1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69" y="1130657"/>
            <a:ext cx="8282345" cy="50729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20AA53-D8A8-4B82-B7DC-CD2D7D18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HIPÒTESIS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Incrementar l’eficiència de generació de moodboards amb una eina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Desenvolupar una màquina per la generació automàtica moodboards. </a:t>
            </a:r>
            <a:r>
              <a:rPr lang="ca-ES" sz="2800" dirty="0" err="1"/>
              <a:t>Restricted</a:t>
            </a:r>
            <a:r>
              <a:rPr lang="ca-ES" sz="2800" dirty="0"/>
              <a:t> Boltzmann Machine.</a:t>
            </a:r>
          </a:p>
        </p:txBody>
      </p:sp>
    </p:spTree>
    <p:extLst>
      <p:ext uri="{BB962C8B-B14F-4D97-AF65-F5344CB8AC3E}">
        <p14:creationId xmlns:p14="http://schemas.microsoft.com/office/powerpoint/2010/main" val="29163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INTERFÍCIE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Eines utilitzades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Disseny dels moodboards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Funcionalitats bàsiques: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Carregar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Col·locar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Filtrar segons tipus d’objectes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Guardar moodboards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Crear PDF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B9C7C-AC56-4287-B587-D15FF798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47" y="2011226"/>
            <a:ext cx="1625264" cy="5907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0F81CC-49C2-4846-84EE-3AD763C66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09" y="1493910"/>
            <a:ext cx="1625417" cy="16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B0FE7D-0CE1-4DCC-B23F-C899AC10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5" y="2452695"/>
            <a:ext cx="5294716" cy="18002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A42F6F0-A0A1-4A2F-AF3F-3549E8AD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949698"/>
            <a:ext cx="5294715" cy="28061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ca-ES" sz="7400" dirty="0"/>
              <a:t>RESTRICTED BOLTZMANN MACHINE (RBM)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ca-ES" sz="2400" dirty="0"/>
          </a:p>
          <a:p>
            <a:pPr marL="0" indent="0">
              <a:buNone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Eines utilitzades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Xarxa Neuronal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Model generatiu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Entrenament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809E6C5-46DF-439E-96D1-2676FD9E8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1413" y="2304182"/>
            <a:ext cx="1834067" cy="5417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1B824D-CA4C-4912-8787-F48FF23FE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1" y="2030951"/>
            <a:ext cx="1610185" cy="8672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4EDEE7-A11A-4E21-9565-7D2A1F59D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87" y="3304355"/>
            <a:ext cx="375698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obtingudes de l’aplicació </a:t>
            </a:r>
            <a:r>
              <a:rPr lang="ca-ES" sz="2400" dirty="0">
                <a:sym typeface="Wingdings" panose="05000000000000000000" pitchFamily="2" charset="2"/>
              </a:rPr>
              <a:t>Imatges</a:t>
            </a: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per l’entrenament de la màquina </a:t>
            </a:r>
            <a:r>
              <a:rPr lang="ca-ES" sz="2400" dirty="0">
                <a:sym typeface="Wingdings" panose="05000000000000000000" pitchFamily="2" charset="2"/>
              </a:rPr>
              <a:t></a:t>
            </a:r>
            <a:r>
              <a:rPr lang="ca-ES" sz="2400" dirty="0" err="1">
                <a:sym typeface="Wingdings" panose="05000000000000000000" pitchFamily="2" charset="2"/>
              </a:rPr>
              <a:t>One</a:t>
            </a:r>
            <a:r>
              <a:rPr lang="ca-ES" sz="2400" dirty="0">
                <a:sym typeface="Wingdings" panose="05000000000000000000" pitchFamily="2" charset="2"/>
              </a:rPr>
              <a:t> Hot Vectors</a:t>
            </a: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generades per la màquina </a:t>
            </a:r>
            <a:r>
              <a:rPr lang="ca-ES" sz="2400" dirty="0">
                <a:sym typeface="Wingdings" panose="05000000000000000000" pitchFamily="2" charset="2"/>
              </a:rPr>
              <a:t> Vector d’identificadors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20920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AVALUACIÓ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Com avaluarem el resultat obtingut?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Dificultats de decidir el procediment per avaluar?</a:t>
            </a:r>
          </a:p>
        </p:txBody>
      </p:sp>
    </p:spTree>
    <p:extLst>
      <p:ext uri="{BB962C8B-B14F-4D97-AF65-F5344CB8AC3E}">
        <p14:creationId xmlns:p14="http://schemas.microsoft.com/office/powerpoint/2010/main" val="1173836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104</TotalTime>
  <Words>206</Words>
  <Application>Microsoft Office PowerPoint</Application>
  <PresentationFormat>Panorámica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Wingdings 2</vt:lpstr>
      <vt:lpstr>HDOfficeLightV0</vt:lpstr>
      <vt:lpstr>1_HDOfficeLightV0</vt:lpstr>
      <vt:lpstr>Retrospección</vt:lpstr>
      <vt:lpstr>MACHINE LEARNING APLICAT A LA GENERACIÓ DE MOODBOARDS</vt:lpstr>
      <vt:lpstr>INTRODUCCIÓ</vt:lpstr>
      <vt:lpstr>Presentación de PowerPoint</vt:lpstr>
      <vt:lpstr>HIPÒTESIS</vt:lpstr>
      <vt:lpstr>INTERFÍCIE</vt:lpstr>
      <vt:lpstr>Presentación de PowerPoint</vt:lpstr>
      <vt:lpstr>RESTRICTED BOLTZMANN MACHINE (RBM)</vt:lpstr>
      <vt:lpstr>DADES</vt:lpstr>
      <vt:lpstr>AVALUACIÓ</vt:lpstr>
      <vt:lpstr>Presentación de PowerPoint</vt:lpstr>
      <vt:lpstr>Presentación de PowerPoint</vt:lpstr>
      <vt:lpstr>RESULTATS</vt:lpstr>
      <vt:lpstr>CONCLUSIONS</vt:lpstr>
      <vt:lpstr>ALGUNA PREGUNTA?</vt:lpstr>
      <vt:lpstr>AGRAÏMENTS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</dc:creator>
  <cp:lastModifiedBy>Marc</cp:lastModifiedBy>
  <cp:revision>17</cp:revision>
  <dcterms:created xsi:type="dcterms:W3CDTF">2018-06-28T15:32:24Z</dcterms:created>
  <dcterms:modified xsi:type="dcterms:W3CDTF">2018-06-28T18:24:17Z</dcterms:modified>
</cp:coreProperties>
</file>