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5" r:id="rId2"/>
    <p:sldId id="26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6"/>
    <p:restoredTop sz="94699"/>
  </p:normalViewPr>
  <p:slideViewPr>
    <p:cSldViewPr snapToGrid="0">
      <p:cViewPr>
        <p:scale>
          <a:sx n="206" d="100"/>
          <a:sy n="206" d="100"/>
        </p:scale>
        <p:origin x="9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38F-B04F-7840-96C1-8444D5CCEFD0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D5BC-343D-094E-8A15-12A51E5D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6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38F-B04F-7840-96C1-8444D5CCEFD0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D5BC-343D-094E-8A15-12A51E5D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38F-B04F-7840-96C1-8444D5CCEFD0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D5BC-343D-094E-8A15-12A51E5D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38F-B04F-7840-96C1-8444D5CCEFD0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D5BC-343D-094E-8A15-12A51E5D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2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38F-B04F-7840-96C1-8444D5CCEFD0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D5BC-343D-094E-8A15-12A51E5D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1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38F-B04F-7840-96C1-8444D5CCEFD0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D5BC-343D-094E-8A15-12A51E5D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0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38F-B04F-7840-96C1-8444D5CCEFD0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D5BC-343D-094E-8A15-12A51E5D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6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38F-B04F-7840-96C1-8444D5CCEFD0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D5BC-343D-094E-8A15-12A51E5D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2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38F-B04F-7840-96C1-8444D5CCEFD0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D5BC-343D-094E-8A15-12A51E5D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6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38F-B04F-7840-96C1-8444D5CCEFD0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D5BC-343D-094E-8A15-12A51E5D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38F-B04F-7840-96C1-8444D5CCEFD0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D5BC-343D-094E-8A15-12A51E5D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9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9A38F-B04F-7840-96C1-8444D5CCEFD0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B0D5BC-343D-094E-8A15-12A51E5D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0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7C92B-03E4-7204-9C00-05892EEDE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32D2CAA-D725-1F3D-005A-15E312043B3D}"/>
              </a:ext>
            </a:extLst>
          </p:cNvPr>
          <p:cNvGrpSpPr/>
          <p:nvPr/>
        </p:nvGrpSpPr>
        <p:grpSpPr>
          <a:xfrm>
            <a:off x="909000" y="239357"/>
            <a:ext cx="5040000" cy="3030588"/>
            <a:chOff x="933227" y="94214"/>
            <a:chExt cx="5040000" cy="303058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906957E-DE46-205C-D23D-420E3947C757}"/>
                </a:ext>
              </a:extLst>
            </p:cNvPr>
            <p:cNvSpPr/>
            <p:nvPr/>
          </p:nvSpPr>
          <p:spPr>
            <a:xfrm flipH="1">
              <a:off x="3694093" y="1019809"/>
              <a:ext cx="216000" cy="216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7E2FE8-4590-91C2-2459-9BC9CAF17C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626446" y="465609"/>
              <a:ext cx="324000" cy="324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F844A9-8460-CA10-EABE-F5F0BFF12A6A}"/>
                </a:ext>
              </a:extLst>
            </p:cNvPr>
            <p:cNvSpPr txBox="1"/>
            <p:nvPr/>
          </p:nvSpPr>
          <p:spPr>
            <a:xfrm flipH="1">
              <a:off x="4301082" y="2535032"/>
              <a:ext cx="740908" cy="26161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L" sz="1050" b="1" dirty="0"/>
                <a:t>VOLUME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E3A7A9-A0EF-CF55-5815-ED94831C5838}"/>
                </a:ext>
              </a:extLst>
            </p:cNvPr>
            <p:cNvSpPr txBox="1"/>
            <p:nvPr/>
          </p:nvSpPr>
          <p:spPr>
            <a:xfrm flipH="1">
              <a:off x="1988816" y="2531857"/>
              <a:ext cx="322524" cy="253916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050" b="1"/>
              </a:lvl1pPr>
            </a:lstStyle>
            <a:p>
              <a:r>
                <a:rPr lang="en-NL" dirty="0"/>
                <a:t>HI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A33438-8C08-4B49-A4AF-E4217927C0DF}"/>
                </a:ext>
              </a:extLst>
            </p:cNvPr>
            <p:cNvSpPr txBox="1"/>
            <p:nvPr/>
          </p:nvSpPr>
          <p:spPr>
            <a:xfrm flipH="1">
              <a:off x="1503563" y="2531857"/>
              <a:ext cx="352982" cy="253916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050" b="1"/>
              </a:lvl1pPr>
            </a:lstStyle>
            <a:p>
              <a:r>
                <a:rPr lang="en-NL" dirty="0"/>
                <a:t>LO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9D2B0A-0C64-0094-DDD2-A5D1E2C53FFD}"/>
                </a:ext>
              </a:extLst>
            </p:cNvPr>
            <p:cNvSpPr txBox="1"/>
            <p:nvPr/>
          </p:nvSpPr>
          <p:spPr>
            <a:xfrm flipH="1">
              <a:off x="4376847" y="1619033"/>
              <a:ext cx="583814" cy="25391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L" sz="1050" b="1" dirty="0"/>
                <a:t>XLR IN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090FF6-C572-2060-1DCC-72453BA88B29}"/>
                </a:ext>
              </a:extLst>
            </p:cNvPr>
            <p:cNvSpPr txBox="1"/>
            <p:nvPr/>
          </p:nvSpPr>
          <p:spPr>
            <a:xfrm flipH="1">
              <a:off x="2972100" y="489109"/>
              <a:ext cx="654346" cy="261610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NL" sz="1050" b="1" dirty="0"/>
                <a:t>LINE IN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EEAD6A-F10E-05BF-628E-CD9AF9D72BFE}"/>
                </a:ext>
              </a:extLst>
            </p:cNvPr>
            <p:cNvSpPr txBox="1"/>
            <p:nvPr/>
          </p:nvSpPr>
          <p:spPr>
            <a:xfrm flipH="1">
              <a:off x="2537839" y="1006670"/>
              <a:ext cx="1098378" cy="261610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NL" sz="1050" b="1" dirty="0"/>
                <a:t>INPUT SELECT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DC74D9B-4F9C-9849-CA74-E87329C1DF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8953" y="647034"/>
              <a:ext cx="828000" cy="828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i="1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6CFEBA-E0D2-3383-B468-DA3CC148D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9085" y="573959"/>
              <a:ext cx="108000" cy="108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3083464-BC7F-252A-0EB6-660D6741EF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1710" y="1437559"/>
              <a:ext cx="108000" cy="108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8F3F186-D80E-EEA6-6A88-5DDFD1CB1E59}"/>
                </a:ext>
              </a:extLst>
            </p:cNvPr>
            <p:cNvSpPr txBox="1"/>
            <p:nvPr/>
          </p:nvSpPr>
          <p:spPr>
            <a:xfrm flipH="1">
              <a:off x="1293892" y="1206049"/>
              <a:ext cx="1343638" cy="307777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L" sz="1400" b="1" dirty="0"/>
                <a:t>100 W BI-AMP 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45DBD5-1C63-8EC1-C5EC-BD042952A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9547" y="2453602"/>
              <a:ext cx="72000" cy="10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1D82471-01C4-7986-DB21-2F9312FE71EA}"/>
                </a:ext>
              </a:extLst>
            </p:cNvPr>
            <p:cNvCxnSpPr>
              <a:cxnSpLocks/>
            </p:cNvCxnSpPr>
            <p:nvPr/>
          </p:nvCxnSpPr>
          <p:spPr>
            <a:xfrm>
              <a:off x="2032091" y="2453602"/>
              <a:ext cx="72000" cy="10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12A3918-86BD-B7CA-E3BF-2453848293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5681" y="2453602"/>
              <a:ext cx="72000" cy="10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ECC98EA-42AA-8CB1-20FE-6E0829D54FB4}"/>
                </a:ext>
              </a:extLst>
            </p:cNvPr>
            <p:cNvCxnSpPr>
              <a:cxnSpLocks/>
            </p:cNvCxnSpPr>
            <p:nvPr/>
          </p:nvCxnSpPr>
          <p:spPr>
            <a:xfrm>
              <a:off x="4768225" y="2453602"/>
              <a:ext cx="72000" cy="10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D4D2EA2-42BE-1C53-073B-C858DD7684C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28222" y="2123153"/>
              <a:ext cx="252000" cy="252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0CCA298-8212-8F62-1536-95D5BC40F95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85273" y="2123153"/>
              <a:ext cx="252000" cy="252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5734F98-6052-AC81-06F4-552C977E1FDC}"/>
                </a:ext>
              </a:extLst>
            </p:cNvPr>
            <p:cNvCxnSpPr>
              <a:cxnSpLocks/>
            </p:cNvCxnSpPr>
            <p:nvPr/>
          </p:nvCxnSpPr>
          <p:spPr>
            <a:xfrm>
              <a:off x="4652953" y="523587"/>
              <a:ext cx="0" cy="108000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29725B-0DCE-8C31-6FBA-CE4965280C35}"/>
                </a:ext>
              </a:extLst>
            </p:cNvPr>
            <p:cNvCxnSpPr>
              <a:cxnSpLocks/>
            </p:cNvCxnSpPr>
            <p:nvPr/>
          </p:nvCxnSpPr>
          <p:spPr>
            <a:xfrm>
              <a:off x="933227" y="2249153"/>
              <a:ext cx="5040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F9A9C3-8E05-5F60-513D-70E6F402E075}"/>
                </a:ext>
              </a:extLst>
            </p:cNvPr>
            <p:cNvCxnSpPr>
              <a:cxnSpLocks/>
            </p:cNvCxnSpPr>
            <p:nvPr/>
          </p:nvCxnSpPr>
          <p:spPr>
            <a:xfrm>
              <a:off x="4118533" y="1061034"/>
              <a:ext cx="1080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EC7D28-1256-6CC5-852E-C9DDDC95E673}"/>
                </a:ext>
              </a:extLst>
            </p:cNvPr>
            <p:cNvCxnSpPr>
              <a:cxnSpLocks/>
            </p:cNvCxnSpPr>
            <p:nvPr/>
          </p:nvCxnSpPr>
          <p:spPr>
            <a:xfrm>
              <a:off x="1911273" y="1913602"/>
              <a:ext cx="0" cy="108000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FF886B-EBA4-15DD-E3C1-1FFB8A6D0D70}"/>
                </a:ext>
              </a:extLst>
            </p:cNvPr>
            <p:cNvCxnSpPr>
              <a:cxnSpLocks/>
            </p:cNvCxnSpPr>
            <p:nvPr/>
          </p:nvCxnSpPr>
          <p:spPr>
            <a:xfrm>
              <a:off x="4654222" y="1902352"/>
              <a:ext cx="0" cy="108000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7F76E3E-15E6-EBE2-4079-CFEC192275E0}"/>
                </a:ext>
              </a:extLst>
            </p:cNvPr>
            <p:cNvCxnSpPr>
              <a:cxnSpLocks/>
            </p:cNvCxnSpPr>
            <p:nvPr/>
          </p:nvCxnSpPr>
          <p:spPr>
            <a:xfrm>
              <a:off x="4313085" y="267959"/>
              <a:ext cx="0" cy="72000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5CDF4A-696C-E5A9-9ED2-81CE75BA1CEA}"/>
                </a:ext>
              </a:extLst>
            </p:cNvPr>
            <p:cNvCxnSpPr>
              <a:cxnSpLocks/>
            </p:cNvCxnSpPr>
            <p:nvPr/>
          </p:nvCxnSpPr>
          <p:spPr>
            <a:xfrm>
              <a:off x="3988827" y="627959"/>
              <a:ext cx="720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2EC95B-042E-302F-889C-2BD13398A79A}"/>
                </a:ext>
              </a:extLst>
            </p:cNvPr>
            <p:cNvCxnSpPr>
              <a:cxnSpLocks/>
            </p:cNvCxnSpPr>
            <p:nvPr/>
          </p:nvCxnSpPr>
          <p:spPr>
            <a:xfrm>
              <a:off x="3788446" y="278034"/>
              <a:ext cx="0" cy="72000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57DBCF1-55F2-74A8-29CB-26713F05956B}"/>
                </a:ext>
              </a:extLst>
            </p:cNvPr>
            <p:cNvCxnSpPr>
              <a:cxnSpLocks/>
            </p:cNvCxnSpPr>
            <p:nvPr/>
          </p:nvCxnSpPr>
          <p:spPr>
            <a:xfrm>
              <a:off x="3425465" y="627609"/>
              <a:ext cx="720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FD68346-9CAD-0098-4D1D-6C078D25E2D7}"/>
                </a:ext>
              </a:extLst>
            </p:cNvPr>
            <p:cNvCxnSpPr>
              <a:cxnSpLocks/>
            </p:cNvCxnSpPr>
            <p:nvPr/>
          </p:nvCxnSpPr>
          <p:spPr>
            <a:xfrm>
              <a:off x="3802093" y="886234"/>
              <a:ext cx="0" cy="72000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ABC5BAF-751C-272D-FCD4-4F33FF08853B}"/>
                </a:ext>
              </a:extLst>
            </p:cNvPr>
            <p:cNvCxnSpPr>
              <a:cxnSpLocks/>
            </p:cNvCxnSpPr>
            <p:nvPr/>
          </p:nvCxnSpPr>
          <p:spPr>
            <a:xfrm>
              <a:off x="3334093" y="1127809"/>
              <a:ext cx="720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6DEB46E-6288-2F5D-9814-9C3CEF0976D1}"/>
                </a:ext>
              </a:extLst>
            </p:cNvPr>
            <p:cNvCxnSpPr>
              <a:cxnSpLocks/>
            </p:cNvCxnSpPr>
            <p:nvPr/>
          </p:nvCxnSpPr>
          <p:spPr>
            <a:xfrm>
              <a:off x="4995710" y="1131559"/>
              <a:ext cx="0" cy="72000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5F08889-64EB-B3F3-AB05-0D39EBED24DF}"/>
                </a:ext>
              </a:extLst>
            </p:cNvPr>
            <p:cNvCxnSpPr>
              <a:cxnSpLocks/>
            </p:cNvCxnSpPr>
            <p:nvPr/>
          </p:nvCxnSpPr>
          <p:spPr>
            <a:xfrm>
              <a:off x="4668754" y="1491559"/>
              <a:ext cx="720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E8C991-A52C-1053-92B7-4322CE2DC3EC}"/>
                </a:ext>
              </a:extLst>
            </p:cNvPr>
            <p:cNvSpPr/>
            <p:nvPr/>
          </p:nvSpPr>
          <p:spPr>
            <a:xfrm flipH="1">
              <a:off x="1299085" y="332712"/>
              <a:ext cx="3960000" cy="2520000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5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91D8FFD-7591-6D1D-1295-1F6691DCF56E}"/>
                </a:ext>
              </a:extLst>
            </p:cNvPr>
            <p:cNvGrpSpPr/>
            <p:nvPr/>
          </p:nvGrpSpPr>
          <p:grpSpPr>
            <a:xfrm>
              <a:off x="1098488" y="95940"/>
              <a:ext cx="720000" cy="720000"/>
              <a:chOff x="5864411" y="1714867"/>
              <a:chExt cx="720000" cy="72000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F5C8E1-8079-125F-7916-A9F899B738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37367" y="2020867"/>
                <a:ext cx="72000" cy="72000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0B6A1411-3BBD-025C-85B2-76A8FF611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3367" y="1714867"/>
                <a:ext cx="0" cy="7200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BE00FD7-DDDE-34AD-893B-E5736CEC9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4411" y="2056867"/>
                <a:ext cx="720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FC2379E-7118-C829-E529-85783A5AD98E}"/>
                </a:ext>
              </a:extLst>
            </p:cNvPr>
            <p:cNvGrpSpPr/>
            <p:nvPr/>
          </p:nvGrpSpPr>
          <p:grpSpPr>
            <a:xfrm>
              <a:off x="1098488" y="2400178"/>
              <a:ext cx="720000" cy="720000"/>
              <a:chOff x="5864411" y="1714867"/>
              <a:chExt cx="720000" cy="72000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66DA6D3-21C2-6CDB-3FB2-C486F37C4D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37367" y="2020867"/>
                <a:ext cx="72000" cy="72000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A1A6459-B93A-79FE-5C2B-C4380577A3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3367" y="1714867"/>
                <a:ext cx="0" cy="7200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D55EA70-1148-A990-598B-8B88EF5929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4411" y="2056867"/>
                <a:ext cx="720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484518C-C2B1-6B27-1D4B-ACF1C41A6159}"/>
                </a:ext>
              </a:extLst>
            </p:cNvPr>
            <p:cNvGrpSpPr/>
            <p:nvPr/>
          </p:nvGrpSpPr>
          <p:grpSpPr>
            <a:xfrm>
              <a:off x="4846380" y="94214"/>
              <a:ext cx="720000" cy="720000"/>
              <a:chOff x="5864411" y="1714867"/>
              <a:chExt cx="720000" cy="72000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5DE904B-22AB-9285-FD4F-827D7D3E87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37367" y="2020867"/>
                <a:ext cx="72000" cy="72000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0759929-7EDE-34CB-0120-585900760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3367" y="1714867"/>
                <a:ext cx="0" cy="7200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3BED511-E50E-F458-637F-46B0E236CB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4411" y="2056867"/>
                <a:ext cx="720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382829E-39E4-BB85-C74D-582B9C0FB57E}"/>
                </a:ext>
              </a:extLst>
            </p:cNvPr>
            <p:cNvGrpSpPr/>
            <p:nvPr/>
          </p:nvGrpSpPr>
          <p:grpSpPr>
            <a:xfrm>
              <a:off x="4840030" y="2404802"/>
              <a:ext cx="720000" cy="720000"/>
              <a:chOff x="5864411" y="1714867"/>
              <a:chExt cx="720000" cy="72000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EA43167-E139-8141-FE73-950AC9E430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37367" y="2020867"/>
                <a:ext cx="72000" cy="72000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A2A563F-4C0A-0AC6-CE6D-EE9A3059C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3367" y="1714867"/>
                <a:ext cx="0" cy="7200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F8D85AE-9314-8D77-AFF2-6A0EAABE2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4411" y="2056867"/>
                <a:ext cx="720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CB215B1-EE02-546F-B4B0-78F67091F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9122" y="2745316"/>
              <a:ext cx="108000" cy="108000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2D2050B-1072-E6ED-EF6F-182D1EBE20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7806" y="332279"/>
              <a:ext cx="108000" cy="108000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8194" name="Picture 2" descr="22,200+ Lightning Logo Stock Illustrations, Royalty-Free ...">
              <a:extLst>
                <a:ext uri="{FF2B5EF4-FFF2-40B4-BE49-F238E27FC236}">
                  <a16:creationId xmlns:a16="http://schemas.microsoft.com/office/drawing/2014/main" id="{13588A4F-6ABD-51E2-22D1-4F9909287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464" y="1821050"/>
              <a:ext cx="856206" cy="856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238" name="Picture 8237">
            <a:extLst>
              <a:ext uri="{FF2B5EF4-FFF2-40B4-BE49-F238E27FC236}">
                <a16:creationId xmlns:a16="http://schemas.microsoft.com/office/drawing/2014/main" id="{9DBF31F1-C8EB-01C5-F6F5-5180EE1B2D6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448" t="20293" r="15234" b="26608"/>
          <a:stretch/>
        </p:blipFill>
        <p:spPr>
          <a:xfrm>
            <a:off x="1464752" y="680268"/>
            <a:ext cx="864000" cy="66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2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314B6-228A-1306-A8E9-7770872FA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1595BC-15EF-A126-006E-73D6E152EC0D}"/>
              </a:ext>
            </a:extLst>
          </p:cNvPr>
          <p:cNvGrpSpPr/>
          <p:nvPr/>
        </p:nvGrpSpPr>
        <p:grpSpPr>
          <a:xfrm>
            <a:off x="1269665" y="477855"/>
            <a:ext cx="3965193" cy="2520000"/>
            <a:chOff x="1269665" y="477855"/>
            <a:chExt cx="3965193" cy="252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BB81B4-C3EA-6391-09DF-59931109203A}"/>
                </a:ext>
              </a:extLst>
            </p:cNvPr>
            <p:cNvSpPr/>
            <p:nvPr/>
          </p:nvSpPr>
          <p:spPr>
            <a:xfrm flipH="1">
              <a:off x="3669866" y="1164952"/>
              <a:ext cx="216000" cy="216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9BE6F86-6589-DE00-3A1F-AA37AA50B40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602219" y="610752"/>
              <a:ext cx="324000" cy="324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F74298-15AE-CA6A-92E6-47F088FD991F}"/>
                </a:ext>
              </a:extLst>
            </p:cNvPr>
            <p:cNvSpPr txBox="1"/>
            <p:nvPr/>
          </p:nvSpPr>
          <p:spPr>
            <a:xfrm flipH="1">
              <a:off x="4276855" y="2680175"/>
              <a:ext cx="740908" cy="26161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L" sz="1050" b="1" dirty="0"/>
                <a:t>VOLUME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C0C98E-0EEA-8679-286D-D28EFD0A3D41}"/>
                </a:ext>
              </a:extLst>
            </p:cNvPr>
            <p:cNvSpPr txBox="1"/>
            <p:nvPr/>
          </p:nvSpPr>
          <p:spPr>
            <a:xfrm flipH="1">
              <a:off x="1964589" y="2677000"/>
              <a:ext cx="322524" cy="253916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050" b="1"/>
              </a:lvl1pPr>
            </a:lstStyle>
            <a:p>
              <a:r>
                <a:rPr lang="en-NL" dirty="0"/>
                <a:t>HI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30CA20-6CEA-945A-3FC7-95C74B4A2343}"/>
                </a:ext>
              </a:extLst>
            </p:cNvPr>
            <p:cNvSpPr txBox="1"/>
            <p:nvPr/>
          </p:nvSpPr>
          <p:spPr>
            <a:xfrm flipH="1">
              <a:off x="1479336" y="2677000"/>
              <a:ext cx="352982" cy="253916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050" b="1"/>
              </a:lvl1pPr>
            </a:lstStyle>
            <a:p>
              <a:r>
                <a:rPr lang="en-NL" dirty="0"/>
                <a:t>LO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F76FA6-F28E-5108-23CE-7CA23688D782}"/>
                </a:ext>
              </a:extLst>
            </p:cNvPr>
            <p:cNvSpPr txBox="1"/>
            <p:nvPr/>
          </p:nvSpPr>
          <p:spPr>
            <a:xfrm flipH="1">
              <a:off x="4352620" y="1764176"/>
              <a:ext cx="583814" cy="25391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L" sz="1050" b="1" dirty="0"/>
                <a:t>XLR IN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4E466E-6554-962C-3F5F-7ADFF02BFD9E}"/>
                </a:ext>
              </a:extLst>
            </p:cNvPr>
            <p:cNvSpPr txBox="1"/>
            <p:nvPr/>
          </p:nvSpPr>
          <p:spPr>
            <a:xfrm flipH="1">
              <a:off x="2947873" y="634252"/>
              <a:ext cx="654346" cy="261610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NL" sz="1050" b="1" dirty="0"/>
                <a:t>LINE IN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E0B067-C37F-E40E-9668-5D2FCA26773C}"/>
                </a:ext>
              </a:extLst>
            </p:cNvPr>
            <p:cNvSpPr txBox="1"/>
            <p:nvPr/>
          </p:nvSpPr>
          <p:spPr>
            <a:xfrm flipH="1">
              <a:off x="2513612" y="1151813"/>
              <a:ext cx="1098378" cy="261610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NL" sz="1050" b="1" dirty="0"/>
                <a:t>INPUT SELECT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11DC17-86BA-FA6F-5910-BC4DEB3E00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4726" y="792177"/>
              <a:ext cx="828000" cy="828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i="1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BDBE97-7321-1D27-DE89-AD5458D59A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4858" y="719102"/>
              <a:ext cx="108000" cy="108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9E520F-63A7-4426-6973-1FE39AB012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7483" y="1582702"/>
              <a:ext cx="108000" cy="108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70353B8-8E8D-0235-819F-7C17C1735B58}"/>
                </a:ext>
              </a:extLst>
            </p:cNvPr>
            <p:cNvSpPr txBox="1"/>
            <p:nvPr/>
          </p:nvSpPr>
          <p:spPr>
            <a:xfrm flipH="1">
              <a:off x="1269665" y="1351192"/>
              <a:ext cx="1343638" cy="307777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L" sz="1400" b="1" dirty="0"/>
                <a:t>100 W BI-AMP 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701C23A-9EFE-9172-B0DD-BA980514C2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5320" y="2598745"/>
              <a:ext cx="72000" cy="10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C70779-D6B7-CEB9-1D21-D4273FD84AD5}"/>
                </a:ext>
              </a:extLst>
            </p:cNvPr>
            <p:cNvCxnSpPr>
              <a:cxnSpLocks/>
            </p:cNvCxnSpPr>
            <p:nvPr/>
          </p:nvCxnSpPr>
          <p:spPr>
            <a:xfrm>
              <a:off x="2007864" y="2598745"/>
              <a:ext cx="72000" cy="10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6C069BF-3390-5323-0137-40D9AD48C8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1454" y="2598745"/>
              <a:ext cx="72000" cy="10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3E4D083-E44E-9DC0-2AED-7859671C51FD}"/>
                </a:ext>
              </a:extLst>
            </p:cNvPr>
            <p:cNvCxnSpPr>
              <a:cxnSpLocks/>
            </p:cNvCxnSpPr>
            <p:nvPr/>
          </p:nvCxnSpPr>
          <p:spPr>
            <a:xfrm>
              <a:off x="4743998" y="2598745"/>
              <a:ext cx="72000" cy="10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D5A1AD-02D2-A75F-E5E6-B38665FF2D0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03995" y="2268296"/>
              <a:ext cx="252000" cy="252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90C53F5-E4D0-3F9F-C70B-07E76B51914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61046" y="2268296"/>
              <a:ext cx="252000" cy="252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EF32C05-16C8-7113-21B3-5C5CDF9110BF}"/>
                </a:ext>
              </a:extLst>
            </p:cNvPr>
            <p:cNvSpPr/>
            <p:nvPr/>
          </p:nvSpPr>
          <p:spPr>
            <a:xfrm flipH="1">
              <a:off x="1274858" y="477855"/>
              <a:ext cx="3960000" cy="2520000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5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4B84921-D237-3932-843D-C20CAEC61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7217" y="547083"/>
              <a:ext cx="72000" cy="72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5A43750-C9BB-D055-803C-099F281E88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7217" y="2851321"/>
              <a:ext cx="72000" cy="72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BD30484-9AC7-5BD1-9147-C9D6E1B7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5109" y="545357"/>
              <a:ext cx="72000" cy="72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0714C5-BFAE-3D53-91B0-92A1E135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8759" y="2855945"/>
              <a:ext cx="72000" cy="72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94" name="Picture 2" descr="22,200+ Lightning Logo Stock Illustrations, Royalty-Free ...">
              <a:extLst>
                <a:ext uri="{FF2B5EF4-FFF2-40B4-BE49-F238E27FC236}">
                  <a16:creationId xmlns:a16="http://schemas.microsoft.com/office/drawing/2014/main" id="{B9C6439E-A486-5C8F-D79B-4606513137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3237" y="1966193"/>
              <a:ext cx="856206" cy="856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38" name="Picture 8237">
              <a:extLst>
                <a:ext uri="{FF2B5EF4-FFF2-40B4-BE49-F238E27FC236}">
                  <a16:creationId xmlns:a16="http://schemas.microsoft.com/office/drawing/2014/main" id="{8C9005B4-B386-FF92-4D18-A1711A18E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5448" t="20293" r="15234" b="26608"/>
            <a:stretch/>
          </p:blipFill>
          <p:spPr>
            <a:xfrm>
              <a:off x="1464752" y="680268"/>
              <a:ext cx="864000" cy="661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413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1831</TotalTime>
  <Words>24</Words>
  <Application>Microsoft Macintosh PowerPoint</Application>
  <PresentationFormat>A4 Paper (210x297 mm)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Marcello Fini</dc:creator>
  <cp:lastModifiedBy>Marcello Fini</cp:lastModifiedBy>
  <cp:revision>48</cp:revision>
  <cp:lastPrinted>2025-01-08T12:23:24Z</cp:lastPrinted>
  <dcterms:created xsi:type="dcterms:W3CDTF">2024-12-29T22:16:28Z</dcterms:created>
  <dcterms:modified xsi:type="dcterms:W3CDTF">2025-01-08T20:40:35Z</dcterms:modified>
</cp:coreProperties>
</file>