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02_0.xml" ContentType="application/vnd.ms-powerpoint.comments+xml"/>
  <Override PartName="/ppt/notesSlides/notesSlide4.xml" ContentType="application/vnd.openxmlformats-officedocument.presentationml.notesSlide+xml"/>
  <Override PartName="/ppt/comments/modernComment_103_0.xml" ContentType="application/vnd.ms-powerpoint.comments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1"/>
      <p:bold r:id="rId12"/>
      <p:italic r:id="rId13"/>
      <p:boldItalic r:id="rId14"/>
    </p:embeddedFont>
    <p:embeddedFont>
      <p:font typeface="Barlow Medium" panose="000006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D72C304-A1CE-E6F0-B201-8B27A78E66D4}" name="Sanchez, Victor" initials="SV" userId="S::V.Sanchez.Martin@tue.nl::aaf352db-7e1d-420d-83ee-b903fe9f621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38" y="12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23" Type="http://schemas.microsoft.com/office/2018/10/relationships/authors" Target="authors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omments/modernComment_102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2540C5E-51D0-44F1-BEA9-48AA2F6C89F8}" authorId="{AD72C304-A1CE-E6F0-B201-8B27A78E66D4}" created="2023-02-03T09:48:31.376">
    <pc:sldMkLst xmlns:pc="http://schemas.microsoft.com/office/powerpoint/2013/main/command">
      <pc:docMk/>
      <pc:sldMk cId="0" sldId="258"/>
    </pc:sldMkLst>
    <p188:txBody>
      <a:bodyPr/>
      <a:lstStyle/>
      <a:p>
        <a:r>
          <a:rPr lang="en-GB"/>
          <a:t>@alexa.kodde@claire-ai.org should we have the EU logo as well?</a:t>
        </a:r>
      </a:p>
    </p188:txBody>
  </p188:cm>
</p188:cmLst>
</file>

<file path=ppt/comments/modernComment_103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27DC42C-418F-4388-941E-A6BCA88A5F8E}" authorId="{AD72C304-A1CE-E6F0-B201-8B27A78E66D4}" created="2023-02-03T09:49:21.023">
    <pc:sldMkLst xmlns:pc="http://schemas.microsoft.com/office/powerpoint/2013/main/command">
      <pc:docMk/>
      <pc:sldMk cId="0" sldId="259"/>
    </pc:sldMkLst>
    <p188:txBody>
      <a:bodyPr/>
      <a:lstStyle/>
      <a:p>
        <a:r>
          <a:rPr lang="en-GB"/>
          <a:t>@alexa.kodde@claire-ai.org Can we have the slides number?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0f4147c75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0f4147c75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0f80d406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0f80d406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00f4147c75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00f4147c75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dbe54c20d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dbe54c20d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be54c20d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dbe54c20d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VOLVE Titelfoli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113" y="0"/>
            <a:ext cx="9196891" cy="517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l="29108" t="31840" r="29099" b="33407"/>
          <a:stretch/>
        </p:blipFill>
        <p:spPr>
          <a:xfrm>
            <a:off x="3621975" y="1469275"/>
            <a:ext cx="1900051" cy="223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417900" y="1392592"/>
            <a:ext cx="4045200" cy="10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ubTitle" idx="1"/>
          </p:nvPr>
        </p:nvSpPr>
        <p:spPr>
          <a:xfrm>
            <a:off x="478800" y="2511592"/>
            <a:ext cx="3771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>
            <a:spLocks noGrp="1"/>
          </p:cNvSpPr>
          <p:nvPr>
            <p:ph type="body" idx="1"/>
          </p:nvPr>
        </p:nvSpPr>
        <p:spPr>
          <a:xfrm>
            <a:off x="430453" y="4165801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311700" y="3044268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311700" y="35163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14276"/>
              </a:buClr>
              <a:buSzPts val="1800"/>
              <a:buNone/>
              <a:defRPr>
                <a:solidFill>
                  <a:srgbClr val="014276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2">
            <a:alphaModFix/>
          </a:blip>
          <a:srcRect l="28155" t="31840" r="28562" b="33407"/>
          <a:stretch/>
        </p:blipFill>
        <p:spPr>
          <a:xfrm>
            <a:off x="3371600" y="1206950"/>
            <a:ext cx="1967875" cy="223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t="5873" r="8500"/>
          <a:stretch/>
        </p:blipFill>
        <p:spPr>
          <a:xfrm>
            <a:off x="0" y="302275"/>
            <a:ext cx="8366702" cy="484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VOLVE Titelfolie 2">
  <p:cSld name="TITLE_2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113" y="0"/>
            <a:ext cx="9196891" cy="517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575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VOLVE Titelfolie 1">
  <p:cSld name="TITLE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19" name="Google Shape;1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113" y="0"/>
            <a:ext cx="9196891" cy="517325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553175" y="3224850"/>
            <a:ext cx="8064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14276"/>
              </a:buClr>
              <a:buSzPts val="1800"/>
              <a:buNone/>
              <a:defRPr>
                <a:solidFill>
                  <a:srgbClr val="014276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3">
            <a:alphaModFix/>
          </a:blip>
          <a:srcRect l="29108" t="31840" r="29099" b="33407"/>
          <a:stretch/>
        </p:blipFill>
        <p:spPr>
          <a:xfrm>
            <a:off x="3616300" y="839900"/>
            <a:ext cx="1900051" cy="223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113" y="0"/>
            <a:ext cx="9196891" cy="517325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550575" y="445025"/>
            <a:ext cx="77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49846" y="1152475"/>
            <a:ext cx="802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549836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4594900" y="1152475"/>
            <a:ext cx="3739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550575" y="445025"/>
            <a:ext cx="77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550575" y="445025"/>
            <a:ext cx="77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33156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1"/>
          </p:nvPr>
        </p:nvSpPr>
        <p:spPr>
          <a:xfrm>
            <a:off x="484422" y="1389600"/>
            <a:ext cx="40821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4276"/>
              </a:buClr>
              <a:buSzPts val="2800"/>
              <a:buFont typeface="Barlow"/>
              <a:buNone/>
              <a:defRPr sz="2800">
                <a:solidFill>
                  <a:srgbClr val="014276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"/>
              <a:buChar char="●"/>
              <a:defRPr sz="1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2_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3_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subTitle" idx="1"/>
          </p:nvPr>
        </p:nvSpPr>
        <p:spPr>
          <a:xfrm>
            <a:off x="553175" y="3224850"/>
            <a:ext cx="8064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latin typeface="Barlow Medium"/>
                <a:ea typeface="Barlow Medium"/>
                <a:cs typeface="Barlow Medium"/>
                <a:sym typeface="Barlow Medium"/>
              </a:rPr>
              <a:t>Presentation Title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rPr>
              <a:t>Presentation occasion (i.e. CONVOLVE kick-off meeting)​</a:t>
            </a:r>
            <a:endParaRPr sz="1200">
              <a:solidFill>
                <a:schemeClr val="dk2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rPr>
              <a:t>Presentation author(s) ​</a:t>
            </a:r>
            <a:endParaRPr sz="1200">
              <a:solidFill>
                <a:schemeClr val="dk2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>
                <a:solidFill>
                  <a:schemeClr val="dk2"/>
                </a:solidFill>
                <a:latin typeface="Barlow Medium"/>
                <a:ea typeface="Barlow Medium"/>
                <a:cs typeface="Barlow Medium"/>
                <a:sym typeface="Barlow Medium"/>
              </a:rPr>
              <a:t>Date</a:t>
            </a:r>
            <a:endParaRPr sz="1200">
              <a:solidFill>
                <a:schemeClr val="dk2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900">
                <a:solidFill>
                  <a:schemeClr val="dk2"/>
                </a:solidFill>
              </a:rPr>
              <a:t>Research funded by European Commission under grant agreement number 101070374</a:t>
            </a:r>
            <a:endParaRPr sz="9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550575" y="445025"/>
            <a:ext cx="77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Barlow Medium"/>
                <a:ea typeface="Barlow Medium"/>
                <a:cs typeface="Barlow Medium"/>
                <a:sym typeface="Barlow Medium"/>
              </a:rPr>
              <a:t>Title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549846" y="1152475"/>
            <a:ext cx="802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Text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14276"/>
              </a:buClr>
              <a:buSzPts val="1800"/>
              <a:buChar char="●"/>
            </a:pPr>
            <a:r>
              <a:rPr lang="de"/>
              <a:t>Text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/>
              <a:t>Text</a:t>
            </a:r>
            <a:endParaRPr/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549836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800"/>
              <a:t>Text</a:t>
            </a:r>
            <a:endParaRPr sz="18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14276"/>
              </a:buClr>
              <a:buSzPts val="1800"/>
              <a:buChar char="●"/>
            </a:pPr>
            <a:r>
              <a:rPr lang="de" sz="1800"/>
              <a:t>Text</a:t>
            </a:r>
            <a:endParaRPr sz="18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sz="1400"/>
              <a:t>Text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2"/>
          </p:nvPr>
        </p:nvSpPr>
        <p:spPr>
          <a:xfrm>
            <a:off x="4594900" y="1152475"/>
            <a:ext cx="3739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800"/>
              <a:t>Text</a:t>
            </a:r>
            <a:endParaRPr sz="180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14276"/>
              </a:buClr>
              <a:buSzPts val="1800"/>
              <a:buChar char="●"/>
            </a:pPr>
            <a:r>
              <a:rPr lang="de" sz="1800"/>
              <a:t>Text</a:t>
            </a:r>
            <a:endParaRPr sz="18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de" sz="1400"/>
              <a:t>Text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550575" y="445025"/>
            <a:ext cx="77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Barlow Medium"/>
                <a:ea typeface="Barlow Medium"/>
                <a:cs typeface="Barlow Medium"/>
                <a:sym typeface="Barlow Medium"/>
              </a:rPr>
              <a:t>Title</a:t>
            </a:r>
            <a:endParaRPr>
              <a:latin typeface="Barlow Medium"/>
              <a:ea typeface="Barlow Medium"/>
              <a:cs typeface="Barlow Medium"/>
              <a:sym typeface="Barlow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be21380-17c3-4274-bb19-9b5a3c144f7b">
      <Terms xmlns="http://schemas.microsoft.com/office/infopath/2007/PartnerControls"/>
    </lcf76f155ced4ddcb4097134ff3c332f>
    <TaxCatchAll xmlns="d8da1cfc-f663-4998-9af8-a2dd286931c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EA297725B07345A163B88421771A63" ma:contentTypeVersion="16" ma:contentTypeDescription="Create a new document." ma:contentTypeScope="" ma:versionID="986fc31c2007afad22a22bf6aae00153">
  <xsd:schema xmlns:xsd="http://www.w3.org/2001/XMLSchema" xmlns:xs="http://www.w3.org/2001/XMLSchema" xmlns:p="http://schemas.microsoft.com/office/2006/metadata/properties" xmlns:ns2="7be21380-17c3-4274-bb19-9b5a3c144f7b" xmlns:ns3="d8da1cfc-f663-4998-9af8-a2dd286931c4" targetNamespace="http://schemas.microsoft.com/office/2006/metadata/properties" ma:root="true" ma:fieldsID="02b1f208ed3f955e5a089f9be05824da" ns2:_="" ns3:_="">
    <xsd:import namespace="7be21380-17c3-4274-bb19-9b5a3c144f7b"/>
    <xsd:import namespace="d8da1cfc-f663-4998-9af8-a2dd286931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e21380-17c3-4274-bb19-9b5a3c144f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5f80264a-99e7-47cd-820c-3e92ce78c5e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2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da1cfc-f663-4998-9af8-a2dd286931c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92cb0f68-f421-42c4-b611-c299708cb283}" ma:internalName="TaxCatchAll" ma:showField="CatchAllData" ma:web="d8da1cfc-f663-4998-9af8-a2dd286931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DA180D-0F23-47E1-877F-52F233B1EE43}">
  <ds:schemaRefs>
    <ds:schemaRef ds:uri="http://schemas.microsoft.com/office/2006/metadata/properties"/>
    <ds:schemaRef ds:uri="http://schemas.microsoft.com/office/infopath/2007/PartnerControls"/>
    <ds:schemaRef ds:uri="7be21380-17c3-4274-bb19-9b5a3c144f7b"/>
    <ds:schemaRef ds:uri="d8da1cfc-f663-4998-9af8-a2dd286931c4"/>
  </ds:schemaRefs>
</ds:datastoreItem>
</file>

<file path=customXml/itemProps2.xml><?xml version="1.0" encoding="utf-8"?>
<ds:datastoreItem xmlns:ds="http://schemas.openxmlformats.org/officeDocument/2006/customXml" ds:itemID="{EC225009-A62B-4C27-8158-BAEB0F1EFE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e21380-17c3-4274-bb19-9b5a3c144f7b"/>
    <ds:schemaRef ds:uri="d8da1cfc-f663-4998-9af8-a2dd286931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E16D56-EDDD-4513-A230-AE81A720F1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On-screen Show (16:9)</PresentationFormat>
  <Paragraphs>17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Simple Light</vt:lpstr>
      <vt:lpstr>PowerPoint Presentation</vt:lpstr>
      <vt:lpstr>PowerPoint Presentation</vt:lpstr>
      <vt:lpstr>PowerPoint Presentation</vt:lpstr>
      <vt:lpstr>Title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Sanchez, Victor</cp:lastModifiedBy>
  <cp:revision>2</cp:revision>
  <dcterms:modified xsi:type="dcterms:W3CDTF">2023-02-03T12:47:36Z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0x010100E1EA297725B07345A163B88421771A63</vt:lpwstr>
  </property>
  <property fmtid="{D5CDD505-2E9C-101B-9397-08002B2CF9AE}" pid="3" name="MediaServiceImageTags">
    <vt:lpwstr/>
  </property>
</Properties>
</file>