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433ED-7243-4B7B-9103-35DFDA87E462}" v="5" dt="2022-10-12T12:37:23.965"/>
    <p1510:client id="{0B9E1E39-82AA-460F-A430-C09DBB154C89}" v="1" dt="2023-01-19T13:33:12.078"/>
    <p1510:client id="{1EA2EE90-13D2-4969-84A0-377E63CAF365}" v="14" dt="2023-01-25T08:19:07.744"/>
    <p1510:client id="{5EFEC076-F408-FA65-E32D-0A1C6C22B261}" v="19" dt="2022-10-12T13:13:0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5C72-A2EF-485A-8FE1-6B8CFBD818E0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B625-08E6-4CEC-A9DD-B60BA2231F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4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A1CA5B-05B4-4F40-B2F2-218DA57E8E35}"/>
              </a:ext>
            </a:extLst>
          </p:cNvPr>
          <p:cNvSpPr/>
          <p:nvPr userDrawn="1"/>
        </p:nvSpPr>
        <p:spPr>
          <a:xfrm>
            <a:off x="0" y="2942705"/>
            <a:ext cx="12192000" cy="2395285"/>
          </a:xfrm>
          <a:prstGeom prst="roundRect">
            <a:avLst>
              <a:gd name="adj" fmla="val 0"/>
            </a:avLst>
          </a:prstGeom>
          <a:solidFill>
            <a:srgbClr val="D0C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15CF7-1CE1-46CB-8816-002667A4DB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160914"/>
            <a:ext cx="10515600" cy="95180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	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531-6B3D-446F-A2FA-F844CE1CA0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37024"/>
            <a:ext cx="10515600" cy="1200966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occasion (i.e. CONVOLVE kick-off meeting)</a:t>
            </a:r>
          </a:p>
          <a:p>
            <a:r>
              <a:rPr lang="en-US" dirty="0"/>
              <a:t>Presentation author(s) </a:t>
            </a:r>
          </a:p>
          <a:p>
            <a:r>
              <a:rPr lang="en-US" dirty="0"/>
              <a:t>Date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023F-3B18-4637-8D4C-07AE971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E720-56D6-4A89-B10E-CE8EB0CA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A0D970-DB90-43C3-A7D2-A33BA42DE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31" y="88551"/>
            <a:ext cx="2920537" cy="292053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B1AB2C-A5C0-4974-84CB-44EF5FE39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"/>
            </a:avLst>
          </a:prstGeom>
          <a:noFill/>
          <a:ln w="57150">
            <a:solidFill>
              <a:srgbClr val="D0C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9BE44-2167-4A37-A516-34310866851A}"/>
              </a:ext>
            </a:extLst>
          </p:cNvPr>
          <p:cNvSpPr txBox="1"/>
          <p:nvPr userDrawn="1"/>
        </p:nvSpPr>
        <p:spPr>
          <a:xfrm>
            <a:off x="838199" y="54745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CONVOLVE: Seamless design of Smart Edge Processors</a:t>
            </a:r>
          </a:p>
          <a:p>
            <a:endParaRPr lang="en-US" dirty="0"/>
          </a:p>
          <a:p>
            <a:r>
              <a:rPr lang="en-US" sz="1200" dirty="0"/>
              <a:t>Research funded by European Commission under the grant agreement number 101070374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0372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F5D-4BDF-439B-A09A-8E5C08E58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4090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Slide title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7918-3A1E-4841-A167-3D1D428E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390"/>
            <a:ext cx="10515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096E-9E07-4623-8BF5-97012525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AFC95DA-9768-4B0D-A011-A6BE62792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76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4536-C4AE-4DE2-AB64-44B0CE47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/>
          <a:lstStyle>
            <a:lvl1pPr>
              <a:defRPr>
                <a:solidFill>
                  <a:srgbClr val="D0CF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9A27-564B-45CE-9C92-A577E3EAF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230F-3A97-4405-9219-CB14C330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1390"/>
            <a:ext cx="5181600" cy="4865573"/>
          </a:xfrm>
        </p:spPr>
        <p:txBody>
          <a:bodyPr/>
          <a:lstStyle>
            <a:lvl1pPr>
              <a:buClr>
                <a:srgbClr val="D0CF3F"/>
              </a:buClr>
              <a:defRPr/>
            </a:lvl1pPr>
            <a:lvl2pPr>
              <a:buClr>
                <a:srgbClr val="D0CF3F"/>
              </a:buClr>
              <a:defRPr/>
            </a:lvl2pPr>
            <a:lvl3pPr>
              <a:buClr>
                <a:srgbClr val="D0CF3F"/>
              </a:buClr>
              <a:defRPr/>
            </a:lvl3pPr>
            <a:lvl4pPr>
              <a:buClr>
                <a:srgbClr val="D0CF3F"/>
              </a:buClr>
              <a:defRPr/>
            </a:lvl4pPr>
            <a:lvl5pPr>
              <a:buClr>
                <a:srgbClr val="D0CF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835C5-E0E7-45E3-80E3-3EB5EE19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7329-4100-4844-AC98-AD783D2F47E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A518CBB-009A-4FC7-B5B7-1AC0AA1DF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67" y="136525"/>
            <a:ext cx="1174865" cy="11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7F4E3-EA52-42FC-B4E3-7AC0E681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6CAC-C724-4368-BFAA-9BBD790E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6E92-56DF-41B7-A5DA-302795DC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4E90-DA62-4327-A3F3-585AE0276CD4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D18D-E938-46D3-A747-41DE8D6EE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6369-21C7-4B91-963E-5DCDC967C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7329-4100-4844-AC98-AD783D2F47EC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AC114B-C060-41A3-B5F0-E084271C3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"/>
            </a:avLst>
          </a:prstGeom>
          <a:noFill/>
          <a:ln w="57150">
            <a:solidFill>
              <a:srgbClr val="D0C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7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F438-18BF-4D23-9AC5-1DD114E75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A5E1-10CF-46F8-95F9-72EDBAAE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Presentation occasion (i.e. CONVOLVE kick-off meeting)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 author(s) 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</a:rPr>
              <a:t>Date</a:t>
            </a:r>
            <a:endParaRPr lang="LID4096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19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A297725B07345A163B88421771A63" ma:contentTypeVersion="16" ma:contentTypeDescription="Create a new document." ma:contentTypeScope="" ma:versionID="986fc31c2007afad22a22bf6aae00153">
  <xsd:schema xmlns:xsd="http://www.w3.org/2001/XMLSchema" xmlns:xs="http://www.w3.org/2001/XMLSchema" xmlns:p="http://schemas.microsoft.com/office/2006/metadata/properties" xmlns:ns2="7be21380-17c3-4274-bb19-9b5a3c144f7b" xmlns:ns3="d8da1cfc-f663-4998-9af8-a2dd286931c4" targetNamespace="http://schemas.microsoft.com/office/2006/metadata/properties" ma:root="true" ma:fieldsID="02b1f208ed3f955e5a089f9be05824da" ns2:_="" ns3:_="">
    <xsd:import namespace="7be21380-17c3-4274-bb19-9b5a3c144f7b"/>
    <xsd:import namespace="d8da1cfc-f663-4998-9af8-a2dd28693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21380-17c3-4274-bb19-9b5a3c144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a1cfc-f663-4998-9af8-a2dd286931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cb0f68-f421-42c4-b611-c299708cb283}" ma:internalName="TaxCatchAll" ma:showField="CatchAllData" ma:web="d8da1cfc-f663-4998-9af8-a2dd286931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e21380-17c3-4274-bb19-9b5a3c144f7b">
      <Terms xmlns="http://schemas.microsoft.com/office/infopath/2007/PartnerControls"/>
    </lcf76f155ced4ddcb4097134ff3c332f>
    <TaxCatchAll xmlns="d8da1cfc-f663-4998-9af8-a2dd286931c4" xsi:nil="true"/>
  </documentManagement>
</p:properties>
</file>

<file path=customXml/itemProps1.xml><?xml version="1.0" encoding="utf-8"?>
<ds:datastoreItem xmlns:ds="http://schemas.openxmlformats.org/officeDocument/2006/customXml" ds:itemID="{F6C95780-3173-4C69-9526-D8B7DF99E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21380-17c3-4274-bb19-9b5a3c144f7b"/>
    <ds:schemaRef ds:uri="d8da1cfc-f663-4998-9af8-a2dd28693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A1C9FA-1C85-4655-82CE-392CD460F2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09F27-6A38-4026-8B86-5E5103AE1E24}">
  <ds:schemaRefs>
    <ds:schemaRef ds:uri="http://schemas.microsoft.com/office/2006/metadata/properties"/>
    <ds:schemaRef ds:uri="http://schemas.microsoft.com/office/infopath/2007/PartnerControls"/>
    <ds:schemaRef ds:uri="7be21380-17c3-4274-bb19-9b5a3c144f7b"/>
    <ds:schemaRef ds:uri="d8da1cfc-f663-4998-9af8-a2dd286931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Victor</dc:creator>
  <cp:lastModifiedBy>Sanchez, Victor</cp:lastModifiedBy>
  <cp:revision>17</cp:revision>
  <dcterms:created xsi:type="dcterms:W3CDTF">2022-10-12T08:18:55Z</dcterms:created>
  <dcterms:modified xsi:type="dcterms:W3CDTF">2023-01-25T11:43:02Z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0x010100E1EA297725B07345A163B88421771A63</vt:lpwstr>
  </property>
  <property fmtid="{D5CDD505-2E9C-101B-9397-08002B2CF9AE}" pid="3" name="MediaServiceImageTags">
    <vt:lpwstr/>
  </property>
</Properties>
</file>