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DE9E-BF7B-49E8-852D-1483F1ED0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80D94-16EA-4A14-9EB7-91F85A200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F56D-8408-4320-818B-123D0D83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9380-2F25-43BE-B1EA-1F7F9A2C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8852-428F-4438-8271-6AD05D59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3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AADC-4EE6-472F-88A4-E41CFBE6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8F718-BD15-44D1-877B-509FF9B61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8F67-C20E-4A95-BD12-6C410FC3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2C59-6E8C-4E97-BA06-DF79108E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1BA8F-D7A9-4B5C-81CE-3048E5A8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18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772C-1BEE-48D4-A165-1A5F803C9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F4A8B-A2BA-42C5-B524-E2930A5DD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E7B53-D2B3-409F-B79D-3390145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3126A-C3A3-4EFD-A4A5-2D1C9FF2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193BD-78A4-4B1E-B027-CD36F1B4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09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1903-6916-40BD-9746-A40DF08D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72A-0F9A-4F9B-9080-EB61CC8B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BB2E-3291-416F-9183-40549CD2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6452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1535-0543-4809-B0CA-DF6E8706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2373C-792E-457A-B884-6428DC2A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E372-3221-498A-B3D9-A15CBD74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90E2-EEBC-48C4-AED2-EBE1D10E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C4541-9173-4E73-B510-DA721223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44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5883-B965-460B-AFE9-5DF6BA0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C266-5002-4E6C-A988-EB6CB2C7B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2969B-E02A-4817-8990-6CBCFE41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75C61-780D-4B0E-9D19-794FBECD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0365-5378-4A15-8ED9-29717AFB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F5769-FFF3-4ECA-82D0-84DA6301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7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4108-D7D5-4983-85BC-802A430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3EE5-5849-44A5-94AA-BE564D9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CD71-252E-4EE0-998C-51ADE043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EAB4-5C17-4EC3-904A-A40E171A4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E195-7D2D-40D6-93F3-038E04F7B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7EDCB-8925-4647-941D-92ADDC15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5714C-DD2C-47D5-A1E7-48B47448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66BCE-705E-4D23-85BB-6AE5F838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81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505B-E5B5-4BBD-8A3A-13F8593E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D95B9-76CD-41CF-9C6C-BB17EB8F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AEB90-C951-403C-9A7B-6A3958FC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E7AB-E060-4284-B946-63C7598B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1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4CE87-E01A-4FA4-9F1B-6DF67FB5F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A778D-C218-4345-B4D2-BED881E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E2EC-BC93-49FA-B3D5-B5B6B0DF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542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F1F8-C4FD-43A9-BE42-EEA515B5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CB1F-BEBF-4500-A413-DD94FBA3F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2B41-965F-4D7B-908E-C9A3F4D9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8A5E-4B8B-4908-876A-68ACC782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9A72-88EB-484E-B120-41BA660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799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411E-057B-4B81-9900-BC351F17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6739E-9031-4EF4-BFFD-0E89B9E22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87BBA-663D-4EE7-A3FE-E8169670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34B87-9079-4E42-9341-71C2EBE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218B4-C142-4CC8-A6B7-BCBDA618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92F8-0546-4A43-B2E1-47DB111A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392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84168-5A1A-457F-9297-B689A72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88D03-2BC8-409B-BC40-8CE16225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C514D-4E29-4D6A-8062-7E3D1D9E8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219E-0F98-442E-BEE0-C2A8465279DE}" type="datetimeFigureOut">
              <a:rPr lang="LID4096" smtClean="0"/>
              <a:t>01/25/2023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543E-78AF-41CB-8EC2-25023A83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1B08E-A4AB-4CB3-AF1A-ADD0A6E9D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7FEA-5E9D-4271-9AD3-037B8F3B97B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7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FEA9-5CBE-4CEC-A329-2F8725C7A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218FB-1EDE-42E1-AB7A-1543AD4B6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51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Geilen, Marc</dc:creator>
  <cp:lastModifiedBy>Geilen, Marc</cp:lastModifiedBy>
  <cp:revision>1</cp:revision>
  <dcterms:created xsi:type="dcterms:W3CDTF">2023-01-25T11:16:24Z</dcterms:created>
  <dcterms:modified xsi:type="dcterms:W3CDTF">2023-01-25T11:17:25Z</dcterms:modified>
</cp:coreProperties>
</file>