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925"/>
  </p:normalViewPr>
  <p:slideViewPr>
    <p:cSldViewPr snapToGrid="0" snapToObjects="1">
      <p:cViewPr>
        <p:scale>
          <a:sx n="122" d="100"/>
          <a:sy n="122" d="100"/>
        </p:scale>
        <p:origin x="-53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A1BB-1A81-7554-C2B5-7628068B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1D32-8B7C-065C-56DC-4BD165F6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1FF9-566C-8664-5651-70EF0764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8B37-3D71-CDE4-1B9D-299D50A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9EEE-9D9F-320D-C576-1421F0F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3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D65-E032-C244-CBFB-464C5A24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FD379-45D4-695F-D77E-ED008AE5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1AB4-AEC9-26F4-5E94-4309AB3E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73C2-F1D8-8E15-745E-652E6645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5535-45D5-0B8A-1B53-A6A7FDA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4D269-D5A7-98ED-6E2D-E6687D3C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E280-B4EA-900D-4E69-177C6857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4F39-A885-079E-2A74-2A42A715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3A70-9436-6DD0-B1D9-15D72095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61F2-E4E5-05FE-3F1D-755DBDA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57DC-5123-9F55-49A5-834808E4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605D-216C-64D2-5CA4-F37DE774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C9B5-486E-6076-4D12-7F97ABF2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9756-CE30-8450-0A2B-33F4CB2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D707-CC7F-F8A9-6F70-A79473B9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001D-085E-4F59-8751-9E642C3D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9F065-8423-C1FE-DC6A-40B512BE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7AB2-0517-3651-6651-21F06462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8B33-35C0-837A-F985-5927868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8650-93FD-AF0A-C947-6D0B572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FE93-391B-D957-F407-4E983DB0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CE19-46F6-3B47-D12A-C2A2D2ECC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E2608-D734-B81B-10A1-AC3190AE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F931-BF84-D300-B93D-602131C8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7BE21-291C-75D7-07A7-503B5775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BC86F-6BBD-F9FD-3153-4AA497E8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08AA-B5BD-983C-4B13-CC526B25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E0DF-8BC1-E5AA-CBE6-883632FB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860BF-E838-5435-7779-666112DC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5FB3B-4BA9-5113-3813-AB6C3262F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06C9A-4987-4770-F800-2C222666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3081-E78E-950E-C9F3-AA8ADACD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F669F-53D9-84E0-420A-9E271A17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A3563-5466-9BFE-F819-091CE02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C7E-6E80-0D91-384E-6003591E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8F85F-E797-BA67-F4EC-13782E8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8262C-E55B-FC0C-7E9D-90D80680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EC20E-C94E-9540-2A1F-9B0D8B1D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435D-A53B-1E71-E779-A46C9486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4201F-B13D-83E9-D083-C7BC392D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0E078-A24B-87E7-8820-215372AB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1789-4503-EB31-94FF-20D697D9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6E51-5DDE-9AAB-8B17-71F39586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0588-C32C-3DAD-EE50-B5F5B552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64B08-9CBA-FD0F-73EB-9F94299F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F8A9-9B6D-A6E5-EBA5-07DFC57E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4CDA-8F6E-1A8E-C42E-65308E92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9060-E28D-5EC5-6B70-F6C60EDD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78F25-DEBB-B8B7-954E-FB8944B32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57238-AFEB-5ADB-58A8-B96FA01B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228A7-FE94-B954-4F6C-47F7AB8D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3530-5B43-39DD-D1CD-A291F03E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EA55-86A4-B44F-01FA-FB98CB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88939-E807-906D-241A-4C6CA5A9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E0E5-3533-EF96-EA0E-134405DB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5784-4EAC-D607-EB2F-A0D5986D6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FA2C-5EB9-B743-8377-5F0065D81367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1E0-E6E6-D6C2-1AB9-11534281F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885A-FC9E-08DA-13B0-781B8F40A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71D4-B07A-0A49-8904-04945EF1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203813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12" idx="1"/>
            <a:endCxn id="4" idx="5"/>
          </p:cNvCxnSpPr>
          <p:nvPr/>
        </p:nvCxnSpPr>
        <p:spPr>
          <a:xfrm flipH="1" flipV="1"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</p:cNvCxnSpPr>
          <p:nvPr/>
        </p:nvCxnSpPr>
        <p:spPr>
          <a:xfrm>
            <a:off x="5436880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</p:cNvCxnSpPr>
          <p:nvPr/>
        </p:nvCxnSpPr>
        <p:spPr>
          <a:xfrm flipV="1">
            <a:off x="2851831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</p:cNvCxnSpPr>
          <p:nvPr/>
        </p:nvCxnSpPr>
        <p:spPr>
          <a:xfrm flipV="1">
            <a:off x="2504605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</p:cNvCxnSpPr>
          <p:nvPr/>
        </p:nvCxnSpPr>
        <p:spPr>
          <a:xfrm>
            <a:off x="7733467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</p:cNvCxnSpPr>
          <p:nvPr/>
        </p:nvCxnSpPr>
        <p:spPr>
          <a:xfrm flipV="1">
            <a:off x="774676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807120" y="1858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826423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9.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0993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8C755A-C3EC-C9E2-A2B7-8AC0A8B7C262}"/>
              </a:ext>
            </a:extLst>
          </p:cNvPr>
          <p:cNvSpPr txBox="1"/>
          <p:nvPr/>
        </p:nvSpPr>
        <p:spPr>
          <a:xfrm>
            <a:off x="3492412" y="2022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2F6DF-7717-9CE1-FA31-E78039EDC383}"/>
              </a:ext>
            </a:extLst>
          </p:cNvPr>
          <p:cNvCxnSpPr>
            <a:cxnSpLocks/>
          </p:cNvCxnSpPr>
          <p:nvPr/>
        </p:nvCxnSpPr>
        <p:spPr>
          <a:xfrm>
            <a:off x="256266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0311CC-9196-0576-7591-C8A020574B0F}"/>
              </a:ext>
            </a:extLst>
          </p:cNvPr>
          <p:cNvSpPr txBox="1"/>
          <p:nvPr/>
        </p:nvSpPr>
        <p:spPr>
          <a:xfrm>
            <a:off x="2642932" y="18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453211-4708-1CEC-FD57-529533909B09}"/>
              </a:ext>
            </a:extLst>
          </p:cNvPr>
          <p:cNvCxnSpPr>
            <a:cxnSpLocks/>
          </p:cNvCxnSpPr>
          <p:nvPr/>
        </p:nvCxnSpPr>
        <p:spPr>
          <a:xfrm flipH="1">
            <a:off x="2851831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DA58B2-1C11-934B-B410-D3BEF51E4BB1}"/>
              </a:ext>
            </a:extLst>
          </p:cNvPr>
          <p:cNvSpPr txBox="1"/>
          <p:nvPr/>
        </p:nvSpPr>
        <p:spPr>
          <a:xfrm>
            <a:off x="3723770" y="395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DE25D-B8DA-5DE7-C583-CDF80FE8D29C}"/>
              </a:ext>
            </a:extLst>
          </p:cNvPr>
          <p:cNvCxnSpPr>
            <a:cxnSpLocks/>
          </p:cNvCxnSpPr>
          <p:nvPr/>
        </p:nvCxnSpPr>
        <p:spPr>
          <a:xfrm flipH="1" flipV="1">
            <a:off x="5436880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ADAC68-A679-9910-6137-E90302AFD298}"/>
              </a:ext>
            </a:extLst>
          </p:cNvPr>
          <p:cNvSpPr txBox="1"/>
          <p:nvPr/>
        </p:nvSpPr>
        <p:spPr>
          <a:xfrm>
            <a:off x="6115068" y="389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036AD3-3628-0BD1-D95C-54E58EEE19F2}"/>
              </a:ext>
            </a:extLst>
          </p:cNvPr>
          <p:cNvCxnSpPr>
            <a:cxnSpLocks/>
          </p:cNvCxnSpPr>
          <p:nvPr/>
        </p:nvCxnSpPr>
        <p:spPr>
          <a:xfrm>
            <a:off x="7660699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C4CCA3-9086-5D8D-A897-627A4925C5D2}"/>
              </a:ext>
            </a:extLst>
          </p:cNvPr>
          <p:cNvSpPr txBox="1"/>
          <p:nvPr/>
        </p:nvSpPr>
        <p:spPr>
          <a:xfrm>
            <a:off x="7322742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271286-AEF1-4981-082F-8967FC7FF4BA}"/>
              </a:ext>
            </a:extLst>
          </p:cNvPr>
          <p:cNvCxnSpPr>
            <a:cxnSpLocks/>
          </p:cNvCxnSpPr>
          <p:nvPr/>
        </p:nvCxnSpPr>
        <p:spPr>
          <a:xfrm flipV="1">
            <a:off x="7673995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BE268FC-6220-AFE7-9312-B0779A2DEA55}"/>
              </a:ext>
            </a:extLst>
          </p:cNvPr>
          <p:cNvSpPr txBox="1"/>
          <p:nvPr/>
        </p:nvSpPr>
        <p:spPr>
          <a:xfrm>
            <a:off x="7312838" y="186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309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805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10. Schritt</a:t>
            </a:r>
          </a:p>
        </p:txBody>
      </p:sp>
    </p:spTree>
    <p:extLst>
      <p:ext uri="{BB962C8B-B14F-4D97-AF65-F5344CB8AC3E}">
        <p14:creationId xmlns:p14="http://schemas.microsoft.com/office/powerpoint/2010/main" val="358639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</p:cNvCxnSpPr>
          <p:nvPr/>
        </p:nvCxnSpPr>
        <p:spPr>
          <a:xfrm>
            <a:off x="2983633" y="111249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12" idx="1"/>
            <a:endCxn id="4" idx="5"/>
          </p:cNvCxnSpPr>
          <p:nvPr/>
        </p:nvCxnSpPr>
        <p:spPr>
          <a:xfrm flipH="1" flipV="1"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</p:cNvCxnSpPr>
          <p:nvPr/>
        </p:nvCxnSpPr>
        <p:spPr>
          <a:xfrm>
            <a:off x="5436880" y="325416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</p:cNvCxnSpPr>
          <p:nvPr/>
        </p:nvCxnSpPr>
        <p:spPr>
          <a:xfrm flipV="1">
            <a:off x="2851831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</p:cNvCxnSpPr>
          <p:nvPr/>
        </p:nvCxnSpPr>
        <p:spPr>
          <a:xfrm flipV="1">
            <a:off x="2504605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</p:cNvCxnSpPr>
          <p:nvPr/>
        </p:nvCxnSpPr>
        <p:spPr>
          <a:xfrm flipV="1">
            <a:off x="7746763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431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826423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805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11.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0993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8C755A-C3EC-C9E2-A2B7-8AC0A8B7C262}"/>
              </a:ext>
            </a:extLst>
          </p:cNvPr>
          <p:cNvSpPr txBox="1"/>
          <p:nvPr/>
        </p:nvSpPr>
        <p:spPr>
          <a:xfrm>
            <a:off x="3492412" y="2022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2F6DF-7717-9CE1-FA31-E78039EDC383}"/>
              </a:ext>
            </a:extLst>
          </p:cNvPr>
          <p:cNvCxnSpPr>
            <a:cxnSpLocks/>
          </p:cNvCxnSpPr>
          <p:nvPr/>
        </p:nvCxnSpPr>
        <p:spPr>
          <a:xfrm>
            <a:off x="256266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0311CC-9196-0576-7591-C8A020574B0F}"/>
              </a:ext>
            </a:extLst>
          </p:cNvPr>
          <p:cNvSpPr txBox="1"/>
          <p:nvPr/>
        </p:nvSpPr>
        <p:spPr>
          <a:xfrm>
            <a:off x="2642932" y="18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453211-4708-1CEC-FD57-529533909B09}"/>
              </a:ext>
            </a:extLst>
          </p:cNvPr>
          <p:cNvCxnSpPr>
            <a:cxnSpLocks/>
          </p:cNvCxnSpPr>
          <p:nvPr/>
        </p:nvCxnSpPr>
        <p:spPr>
          <a:xfrm flipH="1">
            <a:off x="2851831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DA58B2-1C11-934B-B410-D3BEF51E4BB1}"/>
              </a:ext>
            </a:extLst>
          </p:cNvPr>
          <p:cNvSpPr txBox="1"/>
          <p:nvPr/>
        </p:nvSpPr>
        <p:spPr>
          <a:xfrm>
            <a:off x="3723770" y="395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DE25D-B8DA-5DE7-C583-CDF80FE8D29C}"/>
              </a:ext>
            </a:extLst>
          </p:cNvPr>
          <p:cNvCxnSpPr>
            <a:cxnSpLocks/>
          </p:cNvCxnSpPr>
          <p:nvPr/>
        </p:nvCxnSpPr>
        <p:spPr>
          <a:xfrm flipH="1" flipV="1">
            <a:off x="5436880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ADAC68-A679-9910-6137-E90302AFD298}"/>
              </a:ext>
            </a:extLst>
          </p:cNvPr>
          <p:cNvSpPr txBox="1"/>
          <p:nvPr/>
        </p:nvSpPr>
        <p:spPr>
          <a:xfrm>
            <a:off x="6115068" y="389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036AD3-3628-0BD1-D95C-54E58EEE19F2}"/>
              </a:ext>
            </a:extLst>
          </p:cNvPr>
          <p:cNvCxnSpPr>
            <a:cxnSpLocks/>
          </p:cNvCxnSpPr>
          <p:nvPr/>
        </p:nvCxnSpPr>
        <p:spPr>
          <a:xfrm>
            <a:off x="7660699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C4CCA3-9086-5D8D-A897-627A4925C5D2}"/>
              </a:ext>
            </a:extLst>
          </p:cNvPr>
          <p:cNvSpPr txBox="1"/>
          <p:nvPr/>
        </p:nvSpPr>
        <p:spPr>
          <a:xfrm>
            <a:off x="7322742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271286-AEF1-4981-082F-8967FC7FF4BA}"/>
              </a:ext>
            </a:extLst>
          </p:cNvPr>
          <p:cNvCxnSpPr>
            <a:cxnSpLocks/>
          </p:cNvCxnSpPr>
          <p:nvPr/>
        </p:nvCxnSpPr>
        <p:spPr>
          <a:xfrm flipV="1">
            <a:off x="7705310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BE268FC-6220-AFE7-9312-B0779A2DEA55}"/>
              </a:ext>
            </a:extLst>
          </p:cNvPr>
          <p:cNvSpPr txBox="1"/>
          <p:nvPr/>
        </p:nvSpPr>
        <p:spPr>
          <a:xfrm>
            <a:off x="7344153" y="186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87558D-F087-ABCC-27B7-DF2D639D7A04}"/>
              </a:ext>
            </a:extLst>
          </p:cNvPr>
          <p:cNvCxnSpPr>
            <a:cxnSpLocks/>
          </p:cNvCxnSpPr>
          <p:nvPr/>
        </p:nvCxnSpPr>
        <p:spPr>
          <a:xfrm flipH="1">
            <a:off x="2983633" y="119657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B9F9E08-D72A-DF1F-AD70-824ED0A572B8}"/>
              </a:ext>
            </a:extLst>
          </p:cNvPr>
          <p:cNvSpPr txBox="1"/>
          <p:nvPr/>
        </p:nvSpPr>
        <p:spPr>
          <a:xfrm>
            <a:off x="3550155" y="12198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111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805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12. Schritt</a:t>
            </a:r>
          </a:p>
        </p:txBody>
      </p:sp>
    </p:spTree>
    <p:extLst>
      <p:ext uri="{BB962C8B-B14F-4D97-AF65-F5344CB8AC3E}">
        <p14:creationId xmlns:p14="http://schemas.microsoft.com/office/powerpoint/2010/main" val="386781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12" idx="1"/>
            <a:endCxn id="4" idx="5"/>
          </p:cNvCxnSpPr>
          <p:nvPr/>
        </p:nvCxnSpPr>
        <p:spPr>
          <a:xfrm flipH="1" flipV="1"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</p:cNvCxnSpPr>
          <p:nvPr/>
        </p:nvCxnSpPr>
        <p:spPr>
          <a:xfrm>
            <a:off x="5436880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</p:cNvCxnSpPr>
          <p:nvPr/>
        </p:nvCxnSpPr>
        <p:spPr>
          <a:xfrm flipV="1">
            <a:off x="2851831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805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13.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0993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8C755A-C3EC-C9E2-A2B7-8AC0A8B7C262}"/>
              </a:ext>
            </a:extLst>
          </p:cNvPr>
          <p:cNvSpPr txBox="1"/>
          <p:nvPr/>
        </p:nvSpPr>
        <p:spPr>
          <a:xfrm>
            <a:off x="3492412" y="2022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2F6DF-7717-9CE1-FA31-E78039EDC383}"/>
              </a:ext>
            </a:extLst>
          </p:cNvPr>
          <p:cNvCxnSpPr>
            <a:cxnSpLocks/>
          </p:cNvCxnSpPr>
          <p:nvPr/>
        </p:nvCxnSpPr>
        <p:spPr>
          <a:xfrm>
            <a:off x="251694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0311CC-9196-0576-7591-C8A020574B0F}"/>
              </a:ext>
            </a:extLst>
          </p:cNvPr>
          <p:cNvSpPr txBox="1"/>
          <p:nvPr/>
        </p:nvSpPr>
        <p:spPr>
          <a:xfrm>
            <a:off x="2597212" y="18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453211-4708-1CEC-FD57-529533909B09}"/>
              </a:ext>
            </a:extLst>
          </p:cNvPr>
          <p:cNvCxnSpPr>
            <a:cxnSpLocks/>
          </p:cNvCxnSpPr>
          <p:nvPr/>
        </p:nvCxnSpPr>
        <p:spPr>
          <a:xfrm flipH="1">
            <a:off x="2851831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DA58B2-1C11-934B-B410-D3BEF51E4BB1}"/>
              </a:ext>
            </a:extLst>
          </p:cNvPr>
          <p:cNvSpPr txBox="1"/>
          <p:nvPr/>
        </p:nvSpPr>
        <p:spPr>
          <a:xfrm>
            <a:off x="3723770" y="395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DE25D-B8DA-5DE7-C583-CDF80FE8D29C}"/>
              </a:ext>
            </a:extLst>
          </p:cNvPr>
          <p:cNvCxnSpPr>
            <a:cxnSpLocks/>
          </p:cNvCxnSpPr>
          <p:nvPr/>
        </p:nvCxnSpPr>
        <p:spPr>
          <a:xfrm flipH="1" flipV="1">
            <a:off x="5436880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ADAC68-A679-9910-6137-E90302AFD298}"/>
              </a:ext>
            </a:extLst>
          </p:cNvPr>
          <p:cNvSpPr txBox="1"/>
          <p:nvPr/>
        </p:nvSpPr>
        <p:spPr>
          <a:xfrm>
            <a:off x="6115068" y="389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036AD3-3628-0BD1-D95C-54E58EEE19F2}"/>
              </a:ext>
            </a:extLst>
          </p:cNvPr>
          <p:cNvCxnSpPr>
            <a:cxnSpLocks/>
          </p:cNvCxnSpPr>
          <p:nvPr/>
        </p:nvCxnSpPr>
        <p:spPr>
          <a:xfrm>
            <a:off x="7689275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C4CCA3-9086-5D8D-A897-627A4925C5D2}"/>
              </a:ext>
            </a:extLst>
          </p:cNvPr>
          <p:cNvSpPr txBox="1"/>
          <p:nvPr/>
        </p:nvSpPr>
        <p:spPr>
          <a:xfrm>
            <a:off x="7351318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F271286-AEF1-4981-082F-8967FC7FF4BA}"/>
              </a:ext>
            </a:extLst>
          </p:cNvPr>
          <p:cNvCxnSpPr>
            <a:cxnSpLocks/>
          </p:cNvCxnSpPr>
          <p:nvPr/>
        </p:nvCxnSpPr>
        <p:spPr>
          <a:xfrm flipV="1">
            <a:off x="7705310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BE268FC-6220-AFE7-9312-B0779A2DEA55}"/>
              </a:ext>
            </a:extLst>
          </p:cNvPr>
          <p:cNvSpPr txBox="1"/>
          <p:nvPr/>
        </p:nvSpPr>
        <p:spPr>
          <a:xfrm>
            <a:off x="7344153" y="186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87558D-F087-ABCC-27B7-DF2D639D7A04}"/>
              </a:ext>
            </a:extLst>
          </p:cNvPr>
          <p:cNvCxnSpPr>
            <a:cxnSpLocks/>
          </p:cNvCxnSpPr>
          <p:nvPr/>
        </p:nvCxnSpPr>
        <p:spPr>
          <a:xfrm flipH="1">
            <a:off x="2983633" y="116800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B9F9E08-D72A-DF1F-AD70-824ED0A572B8}"/>
              </a:ext>
            </a:extLst>
          </p:cNvPr>
          <p:cNvSpPr txBox="1"/>
          <p:nvPr/>
        </p:nvSpPr>
        <p:spPr>
          <a:xfrm>
            <a:off x="3550155" y="119122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413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1.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863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230368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</p:cNvCxnSpPr>
          <p:nvPr/>
        </p:nvCxnSpPr>
        <p:spPr>
          <a:xfrm>
            <a:off x="5568682" y="291904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54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3.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3896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619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4153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</p:cNvCxnSpPr>
          <p:nvPr/>
        </p:nvCxnSpPr>
        <p:spPr>
          <a:xfrm>
            <a:off x="2851831" y="144370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</p:cNvCxnSpPr>
          <p:nvPr/>
        </p:nvCxnSpPr>
        <p:spPr>
          <a:xfrm flipV="1">
            <a:off x="2504605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577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5.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0993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E667A-FBBE-E804-F8E5-A9371D3C3C24}"/>
              </a:ext>
            </a:extLst>
          </p:cNvPr>
          <p:cNvCxnSpPr>
            <a:cxnSpLocks/>
          </p:cNvCxnSpPr>
          <p:nvPr/>
        </p:nvCxnSpPr>
        <p:spPr>
          <a:xfrm flipH="1" flipV="1">
            <a:off x="2851831" y="1501764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68C755A-C3EC-C9E2-A2B7-8AC0A8B7C262}"/>
              </a:ext>
            </a:extLst>
          </p:cNvPr>
          <p:cNvSpPr txBox="1"/>
          <p:nvPr/>
        </p:nvSpPr>
        <p:spPr>
          <a:xfrm>
            <a:off x="3492412" y="2022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2F6DF-7717-9CE1-FA31-E78039EDC383}"/>
              </a:ext>
            </a:extLst>
          </p:cNvPr>
          <p:cNvCxnSpPr>
            <a:cxnSpLocks/>
          </p:cNvCxnSpPr>
          <p:nvPr/>
        </p:nvCxnSpPr>
        <p:spPr>
          <a:xfrm>
            <a:off x="256266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0311CC-9196-0576-7591-C8A020574B0F}"/>
              </a:ext>
            </a:extLst>
          </p:cNvPr>
          <p:cNvSpPr txBox="1"/>
          <p:nvPr/>
        </p:nvSpPr>
        <p:spPr>
          <a:xfrm>
            <a:off x="2642932" y="18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807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6. Schritt</a:t>
            </a:r>
          </a:p>
        </p:txBody>
      </p:sp>
    </p:spTree>
    <p:extLst>
      <p:ext uri="{BB962C8B-B14F-4D97-AF65-F5344CB8AC3E}">
        <p14:creationId xmlns:p14="http://schemas.microsoft.com/office/powerpoint/2010/main" val="283989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</p:cNvCxnSpPr>
          <p:nvPr/>
        </p:nvCxnSpPr>
        <p:spPr>
          <a:xfrm>
            <a:off x="2851831" y="1443708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</p:cNvCxnSpPr>
          <p:nvPr/>
        </p:nvCxnSpPr>
        <p:spPr>
          <a:xfrm>
            <a:off x="5436880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</p:cNvCxnSpPr>
          <p:nvPr/>
        </p:nvCxnSpPr>
        <p:spPr>
          <a:xfrm flipV="1">
            <a:off x="2851831" y="3254166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</p:cNvCxnSpPr>
          <p:nvPr/>
        </p:nvCxnSpPr>
        <p:spPr>
          <a:xfrm flipV="1">
            <a:off x="2504605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V="1"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</p:cNvCxnSpPr>
          <p:nvPr/>
        </p:nvCxnSpPr>
        <p:spPr>
          <a:xfrm flipV="1">
            <a:off x="774676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826423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577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26FDF-B991-33A6-8362-983D50FFE5F3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7. Schritt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861CD-00FC-0F32-CA13-14F3BCF8AFA3}"/>
              </a:ext>
            </a:extLst>
          </p:cNvPr>
          <p:cNvSpPr txBox="1"/>
          <p:nvPr/>
        </p:nvSpPr>
        <p:spPr>
          <a:xfrm>
            <a:off x="3550155" y="2605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3DEAE-DA15-5477-87EB-D1CD34CCDE2B}"/>
              </a:ext>
            </a:extLst>
          </p:cNvPr>
          <p:cNvCxnSpPr>
            <a:cxnSpLocks/>
          </p:cNvCxnSpPr>
          <p:nvPr/>
        </p:nvCxnSpPr>
        <p:spPr>
          <a:xfrm flipH="1">
            <a:off x="5568682" y="300993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6F8FE32-621E-1D01-987E-7297085EF49A}"/>
              </a:ext>
            </a:extLst>
          </p:cNvPr>
          <p:cNvSpPr txBox="1"/>
          <p:nvPr/>
        </p:nvSpPr>
        <p:spPr>
          <a:xfrm>
            <a:off x="6231296" y="298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2E667A-FBBE-E804-F8E5-A9371D3C3C24}"/>
              </a:ext>
            </a:extLst>
          </p:cNvPr>
          <p:cNvCxnSpPr>
            <a:cxnSpLocks/>
          </p:cNvCxnSpPr>
          <p:nvPr/>
        </p:nvCxnSpPr>
        <p:spPr>
          <a:xfrm flipH="1" flipV="1">
            <a:off x="2851831" y="1501764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68C755A-C3EC-C9E2-A2B7-8AC0A8B7C262}"/>
              </a:ext>
            </a:extLst>
          </p:cNvPr>
          <p:cNvSpPr txBox="1"/>
          <p:nvPr/>
        </p:nvSpPr>
        <p:spPr>
          <a:xfrm>
            <a:off x="3492412" y="2022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E2F6DF-7717-9CE1-FA31-E78039EDC383}"/>
              </a:ext>
            </a:extLst>
          </p:cNvPr>
          <p:cNvCxnSpPr>
            <a:cxnSpLocks/>
          </p:cNvCxnSpPr>
          <p:nvPr/>
        </p:nvCxnSpPr>
        <p:spPr>
          <a:xfrm>
            <a:off x="2562661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0311CC-9196-0576-7591-C8A020574B0F}"/>
              </a:ext>
            </a:extLst>
          </p:cNvPr>
          <p:cNvSpPr txBox="1"/>
          <p:nvPr/>
        </p:nvSpPr>
        <p:spPr>
          <a:xfrm>
            <a:off x="2642932" y="18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453211-4708-1CEC-FD57-529533909B09}"/>
              </a:ext>
            </a:extLst>
          </p:cNvPr>
          <p:cNvCxnSpPr>
            <a:cxnSpLocks/>
          </p:cNvCxnSpPr>
          <p:nvPr/>
        </p:nvCxnSpPr>
        <p:spPr>
          <a:xfrm flipH="1">
            <a:off x="2851831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8DA58B2-1C11-934B-B410-D3BEF51E4BB1}"/>
              </a:ext>
            </a:extLst>
          </p:cNvPr>
          <p:cNvSpPr txBox="1"/>
          <p:nvPr/>
        </p:nvSpPr>
        <p:spPr>
          <a:xfrm>
            <a:off x="3723770" y="3953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8DE25D-B8DA-5DE7-C583-CDF80FE8D29C}"/>
              </a:ext>
            </a:extLst>
          </p:cNvPr>
          <p:cNvCxnSpPr>
            <a:cxnSpLocks/>
          </p:cNvCxnSpPr>
          <p:nvPr/>
        </p:nvCxnSpPr>
        <p:spPr>
          <a:xfrm flipH="1" flipV="1">
            <a:off x="5436880" y="3340230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FADAC68-A679-9910-6137-E90302AFD298}"/>
              </a:ext>
            </a:extLst>
          </p:cNvPr>
          <p:cNvSpPr txBox="1"/>
          <p:nvPr/>
        </p:nvSpPr>
        <p:spPr>
          <a:xfrm>
            <a:off x="6115068" y="389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036AD3-3628-0BD1-D95C-54E58EEE19F2}"/>
              </a:ext>
            </a:extLst>
          </p:cNvPr>
          <p:cNvCxnSpPr>
            <a:cxnSpLocks/>
          </p:cNvCxnSpPr>
          <p:nvPr/>
        </p:nvCxnSpPr>
        <p:spPr>
          <a:xfrm>
            <a:off x="7660699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C4CCA3-9086-5D8D-A897-627A4925C5D2}"/>
              </a:ext>
            </a:extLst>
          </p:cNvPr>
          <p:cNvSpPr txBox="1"/>
          <p:nvPr/>
        </p:nvSpPr>
        <p:spPr>
          <a:xfrm>
            <a:off x="7322742" y="3729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554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9A3E75-BB2F-6FDB-0687-5911BF6668C7}"/>
              </a:ext>
            </a:extLst>
          </p:cNvPr>
          <p:cNvSpPr/>
          <p:nvPr/>
        </p:nvSpPr>
        <p:spPr>
          <a:xfrm>
            <a:off x="2083633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1475-34E7-CB16-5023-0E9CAD78B2B4}"/>
              </a:ext>
            </a:extLst>
          </p:cNvPr>
          <p:cNvSpPr txBox="1"/>
          <p:nvPr/>
        </p:nvSpPr>
        <p:spPr>
          <a:xfrm>
            <a:off x="2348326" y="92370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741AB-1A5E-2819-76F2-7664009D46A7}"/>
              </a:ext>
            </a:extLst>
          </p:cNvPr>
          <p:cNvSpPr/>
          <p:nvPr/>
        </p:nvSpPr>
        <p:spPr>
          <a:xfrm>
            <a:off x="4668682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D44F-A24A-71E8-1B0C-C7C09F1855FD}"/>
              </a:ext>
            </a:extLst>
          </p:cNvPr>
          <p:cNvSpPr txBox="1"/>
          <p:nvPr/>
        </p:nvSpPr>
        <p:spPr>
          <a:xfrm>
            <a:off x="4933375" y="92370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08F15-890D-C68F-6D7C-F43F521347C7}"/>
              </a:ext>
            </a:extLst>
          </p:cNvPr>
          <p:cNvSpPr/>
          <p:nvPr/>
        </p:nvSpPr>
        <p:spPr>
          <a:xfrm>
            <a:off x="7253731" y="704538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AC850-E578-0CD9-F230-E5EB15BCA12B}"/>
              </a:ext>
            </a:extLst>
          </p:cNvPr>
          <p:cNvSpPr txBox="1"/>
          <p:nvPr/>
        </p:nvSpPr>
        <p:spPr>
          <a:xfrm>
            <a:off x="7518424" y="92370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C335A-B133-1254-41E2-67F287AF112E}"/>
              </a:ext>
            </a:extLst>
          </p:cNvPr>
          <p:cNvSpPr/>
          <p:nvPr/>
        </p:nvSpPr>
        <p:spPr>
          <a:xfrm>
            <a:off x="2083633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E1012-5A4D-B01D-9E81-206298046F9B}"/>
              </a:ext>
            </a:extLst>
          </p:cNvPr>
          <p:cNvSpPr txBox="1"/>
          <p:nvPr/>
        </p:nvSpPr>
        <p:spPr>
          <a:xfrm>
            <a:off x="2348326" y="27481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F38BFE-015F-0D6E-6D85-34B837EDA43E}"/>
              </a:ext>
            </a:extLst>
          </p:cNvPr>
          <p:cNvSpPr/>
          <p:nvPr/>
        </p:nvSpPr>
        <p:spPr>
          <a:xfrm>
            <a:off x="4668682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C08B-307B-866A-24B5-D271A53BBFB5}"/>
              </a:ext>
            </a:extLst>
          </p:cNvPr>
          <p:cNvSpPr txBox="1"/>
          <p:nvPr/>
        </p:nvSpPr>
        <p:spPr>
          <a:xfrm>
            <a:off x="4933375" y="274816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B4A43E-5023-BDFA-67CD-B43A9E4B4F3C}"/>
              </a:ext>
            </a:extLst>
          </p:cNvPr>
          <p:cNvSpPr/>
          <p:nvPr/>
        </p:nvSpPr>
        <p:spPr>
          <a:xfrm>
            <a:off x="7253731" y="2529000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38D8F-1FD0-D473-1866-B1DADC777A45}"/>
              </a:ext>
            </a:extLst>
          </p:cNvPr>
          <p:cNvSpPr txBox="1"/>
          <p:nvPr/>
        </p:nvSpPr>
        <p:spPr>
          <a:xfrm>
            <a:off x="7518424" y="2748167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6F8DC5-017B-DD85-0E3A-7742B0446733}"/>
              </a:ext>
            </a:extLst>
          </p:cNvPr>
          <p:cNvSpPr/>
          <p:nvPr/>
        </p:nvSpPr>
        <p:spPr>
          <a:xfrm>
            <a:off x="2083633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B6D1E-DBBC-8F17-3EE3-05AF1C487FFE}"/>
              </a:ext>
            </a:extLst>
          </p:cNvPr>
          <p:cNvSpPr txBox="1"/>
          <p:nvPr/>
        </p:nvSpPr>
        <p:spPr>
          <a:xfrm>
            <a:off x="2348326" y="457262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C606A-DDD8-DC22-A674-2BB100A8B47E}"/>
              </a:ext>
            </a:extLst>
          </p:cNvPr>
          <p:cNvSpPr/>
          <p:nvPr/>
        </p:nvSpPr>
        <p:spPr>
          <a:xfrm>
            <a:off x="4668682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F56E6-77B8-0BFC-948D-B376B6E0E108}"/>
              </a:ext>
            </a:extLst>
          </p:cNvPr>
          <p:cNvSpPr txBox="1"/>
          <p:nvPr/>
        </p:nvSpPr>
        <p:spPr>
          <a:xfrm>
            <a:off x="4933375" y="457262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DEEC35-2F81-057B-AFA0-8ECC04C592C7}"/>
              </a:ext>
            </a:extLst>
          </p:cNvPr>
          <p:cNvSpPr/>
          <p:nvPr/>
        </p:nvSpPr>
        <p:spPr>
          <a:xfrm>
            <a:off x="7253731" y="4353462"/>
            <a:ext cx="900000" cy="90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FC1E-B392-1521-C247-4DEE0501A4B4}"/>
              </a:ext>
            </a:extLst>
          </p:cNvPr>
          <p:cNvSpPr txBox="1"/>
          <p:nvPr/>
        </p:nvSpPr>
        <p:spPr>
          <a:xfrm>
            <a:off x="7518424" y="4572629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13A63-9915-1AC3-D361-6070562A88F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983633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4A15AF-F9A4-7325-3D6B-6D780BD6760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68682" y="1154538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765CBC-D904-0E0F-4DFD-31B636A586C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983633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CACB01-0679-F551-E9BA-F6D71B2AC70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568682" y="2979000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854954-859E-BC08-A5A9-558126262264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2983633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E6D49B-AA59-0E08-A60B-8B0F522E518D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568682" y="4803462"/>
            <a:ext cx="16850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B9CA8D-AA09-FDE9-9D80-FFEC168F5D1B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2851831" y="147273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77D55A-3924-6DCA-70E9-00E3B43A8E12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436880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34E5A0-18AE-5507-2BE5-15F87AD8AC05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2851831" y="3297198"/>
            <a:ext cx="1948653" cy="1188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A43FB6-2D23-E168-2D4D-9305BEF8B4FF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5436880" y="1472736"/>
            <a:ext cx="1948653" cy="1188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60C5C2-8FAF-70B2-AB40-0E0EAFFE042C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2533633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F809F7-BA99-DA72-3F59-45F1459C7F9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533633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000B8A-B79C-9873-D7AE-01DF0403E9F1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7703731" y="1604538"/>
            <a:ext cx="0" cy="9244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E2312-9DED-38B3-F31A-278905E59BB0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7703731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673DFD-6872-D26E-CC84-7012398831CD}"/>
              </a:ext>
            </a:extLst>
          </p:cNvPr>
          <p:cNvCxnSpPr>
            <a:cxnSpLocks/>
          </p:cNvCxnSpPr>
          <p:nvPr/>
        </p:nvCxnSpPr>
        <p:spPr>
          <a:xfrm>
            <a:off x="505872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3E9B86C-DF59-7572-1CD4-90DF44A90974}"/>
              </a:ext>
            </a:extLst>
          </p:cNvPr>
          <p:cNvCxnSpPr>
            <a:cxnSpLocks/>
          </p:cNvCxnSpPr>
          <p:nvPr/>
        </p:nvCxnSpPr>
        <p:spPr>
          <a:xfrm flipV="1">
            <a:off x="5178642" y="1604538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9B7A51-B288-9E7A-DA06-AF0CE320BBD6}"/>
              </a:ext>
            </a:extLst>
          </p:cNvPr>
          <p:cNvCxnSpPr>
            <a:cxnSpLocks/>
          </p:cNvCxnSpPr>
          <p:nvPr/>
        </p:nvCxnSpPr>
        <p:spPr>
          <a:xfrm flipV="1">
            <a:off x="517864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6AC75C-6F8F-2127-E541-74FEF56ED6D7}"/>
              </a:ext>
            </a:extLst>
          </p:cNvPr>
          <p:cNvCxnSpPr>
            <a:cxnSpLocks/>
          </p:cNvCxnSpPr>
          <p:nvPr/>
        </p:nvCxnSpPr>
        <p:spPr>
          <a:xfrm>
            <a:off x="5058722" y="3429000"/>
            <a:ext cx="0" cy="92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9EA789-AD7D-E5CD-3901-4A5EF0A31656}"/>
              </a:ext>
            </a:extLst>
          </p:cNvPr>
          <p:cNvSpPr txBox="1"/>
          <p:nvPr/>
        </p:nvSpPr>
        <p:spPr>
          <a:xfrm>
            <a:off x="3571920" y="7852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58A0CD-CD80-80B3-FA30-ECB2737A0D89}"/>
              </a:ext>
            </a:extLst>
          </p:cNvPr>
          <p:cNvSpPr txBox="1"/>
          <p:nvPr/>
        </p:nvSpPr>
        <p:spPr>
          <a:xfrm>
            <a:off x="6156970" y="802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C90F85-0DBB-C77C-0FA1-6584C67235EF}"/>
              </a:ext>
            </a:extLst>
          </p:cNvPr>
          <p:cNvSpPr txBox="1"/>
          <p:nvPr/>
        </p:nvSpPr>
        <p:spPr>
          <a:xfrm>
            <a:off x="4488723" y="18821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94C2D-C042-4DF7-A592-32A07F127CAE}"/>
              </a:ext>
            </a:extLst>
          </p:cNvPr>
          <p:cNvSpPr txBox="1"/>
          <p:nvPr/>
        </p:nvSpPr>
        <p:spPr>
          <a:xfrm>
            <a:off x="5291165" y="18842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BF095-3FE9-D8CF-F28D-185A1C5F70AF}"/>
              </a:ext>
            </a:extLst>
          </p:cNvPr>
          <p:cNvSpPr txBox="1"/>
          <p:nvPr/>
        </p:nvSpPr>
        <p:spPr>
          <a:xfrm>
            <a:off x="6127021" y="162228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4/4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0399A8-C009-B438-CD52-C9328BB12B5A}"/>
              </a:ext>
            </a:extLst>
          </p:cNvPr>
          <p:cNvSpPr txBox="1"/>
          <p:nvPr/>
        </p:nvSpPr>
        <p:spPr>
          <a:xfrm>
            <a:off x="7777384" y="18587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4/6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992875-A9AD-C940-E763-FE66A134C752}"/>
              </a:ext>
            </a:extLst>
          </p:cNvPr>
          <p:cNvSpPr txBox="1"/>
          <p:nvPr/>
        </p:nvSpPr>
        <p:spPr>
          <a:xfrm>
            <a:off x="6231296" y="260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368CD3-E95D-51E5-11A3-62952730299F}"/>
              </a:ext>
            </a:extLst>
          </p:cNvPr>
          <p:cNvSpPr txBox="1"/>
          <p:nvPr/>
        </p:nvSpPr>
        <p:spPr>
          <a:xfrm>
            <a:off x="6381257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E1FFA3-DBBF-2744-3101-51DC22C06FDA}"/>
              </a:ext>
            </a:extLst>
          </p:cNvPr>
          <p:cNvSpPr txBox="1"/>
          <p:nvPr/>
        </p:nvSpPr>
        <p:spPr>
          <a:xfrm>
            <a:off x="7783391" y="372991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62BA79-7EFB-0D96-CF4E-10B5E32B0506}"/>
              </a:ext>
            </a:extLst>
          </p:cNvPr>
          <p:cNvSpPr txBox="1"/>
          <p:nvPr/>
        </p:nvSpPr>
        <p:spPr>
          <a:xfrm>
            <a:off x="5291164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88E0D2-D3B0-FA56-B3BF-8AB7671CBE12}"/>
              </a:ext>
            </a:extLst>
          </p:cNvPr>
          <p:cNvSpPr txBox="1"/>
          <p:nvPr/>
        </p:nvSpPr>
        <p:spPr>
          <a:xfrm>
            <a:off x="6127021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8CF0B9-38B5-2B46-EDBE-81DF6CF13DF3}"/>
              </a:ext>
            </a:extLst>
          </p:cNvPr>
          <p:cNvSpPr txBox="1"/>
          <p:nvPr/>
        </p:nvSpPr>
        <p:spPr>
          <a:xfrm>
            <a:off x="4539912" y="37737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D906C7-A789-8594-F137-04AC158F1E72}"/>
              </a:ext>
            </a:extLst>
          </p:cNvPr>
          <p:cNvSpPr txBox="1"/>
          <p:nvPr/>
        </p:nvSpPr>
        <p:spPr>
          <a:xfrm>
            <a:off x="3295919" y="34881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F6BAC5-6AFC-1579-A054-F6E860EAD0F1}"/>
              </a:ext>
            </a:extLst>
          </p:cNvPr>
          <p:cNvSpPr txBox="1"/>
          <p:nvPr/>
        </p:nvSpPr>
        <p:spPr>
          <a:xfrm>
            <a:off x="3596854" y="4434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644A0B-95CD-7AAD-F386-CCE35F0FF91C}"/>
              </a:ext>
            </a:extLst>
          </p:cNvPr>
          <p:cNvSpPr txBox="1"/>
          <p:nvPr/>
        </p:nvSpPr>
        <p:spPr>
          <a:xfrm>
            <a:off x="1995605" y="373066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093A13-858B-287A-94AC-17679AE8CF91}"/>
              </a:ext>
            </a:extLst>
          </p:cNvPr>
          <p:cNvSpPr txBox="1"/>
          <p:nvPr/>
        </p:nvSpPr>
        <p:spPr>
          <a:xfrm>
            <a:off x="3678086" y="16062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50933B-3DC0-DC1E-7A07-BFABB8C9C8E6}"/>
              </a:ext>
            </a:extLst>
          </p:cNvPr>
          <p:cNvSpPr txBox="1"/>
          <p:nvPr/>
        </p:nvSpPr>
        <p:spPr>
          <a:xfrm>
            <a:off x="1998864" y="180695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260AB2-3234-9D6E-05C4-913C62627CDB}"/>
              </a:ext>
            </a:extLst>
          </p:cNvPr>
          <p:cNvSpPr txBox="1"/>
          <p:nvPr/>
        </p:nvSpPr>
        <p:spPr>
          <a:xfrm>
            <a:off x="3550155" y="26053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7BFD1F-761D-72BA-308A-BB0AC10CBDF5}"/>
              </a:ext>
            </a:extLst>
          </p:cNvPr>
          <p:cNvSpPr txBox="1"/>
          <p:nvPr/>
        </p:nvSpPr>
        <p:spPr>
          <a:xfrm>
            <a:off x="687235" y="125877"/>
            <a:ext cx="1610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8. Schritt</a:t>
            </a:r>
          </a:p>
        </p:txBody>
      </p:sp>
    </p:spTree>
    <p:extLst>
      <p:ext uri="{BB962C8B-B14F-4D97-AF65-F5344CB8AC3E}">
        <p14:creationId xmlns:p14="http://schemas.microsoft.com/office/powerpoint/2010/main" val="386054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437</Words>
  <Application>Microsoft Macintosh PowerPoint</Application>
  <PresentationFormat>Widescreen</PresentationFormat>
  <Paragraphs>411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HENRI GEHRING</dc:creator>
  <cp:lastModifiedBy>MARC HENRI GEHRING</cp:lastModifiedBy>
  <cp:revision>1</cp:revision>
  <dcterms:created xsi:type="dcterms:W3CDTF">2022-07-07T13:14:12Z</dcterms:created>
  <dcterms:modified xsi:type="dcterms:W3CDTF">2022-07-07T14:01:12Z</dcterms:modified>
</cp:coreProperties>
</file>