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10_8E00989A.xml" ContentType="application/vnd.ms-powerpoint.comments+xml"/>
  <Override PartName="/ppt/notesSlides/notesSlide1.xml" ContentType="application/vnd.openxmlformats-officedocument.presentationml.notesSlide+xml"/>
  <Override PartName="/ppt/comments/modernComment_107_A1F2B30D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2" r:id="rId7"/>
    <p:sldId id="261" r:id="rId8"/>
    <p:sldId id="262" r:id="rId9"/>
    <p:sldId id="266" r:id="rId10"/>
    <p:sldId id="263" r:id="rId11"/>
    <p:sldId id="264" r:id="rId12"/>
    <p:sldId id="265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7C9538-E7CB-6959-B18A-2746168D04D5}" name="TURCHINI Adrien" initials="TA" userId="S::adrien.turchini@edu.devinci.fr::2da76ac7-fb8a-4d53-a35c-0a63aa6588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0"/>
    <p:restoredTop sz="96327"/>
  </p:normalViewPr>
  <p:slideViewPr>
    <p:cSldViewPr snapToGrid="0" snapToObjects="1">
      <p:cViewPr>
        <p:scale>
          <a:sx n="114" d="100"/>
          <a:sy n="114" d="100"/>
        </p:scale>
        <p:origin x="5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7_A1F2B3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9AC20F-4051-B74F-A21D-73A8905640FD}" authorId="{CB7C9538-E7CB-6959-B18A-2746168D04D5}" created="2021-11-29T18:58:49.8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17037325" sldId="263"/>
      <ac:spMk id="8" creationId="{C51ABB3B-FBD6-4BFE-BAB6-64D449E4356C}"/>
    </ac:deMkLst>
    <p188:txBody>
      <a:bodyPr/>
      <a:lstStyle/>
      <a:p>
        <a:r>
          <a:rPr lang="fr-FR"/>
          <a:t>Parler de la loss utilisée</a:t>
        </a:r>
      </a:p>
    </p188:txBody>
  </p188:cm>
  <p188:cm id="{1BE18C85-0C51-2847-BD58-93C197C9F38C}" authorId="{CB7C9538-E7CB-6959-B18A-2746168D04D5}" created="2021-11-29T19:03:23.759">
    <pc:sldMkLst xmlns:pc="http://schemas.microsoft.com/office/powerpoint/2013/main/command">
      <pc:docMk/>
      <pc:sldMk cId="2717037325" sldId="263"/>
    </pc:sldMkLst>
    <p188:txBody>
      <a:bodyPr/>
      <a:lstStyle/>
      <a:p>
        <a:r>
          <a:rPr lang="fr-FR"/>
          <a:t>Target Network, donne une mémoire sur les C derniers tours car on ne met pas à jour les poids à chaque fois</a:t>
        </a:r>
      </a:p>
    </p188:txBody>
  </p188:cm>
</p188:cmLst>
</file>

<file path=ppt/comments/modernComment_110_8E0098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86B864-4403-EC4B-AE85-696AC0BFED81}" authorId="{CB7C9538-E7CB-6959-B18A-2746168D04D5}" created="2021-11-29T20:20:27.2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2403738" sldId="272"/>
      <ac:spMk id="3" creationId="{BDD02800-2802-0B4A-9155-8D40622923C6}"/>
    </ac:deMkLst>
    <p188:txBody>
      <a:bodyPr/>
      <a:lstStyle/>
      <a:p>
        <a:r>
          <a:rPr lang="fr-FR"/>
          <a:t>S’assurer que les coups illégaux ont une probabilité de 0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D0348-E4EA-4028-947F-22351944E7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155813-895E-49A7-8C9D-512DE1202AA5}">
      <dgm:prSet/>
      <dgm:spPr/>
      <dgm:t>
        <a:bodyPr/>
        <a:lstStyle/>
        <a:p>
          <a:r>
            <a:rPr lang="fr-FR" baseline="0"/>
            <a:t>Pourquoi les échecs ? Jeu ancien mondialement pratiqué avec plus de 10</a:t>
          </a:r>
          <a:r>
            <a:rPr lang="fr-FR" baseline="30000"/>
            <a:t>120</a:t>
          </a:r>
          <a:r>
            <a:rPr lang="fr-FR" baseline="0"/>
            <a:t> de parties cohérentes possibles.</a:t>
          </a:r>
          <a:endParaRPr lang="en-US"/>
        </a:p>
      </dgm:t>
    </dgm:pt>
    <dgm:pt modelId="{CB3AA08D-6363-4801-873C-57B07496392F}" type="parTrans" cxnId="{C4B17C4E-1BD4-43B4-A4B1-1628D434652D}">
      <dgm:prSet/>
      <dgm:spPr/>
      <dgm:t>
        <a:bodyPr/>
        <a:lstStyle/>
        <a:p>
          <a:endParaRPr lang="en-US"/>
        </a:p>
      </dgm:t>
    </dgm:pt>
    <dgm:pt modelId="{AB3B96A9-DDEE-42D9-AD8F-BF17B1160F7D}" type="sibTrans" cxnId="{C4B17C4E-1BD4-43B4-A4B1-1628D434652D}">
      <dgm:prSet/>
      <dgm:spPr/>
      <dgm:t>
        <a:bodyPr/>
        <a:lstStyle/>
        <a:p>
          <a:endParaRPr lang="en-US"/>
        </a:p>
      </dgm:t>
    </dgm:pt>
    <dgm:pt modelId="{B04D0355-7B6B-4269-8014-08809FB059B8}">
      <dgm:prSet/>
      <dgm:spPr/>
      <dgm:t>
        <a:bodyPr/>
        <a:lstStyle/>
        <a:p>
          <a:r>
            <a:rPr lang="fr-FR" baseline="0"/>
            <a:t>Jeu non résolu avec 2 adversaires et un grand nombre de coups possibles à chaque tour donc impossible de prévoir une victoire, une défaite ou un nul pour un plateau de jeu donné sauf en fin de partie.</a:t>
          </a:r>
          <a:endParaRPr lang="en-US"/>
        </a:p>
      </dgm:t>
    </dgm:pt>
    <dgm:pt modelId="{C6D57A79-9A73-489B-ABAE-5840A894458B}" type="parTrans" cxnId="{18AEA2BC-2AF9-4854-AEC8-0E95D73EB389}">
      <dgm:prSet/>
      <dgm:spPr/>
      <dgm:t>
        <a:bodyPr/>
        <a:lstStyle/>
        <a:p>
          <a:endParaRPr lang="en-US"/>
        </a:p>
      </dgm:t>
    </dgm:pt>
    <dgm:pt modelId="{D757C97B-F068-4F16-B04E-72B20D2E5314}" type="sibTrans" cxnId="{18AEA2BC-2AF9-4854-AEC8-0E95D73EB389}">
      <dgm:prSet/>
      <dgm:spPr/>
      <dgm:t>
        <a:bodyPr/>
        <a:lstStyle/>
        <a:p>
          <a:endParaRPr lang="en-US"/>
        </a:p>
      </dgm:t>
    </dgm:pt>
    <dgm:pt modelId="{A0934271-4AAB-43A1-8BF1-1F66414B8291}">
      <dgm:prSet/>
      <dgm:spPr/>
      <dgm:t>
        <a:bodyPr/>
        <a:lstStyle/>
        <a:p>
          <a:r>
            <a:rPr lang="fr-FR" baseline="0"/>
            <a:t>Explorer les possibilités qu’offre l’apprentissage par renforcement profond dans le cadre d’une partie d’échec.</a:t>
          </a:r>
          <a:endParaRPr lang="en-US"/>
        </a:p>
      </dgm:t>
    </dgm:pt>
    <dgm:pt modelId="{AD42F52C-DFA0-4C5C-8316-71A1BA1CD0C6}" type="parTrans" cxnId="{633D1986-7E4C-422E-ABDC-70CD3BBC9105}">
      <dgm:prSet/>
      <dgm:spPr/>
      <dgm:t>
        <a:bodyPr/>
        <a:lstStyle/>
        <a:p>
          <a:endParaRPr lang="en-US"/>
        </a:p>
      </dgm:t>
    </dgm:pt>
    <dgm:pt modelId="{EB08718E-DEC8-4C4E-A61C-B283FCE3610E}" type="sibTrans" cxnId="{633D1986-7E4C-422E-ABDC-70CD3BBC9105}">
      <dgm:prSet/>
      <dgm:spPr/>
      <dgm:t>
        <a:bodyPr/>
        <a:lstStyle/>
        <a:p>
          <a:endParaRPr lang="en-US"/>
        </a:p>
      </dgm:t>
    </dgm:pt>
    <dgm:pt modelId="{11FCFDAD-0C6E-4801-9CFA-5CDB5D4241D8}">
      <dgm:prSet/>
      <dgm:spPr/>
      <dgm:t>
        <a:bodyPr/>
        <a:lstStyle/>
        <a:p>
          <a:r>
            <a:rPr lang="fr-FR" baseline="0"/>
            <a:t>Implémenter et comparer divers algorithmes et méthodes. </a:t>
          </a:r>
          <a:endParaRPr lang="en-US"/>
        </a:p>
      </dgm:t>
    </dgm:pt>
    <dgm:pt modelId="{2F238D08-7874-40A9-A155-42D5B77F7C54}" type="parTrans" cxnId="{03200612-E591-4108-A533-4350DEF82517}">
      <dgm:prSet/>
      <dgm:spPr/>
      <dgm:t>
        <a:bodyPr/>
        <a:lstStyle/>
        <a:p>
          <a:endParaRPr lang="en-US"/>
        </a:p>
      </dgm:t>
    </dgm:pt>
    <dgm:pt modelId="{D9D62A57-54F1-4397-8592-667816390AFA}" type="sibTrans" cxnId="{03200612-E591-4108-A533-4350DEF82517}">
      <dgm:prSet/>
      <dgm:spPr/>
      <dgm:t>
        <a:bodyPr/>
        <a:lstStyle/>
        <a:p>
          <a:endParaRPr lang="en-US"/>
        </a:p>
      </dgm:t>
    </dgm:pt>
    <dgm:pt modelId="{69FD0063-2C64-1344-9B0A-BD5047118EFB}">
      <dgm:prSet/>
      <dgm:spPr/>
      <dgm:t>
        <a:bodyPr/>
        <a:lstStyle/>
        <a:p>
          <a:r>
            <a:rPr lang="fr-FR" dirty="0"/>
            <a:t>Déterminer les avantages de l'apprentissage par renforcement dans la tentative de résolution du jeu d'échec. </a:t>
          </a:r>
        </a:p>
      </dgm:t>
    </dgm:pt>
    <dgm:pt modelId="{C16F301D-9C64-3A4E-82F1-848292F0B9C9}" type="parTrans" cxnId="{642045EF-6ED2-0549-9AC3-39E4EB2680B1}">
      <dgm:prSet/>
      <dgm:spPr/>
    </dgm:pt>
    <dgm:pt modelId="{FFBC13AB-B9F1-2740-B455-4CD7C40D55ED}" type="sibTrans" cxnId="{642045EF-6ED2-0549-9AC3-39E4EB2680B1}">
      <dgm:prSet/>
      <dgm:spPr/>
    </dgm:pt>
    <dgm:pt modelId="{6B608D5C-DEEE-CA41-9F41-A151FBC3D2CE}" type="pres">
      <dgm:prSet presAssocID="{4B8D0348-E4EA-4028-947F-22351944E7F8}" presName="linear" presStyleCnt="0">
        <dgm:presLayoutVars>
          <dgm:animLvl val="lvl"/>
          <dgm:resizeHandles val="exact"/>
        </dgm:presLayoutVars>
      </dgm:prSet>
      <dgm:spPr/>
    </dgm:pt>
    <dgm:pt modelId="{89782EC3-6CB5-C344-A3CC-290A2BC758D1}" type="pres">
      <dgm:prSet presAssocID="{97155813-895E-49A7-8C9D-512DE1202A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47262DF-D934-604C-99CC-0A8E86E7AF8D}" type="pres">
      <dgm:prSet presAssocID="{AB3B96A9-DDEE-42D9-AD8F-BF17B1160F7D}" presName="spacer" presStyleCnt="0"/>
      <dgm:spPr/>
    </dgm:pt>
    <dgm:pt modelId="{C96AE8A0-02BC-9046-A5A3-8A1956E97841}" type="pres">
      <dgm:prSet presAssocID="{B04D0355-7B6B-4269-8014-08809FB059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13D1C-3FD2-1247-B0D7-58335B31FA93}" type="pres">
      <dgm:prSet presAssocID="{D757C97B-F068-4F16-B04E-72B20D2E5314}" presName="spacer" presStyleCnt="0"/>
      <dgm:spPr/>
    </dgm:pt>
    <dgm:pt modelId="{C4E21B27-7D90-D54C-AD34-5F469B9C2C1E}" type="pres">
      <dgm:prSet presAssocID="{A0934271-4AAB-43A1-8BF1-1F66414B8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DE85EBD-2E77-AE4B-93EC-5911698B98FF}" type="pres">
      <dgm:prSet presAssocID="{EB08718E-DEC8-4C4E-A61C-B283FCE3610E}" presName="spacer" presStyleCnt="0"/>
      <dgm:spPr/>
    </dgm:pt>
    <dgm:pt modelId="{3B790B49-189A-114C-80A0-8C92B4B8F01F}" type="pres">
      <dgm:prSet presAssocID="{11FCFDAD-0C6E-4801-9CFA-5CDB5D4241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A55AB22-AB81-9241-B292-C15D6109B699}" type="pres">
      <dgm:prSet presAssocID="{D9D62A57-54F1-4397-8592-667816390AFA}" presName="spacer" presStyleCnt="0"/>
      <dgm:spPr/>
    </dgm:pt>
    <dgm:pt modelId="{DA4BF239-3C36-754F-9A91-C64CD870B7E1}" type="pres">
      <dgm:prSet presAssocID="{69FD0063-2C64-1344-9B0A-BD5047118E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200612-E591-4108-A533-4350DEF82517}" srcId="{4B8D0348-E4EA-4028-947F-22351944E7F8}" destId="{11FCFDAD-0C6E-4801-9CFA-5CDB5D4241D8}" srcOrd="3" destOrd="0" parTransId="{2F238D08-7874-40A9-A155-42D5B77F7C54}" sibTransId="{D9D62A57-54F1-4397-8592-667816390AFA}"/>
    <dgm:cxn modelId="{5D8E4130-3126-F342-9D36-A7F0362C3C27}" type="presOf" srcId="{69FD0063-2C64-1344-9B0A-BD5047118EFB}" destId="{DA4BF239-3C36-754F-9A91-C64CD870B7E1}" srcOrd="0" destOrd="0" presId="urn:microsoft.com/office/officeart/2005/8/layout/vList2"/>
    <dgm:cxn modelId="{0AEF953A-ACDC-5D4E-8F40-695470CD4A2B}" type="presOf" srcId="{97155813-895E-49A7-8C9D-512DE1202AA5}" destId="{89782EC3-6CB5-C344-A3CC-290A2BC758D1}" srcOrd="0" destOrd="0" presId="urn:microsoft.com/office/officeart/2005/8/layout/vList2"/>
    <dgm:cxn modelId="{3C7A363C-1067-4D41-97A8-DCB414EA34AC}" type="presOf" srcId="{A0934271-4AAB-43A1-8BF1-1F66414B8291}" destId="{C4E21B27-7D90-D54C-AD34-5F469B9C2C1E}" srcOrd="0" destOrd="0" presId="urn:microsoft.com/office/officeart/2005/8/layout/vList2"/>
    <dgm:cxn modelId="{9DEA9949-1671-9342-BF16-299B553F47C3}" type="presOf" srcId="{B04D0355-7B6B-4269-8014-08809FB059B8}" destId="{C96AE8A0-02BC-9046-A5A3-8A1956E97841}" srcOrd="0" destOrd="0" presId="urn:microsoft.com/office/officeart/2005/8/layout/vList2"/>
    <dgm:cxn modelId="{C4B17C4E-1BD4-43B4-A4B1-1628D434652D}" srcId="{4B8D0348-E4EA-4028-947F-22351944E7F8}" destId="{97155813-895E-49A7-8C9D-512DE1202AA5}" srcOrd="0" destOrd="0" parTransId="{CB3AA08D-6363-4801-873C-57B07496392F}" sibTransId="{AB3B96A9-DDEE-42D9-AD8F-BF17B1160F7D}"/>
    <dgm:cxn modelId="{E2934584-9731-DF4E-B3E5-33554BF13435}" type="presOf" srcId="{4B8D0348-E4EA-4028-947F-22351944E7F8}" destId="{6B608D5C-DEEE-CA41-9F41-A151FBC3D2CE}" srcOrd="0" destOrd="0" presId="urn:microsoft.com/office/officeart/2005/8/layout/vList2"/>
    <dgm:cxn modelId="{633D1986-7E4C-422E-ABDC-70CD3BBC9105}" srcId="{4B8D0348-E4EA-4028-947F-22351944E7F8}" destId="{A0934271-4AAB-43A1-8BF1-1F66414B8291}" srcOrd="2" destOrd="0" parTransId="{AD42F52C-DFA0-4C5C-8316-71A1BA1CD0C6}" sibTransId="{EB08718E-DEC8-4C4E-A61C-B283FCE3610E}"/>
    <dgm:cxn modelId="{18AEA2BC-2AF9-4854-AEC8-0E95D73EB389}" srcId="{4B8D0348-E4EA-4028-947F-22351944E7F8}" destId="{B04D0355-7B6B-4269-8014-08809FB059B8}" srcOrd="1" destOrd="0" parTransId="{C6D57A79-9A73-489B-ABAE-5840A894458B}" sibTransId="{D757C97B-F068-4F16-B04E-72B20D2E5314}"/>
    <dgm:cxn modelId="{642045EF-6ED2-0549-9AC3-39E4EB2680B1}" srcId="{4B8D0348-E4EA-4028-947F-22351944E7F8}" destId="{69FD0063-2C64-1344-9B0A-BD5047118EFB}" srcOrd="4" destOrd="0" parTransId="{C16F301D-9C64-3A4E-82F1-848292F0B9C9}" sibTransId="{FFBC13AB-B9F1-2740-B455-4CD7C40D55ED}"/>
    <dgm:cxn modelId="{3C7A37FB-AB56-4B4C-8C0E-6B359564764A}" type="presOf" srcId="{11FCFDAD-0C6E-4801-9CFA-5CDB5D4241D8}" destId="{3B790B49-189A-114C-80A0-8C92B4B8F01F}" srcOrd="0" destOrd="0" presId="urn:microsoft.com/office/officeart/2005/8/layout/vList2"/>
    <dgm:cxn modelId="{FC479B81-B587-BC40-8832-46224765D853}" type="presParOf" srcId="{6B608D5C-DEEE-CA41-9F41-A151FBC3D2CE}" destId="{89782EC3-6CB5-C344-A3CC-290A2BC758D1}" srcOrd="0" destOrd="0" presId="urn:microsoft.com/office/officeart/2005/8/layout/vList2"/>
    <dgm:cxn modelId="{58C16CBD-F3CC-F94E-9B26-D49AC7ADCE1D}" type="presParOf" srcId="{6B608D5C-DEEE-CA41-9F41-A151FBC3D2CE}" destId="{A47262DF-D934-604C-99CC-0A8E86E7AF8D}" srcOrd="1" destOrd="0" presId="urn:microsoft.com/office/officeart/2005/8/layout/vList2"/>
    <dgm:cxn modelId="{4BE65E11-B2D1-FF44-91A6-C35DAA374384}" type="presParOf" srcId="{6B608D5C-DEEE-CA41-9F41-A151FBC3D2CE}" destId="{C96AE8A0-02BC-9046-A5A3-8A1956E97841}" srcOrd="2" destOrd="0" presId="urn:microsoft.com/office/officeart/2005/8/layout/vList2"/>
    <dgm:cxn modelId="{CC2A6FCA-6265-5548-B55E-B7B1103D712E}" type="presParOf" srcId="{6B608D5C-DEEE-CA41-9F41-A151FBC3D2CE}" destId="{7BF13D1C-3FD2-1247-B0D7-58335B31FA93}" srcOrd="3" destOrd="0" presId="urn:microsoft.com/office/officeart/2005/8/layout/vList2"/>
    <dgm:cxn modelId="{EBD24F84-ABB5-554B-A6C1-A515551B889C}" type="presParOf" srcId="{6B608D5C-DEEE-CA41-9F41-A151FBC3D2CE}" destId="{C4E21B27-7D90-D54C-AD34-5F469B9C2C1E}" srcOrd="4" destOrd="0" presId="urn:microsoft.com/office/officeart/2005/8/layout/vList2"/>
    <dgm:cxn modelId="{677E52A3-7727-2D43-8668-29730E53F1F9}" type="presParOf" srcId="{6B608D5C-DEEE-CA41-9F41-A151FBC3D2CE}" destId="{EDE85EBD-2E77-AE4B-93EC-5911698B98FF}" srcOrd="5" destOrd="0" presId="urn:microsoft.com/office/officeart/2005/8/layout/vList2"/>
    <dgm:cxn modelId="{EADE9241-278D-B346-B681-89A991C113CC}" type="presParOf" srcId="{6B608D5C-DEEE-CA41-9F41-A151FBC3D2CE}" destId="{3B790B49-189A-114C-80A0-8C92B4B8F01F}" srcOrd="6" destOrd="0" presId="urn:microsoft.com/office/officeart/2005/8/layout/vList2"/>
    <dgm:cxn modelId="{BFB516CA-365B-C04E-A814-8B1CC1C52A33}" type="presParOf" srcId="{6B608D5C-DEEE-CA41-9F41-A151FBC3D2CE}" destId="{2A55AB22-AB81-9241-B292-C15D6109B699}" srcOrd="7" destOrd="0" presId="urn:microsoft.com/office/officeart/2005/8/layout/vList2"/>
    <dgm:cxn modelId="{773CB2D6-8CE1-F14A-8CBC-CDEA19E1839A}" type="presParOf" srcId="{6B608D5C-DEEE-CA41-9F41-A151FBC3D2CE}" destId="{DA4BF239-3C36-754F-9A91-C64CD870B7E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4E9DA-7A60-4E90-AA27-92EA1B84B6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84B4CC-9D4C-459B-A903-CF173AB426E8}">
      <dgm:prSet/>
      <dgm:spPr/>
      <dgm:t>
        <a:bodyPr/>
        <a:lstStyle/>
        <a:p>
          <a:r>
            <a:rPr lang="fr-FR" baseline="0" dirty="0"/>
            <a:t>Le meilleur classement pour un humain est Magnus </a:t>
          </a:r>
          <a:r>
            <a:rPr lang="fr-FR" baseline="0" dirty="0" err="1"/>
            <a:t>Carlsen</a:t>
          </a:r>
          <a:r>
            <a:rPr lang="fr-FR" baseline="0" dirty="0"/>
            <a:t> avec 2 855 points au classement </a:t>
          </a:r>
          <a:r>
            <a:rPr lang="fr-FR" baseline="0" dirty="0" err="1"/>
            <a:t>elo</a:t>
          </a:r>
          <a:r>
            <a:rPr lang="fr-FR" baseline="0" dirty="0"/>
            <a:t>.</a:t>
          </a:r>
          <a:endParaRPr lang="en-US" dirty="0"/>
        </a:p>
      </dgm:t>
    </dgm:pt>
    <dgm:pt modelId="{D73A1019-E7A7-49E1-864C-569D4ECDBC2E}" type="parTrans" cxnId="{EC776B6E-D546-477E-92E8-A036BF6FAD74}">
      <dgm:prSet/>
      <dgm:spPr/>
      <dgm:t>
        <a:bodyPr/>
        <a:lstStyle/>
        <a:p>
          <a:endParaRPr lang="en-US"/>
        </a:p>
      </dgm:t>
    </dgm:pt>
    <dgm:pt modelId="{114540D8-94B0-43DE-B340-5D7AE70814AD}" type="sibTrans" cxnId="{EC776B6E-D546-477E-92E8-A036BF6FAD74}">
      <dgm:prSet/>
      <dgm:spPr/>
      <dgm:t>
        <a:bodyPr/>
        <a:lstStyle/>
        <a:p>
          <a:endParaRPr lang="en-US"/>
        </a:p>
      </dgm:t>
    </dgm:pt>
    <dgm:pt modelId="{94900E50-167B-4C97-AFD3-E07CA87EF993}">
      <dgm:prSet/>
      <dgm:spPr/>
      <dgm:t>
        <a:bodyPr/>
        <a:lstStyle/>
        <a:p>
          <a:r>
            <a:rPr lang="fr-FR" baseline="0" dirty="0"/>
            <a:t>Le meilleur classement est Stockfish, une IA avec 3 548 points au classement </a:t>
          </a:r>
          <a:r>
            <a:rPr lang="fr-FR" baseline="0" dirty="0" err="1"/>
            <a:t>elo</a:t>
          </a:r>
          <a:r>
            <a:rPr lang="fr-FR" baseline="0" dirty="0"/>
            <a:t>. Stockfish utilise une recherche Alpha-bêta avec un vaste arbre de recherche.</a:t>
          </a:r>
          <a:endParaRPr lang="en-US" dirty="0"/>
        </a:p>
      </dgm:t>
    </dgm:pt>
    <dgm:pt modelId="{23F4CD58-2E06-45AD-9DBA-A24BDED75180}" type="parTrans" cxnId="{00B3770C-5D90-4E1D-83E4-CCD4192161EE}">
      <dgm:prSet/>
      <dgm:spPr/>
      <dgm:t>
        <a:bodyPr/>
        <a:lstStyle/>
        <a:p>
          <a:endParaRPr lang="en-US"/>
        </a:p>
      </dgm:t>
    </dgm:pt>
    <dgm:pt modelId="{127E50A0-A5A8-40A1-BFEE-4819E746EC60}" type="sibTrans" cxnId="{00B3770C-5D90-4E1D-83E4-CCD4192161EE}">
      <dgm:prSet/>
      <dgm:spPr/>
      <dgm:t>
        <a:bodyPr/>
        <a:lstStyle/>
        <a:p>
          <a:endParaRPr lang="en-US"/>
        </a:p>
      </dgm:t>
    </dgm:pt>
    <dgm:pt modelId="{0218F454-0540-4E6D-BFA4-BE536251496B}">
      <dgm:prSet/>
      <dgm:spPr/>
      <dgm:t>
        <a:bodyPr/>
        <a:lstStyle/>
        <a:p>
          <a:r>
            <a:rPr lang="fr-FR" baseline="0" dirty="0" err="1"/>
            <a:t>AlphaZero</a:t>
          </a:r>
          <a:r>
            <a:rPr lang="fr-FR" baseline="0" dirty="0"/>
            <a:t> développé par Google </a:t>
          </a:r>
          <a:r>
            <a:rPr lang="fr-FR" baseline="0" dirty="0" err="1"/>
            <a:t>DeepMind</a:t>
          </a:r>
          <a:r>
            <a:rPr lang="fr-FR" baseline="0" dirty="0"/>
            <a:t> bat cependant Stockfish. </a:t>
          </a:r>
          <a:r>
            <a:rPr lang="fr-FR" baseline="0" dirty="0" err="1"/>
            <a:t>AlphaZero</a:t>
          </a:r>
          <a:r>
            <a:rPr lang="fr-FR" baseline="0" dirty="0"/>
            <a:t> utilise des réseaux de neurones suivi d’un apprentissage par renforcement de type Monte-Carlo.</a:t>
          </a:r>
        </a:p>
      </dgm:t>
    </dgm:pt>
    <dgm:pt modelId="{CDD63CBA-95DC-41B6-8A6A-2C0EC0585886}" type="parTrans" cxnId="{5FD7E3D2-0634-43C1-8F54-8023C42907E2}">
      <dgm:prSet/>
      <dgm:spPr/>
      <dgm:t>
        <a:bodyPr/>
        <a:lstStyle/>
        <a:p>
          <a:endParaRPr lang="en-US"/>
        </a:p>
      </dgm:t>
    </dgm:pt>
    <dgm:pt modelId="{C989E6BF-1B21-4768-BA8F-C6BA5BF89DA0}" type="sibTrans" cxnId="{5FD7E3D2-0634-43C1-8F54-8023C42907E2}">
      <dgm:prSet/>
      <dgm:spPr/>
      <dgm:t>
        <a:bodyPr/>
        <a:lstStyle/>
        <a:p>
          <a:endParaRPr lang="en-US"/>
        </a:p>
      </dgm:t>
    </dgm:pt>
    <dgm:pt modelId="{2A1AAB87-1BA4-644A-8151-C3F5A6DA2251}" type="pres">
      <dgm:prSet presAssocID="{CC94E9DA-7A60-4E90-AA27-92EA1B84B621}" presName="linear" presStyleCnt="0">
        <dgm:presLayoutVars>
          <dgm:animLvl val="lvl"/>
          <dgm:resizeHandles val="exact"/>
        </dgm:presLayoutVars>
      </dgm:prSet>
      <dgm:spPr/>
    </dgm:pt>
    <dgm:pt modelId="{967FD0CE-872C-BE4B-B380-E9D459B84762}" type="pres">
      <dgm:prSet presAssocID="{3C84B4CC-9D4C-459B-A903-CF173AB426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F8E4A3-0D03-F94A-8E09-74AC21EED5DC}" type="pres">
      <dgm:prSet presAssocID="{114540D8-94B0-43DE-B340-5D7AE70814AD}" presName="spacer" presStyleCnt="0"/>
      <dgm:spPr/>
    </dgm:pt>
    <dgm:pt modelId="{92F41791-0702-9344-9BA5-17B06E0E8265}" type="pres">
      <dgm:prSet presAssocID="{94900E50-167B-4C97-AFD3-E07CA87EF9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2C0EF0-1D6A-8A45-999A-75A045C6697D}" type="pres">
      <dgm:prSet presAssocID="{127E50A0-A5A8-40A1-BFEE-4819E746EC60}" presName="spacer" presStyleCnt="0"/>
      <dgm:spPr/>
    </dgm:pt>
    <dgm:pt modelId="{45AC90F3-0C19-A142-A27B-87BBB11FFB23}" type="pres">
      <dgm:prSet presAssocID="{0218F454-0540-4E6D-BFA4-BE53625149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B3770C-5D90-4E1D-83E4-CCD4192161EE}" srcId="{CC94E9DA-7A60-4E90-AA27-92EA1B84B621}" destId="{94900E50-167B-4C97-AFD3-E07CA87EF993}" srcOrd="1" destOrd="0" parTransId="{23F4CD58-2E06-45AD-9DBA-A24BDED75180}" sibTransId="{127E50A0-A5A8-40A1-BFEE-4819E746EC60}"/>
    <dgm:cxn modelId="{A9EB1725-AD61-0244-93E7-DE4F470D4D43}" type="presOf" srcId="{0218F454-0540-4E6D-BFA4-BE536251496B}" destId="{45AC90F3-0C19-A142-A27B-87BBB11FFB23}" srcOrd="0" destOrd="0" presId="urn:microsoft.com/office/officeart/2005/8/layout/vList2"/>
    <dgm:cxn modelId="{EC776B6E-D546-477E-92E8-A036BF6FAD74}" srcId="{CC94E9DA-7A60-4E90-AA27-92EA1B84B621}" destId="{3C84B4CC-9D4C-459B-A903-CF173AB426E8}" srcOrd="0" destOrd="0" parTransId="{D73A1019-E7A7-49E1-864C-569D4ECDBC2E}" sibTransId="{114540D8-94B0-43DE-B340-5D7AE70814AD}"/>
    <dgm:cxn modelId="{BD895E76-60EC-824D-93A2-64CBBFE62D7C}" type="presOf" srcId="{CC94E9DA-7A60-4E90-AA27-92EA1B84B621}" destId="{2A1AAB87-1BA4-644A-8151-C3F5A6DA2251}" srcOrd="0" destOrd="0" presId="urn:microsoft.com/office/officeart/2005/8/layout/vList2"/>
    <dgm:cxn modelId="{4E8910AF-5768-3643-AB6D-C57637D59C67}" type="presOf" srcId="{3C84B4CC-9D4C-459B-A903-CF173AB426E8}" destId="{967FD0CE-872C-BE4B-B380-E9D459B84762}" srcOrd="0" destOrd="0" presId="urn:microsoft.com/office/officeart/2005/8/layout/vList2"/>
    <dgm:cxn modelId="{5FD7E3D2-0634-43C1-8F54-8023C42907E2}" srcId="{CC94E9DA-7A60-4E90-AA27-92EA1B84B621}" destId="{0218F454-0540-4E6D-BFA4-BE536251496B}" srcOrd="2" destOrd="0" parTransId="{CDD63CBA-95DC-41B6-8A6A-2C0EC0585886}" sibTransId="{C989E6BF-1B21-4768-BA8F-C6BA5BF89DA0}"/>
    <dgm:cxn modelId="{5E6AC9F8-EC74-8045-BE93-72BB11AA8FE0}" type="presOf" srcId="{94900E50-167B-4C97-AFD3-E07CA87EF993}" destId="{92F41791-0702-9344-9BA5-17B06E0E8265}" srcOrd="0" destOrd="0" presId="urn:microsoft.com/office/officeart/2005/8/layout/vList2"/>
    <dgm:cxn modelId="{AEE450A2-8FB3-5442-B621-85446700AA1F}" type="presParOf" srcId="{2A1AAB87-1BA4-644A-8151-C3F5A6DA2251}" destId="{967FD0CE-872C-BE4B-B380-E9D459B84762}" srcOrd="0" destOrd="0" presId="urn:microsoft.com/office/officeart/2005/8/layout/vList2"/>
    <dgm:cxn modelId="{E511CDF4-573D-1649-82B0-E1401F434D4D}" type="presParOf" srcId="{2A1AAB87-1BA4-644A-8151-C3F5A6DA2251}" destId="{B8F8E4A3-0D03-F94A-8E09-74AC21EED5DC}" srcOrd="1" destOrd="0" presId="urn:microsoft.com/office/officeart/2005/8/layout/vList2"/>
    <dgm:cxn modelId="{82A30420-5D5E-0D4C-9F5F-1E0852DD18A7}" type="presParOf" srcId="{2A1AAB87-1BA4-644A-8151-C3F5A6DA2251}" destId="{92F41791-0702-9344-9BA5-17B06E0E8265}" srcOrd="2" destOrd="0" presId="urn:microsoft.com/office/officeart/2005/8/layout/vList2"/>
    <dgm:cxn modelId="{341B7844-5D13-5144-B5E1-93D823DB381C}" type="presParOf" srcId="{2A1AAB87-1BA4-644A-8151-C3F5A6DA2251}" destId="{F82C0EF0-1D6A-8A45-999A-75A045C6697D}" srcOrd="3" destOrd="0" presId="urn:microsoft.com/office/officeart/2005/8/layout/vList2"/>
    <dgm:cxn modelId="{316AAB45-0D4C-D741-B7DA-F8FA16AB35FF}" type="presParOf" srcId="{2A1AAB87-1BA4-644A-8151-C3F5A6DA2251}" destId="{45AC90F3-0C19-A142-A27B-87BBB11FFB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7F5ED-E9B7-4D71-B4DC-C6E9CD9889C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787943-6DA7-48AA-809A-B72FB2448A02}">
      <dgm:prSet/>
      <dgm:spPr/>
      <dgm:t>
        <a:bodyPr/>
        <a:lstStyle/>
        <a:p>
          <a:r>
            <a:rPr lang="fr-FR" dirty="0"/>
            <a:t>Ne pas se focaliser uniquement sur la capture</a:t>
          </a:r>
          <a:endParaRPr lang="en-US" dirty="0"/>
        </a:p>
      </dgm:t>
    </dgm:pt>
    <dgm:pt modelId="{7E7BDB77-86CA-4A1C-8481-BD2811544A20}" type="parTrans" cxnId="{11BF7096-66E3-4155-B7F8-A9E7C510E64F}">
      <dgm:prSet/>
      <dgm:spPr/>
      <dgm:t>
        <a:bodyPr/>
        <a:lstStyle/>
        <a:p>
          <a:endParaRPr lang="en-US"/>
        </a:p>
      </dgm:t>
    </dgm:pt>
    <dgm:pt modelId="{B0F33682-EE24-495C-AD89-41C9D609D0F7}" type="sibTrans" cxnId="{11BF7096-66E3-4155-B7F8-A9E7C510E64F}">
      <dgm:prSet/>
      <dgm:spPr/>
      <dgm:t>
        <a:bodyPr/>
        <a:lstStyle/>
        <a:p>
          <a:endParaRPr lang="en-US"/>
        </a:p>
      </dgm:t>
    </dgm:pt>
    <dgm:pt modelId="{A8517B23-0537-4D6E-8C33-DBB85D210E8B}">
      <dgm:prSet/>
      <dgm:spPr/>
      <dgm:t>
        <a:bodyPr/>
        <a:lstStyle/>
        <a:p>
          <a:r>
            <a:rPr lang="fr-FR" dirty="0"/>
            <a:t>Le roi doit être protéger</a:t>
          </a:r>
          <a:endParaRPr lang="en-US" dirty="0"/>
        </a:p>
      </dgm:t>
    </dgm:pt>
    <dgm:pt modelId="{28AA1063-C6F1-48DB-93B7-5790DE4A9C4E}" type="parTrans" cxnId="{BA9BD87F-287C-4BCC-98C3-BC4B35AB492C}">
      <dgm:prSet/>
      <dgm:spPr/>
      <dgm:t>
        <a:bodyPr/>
        <a:lstStyle/>
        <a:p>
          <a:endParaRPr lang="en-US"/>
        </a:p>
      </dgm:t>
    </dgm:pt>
    <dgm:pt modelId="{AB5BB9A9-A7D7-4310-BE4D-D63EE86482F2}" type="sibTrans" cxnId="{BA9BD87F-287C-4BCC-98C3-BC4B35AB492C}">
      <dgm:prSet/>
      <dgm:spPr/>
      <dgm:t>
        <a:bodyPr/>
        <a:lstStyle/>
        <a:p>
          <a:endParaRPr lang="en-US"/>
        </a:p>
      </dgm:t>
    </dgm:pt>
    <dgm:pt modelId="{57C06347-0A21-42A2-B11E-E2E0EAF0FAC1}">
      <dgm:prSet/>
      <dgm:spPr/>
      <dgm:t>
        <a:bodyPr/>
        <a:lstStyle/>
        <a:p>
          <a:r>
            <a:rPr lang="fr-FR" dirty="0"/>
            <a:t>Pénaliser la possibilité de se faire manger suite à un coup </a:t>
          </a:r>
          <a:endParaRPr lang="en-US" dirty="0"/>
        </a:p>
      </dgm:t>
    </dgm:pt>
    <dgm:pt modelId="{F393D09E-F68E-49C0-BA09-A9852C9BCD18}" type="parTrans" cxnId="{0712371A-4A12-43C9-A0F4-9CEABA65127B}">
      <dgm:prSet/>
      <dgm:spPr/>
      <dgm:t>
        <a:bodyPr/>
        <a:lstStyle/>
        <a:p>
          <a:endParaRPr lang="en-US"/>
        </a:p>
      </dgm:t>
    </dgm:pt>
    <dgm:pt modelId="{03A81708-5338-4E8C-8FEB-9ED3329E7ABB}" type="sibTrans" cxnId="{0712371A-4A12-43C9-A0F4-9CEABA65127B}">
      <dgm:prSet/>
      <dgm:spPr/>
      <dgm:t>
        <a:bodyPr/>
        <a:lstStyle/>
        <a:p>
          <a:endParaRPr lang="en-US"/>
        </a:p>
      </dgm:t>
    </dgm:pt>
    <dgm:pt modelId="{9EFA7ACF-D414-4B86-91D6-9DC593C9373F}">
      <dgm:prSet/>
      <dgm:spPr/>
      <dgm:t>
        <a:bodyPr/>
        <a:lstStyle/>
        <a:p>
          <a:r>
            <a:rPr lang="fr-FR" dirty="0"/>
            <a:t>Structure de pions</a:t>
          </a:r>
          <a:endParaRPr lang="en-US" dirty="0"/>
        </a:p>
      </dgm:t>
    </dgm:pt>
    <dgm:pt modelId="{418C0BC7-6663-4918-B3C2-C63B9163A8A3}" type="parTrans" cxnId="{3E77633C-102F-40C6-8F9C-100F3AC8F11F}">
      <dgm:prSet/>
      <dgm:spPr/>
      <dgm:t>
        <a:bodyPr/>
        <a:lstStyle/>
        <a:p>
          <a:endParaRPr lang="en-US"/>
        </a:p>
      </dgm:t>
    </dgm:pt>
    <dgm:pt modelId="{4D7807C9-71F0-4B94-B753-3132DFB1BCBD}" type="sibTrans" cxnId="{3E77633C-102F-40C6-8F9C-100F3AC8F11F}">
      <dgm:prSet/>
      <dgm:spPr/>
      <dgm:t>
        <a:bodyPr/>
        <a:lstStyle/>
        <a:p>
          <a:endParaRPr lang="en-US"/>
        </a:p>
      </dgm:t>
    </dgm:pt>
    <dgm:pt modelId="{5FA60FEB-1180-4164-A2D3-66B03CBA21F0}">
      <dgm:prSet/>
      <dgm:spPr/>
      <dgm:t>
        <a:bodyPr/>
        <a:lstStyle/>
        <a:p>
          <a:r>
            <a:rPr lang="fr-FR" dirty="0"/>
            <a:t>Placement des pièces</a:t>
          </a:r>
          <a:endParaRPr lang="en-US" dirty="0"/>
        </a:p>
      </dgm:t>
    </dgm:pt>
    <dgm:pt modelId="{2BFFC2FF-6604-4F7C-8114-38D5FBE3DED3}" type="parTrans" cxnId="{7EDBF3FA-82F5-4EC0-B9DD-E67BA9B05CE7}">
      <dgm:prSet/>
      <dgm:spPr/>
      <dgm:t>
        <a:bodyPr/>
        <a:lstStyle/>
        <a:p>
          <a:endParaRPr lang="en-US"/>
        </a:p>
      </dgm:t>
    </dgm:pt>
    <dgm:pt modelId="{DF8A9274-1BB0-469E-8403-A75B0C0AEB5A}" type="sibTrans" cxnId="{7EDBF3FA-82F5-4EC0-B9DD-E67BA9B05CE7}">
      <dgm:prSet/>
      <dgm:spPr/>
      <dgm:t>
        <a:bodyPr/>
        <a:lstStyle/>
        <a:p>
          <a:endParaRPr lang="en-US"/>
        </a:p>
      </dgm:t>
    </dgm:pt>
    <dgm:pt modelId="{A4815832-349B-4CC5-8CA3-DF055F75642B}">
      <dgm:prSet/>
      <dgm:spPr/>
      <dgm:t>
        <a:bodyPr/>
        <a:lstStyle/>
        <a:p>
          <a:r>
            <a:rPr lang="fr-FR" dirty="0"/>
            <a:t>Nombre de pièces qui attaquent </a:t>
          </a:r>
          <a:endParaRPr lang="en-US" dirty="0"/>
        </a:p>
      </dgm:t>
    </dgm:pt>
    <dgm:pt modelId="{E8D083CE-654B-4FF9-9035-1F58F81BDB77}" type="parTrans" cxnId="{E0FF381A-D37F-4F7C-8AA8-1114AB1C2486}">
      <dgm:prSet/>
      <dgm:spPr/>
      <dgm:t>
        <a:bodyPr/>
        <a:lstStyle/>
        <a:p>
          <a:endParaRPr lang="en-US"/>
        </a:p>
      </dgm:t>
    </dgm:pt>
    <dgm:pt modelId="{D5C22484-3FFB-4908-B5BA-D0C62D074BD6}" type="sibTrans" cxnId="{E0FF381A-D37F-4F7C-8AA8-1114AB1C2486}">
      <dgm:prSet/>
      <dgm:spPr/>
      <dgm:t>
        <a:bodyPr/>
        <a:lstStyle/>
        <a:p>
          <a:endParaRPr lang="en-US"/>
        </a:p>
      </dgm:t>
    </dgm:pt>
    <dgm:pt modelId="{2A641369-A78E-41F6-BB0A-31D31C661E0E}">
      <dgm:prSet/>
      <dgm:spPr/>
      <dgm:t>
        <a:bodyPr/>
        <a:lstStyle/>
        <a:p>
          <a:r>
            <a:rPr lang="fr-FR" dirty="0"/>
            <a:t>Pénaliser les parties longues</a:t>
          </a:r>
          <a:endParaRPr lang="en-US" dirty="0"/>
        </a:p>
      </dgm:t>
    </dgm:pt>
    <dgm:pt modelId="{9356DD1B-8414-4CF8-9581-82550A5294E0}" type="parTrans" cxnId="{BB7EC34E-CF65-45C3-B00C-2D5A1CB65C6F}">
      <dgm:prSet/>
      <dgm:spPr/>
      <dgm:t>
        <a:bodyPr/>
        <a:lstStyle/>
        <a:p>
          <a:endParaRPr lang="en-US"/>
        </a:p>
      </dgm:t>
    </dgm:pt>
    <dgm:pt modelId="{AC96A32B-6AF0-4E3D-BAA9-B27CA228E7E7}" type="sibTrans" cxnId="{BB7EC34E-CF65-45C3-B00C-2D5A1CB65C6F}">
      <dgm:prSet/>
      <dgm:spPr/>
      <dgm:t>
        <a:bodyPr/>
        <a:lstStyle/>
        <a:p>
          <a:endParaRPr lang="en-US"/>
        </a:p>
      </dgm:t>
    </dgm:pt>
    <dgm:pt modelId="{259A9236-5F82-EC42-9F1F-0A6B2CE63BC7}" type="pres">
      <dgm:prSet presAssocID="{1E87F5ED-E9B7-4D71-B4DC-C6E9CD9889C2}" presName="diagram" presStyleCnt="0">
        <dgm:presLayoutVars>
          <dgm:dir/>
          <dgm:resizeHandles val="exact"/>
        </dgm:presLayoutVars>
      </dgm:prSet>
      <dgm:spPr/>
    </dgm:pt>
    <dgm:pt modelId="{39CEC1A6-DB42-F146-AE7B-5D00368C4411}" type="pres">
      <dgm:prSet presAssocID="{26787943-6DA7-48AA-809A-B72FB2448A02}" presName="node" presStyleLbl="node1" presStyleIdx="0" presStyleCnt="7">
        <dgm:presLayoutVars>
          <dgm:bulletEnabled val="1"/>
        </dgm:presLayoutVars>
      </dgm:prSet>
      <dgm:spPr/>
    </dgm:pt>
    <dgm:pt modelId="{0F75836E-39DB-F044-BB8B-B1675C3D46B4}" type="pres">
      <dgm:prSet presAssocID="{B0F33682-EE24-495C-AD89-41C9D609D0F7}" presName="sibTrans" presStyleCnt="0"/>
      <dgm:spPr/>
    </dgm:pt>
    <dgm:pt modelId="{0B684626-E6E2-2D4D-8BC2-AA99EC0E9B6F}" type="pres">
      <dgm:prSet presAssocID="{A8517B23-0537-4D6E-8C33-DBB85D210E8B}" presName="node" presStyleLbl="node1" presStyleIdx="1" presStyleCnt="7">
        <dgm:presLayoutVars>
          <dgm:bulletEnabled val="1"/>
        </dgm:presLayoutVars>
      </dgm:prSet>
      <dgm:spPr/>
    </dgm:pt>
    <dgm:pt modelId="{F60A2785-1779-A740-8002-FC2BE76A5325}" type="pres">
      <dgm:prSet presAssocID="{AB5BB9A9-A7D7-4310-BE4D-D63EE86482F2}" presName="sibTrans" presStyleCnt="0"/>
      <dgm:spPr/>
    </dgm:pt>
    <dgm:pt modelId="{3AA1014B-9CE0-AD40-AD87-4204CE0DBEBA}" type="pres">
      <dgm:prSet presAssocID="{57C06347-0A21-42A2-B11E-E2E0EAF0FAC1}" presName="node" presStyleLbl="node1" presStyleIdx="2" presStyleCnt="7">
        <dgm:presLayoutVars>
          <dgm:bulletEnabled val="1"/>
        </dgm:presLayoutVars>
      </dgm:prSet>
      <dgm:spPr/>
    </dgm:pt>
    <dgm:pt modelId="{D05C3EDA-7486-6E46-B567-B7E87EBD1852}" type="pres">
      <dgm:prSet presAssocID="{03A81708-5338-4E8C-8FEB-9ED3329E7ABB}" presName="sibTrans" presStyleCnt="0"/>
      <dgm:spPr/>
    </dgm:pt>
    <dgm:pt modelId="{FE9AAAC6-1B12-174C-A722-FD6D23926935}" type="pres">
      <dgm:prSet presAssocID="{9EFA7ACF-D414-4B86-91D6-9DC593C9373F}" presName="node" presStyleLbl="node1" presStyleIdx="3" presStyleCnt="7">
        <dgm:presLayoutVars>
          <dgm:bulletEnabled val="1"/>
        </dgm:presLayoutVars>
      </dgm:prSet>
      <dgm:spPr/>
    </dgm:pt>
    <dgm:pt modelId="{2A771ED8-E28F-1048-9B9A-339B5609918A}" type="pres">
      <dgm:prSet presAssocID="{4D7807C9-71F0-4B94-B753-3132DFB1BCBD}" presName="sibTrans" presStyleCnt="0"/>
      <dgm:spPr/>
    </dgm:pt>
    <dgm:pt modelId="{C6257614-324D-D642-B1B0-B736FB04D692}" type="pres">
      <dgm:prSet presAssocID="{5FA60FEB-1180-4164-A2D3-66B03CBA21F0}" presName="node" presStyleLbl="node1" presStyleIdx="4" presStyleCnt="7">
        <dgm:presLayoutVars>
          <dgm:bulletEnabled val="1"/>
        </dgm:presLayoutVars>
      </dgm:prSet>
      <dgm:spPr/>
    </dgm:pt>
    <dgm:pt modelId="{75047536-A225-EF49-B1C4-0DDEAC4D50C1}" type="pres">
      <dgm:prSet presAssocID="{DF8A9274-1BB0-469E-8403-A75B0C0AEB5A}" presName="sibTrans" presStyleCnt="0"/>
      <dgm:spPr/>
    </dgm:pt>
    <dgm:pt modelId="{50E7EFB1-A93A-D44B-B947-10E8E557B019}" type="pres">
      <dgm:prSet presAssocID="{A4815832-349B-4CC5-8CA3-DF055F75642B}" presName="node" presStyleLbl="node1" presStyleIdx="5" presStyleCnt="7">
        <dgm:presLayoutVars>
          <dgm:bulletEnabled val="1"/>
        </dgm:presLayoutVars>
      </dgm:prSet>
      <dgm:spPr/>
    </dgm:pt>
    <dgm:pt modelId="{5737292D-5FB7-8E45-8572-04DA7EF1B0DC}" type="pres">
      <dgm:prSet presAssocID="{D5C22484-3FFB-4908-B5BA-D0C62D074BD6}" presName="sibTrans" presStyleCnt="0"/>
      <dgm:spPr/>
    </dgm:pt>
    <dgm:pt modelId="{03D79F1E-8C46-994D-8C26-02F1B53D92E5}" type="pres">
      <dgm:prSet presAssocID="{2A641369-A78E-41F6-BB0A-31D31C661E0E}" presName="node" presStyleLbl="node1" presStyleIdx="6" presStyleCnt="7">
        <dgm:presLayoutVars>
          <dgm:bulletEnabled val="1"/>
        </dgm:presLayoutVars>
      </dgm:prSet>
      <dgm:spPr/>
    </dgm:pt>
  </dgm:ptLst>
  <dgm:cxnLst>
    <dgm:cxn modelId="{5E0A3012-7AEF-F746-91E5-9D5DC3232122}" type="presOf" srcId="{A8517B23-0537-4D6E-8C33-DBB85D210E8B}" destId="{0B684626-E6E2-2D4D-8BC2-AA99EC0E9B6F}" srcOrd="0" destOrd="0" presId="urn:microsoft.com/office/officeart/2005/8/layout/default"/>
    <dgm:cxn modelId="{0712371A-4A12-43C9-A0F4-9CEABA65127B}" srcId="{1E87F5ED-E9B7-4D71-B4DC-C6E9CD9889C2}" destId="{57C06347-0A21-42A2-B11E-E2E0EAF0FAC1}" srcOrd="2" destOrd="0" parTransId="{F393D09E-F68E-49C0-BA09-A9852C9BCD18}" sibTransId="{03A81708-5338-4E8C-8FEB-9ED3329E7ABB}"/>
    <dgm:cxn modelId="{E0FF381A-D37F-4F7C-8AA8-1114AB1C2486}" srcId="{1E87F5ED-E9B7-4D71-B4DC-C6E9CD9889C2}" destId="{A4815832-349B-4CC5-8CA3-DF055F75642B}" srcOrd="5" destOrd="0" parTransId="{E8D083CE-654B-4FF9-9035-1F58F81BDB77}" sibTransId="{D5C22484-3FFB-4908-B5BA-D0C62D074BD6}"/>
    <dgm:cxn modelId="{816ED71E-F328-7F4E-B913-EF1C31BD7D23}" type="presOf" srcId="{2A641369-A78E-41F6-BB0A-31D31C661E0E}" destId="{03D79F1E-8C46-994D-8C26-02F1B53D92E5}" srcOrd="0" destOrd="0" presId="urn:microsoft.com/office/officeart/2005/8/layout/default"/>
    <dgm:cxn modelId="{16652429-DC63-9A45-8BE0-BA762206BA5F}" type="presOf" srcId="{A4815832-349B-4CC5-8CA3-DF055F75642B}" destId="{50E7EFB1-A93A-D44B-B947-10E8E557B019}" srcOrd="0" destOrd="0" presId="urn:microsoft.com/office/officeart/2005/8/layout/default"/>
    <dgm:cxn modelId="{6E222A2F-2B6B-C84F-A5F9-C02D5327F931}" type="presOf" srcId="{9EFA7ACF-D414-4B86-91D6-9DC593C9373F}" destId="{FE9AAAC6-1B12-174C-A722-FD6D23926935}" srcOrd="0" destOrd="0" presId="urn:microsoft.com/office/officeart/2005/8/layout/default"/>
    <dgm:cxn modelId="{3E77633C-102F-40C6-8F9C-100F3AC8F11F}" srcId="{1E87F5ED-E9B7-4D71-B4DC-C6E9CD9889C2}" destId="{9EFA7ACF-D414-4B86-91D6-9DC593C9373F}" srcOrd="3" destOrd="0" parTransId="{418C0BC7-6663-4918-B3C2-C63B9163A8A3}" sibTransId="{4D7807C9-71F0-4B94-B753-3132DFB1BCBD}"/>
    <dgm:cxn modelId="{BB7EC34E-CF65-45C3-B00C-2D5A1CB65C6F}" srcId="{1E87F5ED-E9B7-4D71-B4DC-C6E9CD9889C2}" destId="{2A641369-A78E-41F6-BB0A-31D31C661E0E}" srcOrd="6" destOrd="0" parTransId="{9356DD1B-8414-4CF8-9581-82550A5294E0}" sibTransId="{AC96A32B-6AF0-4E3D-BAA9-B27CA228E7E7}"/>
    <dgm:cxn modelId="{70BE5C59-E31C-4241-B01B-BA1CF28D1606}" type="presOf" srcId="{57C06347-0A21-42A2-B11E-E2E0EAF0FAC1}" destId="{3AA1014B-9CE0-AD40-AD87-4204CE0DBEBA}" srcOrd="0" destOrd="0" presId="urn:microsoft.com/office/officeart/2005/8/layout/default"/>
    <dgm:cxn modelId="{643FB762-6FDA-6840-87C8-182772A14FB8}" type="presOf" srcId="{1E87F5ED-E9B7-4D71-B4DC-C6E9CD9889C2}" destId="{259A9236-5F82-EC42-9F1F-0A6B2CE63BC7}" srcOrd="0" destOrd="0" presId="urn:microsoft.com/office/officeart/2005/8/layout/default"/>
    <dgm:cxn modelId="{BA9BD87F-287C-4BCC-98C3-BC4B35AB492C}" srcId="{1E87F5ED-E9B7-4D71-B4DC-C6E9CD9889C2}" destId="{A8517B23-0537-4D6E-8C33-DBB85D210E8B}" srcOrd="1" destOrd="0" parTransId="{28AA1063-C6F1-48DB-93B7-5790DE4A9C4E}" sibTransId="{AB5BB9A9-A7D7-4310-BE4D-D63EE86482F2}"/>
    <dgm:cxn modelId="{4BFB4A82-66A2-FF46-A19A-12F7DEB849EF}" type="presOf" srcId="{5FA60FEB-1180-4164-A2D3-66B03CBA21F0}" destId="{C6257614-324D-D642-B1B0-B736FB04D692}" srcOrd="0" destOrd="0" presId="urn:microsoft.com/office/officeart/2005/8/layout/default"/>
    <dgm:cxn modelId="{11BF7096-66E3-4155-B7F8-A9E7C510E64F}" srcId="{1E87F5ED-E9B7-4D71-B4DC-C6E9CD9889C2}" destId="{26787943-6DA7-48AA-809A-B72FB2448A02}" srcOrd="0" destOrd="0" parTransId="{7E7BDB77-86CA-4A1C-8481-BD2811544A20}" sibTransId="{B0F33682-EE24-495C-AD89-41C9D609D0F7}"/>
    <dgm:cxn modelId="{E31A5B9A-D9AE-B348-B130-AA335AD6BE1F}" type="presOf" srcId="{26787943-6DA7-48AA-809A-B72FB2448A02}" destId="{39CEC1A6-DB42-F146-AE7B-5D00368C4411}" srcOrd="0" destOrd="0" presId="urn:microsoft.com/office/officeart/2005/8/layout/default"/>
    <dgm:cxn modelId="{7EDBF3FA-82F5-4EC0-B9DD-E67BA9B05CE7}" srcId="{1E87F5ED-E9B7-4D71-B4DC-C6E9CD9889C2}" destId="{5FA60FEB-1180-4164-A2D3-66B03CBA21F0}" srcOrd="4" destOrd="0" parTransId="{2BFFC2FF-6604-4F7C-8114-38D5FBE3DED3}" sibTransId="{DF8A9274-1BB0-469E-8403-A75B0C0AEB5A}"/>
    <dgm:cxn modelId="{95CBEB6C-1AAD-CE4F-BB76-3C94771751BD}" type="presParOf" srcId="{259A9236-5F82-EC42-9F1F-0A6B2CE63BC7}" destId="{39CEC1A6-DB42-F146-AE7B-5D00368C4411}" srcOrd="0" destOrd="0" presId="urn:microsoft.com/office/officeart/2005/8/layout/default"/>
    <dgm:cxn modelId="{E1677DF8-39D9-0B49-85F1-5C9C8008F285}" type="presParOf" srcId="{259A9236-5F82-EC42-9F1F-0A6B2CE63BC7}" destId="{0F75836E-39DB-F044-BB8B-B1675C3D46B4}" srcOrd="1" destOrd="0" presId="urn:microsoft.com/office/officeart/2005/8/layout/default"/>
    <dgm:cxn modelId="{A6D67370-6B5A-7E45-B38C-43EB79774F41}" type="presParOf" srcId="{259A9236-5F82-EC42-9F1F-0A6B2CE63BC7}" destId="{0B684626-E6E2-2D4D-8BC2-AA99EC0E9B6F}" srcOrd="2" destOrd="0" presId="urn:microsoft.com/office/officeart/2005/8/layout/default"/>
    <dgm:cxn modelId="{9B092B58-F545-A243-89BD-CC0D345D6E42}" type="presParOf" srcId="{259A9236-5F82-EC42-9F1F-0A6B2CE63BC7}" destId="{F60A2785-1779-A740-8002-FC2BE76A5325}" srcOrd="3" destOrd="0" presId="urn:microsoft.com/office/officeart/2005/8/layout/default"/>
    <dgm:cxn modelId="{6E9A326B-31B0-7B4A-BC71-C5580F15DE32}" type="presParOf" srcId="{259A9236-5F82-EC42-9F1F-0A6B2CE63BC7}" destId="{3AA1014B-9CE0-AD40-AD87-4204CE0DBEBA}" srcOrd="4" destOrd="0" presId="urn:microsoft.com/office/officeart/2005/8/layout/default"/>
    <dgm:cxn modelId="{D7DC5D14-33DB-9C44-9C0B-11755F2F1965}" type="presParOf" srcId="{259A9236-5F82-EC42-9F1F-0A6B2CE63BC7}" destId="{D05C3EDA-7486-6E46-B567-B7E87EBD1852}" srcOrd="5" destOrd="0" presId="urn:microsoft.com/office/officeart/2005/8/layout/default"/>
    <dgm:cxn modelId="{2F3A22ED-2676-A649-A652-29ABECB4D4E8}" type="presParOf" srcId="{259A9236-5F82-EC42-9F1F-0A6B2CE63BC7}" destId="{FE9AAAC6-1B12-174C-A722-FD6D23926935}" srcOrd="6" destOrd="0" presId="urn:microsoft.com/office/officeart/2005/8/layout/default"/>
    <dgm:cxn modelId="{76678903-8F28-5645-BFE7-45E097455BBA}" type="presParOf" srcId="{259A9236-5F82-EC42-9F1F-0A6B2CE63BC7}" destId="{2A771ED8-E28F-1048-9B9A-339B5609918A}" srcOrd="7" destOrd="0" presId="urn:microsoft.com/office/officeart/2005/8/layout/default"/>
    <dgm:cxn modelId="{A7511CA2-6BD5-4A4C-B037-991682BC44E3}" type="presParOf" srcId="{259A9236-5F82-EC42-9F1F-0A6B2CE63BC7}" destId="{C6257614-324D-D642-B1B0-B736FB04D692}" srcOrd="8" destOrd="0" presId="urn:microsoft.com/office/officeart/2005/8/layout/default"/>
    <dgm:cxn modelId="{30E601F5-6C7F-EE42-9823-126CCAB8FB53}" type="presParOf" srcId="{259A9236-5F82-EC42-9F1F-0A6B2CE63BC7}" destId="{75047536-A225-EF49-B1C4-0DDEAC4D50C1}" srcOrd="9" destOrd="0" presId="urn:microsoft.com/office/officeart/2005/8/layout/default"/>
    <dgm:cxn modelId="{4149A45B-BD96-8845-B1E9-6DC7556DA663}" type="presParOf" srcId="{259A9236-5F82-EC42-9F1F-0A6B2CE63BC7}" destId="{50E7EFB1-A93A-D44B-B947-10E8E557B019}" srcOrd="10" destOrd="0" presId="urn:microsoft.com/office/officeart/2005/8/layout/default"/>
    <dgm:cxn modelId="{B8028BE0-1D6A-5448-8BCA-A8BEA3CCAD01}" type="presParOf" srcId="{259A9236-5F82-EC42-9F1F-0A6B2CE63BC7}" destId="{5737292D-5FB7-8E45-8572-04DA7EF1B0DC}" srcOrd="11" destOrd="0" presId="urn:microsoft.com/office/officeart/2005/8/layout/default"/>
    <dgm:cxn modelId="{3C7F2B5B-D337-AC4A-8F34-290F46F6C64C}" type="presParOf" srcId="{259A9236-5F82-EC42-9F1F-0A6B2CE63BC7}" destId="{03D79F1E-8C46-994D-8C26-02F1B53D92E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E3AE93-284F-47D6-8441-9262FAFA92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A05EBE-0F83-474D-B623-9F63C65557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 dirty="0"/>
            <a:t>Mise en place d’un </a:t>
          </a:r>
          <a:r>
            <a:rPr lang="fr-FR" baseline="0" dirty="0" err="1"/>
            <a:t>Dueling</a:t>
          </a:r>
          <a:r>
            <a:rPr lang="fr-FR" baseline="0" dirty="0"/>
            <a:t> Deep Q-Learning</a:t>
          </a:r>
          <a:endParaRPr lang="en-US" dirty="0"/>
        </a:p>
      </dgm:t>
    </dgm:pt>
    <dgm:pt modelId="{BB55F8EA-C32C-49A3-8974-0056F29BD448}" type="parTrans" cxnId="{5D5C5555-3FCF-413D-8C12-D3F491B1F671}">
      <dgm:prSet/>
      <dgm:spPr/>
      <dgm:t>
        <a:bodyPr/>
        <a:lstStyle/>
        <a:p>
          <a:endParaRPr lang="en-US"/>
        </a:p>
      </dgm:t>
    </dgm:pt>
    <dgm:pt modelId="{BB772DCA-6B79-465B-8F21-4882D3FAB75B}" type="sibTrans" cxnId="{5D5C5555-3FCF-413D-8C12-D3F491B1F671}">
      <dgm:prSet/>
      <dgm:spPr/>
      <dgm:t>
        <a:bodyPr/>
        <a:lstStyle/>
        <a:p>
          <a:endParaRPr lang="en-US"/>
        </a:p>
      </dgm:t>
    </dgm:pt>
    <dgm:pt modelId="{DFA6D9C8-EC96-426E-A5DB-C50ED15B70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 dirty="0"/>
            <a:t>Mise en place d’un Noisy Deep Q-Learning</a:t>
          </a:r>
          <a:endParaRPr lang="en-US" dirty="0"/>
        </a:p>
      </dgm:t>
    </dgm:pt>
    <dgm:pt modelId="{AF0C07CA-FA92-4F42-92F0-976CE0BACFC1}" type="parTrans" cxnId="{05985BC0-89A8-49F2-932A-F76759BF56A9}">
      <dgm:prSet/>
      <dgm:spPr/>
      <dgm:t>
        <a:bodyPr/>
        <a:lstStyle/>
        <a:p>
          <a:endParaRPr lang="en-US"/>
        </a:p>
      </dgm:t>
    </dgm:pt>
    <dgm:pt modelId="{2C7478B0-44D7-43E6-B1F8-193E93C96222}" type="sibTrans" cxnId="{05985BC0-89A8-49F2-932A-F76759BF56A9}">
      <dgm:prSet/>
      <dgm:spPr/>
      <dgm:t>
        <a:bodyPr/>
        <a:lstStyle/>
        <a:p>
          <a:endParaRPr lang="en-US"/>
        </a:p>
      </dgm:t>
    </dgm:pt>
    <dgm:pt modelId="{298BB241-7682-448F-9BC4-ADC127EF7D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aseline="0" dirty="0"/>
            <a:t>Méthodes par ensemble avec DQL, </a:t>
          </a:r>
          <a:r>
            <a:rPr lang="fr-FR" baseline="0" dirty="0" err="1"/>
            <a:t>Dueling</a:t>
          </a:r>
          <a:r>
            <a:rPr lang="fr-FR" baseline="0" dirty="0"/>
            <a:t> DQL, Noisy DQL. </a:t>
          </a:r>
          <a:endParaRPr lang="en-US" dirty="0"/>
        </a:p>
      </dgm:t>
    </dgm:pt>
    <dgm:pt modelId="{A781FB4B-00B0-432E-917D-C6A3A601393C}" type="parTrans" cxnId="{28B4121A-8D47-4F2D-9600-FC4D1527587F}">
      <dgm:prSet/>
      <dgm:spPr/>
      <dgm:t>
        <a:bodyPr/>
        <a:lstStyle/>
        <a:p>
          <a:endParaRPr lang="en-US"/>
        </a:p>
      </dgm:t>
    </dgm:pt>
    <dgm:pt modelId="{29C0E2E6-48FC-495D-B067-1D10847F9FA2}" type="sibTrans" cxnId="{28B4121A-8D47-4F2D-9600-FC4D1527587F}">
      <dgm:prSet/>
      <dgm:spPr/>
      <dgm:t>
        <a:bodyPr/>
        <a:lstStyle/>
        <a:p>
          <a:endParaRPr lang="en-US"/>
        </a:p>
      </dgm:t>
    </dgm:pt>
    <dgm:pt modelId="{CFE04A23-AAC6-1547-B172-8A1E1C7BF4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Changer l'architecture du réseau (RNN, Transformer)</a:t>
          </a:r>
        </a:p>
      </dgm:t>
    </dgm:pt>
    <dgm:pt modelId="{A974F2DA-33CC-0243-BEEF-D0DA93EB87A3}" type="parTrans" cxnId="{BEA30780-FB6C-CA4B-B78A-EC898E950826}">
      <dgm:prSet/>
      <dgm:spPr/>
      <dgm:t>
        <a:bodyPr/>
        <a:lstStyle/>
        <a:p>
          <a:endParaRPr lang="fr-FR"/>
        </a:p>
      </dgm:t>
    </dgm:pt>
    <dgm:pt modelId="{963015EB-9A59-EF49-A4A1-DB595F25E480}" type="sibTrans" cxnId="{BEA30780-FB6C-CA4B-B78A-EC898E950826}">
      <dgm:prSet/>
      <dgm:spPr/>
      <dgm:t>
        <a:bodyPr/>
        <a:lstStyle/>
        <a:p>
          <a:endParaRPr lang="fr-FR"/>
        </a:p>
      </dgm:t>
    </dgm:pt>
    <dgm:pt modelId="{8163A44D-E0F0-A245-A0A4-038428C933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Améliorer l'adversaire</a:t>
          </a:r>
        </a:p>
      </dgm:t>
    </dgm:pt>
    <dgm:pt modelId="{99D5A4CF-D3EF-FD4A-B031-41BBCBD1C239}" type="parTrans" cxnId="{F2E4C0F6-BE4E-EB4A-BBA9-F636735EB13E}">
      <dgm:prSet/>
      <dgm:spPr/>
      <dgm:t>
        <a:bodyPr/>
        <a:lstStyle/>
        <a:p>
          <a:endParaRPr lang="fr-FR"/>
        </a:p>
      </dgm:t>
    </dgm:pt>
    <dgm:pt modelId="{300283A3-5E36-2D4B-A725-05A9705B3310}" type="sibTrans" cxnId="{F2E4C0F6-BE4E-EB4A-BBA9-F636735EB13E}">
      <dgm:prSet/>
      <dgm:spPr/>
      <dgm:t>
        <a:bodyPr/>
        <a:lstStyle/>
        <a:p>
          <a:endParaRPr lang="fr-FR"/>
        </a:p>
      </dgm:t>
    </dgm:pt>
    <dgm:pt modelId="{9CB254C1-3D2C-4625-A628-8A53BE44C25C}" type="pres">
      <dgm:prSet presAssocID="{2DE3AE93-284F-47D6-8441-9262FAFA92EF}" presName="root" presStyleCnt="0">
        <dgm:presLayoutVars>
          <dgm:dir/>
          <dgm:resizeHandles val="exact"/>
        </dgm:presLayoutVars>
      </dgm:prSet>
      <dgm:spPr/>
    </dgm:pt>
    <dgm:pt modelId="{F60CDFA3-8D84-284D-A07D-B74226A1177B}" type="pres">
      <dgm:prSet presAssocID="{CFE04A23-AAC6-1547-B172-8A1E1C7BF446}" presName="compNode" presStyleCnt="0"/>
      <dgm:spPr/>
    </dgm:pt>
    <dgm:pt modelId="{F5221BB4-90B2-DD4E-BFA8-1453E3F2C862}" type="pres">
      <dgm:prSet presAssocID="{CFE04A23-AAC6-1547-B172-8A1E1C7BF446}" presName="iconBgRect" presStyleLbl="bgShp" presStyleIdx="0" presStyleCnt="5"/>
      <dgm:spPr/>
    </dgm:pt>
    <dgm:pt modelId="{29C7A9D7-5FA0-6240-9492-61B96FA3CF1C}" type="pres">
      <dgm:prSet presAssocID="{CFE04A23-AAC6-1547-B172-8A1E1C7BF446}" presName="iconRect" presStyleLbl="node1" presStyleIdx="0" presStyleCnt="5"/>
      <dgm:spPr>
        <a:noFill/>
      </dgm:spPr>
    </dgm:pt>
    <dgm:pt modelId="{8AFFAB13-C373-C34E-878B-1406CE5217F4}" type="pres">
      <dgm:prSet presAssocID="{CFE04A23-AAC6-1547-B172-8A1E1C7BF446}" presName="spaceRect" presStyleCnt="0"/>
      <dgm:spPr/>
    </dgm:pt>
    <dgm:pt modelId="{652D558D-4C0D-8E49-B746-632B0644AD28}" type="pres">
      <dgm:prSet presAssocID="{CFE04A23-AAC6-1547-B172-8A1E1C7BF446}" presName="textRect" presStyleLbl="revTx" presStyleIdx="0" presStyleCnt="5">
        <dgm:presLayoutVars>
          <dgm:chMax val="1"/>
          <dgm:chPref val="1"/>
        </dgm:presLayoutVars>
      </dgm:prSet>
      <dgm:spPr/>
    </dgm:pt>
    <dgm:pt modelId="{B3E32EB6-41A3-F740-9C73-D181B2DC4264}" type="pres">
      <dgm:prSet presAssocID="{963015EB-9A59-EF49-A4A1-DB595F25E480}" presName="sibTrans" presStyleCnt="0"/>
      <dgm:spPr/>
    </dgm:pt>
    <dgm:pt modelId="{74F769FD-AB9F-4C17-965D-897BD9D001A6}" type="pres">
      <dgm:prSet presAssocID="{B2A05EBE-0F83-474D-B623-9F63C65557DE}" presName="compNode" presStyleCnt="0"/>
      <dgm:spPr/>
    </dgm:pt>
    <dgm:pt modelId="{8BD5302D-4A3A-4E00-BBEB-861796690246}" type="pres">
      <dgm:prSet presAssocID="{B2A05EBE-0F83-474D-B623-9F63C65557DE}" presName="iconBgRect" presStyleLbl="bgShp" presStyleIdx="1" presStyleCnt="5"/>
      <dgm:spPr/>
    </dgm:pt>
    <dgm:pt modelId="{431419CB-B803-4050-BAA1-087546052185}" type="pres">
      <dgm:prSet presAssocID="{B2A05EBE-0F83-474D-B623-9F63C65557DE}" presName="iconRect" presStyleLbl="node1" presStyleIdx="1" presStyleCnt="5" custFlipHor="1" custScaleX="60932" custScaleY="121233" custLinFactX="401383" custLinFactNeighborX="500000" custLinFactNeighborY="-25022"/>
      <dgm:spPr>
        <a:noFill/>
        <a:ln>
          <a:noFill/>
        </a:ln>
      </dgm:spPr>
    </dgm:pt>
    <dgm:pt modelId="{3E8C457B-D6EA-4307-A72F-2D3D1BC96B0B}" type="pres">
      <dgm:prSet presAssocID="{B2A05EBE-0F83-474D-B623-9F63C65557DE}" presName="spaceRect" presStyleCnt="0"/>
      <dgm:spPr/>
    </dgm:pt>
    <dgm:pt modelId="{8ED56D5A-85CA-44DC-860D-823BD79803B0}" type="pres">
      <dgm:prSet presAssocID="{B2A05EBE-0F83-474D-B623-9F63C65557DE}" presName="textRect" presStyleLbl="revTx" presStyleIdx="1" presStyleCnt="5">
        <dgm:presLayoutVars>
          <dgm:chMax val="1"/>
          <dgm:chPref val="1"/>
        </dgm:presLayoutVars>
      </dgm:prSet>
      <dgm:spPr/>
    </dgm:pt>
    <dgm:pt modelId="{2B649359-EF08-46EC-B7C9-D8CACAD49827}" type="pres">
      <dgm:prSet presAssocID="{BB772DCA-6B79-465B-8F21-4882D3FAB75B}" presName="sibTrans" presStyleCnt="0"/>
      <dgm:spPr/>
    </dgm:pt>
    <dgm:pt modelId="{5A3089B2-B70E-42D8-980D-61F7678A6CEF}" type="pres">
      <dgm:prSet presAssocID="{DFA6D9C8-EC96-426E-A5DB-C50ED15B702D}" presName="compNode" presStyleCnt="0"/>
      <dgm:spPr/>
    </dgm:pt>
    <dgm:pt modelId="{DA6E945F-7D48-431B-BA3B-E1E714290632}" type="pres">
      <dgm:prSet presAssocID="{DFA6D9C8-EC96-426E-A5DB-C50ED15B702D}" presName="iconBgRect" presStyleLbl="bgShp" presStyleIdx="2" presStyleCnt="5"/>
      <dgm:spPr/>
    </dgm:pt>
    <dgm:pt modelId="{140C6F93-DB70-4D35-B5D8-9C51732790B1}" type="pres">
      <dgm:prSet presAssocID="{DFA6D9C8-EC96-426E-A5DB-C50ED15B702D}" presName="iconRect" presStyleLbl="node1" presStyleIdx="2" presStyleCnt="5"/>
      <dgm:spPr>
        <a:noFill/>
        <a:ln>
          <a:noFill/>
        </a:ln>
      </dgm:spPr>
    </dgm:pt>
    <dgm:pt modelId="{B0D4848F-C58F-4A5F-BB48-9F5C10116A5A}" type="pres">
      <dgm:prSet presAssocID="{DFA6D9C8-EC96-426E-A5DB-C50ED15B702D}" presName="spaceRect" presStyleCnt="0"/>
      <dgm:spPr/>
    </dgm:pt>
    <dgm:pt modelId="{85BCE99C-4B43-41D7-9682-D5D74A67689C}" type="pres">
      <dgm:prSet presAssocID="{DFA6D9C8-EC96-426E-A5DB-C50ED15B702D}" presName="textRect" presStyleLbl="revTx" presStyleIdx="2" presStyleCnt="5">
        <dgm:presLayoutVars>
          <dgm:chMax val="1"/>
          <dgm:chPref val="1"/>
        </dgm:presLayoutVars>
      </dgm:prSet>
      <dgm:spPr/>
    </dgm:pt>
    <dgm:pt modelId="{FCCF9169-007D-4B88-A7BB-31B05D28CDAC}" type="pres">
      <dgm:prSet presAssocID="{2C7478B0-44D7-43E6-B1F8-193E93C96222}" presName="sibTrans" presStyleCnt="0"/>
      <dgm:spPr/>
    </dgm:pt>
    <dgm:pt modelId="{38BF1A54-48EF-4F0C-ADF2-E5ED60D649C6}" type="pres">
      <dgm:prSet presAssocID="{298BB241-7682-448F-9BC4-ADC127EF7D3D}" presName="compNode" presStyleCnt="0"/>
      <dgm:spPr/>
    </dgm:pt>
    <dgm:pt modelId="{40BDB2B5-2415-4DB8-A86C-535026B07954}" type="pres">
      <dgm:prSet presAssocID="{298BB241-7682-448F-9BC4-ADC127EF7D3D}" presName="iconBgRect" presStyleLbl="bgShp" presStyleIdx="3" presStyleCnt="5"/>
      <dgm:spPr/>
    </dgm:pt>
    <dgm:pt modelId="{39647474-A483-499E-8B1E-E7A83E8BFB26}" type="pres">
      <dgm:prSet presAssocID="{298BB241-7682-448F-9BC4-ADC127EF7D3D}" presName="iconRect" presStyleLbl="node1" presStyleIdx="3" presStyleCnt="5"/>
      <dgm:spPr>
        <a:noFill/>
        <a:ln>
          <a:noFill/>
        </a:ln>
      </dgm:spPr>
    </dgm:pt>
    <dgm:pt modelId="{3E0EEF9D-7A9D-4174-B4E7-4C639080AE5A}" type="pres">
      <dgm:prSet presAssocID="{298BB241-7682-448F-9BC4-ADC127EF7D3D}" presName="spaceRect" presStyleCnt="0"/>
      <dgm:spPr/>
    </dgm:pt>
    <dgm:pt modelId="{B72319F3-6654-456C-84B3-81DD87A61971}" type="pres">
      <dgm:prSet presAssocID="{298BB241-7682-448F-9BC4-ADC127EF7D3D}" presName="textRect" presStyleLbl="revTx" presStyleIdx="3" presStyleCnt="5">
        <dgm:presLayoutVars>
          <dgm:chMax val="1"/>
          <dgm:chPref val="1"/>
        </dgm:presLayoutVars>
      </dgm:prSet>
      <dgm:spPr/>
    </dgm:pt>
    <dgm:pt modelId="{854F9F0A-89D5-1E4A-B6FE-3E7D46FF4565}" type="pres">
      <dgm:prSet presAssocID="{29C0E2E6-48FC-495D-B067-1D10847F9FA2}" presName="sibTrans" presStyleCnt="0"/>
      <dgm:spPr/>
    </dgm:pt>
    <dgm:pt modelId="{04D19F7A-7B92-BD4B-88D4-42200E3EA6B3}" type="pres">
      <dgm:prSet presAssocID="{8163A44D-E0F0-A245-A0A4-038428C93395}" presName="compNode" presStyleCnt="0"/>
      <dgm:spPr/>
    </dgm:pt>
    <dgm:pt modelId="{3692B1FD-FFDF-AD4A-8DF9-F4BD545AD1A2}" type="pres">
      <dgm:prSet presAssocID="{8163A44D-E0F0-A245-A0A4-038428C93395}" presName="iconBgRect" presStyleLbl="bgShp" presStyleIdx="4" presStyleCnt="5"/>
      <dgm:spPr/>
    </dgm:pt>
    <dgm:pt modelId="{087E6764-5474-C149-B8AD-C1D133A8E558}" type="pres">
      <dgm:prSet presAssocID="{8163A44D-E0F0-A245-A0A4-038428C93395}" presName="iconRect" presStyleLbl="node1" presStyleIdx="4" presStyleCnt="5"/>
      <dgm:spPr>
        <a:noFill/>
      </dgm:spPr>
    </dgm:pt>
    <dgm:pt modelId="{936A2C78-BDCE-7B4D-AEC0-0A8B36137723}" type="pres">
      <dgm:prSet presAssocID="{8163A44D-E0F0-A245-A0A4-038428C93395}" presName="spaceRect" presStyleCnt="0"/>
      <dgm:spPr/>
    </dgm:pt>
    <dgm:pt modelId="{30696D02-9838-CC4C-BB42-BDB7AC85B7D7}" type="pres">
      <dgm:prSet presAssocID="{8163A44D-E0F0-A245-A0A4-038428C933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B53205-0D6F-A541-B01D-E505AEAC425E}" type="presOf" srcId="{8163A44D-E0F0-A245-A0A4-038428C93395}" destId="{30696D02-9838-CC4C-BB42-BDB7AC85B7D7}" srcOrd="0" destOrd="0" presId="urn:microsoft.com/office/officeart/2018/5/layout/IconCircleLabelList"/>
    <dgm:cxn modelId="{28B4121A-8D47-4F2D-9600-FC4D1527587F}" srcId="{2DE3AE93-284F-47D6-8441-9262FAFA92EF}" destId="{298BB241-7682-448F-9BC4-ADC127EF7D3D}" srcOrd="3" destOrd="0" parTransId="{A781FB4B-00B0-432E-917D-C6A3A601393C}" sibTransId="{29C0E2E6-48FC-495D-B067-1D10847F9FA2}"/>
    <dgm:cxn modelId="{D0D1F448-C2AF-B64E-8263-2F772FC1A371}" type="presOf" srcId="{DFA6D9C8-EC96-426E-A5DB-C50ED15B702D}" destId="{85BCE99C-4B43-41D7-9682-D5D74A67689C}" srcOrd="0" destOrd="0" presId="urn:microsoft.com/office/officeart/2018/5/layout/IconCircleLabelList"/>
    <dgm:cxn modelId="{C3C50C51-2339-A34B-9307-0991367D2576}" type="presOf" srcId="{B2A05EBE-0F83-474D-B623-9F63C65557DE}" destId="{8ED56D5A-85CA-44DC-860D-823BD79803B0}" srcOrd="0" destOrd="0" presId="urn:microsoft.com/office/officeart/2018/5/layout/IconCircleLabelList"/>
    <dgm:cxn modelId="{5D5C5555-3FCF-413D-8C12-D3F491B1F671}" srcId="{2DE3AE93-284F-47D6-8441-9262FAFA92EF}" destId="{B2A05EBE-0F83-474D-B623-9F63C65557DE}" srcOrd="1" destOrd="0" parTransId="{BB55F8EA-C32C-49A3-8974-0056F29BD448}" sibTransId="{BB772DCA-6B79-465B-8F21-4882D3FAB75B}"/>
    <dgm:cxn modelId="{BEA30780-FB6C-CA4B-B78A-EC898E950826}" srcId="{2DE3AE93-284F-47D6-8441-9262FAFA92EF}" destId="{CFE04A23-AAC6-1547-B172-8A1E1C7BF446}" srcOrd="0" destOrd="0" parTransId="{A974F2DA-33CC-0243-BEEF-D0DA93EB87A3}" sibTransId="{963015EB-9A59-EF49-A4A1-DB595F25E480}"/>
    <dgm:cxn modelId="{3ADD788F-B76C-904B-9531-D77054E42B59}" type="presOf" srcId="{298BB241-7682-448F-9BC4-ADC127EF7D3D}" destId="{B72319F3-6654-456C-84B3-81DD87A61971}" srcOrd="0" destOrd="0" presId="urn:microsoft.com/office/officeart/2018/5/layout/IconCircleLabelList"/>
    <dgm:cxn modelId="{8C7988B6-1CE8-C240-A2F4-E9DF4393D760}" type="presOf" srcId="{CFE04A23-AAC6-1547-B172-8A1E1C7BF446}" destId="{652D558D-4C0D-8E49-B746-632B0644AD28}" srcOrd="0" destOrd="0" presId="urn:microsoft.com/office/officeart/2018/5/layout/IconCircleLabelList"/>
    <dgm:cxn modelId="{05985BC0-89A8-49F2-932A-F76759BF56A9}" srcId="{2DE3AE93-284F-47D6-8441-9262FAFA92EF}" destId="{DFA6D9C8-EC96-426E-A5DB-C50ED15B702D}" srcOrd="2" destOrd="0" parTransId="{AF0C07CA-FA92-4F42-92F0-976CE0BACFC1}" sibTransId="{2C7478B0-44D7-43E6-B1F8-193E93C96222}"/>
    <dgm:cxn modelId="{C21494CD-C074-4BA8-802B-0DFAC8FBB40A}" type="presOf" srcId="{2DE3AE93-284F-47D6-8441-9262FAFA92EF}" destId="{9CB254C1-3D2C-4625-A628-8A53BE44C25C}" srcOrd="0" destOrd="0" presId="urn:microsoft.com/office/officeart/2018/5/layout/IconCircleLabelList"/>
    <dgm:cxn modelId="{F2E4C0F6-BE4E-EB4A-BBA9-F636735EB13E}" srcId="{2DE3AE93-284F-47D6-8441-9262FAFA92EF}" destId="{8163A44D-E0F0-A245-A0A4-038428C93395}" srcOrd="4" destOrd="0" parTransId="{99D5A4CF-D3EF-FD4A-B031-41BBCBD1C239}" sibTransId="{300283A3-5E36-2D4B-A725-05A9705B3310}"/>
    <dgm:cxn modelId="{01D979ED-315C-2843-925F-0D4F5A1F3CFC}" type="presParOf" srcId="{9CB254C1-3D2C-4625-A628-8A53BE44C25C}" destId="{F60CDFA3-8D84-284D-A07D-B74226A1177B}" srcOrd="0" destOrd="0" presId="urn:microsoft.com/office/officeart/2018/5/layout/IconCircleLabelList"/>
    <dgm:cxn modelId="{4458CF91-CBE6-3E43-B0A1-CC255854B884}" type="presParOf" srcId="{F60CDFA3-8D84-284D-A07D-B74226A1177B}" destId="{F5221BB4-90B2-DD4E-BFA8-1453E3F2C862}" srcOrd="0" destOrd="0" presId="urn:microsoft.com/office/officeart/2018/5/layout/IconCircleLabelList"/>
    <dgm:cxn modelId="{AA6E2337-A003-D942-A774-1A17DE359AAA}" type="presParOf" srcId="{F60CDFA3-8D84-284D-A07D-B74226A1177B}" destId="{29C7A9D7-5FA0-6240-9492-61B96FA3CF1C}" srcOrd="1" destOrd="0" presId="urn:microsoft.com/office/officeart/2018/5/layout/IconCircleLabelList"/>
    <dgm:cxn modelId="{14DC9DAC-17CE-B447-B682-6297B6B0D554}" type="presParOf" srcId="{F60CDFA3-8D84-284D-A07D-B74226A1177B}" destId="{8AFFAB13-C373-C34E-878B-1406CE5217F4}" srcOrd="2" destOrd="0" presId="urn:microsoft.com/office/officeart/2018/5/layout/IconCircleLabelList"/>
    <dgm:cxn modelId="{B389614D-2430-C446-925E-9F592745D374}" type="presParOf" srcId="{F60CDFA3-8D84-284D-A07D-B74226A1177B}" destId="{652D558D-4C0D-8E49-B746-632B0644AD28}" srcOrd="3" destOrd="0" presId="urn:microsoft.com/office/officeart/2018/5/layout/IconCircleLabelList"/>
    <dgm:cxn modelId="{045C62FA-7494-F44A-878C-70D886007D56}" type="presParOf" srcId="{9CB254C1-3D2C-4625-A628-8A53BE44C25C}" destId="{B3E32EB6-41A3-F740-9C73-D181B2DC4264}" srcOrd="1" destOrd="0" presId="urn:microsoft.com/office/officeart/2018/5/layout/IconCircleLabelList"/>
    <dgm:cxn modelId="{2C4E2B08-2496-2641-9F38-B4C6E6354460}" type="presParOf" srcId="{9CB254C1-3D2C-4625-A628-8A53BE44C25C}" destId="{74F769FD-AB9F-4C17-965D-897BD9D001A6}" srcOrd="2" destOrd="0" presId="urn:microsoft.com/office/officeart/2018/5/layout/IconCircleLabelList"/>
    <dgm:cxn modelId="{81E59C3F-8D9D-7048-AAC8-4857AADD05EF}" type="presParOf" srcId="{74F769FD-AB9F-4C17-965D-897BD9D001A6}" destId="{8BD5302D-4A3A-4E00-BBEB-861796690246}" srcOrd="0" destOrd="0" presId="urn:microsoft.com/office/officeart/2018/5/layout/IconCircleLabelList"/>
    <dgm:cxn modelId="{07A0AE44-3905-A94A-B1A1-654920EEA76F}" type="presParOf" srcId="{74F769FD-AB9F-4C17-965D-897BD9D001A6}" destId="{431419CB-B803-4050-BAA1-087546052185}" srcOrd="1" destOrd="0" presId="urn:microsoft.com/office/officeart/2018/5/layout/IconCircleLabelList"/>
    <dgm:cxn modelId="{A1145E3F-7B99-7946-B78F-7B849AAE3B88}" type="presParOf" srcId="{74F769FD-AB9F-4C17-965D-897BD9D001A6}" destId="{3E8C457B-D6EA-4307-A72F-2D3D1BC96B0B}" srcOrd="2" destOrd="0" presId="urn:microsoft.com/office/officeart/2018/5/layout/IconCircleLabelList"/>
    <dgm:cxn modelId="{08BA8DCC-67EE-3D4B-A60F-08AF5899FF5B}" type="presParOf" srcId="{74F769FD-AB9F-4C17-965D-897BD9D001A6}" destId="{8ED56D5A-85CA-44DC-860D-823BD79803B0}" srcOrd="3" destOrd="0" presId="urn:microsoft.com/office/officeart/2018/5/layout/IconCircleLabelList"/>
    <dgm:cxn modelId="{2F79F672-00BE-CB41-A2F9-7D4A57A58D5D}" type="presParOf" srcId="{9CB254C1-3D2C-4625-A628-8A53BE44C25C}" destId="{2B649359-EF08-46EC-B7C9-D8CACAD49827}" srcOrd="3" destOrd="0" presId="urn:microsoft.com/office/officeart/2018/5/layout/IconCircleLabelList"/>
    <dgm:cxn modelId="{DF7EE85F-996D-DD41-9D2A-14EF94C299A7}" type="presParOf" srcId="{9CB254C1-3D2C-4625-A628-8A53BE44C25C}" destId="{5A3089B2-B70E-42D8-980D-61F7678A6CEF}" srcOrd="4" destOrd="0" presId="urn:microsoft.com/office/officeart/2018/5/layout/IconCircleLabelList"/>
    <dgm:cxn modelId="{460119A6-D738-D74F-9105-52CB638BFBAB}" type="presParOf" srcId="{5A3089B2-B70E-42D8-980D-61F7678A6CEF}" destId="{DA6E945F-7D48-431B-BA3B-E1E714290632}" srcOrd="0" destOrd="0" presId="urn:microsoft.com/office/officeart/2018/5/layout/IconCircleLabelList"/>
    <dgm:cxn modelId="{C78DF108-267B-934B-8CE4-C4147A02D903}" type="presParOf" srcId="{5A3089B2-B70E-42D8-980D-61F7678A6CEF}" destId="{140C6F93-DB70-4D35-B5D8-9C51732790B1}" srcOrd="1" destOrd="0" presId="urn:microsoft.com/office/officeart/2018/5/layout/IconCircleLabelList"/>
    <dgm:cxn modelId="{1BEEEEB0-421A-F340-8627-4EB754079907}" type="presParOf" srcId="{5A3089B2-B70E-42D8-980D-61F7678A6CEF}" destId="{B0D4848F-C58F-4A5F-BB48-9F5C10116A5A}" srcOrd="2" destOrd="0" presId="urn:microsoft.com/office/officeart/2018/5/layout/IconCircleLabelList"/>
    <dgm:cxn modelId="{3EE69808-723C-BE4B-9DF2-45255BEC37F5}" type="presParOf" srcId="{5A3089B2-B70E-42D8-980D-61F7678A6CEF}" destId="{85BCE99C-4B43-41D7-9682-D5D74A67689C}" srcOrd="3" destOrd="0" presId="urn:microsoft.com/office/officeart/2018/5/layout/IconCircleLabelList"/>
    <dgm:cxn modelId="{AC4A9479-6C8B-1545-B104-15E8D81383E3}" type="presParOf" srcId="{9CB254C1-3D2C-4625-A628-8A53BE44C25C}" destId="{FCCF9169-007D-4B88-A7BB-31B05D28CDAC}" srcOrd="5" destOrd="0" presId="urn:microsoft.com/office/officeart/2018/5/layout/IconCircleLabelList"/>
    <dgm:cxn modelId="{F71FB0F3-7A11-C74B-88AD-E8B064E199FF}" type="presParOf" srcId="{9CB254C1-3D2C-4625-A628-8A53BE44C25C}" destId="{38BF1A54-48EF-4F0C-ADF2-E5ED60D649C6}" srcOrd="6" destOrd="0" presId="urn:microsoft.com/office/officeart/2018/5/layout/IconCircleLabelList"/>
    <dgm:cxn modelId="{8853CDC1-FDF4-1B44-90B6-F2A388FB61C9}" type="presParOf" srcId="{38BF1A54-48EF-4F0C-ADF2-E5ED60D649C6}" destId="{40BDB2B5-2415-4DB8-A86C-535026B07954}" srcOrd="0" destOrd="0" presId="urn:microsoft.com/office/officeart/2018/5/layout/IconCircleLabelList"/>
    <dgm:cxn modelId="{0A429C47-E731-F747-AC7C-3B850E8C096D}" type="presParOf" srcId="{38BF1A54-48EF-4F0C-ADF2-E5ED60D649C6}" destId="{39647474-A483-499E-8B1E-E7A83E8BFB26}" srcOrd="1" destOrd="0" presId="urn:microsoft.com/office/officeart/2018/5/layout/IconCircleLabelList"/>
    <dgm:cxn modelId="{E471369B-8768-5443-9B32-5FCD0E92C177}" type="presParOf" srcId="{38BF1A54-48EF-4F0C-ADF2-E5ED60D649C6}" destId="{3E0EEF9D-7A9D-4174-B4E7-4C639080AE5A}" srcOrd="2" destOrd="0" presId="urn:microsoft.com/office/officeart/2018/5/layout/IconCircleLabelList"/>
    <dgm:cxn modelId="{D05BFCDD-073B-2E4B-93EB-BFF0603766C3}" type="presParOf" srcId="{38BF1A54-48EF-4F0C-ADF2-E5ED60D649C6}" destId="{B72319F3-6654-456C-84B3-81DD87A61971}" srcOrd="3" destOrd="0" presId="urn:microsoft.com/office/officeart/2018/5/layout/IconCircleLabelList"/>
    <dgm:cxn modelId="{7517BC36-3126-9C45-8025-978CD6FB8672}" type="presParOf" srcId="{9CB254C1-3D2C-4625-A628-8A53BE44C25C}" destId="{854F9F0A-89D5-1E4A-B6FE-3E7D46FF4565}" srcOrd="7" destOrd="0" presId="urn:microsoft.com/office/officeart/2018/5/layout/IconCircleLabelList"/>
    <dgm:cxn modelId="{EEF44274-BF1C-DC4D-821A-AE6FE2214BBA}" type="presParOf" srcId="{9CB254C1-3D2C-4625-A628-8A53BE44C25C}" destId="{04D19F7A-7B92-BD4B-88D4-42200E3EA6B3}" srcOrd="8" destOrd="0" presId="urn:microsoft.com/office/officeart/2018/5/layout/IconCircleLabelList"/>
    <dgm:cxn modelId="{BB8B7AB6-0F06-AF4A-8729-E476DE6878D0}" type="presParOf" srcId="{04D19F7A-7B92-BD4B-88D4-42200E3EA6B3}" destId="{3692B1FD-FFDF-AD4A-8DF9-F4BD545AD1A2}" srcOrd="0" destOrd="0" presId="urn:microsoft.com/office/officeart/2018/5/layout/IconCircleLabelList"/>
    <dgm:cxn modelId="{A70BB644-4A52-A44C-90FC-C29882211381}" type="presParOf" srcId="{04D19F7A-7B92-BD4B-88D4-42200E3EA6B3}" destId="{087E6764-5474-C149-B8AD-C1D133A8E558}" srcOrd="1" destOrd="0" presId="urn:microsoft.com/office/officeart/2018/5/layout/IconCircleLabelList"/>
    <dgm:cxn modelId="{EF891BB9-682F-9347-A7A5-30D2FBD1DCAA}" type="presParOf" srcId="{04D19F7A-7B92-BD4B-88D4-42200E3EA6B3}" destId="{936A2C78-BDCE-7B4D-AEC0-0A8B36137723}" srcOrd="2" destOrd="0" presId="urn:microsoft.com/office/officeart/2018/5/layout/IconCircleLabelList"/>
    <dgm:cxn modelId="{4CC48C7A-8019-CB4A-A12C-07149AB0C7A7}" type="presParOf" srcId="{04D19F7A-7B92-BD4B-88D4-42200E3EA6B3}" destId="{30696D02-9838-CC4C-BB42-BDB7AC85B7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82EC3-6CB5-C344-A3CC-290A2BC758D1}">
      <dsp:nvSpPr>
        <dsp:cNvPr id="0" name=""/>
        <dsp:cNvSpPr/>
      </dsp:nvSpPr>
      <dsp:spPr>
        <a:xfrm>
          <a:off x="0" y="187046"/>
          <a:ext cx="9601200" cy="60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Pourquoi les échecs ? Jeu ancien mondialement pratiqué avec plus de 10</a:t>
          </a:r>
          <a:r>
            <a:rPr lang="fr-FR" sz="1600" kern="1200" baseline="30000"/>
            <a:t>120</a:t>
          </a:r>
          <a:r>
            <a:rPr lang="fr-FR" sz="1600" kern="1200" baseline="0"/>
            <a:t> de parties cohérentes possibles.</a:t>
          </a:r>
          <a:endParaRPr lang="en-US" sz="1600" kern="1200"/>
        </a:p>
      </dsp:txBody>
      <dsp:txXfrm>
        <a:off x="29514" y="216560"/>
        <a:ext cx="9542172" cy="545569"/>
      </dsp:txXfrm>
    </dsp:sp>
    <dsp:sp modelId="{C96AE8A0-02BC-9046-A5A3-8A1956E97841}">
      <dsp:nvSpPr>
        <dsp:cNvPr id="0" name=""/>
        <dsp:cNvSpPr/>
      </dsp:nvSpPr>
      <dsp:spPr>
        <a:xfrm>
          <a:off x="0" y="837723"/>
          <a:ext cx="9601200" cy="604597"/>
        </a:xfrm>
        <a:prstGeom prst="round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Jeu non résolu avec 2 adversaires et un grand nombre de coups possibles à chaque tour donc impossible de prévoir une victoire, une défaite ou un nul pour un plateau de jeu donné sauf en fin de partie.</a:t>
          </a:r>
          <a:endParaRPr lang="en-US" sz="1600" kern="1200"/>
        </a:p>
      </dsp:txBody>
      <dsp:txXfrm>
        <a:off x="29514" y="867237"/>
        <a:ext cx="9542172" cy="545569"/>
      </dsp:txXfrm>
    </dsp:sp>
    <dsp:sp modelId="{C4E21B27-7D90-D54C-AD34-5F469B9C2C1E}">
      <dsp:nvSpPr>
        <dsp:cNvPr id="0" name=""/>
        <dsp:cNvSpPr/>
      </dsp:nvSpPr>
      <dsp:spPr>
        <a:xfrm>
          <a:off x="0" y="1488401"/>
          <a:ext cx="9601200" cy="604597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Explorer les possibilités qu’offre l’apprentissage par renforcement profond dans le cadre d’une partie d’échec.</a:t>
          </a:r>
          <a:endParaRPr lang="en-US" sz="1600" kern="1200"/>
        </a:p>
      </dsp:txBody>
      <dsp:txXfrm>
        <a:off x="29514" y="1517915"/>
        <a:ext cx="9542172" cy="545569"/>
      </dsp:txXfrm>
    </dsp:sp>
    <dsp:sp modelId="{3B790B49-189A-114C-80A0-8C92B4B8F01F}">
      <dsp:nvSpPr>
        <dsp:cNvPr id="0" name=""/>
        <dsp:cNvSpPr/>
      </dsp:nvSpPr>
      <dsp:spPr>
        <a:xfrm>
          <a:off x="0" y="2139078"/>
          <a:ext cx="9601200" cy="604597"/>
        </a:xfrm>
        <a:prstGeom prst="round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baseline="0"/>
            <a:t>Implémenter et comparer divers algorithmes et méthodes. </a:t>
          </a:r>
          <a:endParaRPr lang="en-US" sz="1600" kern="1200"/>
        </a:p>
      </dsp:txBody>
      <dsp:txXfrm>
        <a:off x="29514" y="2168592"/>
        <a:ext cx="9542172" cy="545569"/>
      </dsp:txXfrm>
    </dsp:sp>
    <dsp:sp modelId="{DA4BF239-3C36-754F-9A91-C64CD870B7E1}">
      <dsp:nvSpPr>
        <dsp:cNvPr id="0" name=""/>
        <dsp:cNvSpPr/>
      </dsp:nvSpPr>
      <dsp:spPr>
        <a:xfrm>
          <a:off x="0" y="2789756"/>
          <a:ext cx="9601200" cy="604597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Déterminer les avantages de l'apprentissage par renforcement dans la tentative de résolution du jeu d'échec. </a:t>
          </a:r>
        </a:p>
      </dsp:txBody>
      <dsp:txXfrm>
        <a:off x="29514" y="2819270"/>
        <a:ext cx="9542172" cy="54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FD0CE-872C-BE4B-B380-E9D459B84762}">
      <dsp:nvSpPr>
        <dsp:cNvPr id="0" name=""/>
        <dsp:cNvSpPr/>
      </dsp:nvSpPr>
      <dsp:spPr>
        <a:xfrm>
          <a:off x="0" y="71745"/>
          <a:ext cx="9601200" cy="1105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baseline="0" dirty="0"/>
            <a:t>Le meilleur classement pour un humain est Magnus </a:t>
          </a:r>
          <a:r>
            <a:rPr lang="fr-FR" sz="2100" kern="1200" baseline="0" dirty="0" err="1"/>
            <a:t>Carlsen</a:t>
          </a:r>
          <a:r>
            <a:rPr lang="fr-FR" sz="2100" kern="1200" baseline="0" dirty="0"/>
            <a:t> avec 2 855 points au classement </a:t>
          </a:r>
          <a:r>
            <a:rPr lang="fr-FR" sz="2100" kern="1200" baseline="0" dirty="0" err="1"/>
            <a:t>elo</a:t>
          </a:r>
          <a:r>
            <a:rPr lang="fr-FR" sz="2100" kern="1200" baseline="0" dirty="0"/>
            <a:t>.</a:t>
          </a:r>
          <a:endParaRPr lang="en-US" sz="2100" kern="1200" dirty="0"/>
        </a:p>
      </dsp:txBody>
      <dsp:txXfrm>
        <a:off x="53973" y="125718"/>
        <a:ext cx="9493254" cy="997703"/>
      </dsp:txXfrm>
    </dsp:sp>
    <dsp:sp modelId="{92F41791-0702-9344-9BA5-17B06E0E8265}">
      <dsp:nvSpPr>
        <dsp:cNvPr id="0" name=""/>
        <dsp:cNvSpPr/>
      </dsp:nvSpPr>
      <dsp:spPr>
        <a:xfrm>
          <a:off x="0" y="1237875"/>
          <a:ext cx="9601200" cy="1105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baseline="0" dirty="0"/>
            <a:t>Le meilleur classement est Stockfish, une IA avec 3 548 points au classement </a:t>
          </a:r>
          <a:r>
            <a:rPr lang="fr-FR" sz="2100" kern="1200" baseline="0" dirty="0" err="1"/>
            <a:t>elo</a:t>
          </a:r>
          <a:r>
            <a:rPr lang="fr-FR" sz="2100" kern="1200" baseline="0" dirty="0"/>
            <a:t>. Stockfish utilise une recherche Alpha-bêta avec un vaste arbre de recherche.</a:t>
          </a:r>
          <a:endParaRPr lang="en-US" sz="2100" kern="1200" dirty="0"/>
        </a:p>
      </dsp:txBody>
      <dsp:txXfrm>
        <a:off x="53973" y="1291848"/>
        <a:ext cx="9493254" cy="997703"/>
      </dsp:txXfrm>
    </dsp:sp>
    <dsp:sp modelId="{45AC90F3-0C19-A142-A27B-87BBB11FFB23}">
      <dsp:nvSpPr>
        <dsp:cNvPr id="0" name=""/>
        <dsp:cNvSpPr/>
      </dsp:nvSpPr>
      <dsp:spPr>
        <a:xfrm>
          <a:off x="0" y="2404005"/>
          <a:ext cx="9601200" cy="1105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baseline="0" dirty="0" err="1"/>
            <a:t>AlphaZero</a:t>
          </a:r>
          <a:r>
            <a:rPr lang="fr-FR" sz="2100" kern="1200" baseline="0" dirty="0"/>
            <a:t> développé par Google </a:t>
          </a:r>
          <a:r>
            <a:rPr lang="fr-FR" sz="2100" kern="1200" baseline="0" dirty="0" err="1"/>
            <a:t>DeepMind</a:t>
          </a:r>
          <a:r>
            <a:rPr lang="fr-FR" sz="2100" kern="1200" baseline="0" dirty="0"/>
            <a:t> bat cependant Stockfish. </a:t>
          </a:r>
          <a:r>
            <a:rPr lang="fr-FR" sz="2100" kern="1200" baseline="0" dirty="0" err="1"/>
            <a:t>AlphaZero</a:t>
          </a:r>
          <a:r>
            <a:rPr lang="fr-FR" sz="2100" kern="1200" baseline="0" dirty="0"/>
            <a:t> utilise des réseaux de neurones suivi d’un apprentissage par renforcement de type Monte-Carlo.</a:t>
          </a:r>
        </a:p>
      </dsp:txBody>
      <dsp:txXfrm>
        <a:off x="53973" y="2457978"/>
        <a:ext cx="9493254" cy="997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EC1A6-DB42-F146-AE7B-5D00368C4411}">
      <dsp:nvSpPr>
        <dsp:cNvPr id="0" name=""/>
        <dsp:cNvSpPr/>
      </dsp:nvSpPr>
      <dsp:spPr>
        <a:xfrm>
          <a:off x="2812" y="34020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Ne pas se focaliser uniquement sur la capture</a:t>
          </a:r>
          <a:endParaRPr lang="en-US" sz="2200" kern="1200" dirty="0"/>
        </a:p>
      </dsp:txBody>
      <dsp:txXfrm>
        <a:off x="2812" y="340206"/>
        <a:ext cx="2231528" cy="1338917"/>
      </dsp:txXfrm>
    </dsp:sp>
    <dsp:sp modelId="{0B684626-E6E2-2D4D-8BC2-AA99EC0E9B6F}">
      <dsp:nvSpPr>
        <dsp:cNvPr id="0" name=""/>
        <dsp:cNvSpPr/>
      </dsp:nvSpPr>
      <dsp:spPr>
        <a:xfrm>
          <a:off x="2457494" y="340206"/>
          <a:ext cx="2231528" cy="1338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 roi doit être protéger</a:t>
          </a:r>
          <a:endParaRPr lang="en-US" sz="2200" kern="1200" dirty="0"/>
        </a:p>
      </dsp:txBody>
      <dsp:txXfrm>
        <a:off x="2457494" y="340206"/>
        <a:ext cx="2231528" cy="1338917"/>
      </dsp:txXfrm>
    </dsp:sp>
    <dsp:sp modelId="{3AA1014B-9CE0-AD40-AD87-4204CE0DBEBA}">
      <dsp:nvSpPr>
        <dsp:cNvPr id="0" name=""/>
        <dsp:cNvSpPr/>
      </dsp:nvSpPr>
      <dsp:spPr>
        <a:xfrm>
          <a:off x="4912176" y="340206"/>
          <a:ext cx="2231528" cy="1338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Pénaliser la possibilité de se faire manger suite à un coup </a:t>
          </a:r>
          <a:endParaRPr lang="en-US" sz="2200" kern="1200" dirty="0"/>
        </a:p>
      </dsp:txBody>
      <dsp:txXfrm>
        <a:off x="4912176" y="340206"/>
        <a:ext cx="2231528" cy="1338917"/>
      </dsp:txXfrm>
    </dsp:sp>
    <dsp:sp modelId="{FE9AAAC6-1B12-174C-A722-FD6D23926935}">
      <dsp:nvSpPr>
        <dsp:cNvPr id="0" name=""/>
        <dsp:cNvSpPr/>
      </dsp:nvSpPr>
      <dsp:spPr>
        <a:xfrm>
          <a:off x="7366858" y="340206"/>
          <a:ext cx="2231528" cy="13389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Structure de pions</a:t>
          </a:r>
          <a:endParaRPr lang="en-US" sz="2200" kern="1200" dirty="0"/>
        </a:p>
      </dsp:txBody>
      <dsp:txXfrm>
        <a:off x="7366858" y="340206"/>
        <a:ext cx="2231528" cy="1338917"/>
      </dsp:txXfrm>
    </dsp:sp>
    <dsp:sp modelId="{C6257614-324D-D642-B1B0-B736FB04D692}">
      <dsp:nvSpPr>
        <dsp:cNvPr id="0" name=""/>
        <dsp:cNvSpPr/>
      </dsp:nvSpPr>
      <dsp:spPr>
        <a:xfrm>
          <a:off x="1230153" y="1902276"/>
          <a:ext cx="2231528" cy="13389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Placement des pièces</a:t>
          </a:r>
          <a:endParaRPr lang="en-US" sz="2200" kern="1200" dirty="0"/>
        </a:p>
      </dsp:txBody>
      <dsp:txXfrm>
        <a:off x="1230153" y="1902276"/>
        <a:ext cx="2231528" cy="1338917"/>
      </dsp:txXfrm>
    </dsp:sp>
    <dsp:sp modelId="{50E7EFB1-A93A-D44B-B947-10E8E557B019}">
      <dsp:nvSpPr>
        <dsp:cNvPr id="0" name=""/>
        <dsp:cNvSpPr/>
      </dsp:nvSpPr>
      <dsp:spPr>
        <a:xfrm>
          <a:off x="3684835" y="190227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Nombre de pièces qui attaquent </a:t>
          </a:r>
          <a:endParaRPr lang="en-US" sz="2200" kern="1200" dirty="0"/>
        </a:p>
      </dsp:txBody>
      <dsp:txXfrm>
        <a:off x="3684835" y="1902276"/>
        <a:ext cx="2231528" cy="1338917"/>
      </dsp:txXfrm>
    </dsp:sp>
    <dsp:sp modelId="{03D79F1E-8C46-994D-8C26-02F1B53D92E5}">
      <dsp:nvSpPr>
        <dsp:cNvPr id="0" name=""/>
        <dsp:cNvSpPr/>
      </dsp:nvSpPr>
      <dsp:spPr>
        <a:xfrm>
          <a:off x="6139517" y="1902276"/>
          <a:ext cx="2231528" cy="1338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Pénaliser les parties longues</a:t>
          </a:r>
          <a:endParaRPr lang="en-US" sz="2200" kern="1200" dirty="0"/>
        </a:p>
      </dsp:txBody>
      <dsp:txXfrm>
        <a:off x="6139517" y="1902276"/>
        <a:ext cx="2231528" cy="1338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21BB4-90B2-DD4E-BFA8-1453E3F2C862}">
      <dsp:nvSpPr>
        <dsp:cNvPr id="0" name=""/>
        <dsp:cNvSpPr/>
      </dsp:nvSpPr>
      <dsp:spPr>
        <a:xfrm>
          <a:off x="329621" y="780309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7A9D7-5FA0-6240-9492-61B96FA3CF1C}">
      <dsp:nvSpPr>
        <dsp:cNvPr id="0" name=""/>
        <dsp:cNvSpPr/>
      </dsp:nvSpPr>
      <dsp:spPr>
        <a:xfrm>
          <a:off x="548539" y="999227"/>
          <a:ext cx="589394" cy="589394"/>
        </a:xfrm>
        <a:prstGeom prst="rect">
          <a:avLst/>
        </a:prstGeom>
        <a:noFill/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558D-4C0D-8E49-B746-632B0644AD28}">
      <dsp:nvSpPr>
        <dsp:cNvPr id="0" name=""/>
        <dsp:cNvSpPr/>
      </dsp:nvSpPr>
      <dsp:spPr>
        <a:xfrm>
          <a:off x="1244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Changer l'architecture du réseau (RNN, Transformer)</a:t>
          </a:r>
        </a:p>
      </dsp:txBody>
      <dsp:txXfrm>
        <a:off x="1244" y="2127496"/>
        <a:ext cx="1683984" cy="673593"/>
      </dsp:txXfrm>
    </dsp:sp>
    <dsp:sp modelId="{8BD5302D-4A3A-4E00-BBEB-861796690246}">
      <dsp:nvSpPr>
        <dsp:cNvPr id="0" name=""/>
        <dsp:cNvSpPr/>
      </dsp:nvSpPr>
      <dsp:spPr>
        <a:xfrm>
          <a:off x="2308303" y="780309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419CB-B803-4050-BAA1-087546052185}">
      <dsp:nvSpPr>
        <dsp:cNvPr id="0" name=""/>
        <dsp:cNvSpPr/>
      </dsp:nvSpPr>
      <dsp:spPr>
        <a:xfrm flipH="1">
          <a:off x="7955055" y="789175"/>
          <a:ext cx="359129" cy="714540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56D5A-85CA-44DC-860D-823BD79803B0}">
      <dsp:nvSpPr>
        <dsp:cNvPr id="0" name=""/>
        <dsp:cNvSpPr/>
      </dsp:nvSpPr>
      <dsp:spPr>
        <a:xfrm>
          <a:off x="1979926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 dirty="0"/>
            <a:t>Mise en place d’un </a:t>
          </a:r>
          <a:r>
            <a:rPr lang="fr-FR" sz="1100" kern="1200" baseline="0" dirty="0" err="1"/>
            <a:t>Dueling</a:t>
          </a:r>
          <a:r>
            <a:rPr lang="fr-FR" sz="1100" kern="1200" baseline="0" dirty="0"/>
            <a:t> Deep Q-Learning</a:t>
          </a:r>
          <a:endParaRPr lang="en-US" sz="1100" kern="1200" dirty="0"/>
        </a:p>
      </dsp:txBody>
      <dsp:txXfrm>
        <a:off x="1979926" y="2127496"/>
        <a:ext cx="1683984" cy="673593"/>
      </dsp:txXfrm>
    </dsp:sp>
    <dsp:sp modelId="{DA6E945F-7D48-431B-BA3B-E1E714290632}">
      <dsp:nvSpPr>
        <dsp:cNvPr id="0" name=""/>
        <dsp:cNvSpPr/>
      </dsp:nvSpPr>
      <dsp:spPr>
        <a:xfrm>
          <a:off x="4286984" y="780309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C6F93-DB70-4D35-B5D8-9C51732790B1}">
      <dsp:nvSpPr>
        <dsp:cNvPr id="0" name=""/>
        <dsp:cNvSpPr/>
      </dsp:nvSpPr>
      <dsp:spPr>
        <a:xfrm>
          <a:off x="4505902" y="999227"/>
          <a:ext cx="589394" cy="589394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CE99C-4B43-41D7-9682-D5D74A67689C}">
      <dsp:nvSpPr>
        <dsp:cNvPr id="0" name=""/>
        <dsp:cNvSpPr/>
      </dsp:nvSpPr>
      <dsp:spPr>
        <a:xfrm>
          <a:off x="3958607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 dirty="0"/>
            <a:t>Mise en place d’un Noisy Deep Q-Learning</a:t>
          </a:r>
          <a:endParaRPr lang="en-US" sz="1100" kern="1200" dirty="0"/>
        </a:p>
      </dsp:txBody>
      <dsp:txXfrm>
        <a:off x="3958607" y="2127496"/>
        <a:ext cx="1683984" cy="673593"/>
      </dsp:txXfrm>
    </dsp:sp>
    <dsp:sp modelId="{40BDB2B5-2415-4DB8-A86C-535026B07954}">
      <dsp:nvSpPr>
        <dsp:cNvPr id="0" name=""/>
        <dsp:cNvSpPr/>
      </dsp:nvSpPr>
      <dsp:spPr>
        <a:xfrm>
          <a:off x="6265666" y="780309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47474-A483-499E-8B1E-E7A83E8BFB26}">
      <dsp:nvSpPr>
        <dsp:cNvPr id="0" name=""/>
        <dsp:cNvSpPr/>
      </dsp:nvSpPr>
      <dsp:spPr>
        <a:xfrm>
          <a:off x="6484584" y="999227"/>
          <a:ext cx="589394" cy="589394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19F3-6654-456C-84B3-81DD87A61971}">
      <dsp:nvSpPr>
        <dsp:cNvPr id="0" name=""/>
        <dsp:cNvSpPr/>
      </dsp:nvSpPr>
      <dsp:spPr>
        <a:xfrm>
          <a:off x="5937289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baseline="0" dirty="0"/>
            <a:t>Méthodes par ensemble avec DQL, </a:t>
          </a:r>
          <a:r>
            <a:rPr lang="fr-FR" sz="1100" kern="1200" baseline="0" dirty="0" err="1"/>
            <a:t>Dueling</a:t>
          </a:r>
          <a:r>
            <a:rPr lang="fr-FR" sz="1100" kern="1200" baseline="0" dirty="0"/>
            <a:t> DQL, Noisy DQL. </a:t>
          </a:r>
          <a:endParaRPr lang="en-US" sz="1100" kern="1200" dirty="0"/>
        </a:p>
      </dsp:txBody>
      <dsp:txXfrm>
        <a:off x="5937289" y="2127496"/>
        <a:ext cx="1683984" cy="673593"/>
      </dsp:txXfrm>
    </dsp:sp>
    <dsp:sp modelId="{3692B1FD-FFDF-AD4A-8DF9-F4BD545AD1A2}">
      <dsp:nvSpPr>
        <dsp:cNvPr id="0" name=""/>
        <dsp:cNvSpPr/>
      </dsp:nvSpPr>
      <dsp:spPr>
        <a:xfrm>
          <a:off x="8244348" y="780309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E6764-5474-C149-B8AD-C1D133A8E558}">
      <dsp:nvSpPr>
        <dsp:cNvPr id="0" name=""/>
        <dsp:cNvSpPr/>
      </dsp:nvSpPr>
      <dsp:spPr>
        <a:xfrm>
          <a:off x="8463266" y="999227"/>
          <a:ext cx="589394" cy="589394"/>
        </a:xfrm>
        <a:prstGeom prst="rect">
          <a:avLst/>
        </a:prstGeom>
        <a:noFill/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6D02-9838-CC4C-BB42-BDB7AC85B7D7}">
      <dsp:nvSpPr>
        <dsp:cNvPr id="0" name=""/>
        <dsp:cNvSpPr/>
      </dsp:nvSpPr>
      <dsp:spPr>
        <a:xfrm>
          <a:off x="7915971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Améliorer l'adversaire</a:t>
          </a:r>
        </a:p>
      </dsp:txBody>
      <dsp:txXfrm>
        <a:off x="7915971" y="2127496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84B0-AE2D-7443-8099-05C803C8DF51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5B970-7E46-0647-AAE6-152ACC8848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B970-7E46-0647-AAE6-152ACC88481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A1F2B30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0_8E00989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49084C-0A4B-2A4F-97E0-0051E1E23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9838" r="20887" b="-1"/>
          <a:stretch/>
        </p:blipFill>
        <p:spPr>
          <a:xfrm>
            <a:off x="20" y="10"/>
            <a:ext cx="6089884" cy="68579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C32145-BD52-3C45-8238-92F2E3FA9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007" r="10337"/>
          <a:stretch/>
        </p:blipFill>
        <p:spPr>
          <a:xfrm>
            <a:off x="8726881" y="2977978"/>
            <a:ext cx="3450638" cy="38800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D8B269-C8A5-D84B-A608-E165F306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fr-FR" sz="4500" dirty="0">
                <a:solidFill>
                  <a:srgbClr val="FFFFFF"/>
                </a:solidFill>
              </a:rPr>
              <a:t>Les échecs et l’apprentissage par renforcement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713D8-076E-2545-B0A4-F8FABF34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067" y="4142396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1800" dirty="0">
                <a:solidFill>
                  <a:srgbClr val="FFFFFF"/>
                </a:solidFill>
              </a:rPr>
              <a:t>Marc Henriot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1800" dirty="0">
                <a:solidFill>
                  <a:srgbClr val="FFFFFF"/>
                </a:solidFill>
              </a:rPr>
              <a:t>Adrien </a:t>
            </a:r>
            <a:r>
              <a:rPr lang="fr-FR" sz="1800" dirty="0" err="1">
                <a:solidFill>
                  <a:srgbClr val="FFFFFF"/>
                </a:solidFill>
              </a:rPr>
              <a:t>Turchini</a:t>
            </a:r>
            <a:endParaRPr lang="fr-FR" sz="1800" dirty="0">
              <a:solidFill>
                <a:srgbClr val="FFFFFF"/>
              </a:solidFill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1800" dirty="0">
                <a:solidFill>
                  <a:srgbClr val="FFFFFF"/>
                </a:solidFill>
              </a:rPr>
              <a:t>IFT - 7201</a:t>
            </a:r>
          </a:p>
        </p:txBody>
      </p:sp>
    </p:spTree>
    <p:extLst>
      <p:ext uri="{BB962C8B-B14F-4D97-AF65-F5344CB8AC3E}">
        <p14:creationId xmlns:p14="http://schemas.microsoft.com/office/powerpoint/2010/main" val="312550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2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04691-6FD1-EA41-BEB2-C31A8F3F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742754" cy="1485900"/>
          </a:xfrm>
        </p:spPr>
        <p:txBody>
          <a:bodyPr>
            <a:normAutofit/>
          </a:bodyPr>
          <a:lstStyle/>
          <a:p>
            <a:r>
              <a:rPr lang="fr-FR" sz="3400" dirty="0"/>
              <a:t>Expérimentation 1 : Deep Q-Learning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247BE61-AF56-2D4E-B932-62E3740E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87" y="685800"/>
            <a:ext cx="6322588" cy="524774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ABB3B-FBD6-4BFE-BAB6-64D449E4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742754" cy="3581400"/>
          </a:xfrm>
        </p:spPr>
        <p:txBody>
          <a:bodyPr>
            <a:normAutofit/>
          </a:bodyPr>
          <a:lstStyle/>
          <a:p>
            <a:r>
              <a:rPr lang="fr-FR" sz="1600" dirty="0"/>
              <a:t>Développé par </a:t>
            </a:r>
            <a:r>
              <a:rPr lang="fr-FR" sz="1600" dirty="0" err="1"/>
              <a:t>DeepMind</a:t>
            </a:r>
            <a:r>
              <a:rPr lang="fr-FR" sz="1600" dirty="0"/>
              <a:t> en 2015.</a:t>
            </a:r>
          </a:p>
          <a:p>
            <a:r>
              <a:rPr lang="fr-FR" sz="1600" dirty="0"/>
              <a:t>Amélioration de l’algorithme Q-Learning à l’aide du Deep Learning. </a:t>
            </a:r>
          </a:p>
          <a:p>
            <a:r>
              <a:rPr lang="fr-FR" sz="1600" dirty="0"/>
              <a:t>On cherche à approximer la fonction Q* optimale qui exprime le rendement maximal que l’on peut avoir en suivant une politique 𝜋 à l’aide d’un réseau de neurones.</a:t>
            </a:r>
          </a:p>
          <a:p>
            <a:r>
              <a:rPr lang="fr-FR" sz="1600" dirty="0"/>
              <a:t>On utilise un réseau cible avec un </a:t>
            </a:r>
            <a:r>
              <a:rPr lang="fr-FR" sz="1600" dirty="0" err="1"/>
              <a:t>replay</a:t>
            </a:r>
            <a:r>
              <a:rPr lang="fr-FR" sz="1600" dirty="0"/>
              <a:t> buffer pour rajouter de la stabilité et améliorer la convergence du modèle. </a:t>
            </a:r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703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76864-6913-8A4D-94A2-E45ED034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1 : Deep Q-Learning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AC9E04F-C334-D444-8102-DE9E03910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408634"/>
            <a:ext cx="4448175" cy="3336131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00C86B-07F0-0C46-B247-2865A3727D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Nous avons entraîné notre agent sur 100 tours. </a:t>
            </a:r>
          </a:p>
          <a:p>
            <a:pPr algn="just"/>
            <a:r>
              <a:rPr lang="fr-FR" dirty="0"/>
              <a:t>On peut voir que notre agent obtient une récompense cumulative négative aux premières </a:t>
            </a:r>
            <a:r>
              <a:rPr lang="fr-FR" dirty="0" err="1"/>
              <a:t>epochs</a:t>
            </a:r>
            <a:r>
              <a:rPr lang="fr-FR" dirty="0"/>
              <a:t> donc il perd les parties au début. </a:t>
            </a:r>
          </a:p>
          <a:p>
            <a:pPr algn="just"/>
            <a:r>
              <a:rPr lang="fr-FR" dirty="0"/>
              <a:t>Par la suite on observe une augmentation graduelle de la récompense obtenue.</a:t>
            </a:r>
          </a:p>
          <a:p>
            <a:pPr algn="just"/>
            <a:r>
              <a:rPr lang="fr-FR" dirty="0"/>
              <a:t>Notre agent gagne rarement les parties mais devient performant dans la capture des pièces. </a:t>
            </a:r>
          </a:p>
        </p:txBody>
      </p:sp>
    </p:spTree>
    <p:extLst>
      <p:ext uri="{BB962C8B-B14F-4D97-AF65-F5344CB8AC3E}">
        <p14:creationId xmlns:p14="http://schemas.microsoft.com/office/powerpoint/2010/main" val="285222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69F4D-4DCA-8D49-B046-3D3392EF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100" dirty="0"/>
              <a:t>Expérimentation 2 : </a:t>
            </a:r>
            <a:br>
              <a:rPr lang="fr-FR" sz="4100" dirty="0"/>
            </a:br>
            <a:r>
              <a:rPr lang="fr-FR" sz="4100" dirty="0"/>
              <a:t>Deep Q-Learning avec pré-entrainement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A8001-C4B6-F54A-9068-933BB431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échecs sont pratiqué à l’échelle mondiale par des professionnels. Certaines configurations sont plus avantageuses que d’autres et certains coups même sans rapporter de points sont à jouer ! </a:t>
            </a:r>
          </a:p>
          <a:p>
            <a:r>
              <a:rPr lang="fr-FR" dirty="0"/>
              <a:t>Effectuer un pré-entrainement du réseau CNN sur 500 parties de Magnus </a:t>
            </a:r>
            <a:r>
              <a:rPr lang="fr-FR" dirty="0" err="1"/>
              <a:t>Carlsen</a:t>
            </a:r>
            <a:r>
              <a:rPr lang="fr-FR" dirty="0"/>
              <a:t> afin d’apprendre les coups d’un grand maître.</a:t>
            </a:r>
          </a:p>
        </p:txBody>
      </p:sp>
    </p:spTree>
    <p:extLst>
      <p:ext uri="{BB962C8B-B14F-4D97-AF65-F5344CB8AC3E}">
        <p14:creationId xmlns:p14="http://schemas.microsoft.com/office/powerpoint/2010/main" val="170704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76864-6913-8A4D-94A2-E45ED034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2 : Deep Q-Learning avec pré-entraînement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5F7DF-932A-754E-ABBE-A3DE4D09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7" name="Picture 3" descr="White modern building interior">
            <a:extLst>
              <a:ext uri="{FF2B5EF4-FFF2-40B4-BE49-F238E27FC236}">
                <a16:creationId xmlns:a16="http://schemas.microsoft.com/office/drawing/2014/main" id="{3DED1C0E-0D6D-4B0B-848A-DFFDA86B9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1" b="1553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9B738A-65FE-5349-8A81-0B07A8DD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904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98F46-1E9A-4C47-90D5-EADABC96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Amélioration de l’heuristique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9AAE2F-751A-4D5F-82EF-6AED54BB6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50559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90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F16FC-894A-384D-8216-9978D2A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Autres expérimentations :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A80FAD-CFF8-4EFD-BE4C-D92A7BBE9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89668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2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4471C-8896-FD42-8E30-FBA682FB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Présentation et objectif du problème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0A1F42-95F4-7C42-A0B8-21BCF8991653}"/>
              </a:ext>
            </a:extLst>
          </p:cNvPr>
          <p:cNvSpPr txBox="1"/>
          <p:nvPr/>
        </p:nvSpPr>
        <p:spPr>
          <a:xfrm>
            <a:off x="7043351" y="34722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3B615F3-E032-4341-B0AE-1A0C8CA31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0991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26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CFABA-F26E-F140-BB92-76B80F24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Les échecs en 2021</a:t>
            </a:r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0E7EC6CF-B220-42E4-8447-D24E69233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5255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0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6E0C4-5267-CB49-AA29-BF5C0C13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Jouer aux échecs avec l’apprentissage par renforcement 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43BD0E6-3E90-BC4C-A5FF-95E57ECB0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5168" y="2155916"/>
            <a:ext cx="7861663" cy="4016284"/>
          </a:xfrm>
        </p:spPr>
      </p:pic>
    </p:spTree>
    <p:extLst>
      <p:ext uri="{BB962C8B-B14F-4D97-AF65-F5344CB8AC3E}">
        <p14:creationId xmlns:p14="http://schemas.microsoft.com/office/powerpoint/2010/main" val="10742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E0DDE-10B0-3B4D-A1EC-F735C8F2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L’environnement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DE3F4B-E45F-824F-B787-1F62ED54568C}"/>
              </a:ext>
            </a:extLst>
          </p:cNvPr>
          <p:cNvSpPr txBox="1">
            <a:spLocks/>
          </p:cNvSpPr>
          <p:nvPr/>
        </p:nvSpPr>
        <p:spPr>
          <a:xfrm>
            <a:off x="1371600" y="172750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chaque tour un score est donné : 0 lorsque la partie est en cours ou nulle, +10 pour une victoire et -10 pour une défaite ainsi que les points correspondant à une pièce si cette dernière a été « mangée » lors du tour : 1 pour les pions, 3 pour les pièces mineurs, 5 pour les tours et 9 pour la reine.</a:t>
            </a:r>
          </a:p>
          <a:p>
            <a:r>
              <a:rPr lang="fr-FR" dirty="0"/>
              <a:t>L’état de jeu est décomposé en tableau 8*8*8 (axe x * axe y du plateau* 6 plans pour chaque pièce, 1 pour la possibilité de faire match nul, 1 probabilité de distribution 1/nombre d’actions jouées).c</a:t>
            </a:r>
          </a:p>
        </p:txBody>
      </p:sp>
      <p:pic>
        <p:nvPicPr>
          <p:cNvPr id="7" name="Image 6" descr="Une image contenant texte, noir, blanc, clavier&#10;&#10;Description générée automatiquement">
            <a:extLst>
              <a:ext uri="{FF2B5EF4-FFF2-40B4-BE49-F238E27FC236}">
                <a16:creationId xmlns:a16="http://schemas.microsoft.com/office/drawing/2014/main" id="{719644F3-4AFB-CD43-97F0-9B1ED74E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451350"/>
            <a:ext cx="3136900" cy="1536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560A66-79C8-1F46-A1D1-A6D823CC2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9"/>
          <a:stretch/>
        </p:blipFill>
        <p:spPr>
          <a:xfrm>
            <a:off x="8724708" y="4451348"/>
            <a:ext cx="3149600" cy="1536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3EC6BB-D089-A947-9C5F-5A17DC5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481" y="4451350"/>
            <a:ext cx="1536699" cy="1536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94C3BC-EE2B-A441-A1F8-B97978EE0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7" b="6469"/>
          <a:stretch/>
        </p:blipFill>
        <p:spPr>
          <a:xfrm>
            <a:off x="7058991" y="4451348"/>
            <a:ext cx="1554974" cy="1536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BC07897-B3B2-F747-845A-561E5EA6B42C}"/>
              </a:ext>
            </a:extLst>
          </p:cNvPr>
          <p:cNvSpPr txBox="1"/>
          <p:nvPr/>
        </p:nvSpPr>
        <p:spPr>
          <a:xfrm>
            <a:off x="1804173" y="5988049"/>
            <a:ext cx="313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Plan 1 représentant la position des pions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65E56D-3220-3640-963F-C5D94A2747B6}"/>
              </a:ext>
            </a:extLst>
          </p:cNvPr>
          <p:cNvSpPr txBox="1"/>
          <p:nvPr/>
        </p:nvSpPr>
        <p:spPr>
          <a:xfrm>
            <a:off x="7836478" y="5988048"/>
            <a:ext cx="313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Plan 2 représentant la position des tours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AF8C8A6-786D-4E45-A9F9-5AA490B964FF}"/>
              </a:ext>
            </a:extLst>
          </p:cNvPr>
          <p:cNvCxnSpPr>
            <a:cxnSpLocks/>
          </p:cNvCxnSpPr>
          <p:nvPr/>
        </p:nvCxnSpPr>
        <p:spPr>
          <a:xfrm flipV="1">
            <a:off x="6411951" y="4459694"/>
            <a:ext cx="0" cy="152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3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CB8352-1CD1-5F4A-9CC2-C0F6DC6E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895" y="569007"/>
            <a:ext cx="3355942" cy="1422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Mapping Layer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2800-2802-0B4A-9155-8D406229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962" y="2095240"/>
            <a:ext cx="3355942" cy="179465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300" dirty="0"/>
              <a:t>Utilisation d’un </a:t>
            </a:r>
            <a:r>
              <a:rPr lang="fr-FR" sz="2300" dirty="0" err="1"/>
              <a:t>mapping</a:t>
            </a:r>
            <a:r>
              <a:rPr lang="fr-FR" sz="2300" dirty="0"/>
              <a:t> layer pour projeter tous les coups légaux. </a:t>
            </a:r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300" dirty="0"/>
              <a:t>On effectue un produit d’Hadamard entre la sortie du réseau et le </a:t>
            </a:r>
            <a:r>
              <a:rPr lang="fr-FR" sz="2300" dirty="0" err="1"/>
              <a:t>mapping</a:t>
            </a:r>
            <a:r>
              <a:rPr lang="fr-FR" sz="2300" dirty="0"/>
              <a:t> layer. </a:t>
            </a:r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endParaRPr lang="fr-FR" sz="2300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E81C8-4477-7C47-9326-2C85981A3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3" y="1604461"/>
            <a:ext cx="5659222" cy="38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037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31" name="Picture 17">
            <a:extLst>
              <a:ext uri="{FF2B5EF4-FFF2-40B4-BE49-F238E27FC236}">
                <a16:creationId xmlns:a16="http://schemas.microsoft.com/office/drawing/2014/main" id="{856339BF-2F90-4F34-9929-BAC50F6B8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86" b="1319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FE3F8-3DC8-604D-A238-674CFA58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 dirty="0">
                <a:solidFill>
                  <a:schemeClr val="bg2"/>
                </a:solidFill>
              </a:rPr>
              <a:t>Architectures </a:t>
            </a:r>
            <a:r>
              <a:rPr lang="en-US" sz="4500" cap="all" dirty="0" err="1">
                <a:solidFill>
                  <a:schemeClr val="bg2"/>
                </a:solidFill>
              </a:rPr>
              <a:t>utilisées</a:t>
            </a:r>
            <a:endParaRPr lang="en-US" sz="45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4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936F7C-EDF2-4B4A-8EF1-F5598785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/>
              <a:t>Heuristiques</a:t>
            </a:r>
          </a:p>
        </p:txBody>
      </p:sp>
      <p:pic>
        <p:nvPicPr>
          <p:cNvPr id="7" name="Graphic 6" descr="Trophée">
            <a:extLst>
              <a:ext uri="{FF2B5EF4-FFF2-40B4-BE49-F238E27FC236}">
                <a16:creationId xmlns:a16="http://schemas.microsoft.com/office/drawing/2014/main" id="{94486229-32C6-4F40-BE56-20957598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11DAA-F98B-7145-9F35-4E8B2D73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L’heuristique utilisée pour le moment est l’avantage matériel. </a:t>
            </a:r>
          </a:p>
          <a:p>
            <a:r>
              <a:rPr lang="fr-FR" sz="1600" dirty="0"/>
              <a:t>Nous laissons notre agent déterminer sa stratégie par entraînement en ne prenant en compte que cela.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963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C5A2B-DC94-F740-8A92-6C25A0AD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: CNN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53C321-36DA-C84E-ACC5-2905A873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441" y="2596055"/>
            <a:ext cx="5533697" cy="3581400"/>
          </a:xfrm>
        </p:spPr>
        <p:txBody>
          <a:bodyPr/>
          <a:lstStyle/>
          <a:p>
            <a:pPr algn="just"/>
            <a:r>
              <a:rPr lang="fr-FR" dirty="0"/>
              <a:t>Afin de créer notre Chess Engine nous utilisons un </a:t>
            </a:r>
            <a:r>
              <a:rPr lang="fr-FR" dirty="0" err="1"/>
              <a:t>Convolutional</a:t>
            </a:r>
            <a:r>
              <a:rPr lang="fr-FR" dirty="0"/>
              <a:t> Neural Network.</a:t>
            </a:r>
          </a:p>
          <a:p>
            <a:pPr algn="just"/>
            <a:r>
              <a:rPr lang="fr-FR" dirty="0"/>
              <a:t>Notre couche d’entrée et nos deux couches cachées sont composées d’une convolution2d suivie d’une normalisation par batch d’une activation </a:t>
            </a:r>
            <a:r>
              <a:rPr lang="fr-FR" dirty="0" err="1"/>
              <a:t>ReLU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En sortie nous avons une couche pleinement connectée.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048E5B9-FCAD-0D48-82CF-5CC9131D1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65281"/>
              </p:ext>
            </p:extLst>
          </p:nvPr>
        </p:nvGraphicFramePr>
        <p:xfrm>
          <a:off x="1371600" y="2171700"/>
          <a:ext cx="3620813" cy="3708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20813">
                  <a:extLst>
                    <a:ext uri="{9D8B030D-6E8A-4147-A177-3AD203B41FA5}">
                      <a16:colId xmlns:a16="http://schemas.microsoft.com/office/drawing/2014/main" val="265877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Linéaire (4096)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0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7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 </a:t>
                      </a:r>
                      <a:r>
                        <a:rPr lang="fr-FR" dirty="0" err="1"/>
                        <a:t>Norm</a:t>
                      </a:r>
                      <a:r>
                        <a:rPr lang="fr-FR" dirty="0"/>
                        <a:t> 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2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Conv2d 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3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 </a:t>
                      </a:r>
                      <a:r>
                        <a:rPr lang="fr-FR" dirty="0" err="1"/>
                        <a:t>Norm</a:t>
                      </a:r>
                      <a:r>
                        <a:rPr lang="fr-FR" dirty="0"/>
                        <a:t> 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5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Conv2d 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 </a:t>
                      </a:r>
                      <a:r>
                        <a:rPr lang="fr-FR" dirty="0" err="1"/>
                        <a:t>Norm</a:t>
                      </a:r>
                      <a:r>
                        <a:rPr lang="fr-FR" dirty="0"/>
                        <a:t> 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Conv2d 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60518"/>
                  </a:ext>
                </a:extLst>
              </a:tr>
            </a:tbl>
          </a:graphicData>
        </a:graphic>
      </p:graphicFrame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D0F3CFD-2C67-BB48-B082-1F4CCE0F613B}"/>
              </a:ext>
            </a:extLst>
          </p:cNvPr>
          <p:cNvCxnSpPr>
            <a:cxnSpLocks/>
          </p:cNvCxnSpPr>
          <p:nvPr/>
        </p:nvCxnSpPr>
        <p:spPr>
          <a:xfrm flipV="1">
            <a:off x="1755227" y="1912883"/>
            <a:ext cx="0" cy="41726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85728CF-9380-C441-AE4E-442DB22C8A1F}"/>
              </a:ext>
            </a:extLst>
          </p:cNvPr>
          <p:cNvSpPr txBox="1"/>
          <p:nvPr/>
        </p:nvSpPr>
        <p:spPr>
          <a:xfrm>
            <a:off x="1198178" y="6085491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Entrée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DDB6C2B-E31D-CA48-9C53-27B430FC5068}"/>
              </a:ext>
            </a:extLst>
          </p:cNvPr>
          <p:cNvSpPr txBox="1"/>
          <p:nvPr/>
        </p:nvSpPr>
        <p:spPr>
          <a:xfrm>
            <a:off x="1198178" y="1577629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27042389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320</TotalTime>
  <Words>747</Words>
  <Application>Microsoft Macintosh PowerPoint</Application>
  <PresentationFormat>Grand écran</PresentationFormat>
  <Paragraphs>73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Cadrage</vt:lpstr>
      <vt:lpstr>Les échecs et l’apprentissage par renforcement</vt:lpstr>
      <vt:lpstr>Présentation et objectif du problème</vt:lpstr>
      <vt:lpstr>Les échecs en 2021</vt:lpstr>
      <vt:lpstr>Jouer aux échecs avec l’apprentissage par renforcement ?</vt:lpstr>
      <vt:lpstr>L’environnement</vt:lpstr>
      <vt:lpstr>Mapping Layer</vt:lpstr>
      <vt:lpstr>Architectures utilisées</vt:lpstr>
      <vt:lpstr>Heuristiques</vt:lpstr>
      <vt:lpstr>Modèle : CNN</vt:lpstr>
      <vt:lpstr>Expérimentation 1 : Deep Q-Learning</vt:lpstr>
      <vt:lpstr>Résultats 1 : Deep Q-Learning</vt:lpstr>
      <vt:lpstr>Expérimentation 2 :  Deep Q-Learning avec pré-entrainement</vt:lpstr>
      <vt:lpstr>Résultats 2 : Deep Q-Learning avec pré-entraînement </vt:lpstr>
      <vt:lpstr>Perspectives</vt:lpstr>
      <vt:lpstr>Amélioration de l’heuristique</vt:lpstr>
      <vt:lpstr>Autres expérimentations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échecs et l’apprentissage par renforcement</dc:title>
  <dc:creator>TURCHINI Adrien</dc:creator>
  <cp:lastModifiedBy>TURCHINI Adrien</cp:lastModifiedBy>
  <cp:revision>7</cp:revision>
  <dcterms:created xsi:type="dcterms:W3CDTF">2021-11-29T15:36:25Z</dcterms:created>
  <dcterms:modified xsi:type="dcterms:W3CDTF">2021-11-29T20:56:34Z</dcterms:modified>
</cp:coreProperties>
</file>