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6C6A7-9F21-446E-ACA7-E40CC5F2CEC9}" v="421" dt="2022-07-27T19:47:42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Kolb" userId="66953f295099ff4a" providerId="LiveId" clId="{9196C6A7-9F21-446E-ACA7-E40CC5F2CEC9}"/>
    <pc:docChg chg="undo custSel addSld modSld">
      <pc:chgData name="Marc Kolb" userId="66953f295099ff4a" providerId="LiveId" clId="{9196C6A7-9F21-446E-ACA7-E40CC5F2CEC9}" dt="2022-07-27T19:49:43.926" v="1384" actId="403"/>
      <pc:docMkLst>
        <pc:docMk/>
      </pc:docMkLst>
      <pc:sldChg chg="addSp delSp modSp mod modAnim">
        <pc:chgData name="Marc Kolb" userId="66953f295099ff4a" providerId="LiveId" clId="{9196C6A7-9F21-446E-ACA7-E40CC5F2CEC9}" dt="2022-07-27T17:47:05.538" v="12"/>
        <pc:sldMkLst>
          <pc:docMk/>
          <pc:sldMk cId="1938374849" sldId="259"/>
        </pc:sldMkLst>
        <pc:spChg chg="mod">
          <ac:chgData name="Marc Kolb" userId="66953f295099ff4a" providerId="LiveId" clId="{9196C6A7-9F21-446E-ACA7-E40CC5F2CEC9}" dt="2022-07-27T17:46:54.245" v="11" actId="20577"/>
          <ac:spMkLst>
            <pc:docMk/>
            <pc:sldMk cId="1938374849" sldId="259"/>
            <ac:spMk id="11" creationId="{5F18F179-D0B0-0DFF-EB12-879BCBBE4E38}"/>
          </ac:spMkLst>
        </pc:spChg>
        <pc:grpChg chg="del">
          <ac:chgData name="Marc Kolb" userId="66953f295099ff4a" providerId="LiveId" clId="{9196C6A7-9F21-446E-ACA7-E40CC5F2CEC9}" dt="2022-07-27T17:46:40.479" v="1" actId="478"/>
          <ac:grpSpMkLst>
            <pc:docMk/>
            <pc:sldMk cId="1938374849" sldId="259"/>
            <ac:grpSpMk id="4" creationId="{77608BE2-F652-1A71-31AF-A253A23404F3}"/>
          </ac:grpSpMkLst>
        </pc:grpChg>
        <pc:grpChg chg="add mod">
          <ac:chgData name="Marc Kolb" userId="66953f295099ff4a" providerId="LiveId" clId="{9196C6A7-9F21-446E-ACA7-E40CC5F2CEC9}" dt="2022-07-27T17:46:46.502" v="2"/>
          <ac:grpSpMkLst>
            <pc:docMk/>
            <pc:sldMk cId="1938374849" sldId="259"/>
            <ac:grpSpMk id="9" creationId="{7292A09B-C5A2-F018-E7BA-29DE22E26613}"/>
          </ac:grpSpMkLst>
        </pc:grpChg>
        <pc:grpChg chg="mod">
          <ac:chgData name="Marc Kolb" userId="66953f295099ff4a" providerId="LiveId" clId="{9196C6A7-9F21-446E-ACA7-E40CC5F2CEC9}" dt="2022-07-27T17:46:46.502" v="2"/>
          <ac:grpSpMkLst>
            <pc:docMk/>
            <pc:sldMk cId="1938374849" sldId="259"/>
            <ac:grpSpMk id="10" creationId="{15CCA9A9-8B5D-6B24-16B8-B8E9976AF0EC}"/>
          </ac:grpSpMkLst>
        </pc:grpChg>
        <pc:picChg chg="mod">
          <ac:chgData name="Marc Kolb" userId="66953f295099ff4a" providerId="LiveId" clId="{9196C6A7-9F21-446E-ACA7-E40CC5F2CEC9}" dt="2022-07-27T17:46:46.502" v="2"/>
          <ac:picMkLst>
            <pc:docMk/>
            <pc:sldMk cId="1938374849" sldId="259"/>
            <ac:picMk id="12" creationId="{A007B7E7-3165-3BF1-B253-878BEDE01D22}"/>
          </ac:picMkLst>
        </pc:picChg>
        <pc:picChg chg="mod">
          <ac:chgData name="Marc Kolb" userId="66953f295099ff4a" providerId="LiveId" clId="{9196C6A7-9F21-446E-ACA7-E40CC5F2CEC9}" dt="2022-07-27T17:46:46.502" v="2"/>
          <ac:picMkLst>
            <pc:docMk/>
            <pc:sldMk cId="1938374849" sldId="259"/>
            <ac:picMk id="13" creationId="{B36C2F4E-BD0F-D032-AE91-649C282E54A2}"/>
          </ac:picMkLst>
        </pc:picChg>
      </pc:sldChg>
      <pc:sldChg chg="addSp delSp modSp mod modAnim">
        <pc:chgData name="Marc Kolb" userId="66953f295099ff4a" providerId="LiveId" clId="{9196C6A7-9F21-446E-ACA7-E40CC5F2CEC9}" dt="2022-07-27T18:19:01.389" v="267"/>
        <pc:sldMkLst>
          <pc:docMk/>
          <pc:sldMk cId="629273672" sldId="260"/>
        </pc:sldMkLst>
        <pc:spChg chg="add mod">
          <ac:chgData name="Marc Kolb" userId="66953f295099ff4a" providerId="LiveId" clId="{9196C6A7-9F21-446E-ACA7-E40CC5F2CEC9}" dt="2022-07-27T17:48:05.113" v="68" actId="20577"/>
          <ac:spMkLst>
            <pc:docMk/>
            <pc:sldMk cId="629273672" sldId="260"/>
            <ac:spMk id="2" creationId="{E058DC13-87D2-E648-7334-959C90FAC40D}"/>
          </ac:spMkLst>
        </pc:spChg>
        <pc:spChg chg="add del mod">
          <ac:chgData name="Marc Kolb" userId="66953f295099ff4a" providerId="LiveId" clId="{9196C6A7-9F21-446E-ACA7-E40CC5F2CEC9}" dt="2022-07-27T17:53:04.273" v="95" actId="478"/>
          <ac:spMkLst>
            <pc:docMk/>
            <pc:sldMk cId="629273672" sldId="260"/>
            <ac:spMk id="4" creationId="{938AFA34-95F6-CFBA-6C20-E365325B7B71}"/>
          </ac:spMkLst>
        </pc:spChg>
        <pc:spChg chg="add mod">
          <ac:chgData name="Marc Kolb" userId="66953f295099ff4a" providerId="LiveId" clId="{9196C6A7-9F21-446E-ACA7-E40CC5F2CEC9}" dt="2022-07-27T18:07:44.260" v="163" actId="207"/>
          <ac:spMkLst>
            <pc:docMk/>
            <pc:sldMk cId="629273672" sldId="260"/>
            <ac:spMk id="5" creationId="{7E499411-FC43-B850-1C74-298FF5C03E3E}"/>
          </ac:spMkLst>
        </pc:spChg>
        <pc:spChg chg="mod">
          <ac:chgData name="Marc Kolb" userId="66953f295099ff4a" providerId="LiveId" clId="{9196C6A7-9F21-446E-ACA7-E40CC5F2CEC9}" dt="2022-07-27T18:07:57.218" v="165" actId="1076"/>
          <ac:spMkLst>
            <pc:docMk/>
            <pc:sldMk cId="629273672" sldId="260"/>
            <ac:spMk id="11" creationId="{C8CB0050-33B7-D33E-B71F-8970F597A62F}"/>
          </ac:spMkLst>
        </pc:spChg>
        <pc:spChg chg="mod">
          <ac:chgData name="Marc Kolb" userId="66953f295099ff4a" providerId="LiveId" clId="{9196C6A7-9F21-446E-ACA7-E40CC5F2CEC9}" dt="2022-07-27T18:15:53.037" v="241" actId="1076"/>
          <ac:spMkLst>
            <pc:docMk/>
            <pc:sldMk cId="629273672" sldId="260"/>
            <ac:spMk id="14" creationId="{A3AA2A08-A6F1-6A2F-89D1-EDDC96304A59}"/>
          </ac:spMkLst>
        </pc:spChg>
        <pc:spChg chg="mod">
          <ac:chgData name="Marc Kolb" userId="66953f295099ff4a" providerId="LiveId" clId="{9196C6A7-9F21-446E-ACA7-E40CC5F2CEC9}" dt="2022-07-27T18:15:02.976" v="232" actId="1076"/>
          <ac:spMkLst>
            <pc:docMk/>
            <pc:sldMk cId="629273672" sldId="260"/>
            <ac:spMk id="17" creationId="{7445DBE9-EC3D-CCE5-7F35-E06CC6EA704E}"/>
          </ac:spMkLst>
        </pc:spChg>
        <pc:spChg chg="mod">
          <ac:chgData name="Marc Kolb" userId="66953f295099ff4a" providerId="LiveId" clId="{9196C6A7-9F21-446E-ACA7-E40CC5F2CEC9}" dt="2022-07-27T18:16:02.306" v="245" actId="1076"/>
          <ac:spMkLst>
            <pc:docMk/>
            <pc:sldMk cId="629273672" sldId="260"/>
            <ac:spMk id="20" creationId="{70CA2B05-C94F-78D3-CF3D-64D47CBD3F39}"/>
          </ac:spMkLst>
        </pc:spChg>
        <pc:spChg chg="mod">
          <ac:chgData name="Marc Kolb" userId="66953f295099ff4a" providerId="LiveId" clId="{9196C6A7-9F21-446E-ACA7-E40CC5F2CEC9}" dt="2022-07-27T18:14:50.820" v="231" actId="1076"/>
          <ac:spMkLst>
            <pc:docMk/>
            <pc:sldMk cId="629273672" sldId="260"/>
            <ac:spMk id="23" creationId="{B59E45EC-0ED3-4D87-9709-9BE0EDFAE3E1}"/>
          </ac:spMkLst>
        </pc:spChg>
        <pc:grpChg chg="add mod">
          <ac:chgData name="Marc Kolb" userId="66953f295099ff4a" providerId="LiveId" clId="{9196C6A7-9F21-446E-ACA7-E40CC5F2CEC9}" dt="2022-07-27T18:06:48.832" v="132" actId="1076"/>
          <ac:grpSpMkLst>
            <pc:docMk/>
            <pc:sldMk cId="629273672" sldId="260"/>
            <ac:grpSpMk id="6" creationId="{FC3B7AC9-8BB9-7B28-68AD-012271A755A5}"/>
          </ac:grpSpMkLst>
        </pc:grpChg>
        <pc:grpChg chg="add mod">
          <ac:chgData name="Marc Kolb" userId="66953f295099ff4a" providerId="LiveId" clId="{9196C6A7-9F21-446E-ACA7-E40CC5F2CEC9}" dt="2022-07-27T18:06:57.017" v="134" actId="1076"/>
          <ac:grpSpMkLst>
            <pc:docMk/>
            <pc:sldMk cId="629273672" sldId="260"/>
            <ac:grpSpMk id="9" creationId="{5F7CD0FF-4A0A-61E1-8D3E-104925D007F5}"/>
          </ac:grpSpMkLst>
        </pc:grpChg>
        <pc:grpChg chg="add mod">
          <ac:chgData name="Marc Kolb" userId="66953f295099ff4a" providerId="LiveId" clId="{9196C6A7-9F21-446E-ACA7-E40CC5F2CEC9}" dt="2022-07-27T18:15:53.037" v="241" actId="1076"/>
          <ac:grpSpMkLst>
            <pc:docMk/>
            <pc:sldMk cId="629273672" sldId="260"/>
            <ac:grpSpMk id="12" creationId="{E6E9CD18-79BC-6B14-CFB6-91D729E7647A}"/>
          </ac:grpSpMkLst>
        </pc:grpChg>
        <pc:grpChg chg="add mod">
          <ac:chgData name="Marc Kolb" userId="66953f295099ff4a" providerId="LiveId" clId="{9196C6A7-9F21-446E-ACA7-E40CC5F2CEC9}" dt="2022-07-27T18:15:02.976" v="232" actId="1076"/>
          <ac:grpSpMkLst>
            <pc:docMk/>
            <pc:sldMk cId="629273672" sldId="260"/>
            <ac:grpSpMk id="15" creationId="{8A3CFCC3-7F47-97CD-DF69-4610C3BF68EC}"/>
          </ac:grpSpMkLst>
        </pc:grpChg>
        <pc:grpChg chg="add mod">
          <ac:chgData name="Marc Kolb" userId="66953f295099ff4a" providerId="LiveId" clId="{9196C6A7-9F21-446E-ACA7-E40CC5F2CEC9}" dt="2022-07-27T18:16:02.306" v="245" actId="1076"/>
          <ac:grpSpMkLst>
            <pc:docMk/>
            <pc:sldMk cId="629273672" sldId="260"/>
            <ac:grpSpMk id="18" creationId="{2667FC00-9974-0163-32CF-E05727E97827}"/>
          </ac:grpSpMkLst>
        </pc:grpChg>
        <pc:grpChg chg="add mod">
          <ac:chgData name="Marc Kolb" userId="66953f295099ff4a" providerId="LiveId" clId="{9196C6A7-9F21-446E-ACA7-E40CC5F2CEC9}" dt="2022-07-27T18:14:50.820" v="231" actId="1076"/>
          <ac:grpSpMkLst>
            <pc:docMk/>
            <pc:sldMk cId="629273672" sldId="260"/>
            <ac:grpSpMk id="21" creationId="{68C13B90-E3B7-E5A6-2A58-101EEE978F1D}"/>
          </ac:grpSpMkLst>
        </pc:grpChg>
        <pc:picChg chg="add mod">
          <ac:chgData name="Marc Kolb" userId="66953f295099ff4a" providerId="LiveId" clId="{9196C6A7-9F21-446E-ACA7-E40CC5F2CEC9}" dt="2022-07-27T17:46:34.441" v="0"/>
          <ac:picMkLst>
            <pc:docMk/>
            <pc:sldMk cId="629273672" sldId="260"/>
            <ac:picMk id="3" creationId="{96AD1514-2334-AB73-279C-5AA2FD568F7C}"/>
          </ac:picMkLst>
        </pc:picChg>
        <pc:picChg chg="mod">
          <ac:chgData name="Marc Kolb" userId="66953f295099ff4a" providerId="LiveId" clId="{9196C6A7-9F21-446E-ACA7-E40CC5F2CEC9}" dt="2022-07-27T18:06:57.017" v="134" actId="1076"/>
          <ac:picMkLst>
            <pc:docMk/>
            <pc:sldMk cId="629273672" sldId="260"/>
            <ac:picMk id="10" creationId="{40C8B173-ED7E-9FD2-78C5-6649A501522B}"/>
          </ac:picMkLst>
        </pc:picChg>
        <pc:picChg chg="mod">
          <ac:chgData name="Marc Kolb" userId="66953f295099ff4a" providerId="LiveId" clId="{9196C6A7-9F21-446E-ACA7-E40CC5F2CEC9}" dt="2022-07-27T18:15:53.037" v="241" actId="1076"/>
          <ac:picMkLst>
            <pc:docMk/>
            <pc:sldMk cId="629273672" sldId="260"/>
            <ac:picMk id="13" creationId="{8334769D-D91C-94CE-7305-24943794840B}"/>
          </ac:picMkLst>
        </pc:picChg>
        <pc:picChg chg="mod">
          <ac:chgData name="Marc Kolb" userId="66953f295099ff4a" providerId="LiveId" clId="{9196C6A7-9F21-446E-ACA7-E40CC5F2CEC9}" dt="2022-07-27T18:15:02.976" v="232" actId="1076"/>
          <ac:picMkLst>
            <pc:docMk/>
            <pc:sldMk cId="629273672" sldId="260"/>
            <ac:picMk id="16" creationId="{D791B09A-3B0C-71EB-F882-258875BDB028}"/>
          </ac:picMkLst>
        </pc:picChg>
        <pc:picChg chg="mod">
          <ac:chgData name="Marc Kolb" userId="66953f295099ff4a" providerId="LiveId" clId="{9196C6A7-9F21-446E-ACA7-E40CC5F2CEC9}" dt="2022-07-27T18:16:02.306" v="245" actId="1076"/>
          <ac:picMkLst>
            <pc:docMk/>
            <pc:sldMk cId="629273672" sldId="260"/>
            <ac:picMk id="19" creationId="{9EDBD147-798D-2731-7E3F-181D98DA8F98}"/>
          </ac:picMkLst>
        </pc:picChg>
        <pc:picChg chg="mod">
          <ac:chgData name="Marc Kolb" userId="66953f295099ff4a" providerId="LiveId" clId="{9196C6A7-9F21-446E-ACA7-E40CC5F2CEC9}" dt="2022-07-27T18:14:50.820" v="231" actId="1076"/>
          <ac:picMkLst>
            <pc:docMk/>
            <pc:sldMk cId="629273672" sldId="260"/>
            <ac:picMk id="22" creationId="{110EF271-1C8F-701F-3545-8B90CE3DD02D}"/>
          </ac:picMkLst>
        </pc:picChg>
        <pc:picChg chg="add del mod">
          <ac:chgData name="Marc Kolb" userId="66953f295099ff4a" providerId="LiveId" clId="{9196C6A7-9F21-446E-ACA7-E40CC5F2CEC9}" dt="2022-07-27T17:53:06.285" v="96" actId="478"/>
          <ac:picMkLst>
            <pc:docMk/>
            <pc:sldMk cId="629273672" sldId="260"/>
            <ac:picMk id="1026" creationId="{D33C7716-272D-1D3D-21FB-A12B1988E96E}"/>
          </ac:picMkLst>
        </pc:picChg>
        <pc:picChg chg="add mod">
          <ac:chgData name="Marc Kolb" userId="66953f295099ff4a" providerId="LiveId" clId="{9196C6A7-9F21-446E-ACA7-E40CC5F2CEC9}" dt="2022-07-27T18:06:48.832" v="132" actId="1076"/>
          <ac:picMkLst>
            <pc:docMk/>
            <pc:sldMk cId="629273672" sldId="260"/>
            <ac:picMk id="1028" creationId="{CA46DEE8-14B2-5F4A-8236-47AE221D6BB6}"/>
          </ac:picMkLst>
        </pc:picChg>
        <pc:cxnChg chg="add del mod">
          <ac:chgData name="Marc Kolb" userId="66953f295099ff4a" providerId="LiveId" clId="{9196C6A7-9F21-446E-ACA7-E40CC5F2CEC9}" dt="2022-07-27T18:15:53.924" v="244" actId="11529"/>
          <ac:cxnSpMkLst>
            <pc:docMk/>
            <pc:sldMk cId="629273672" sldId="260"/>
            <ac:cxnSpMk id="8" creationId="{8C7AD8CB-4B30-6A99-7FC3-8DC6032CFC91}"/>
          </ac:cxnSpMkLst>
        </pc:cxnChg>
        <pc:cxnChg chg="add mod">
          <ac:chgData name="Marc Kolb" userId="66953f295099ff4a" providerId="LiveId" clId="{9196C6A7-9F21-446E-ACA7-E40CC5F2CEC9}" dt="2022-07-27T18:16:27.872" v="248" actId="1582"/>
          <ac:cxnSpMkLst>
            <pc:docMk/>
            <pc:sldMk cId="629273672" sldId="260"/>
            <ac:cxnSpMk id="28" creationId="{68D1142C-50BD-04E1-C77B-B6224131D0F5}"/>
          </ac:cxnSpMkLst>
        </pc:cxnChg>
        <pc:cxnChg chg="add mod">
          <ac:chgData name="Marc Kolb" userId="66953f295099ff4a" providerId="LiveId" clId="{9196C6A7-9F21-446E-ACA7-E40CC5F2CEC9}" dt="2022-07-27T18:17:40.796" v="256" actId="14100"/>
          <ac:cxnSpMkLst>
            <pc:docMk/>
            <pc:sldMk cId="629273672" sldId="260"/>
            <ac:cxnSpMk id="30" creationId="{4EC92404-44BC-D47F-A918-C940FADF111A}"/>
          </ac:cxnSpMkLst>
        </pc:cxnChg>
        <pc:cxnChg chg="add mod">
          <ac:chgData name="Marc Kolb" userId="66953f295099ff4a" providerId="LiveId" clId="{9196C6A7-9F21-446E-ACA7-E40CC5F2CEC9}" dt="2022-07-27T18:17:30.814" v="255" actId="14100"/>
          <ac:cxnSpMkLst>
            <pc:docMk/>
            <pc:sldMk cId="629273672" sldId="260"/>
            <ac:cxnSpMk id="33" creationId="{45C21586-5799-E36B-FEA2-C3D46A6D6CF7}"/>
          </ac:cxnSpMkLst>
        </pc:cxnChg>
        <pc:cxnChg chg="add mod">
          <ac:chgData name="Marc Kolb" userId="66953f295099ff4a" providerId="LiveId" clId="{9196C6A7-9F21-446E-ACA7-E40CC5F2CEC9}" dt="2022-07-27T18:18:01.983" v="260" actId="14100"/>
          <ac:cxnSpMkLst>
            <pc:docMk/>
            <pc:sldMk cId="629273672" sldId="260"/>
            <ac:cxnSpMk id="38" creationId="{F1AA5850-594A-9A57-C970-123F8CB92880}"/>
          </ac:cxnSpMkLst>
        </pc:cxnChg>
        <pc:cxnChg chg="add mod">
          <ac:chgData name="Marc Kolb" userId="66953f295099ff4a" providerId="LiveId" clId="{9196C6A7-9F21-446E-ACA7-E40CC5F2CEC9}" dt="2022-07-27T18:18:18.770" v="263" actId="14100"/>
          <ac:cxnSpMkLst>
            <pc:docMk/>
            <pc:sldMk cId="629273672" sldId="260"/>
            <ac:cxnSpMk id="41" creationId="{2766A180-1871-1951-54CF-5E6128DF7BE8}"/>
          </ac:cxnSpMkLst>
        </pc:cxnChg>
      </pc:sldChg>
      <pc:sldChg chg="addSp delSp modSp new mod modAnim">
        <pc:chgData name="Marc Kolb" userId="66953f295099ff4a" providerId="LiveId" clId="{9196C6A7-9F21-446E-ACA7-E40CC5F2CEC9}" dt="2022-07-27T19:10:22.937" v="1116"/>
        <pc:sldMkLst>
          <pc:docMk/>
          <pc:sldMk cId="1139486170" sldId="261"/>
        </pc:sldMkLst>
        <pc:spChg chg="add mod">
          <ac:chgData name="Marc Kolb" userId="66953f295099ff4a" providerId="LiveId" clId="{9196C6A7-9F21-446E-ACA7-E40CC5F2CEC9}" dt="2022-07-27T18:29:21.623" v="350" actId="20577"/>
          <ac:spMkLst>
            <pc:docMk/>
            <pc:sldMk cId="1139486170" sldId="261"/>
            <ac:spMk id="2" creationId="{AEFE53F4-032D-4A7E-7F95-17EDC848C711}"/>
          </ac:spMkLst>
        </pc:spChg>
        <pc:spChg chg="add mod">
          <ac:chgData name="Marc Kolb" userId="66953f295099ff4a" providerId="LiveId" clId="{9196C6A7-9F21-446E-ACA7-E40CC5F2CEC9}" dt="2022-07-27T18:26:57.316" v="335" actId="14100"/>
          <ac:spMkLst>
            <pc:docMk/>
            <pc:sldMk cId="1139486170" sldId="261"/>
            <ac:spMk id="4" creationId="{29002CFD-9518-C66E-EB53-A91271B19EC9}"/>
          </ac:spMkLst>
        </pc:spChg>
        <pc:spChg chg="add mod">
          <ac:chgData name="Marc Kolb" userId="66953f295099ff4a" providerId="LiveId" clId="{9196C6A7-9F21-446E-ACA7-E40CC5F2CEC9}" dt="2022-07-27T18:37:21.877" v="376" actId="1076"/>
          <ac:spMkLst>
            <pc:docMk/>
            <pc:sldMk cId="1139486170" sldId="261"/>
            <ac:spMk id="5" creationId="{DAF198C0-D22C-220A-08D0-F6CA784F3F10}"/>
          </ac:spMkLst>
        </pc:spChg>
        <pc:spChg chg="add mod">
          <ac:chgData name="Marc Kolb" userId="66953f295099ff4a" providerId="LiveId" clId="{9196C6A7-9F21-446E-ACA7-E40CC5F2CEC9}" dt="2022-07-27T18:33:07.548" v="355" actId="1582"/>
          <ac:spMkLst>
            <pc:docMk/>
            <pc:sldMk cId="1139486170" sldId="261"/>
            <ac:spMk id="7" creationId="{1675B731-5855-E275-4D84-BFF86D4AA120}"/>
          </ac:spMkLst>
        </pc:spChg>
        <pc:spChg chg="add mod">
          <ac:chgData name="Marc Kolb" userId="66953f295099ff4a" providerId="LiveId" clId="{9196C6A7-9F21-446E-ACA7-E40CC5F2CEC9}" dt="2022-07-27T18:46:19.657" v="744" actId="403"/>
          <ac:spMkLst>
            <pc:docMk/>
            <pc:sldMk cId="1139486170" sldId="261"/>
            <ac:spMk id="8" creationId="{38610794-D07B-6E2E-5EA9-C6E58B711455}"/>
          </ac:spMkLst>
        </pc:spChg>
        <pc:spChg chg="add mod">
          <ac:chgData name="Marc Kolb" userId="66953f295099ff4a" providerId="LiveId" clId="{9196C6A7-9F21-446E-ACA7-E40CC5F2CEC9}" dt="2022-07-27T18:35:22.243" v="359" actId="1076"/>
          <ac:spMkLst>
            <pc:docMk/>
            <pc:sldMk cId="1139486170" sldId="261"/>
            <ac:spMk id="9" creationId="{75A124E4-E27B-5F2A-DD4C-502AD2E30722}"/>
          </ac:spMkLst>
        </pc:spChg>
        <pc:spChg chg="add mod">
          <ac:chgData name="Marc Kolb" userId="66953f295099ff4a" providerId="LiveId" clId="{9196C6A7-9F21-446E-ACA7-E40CC5F2CEC9}" dt="2022-07-27T18:35:33.309" v="361" actId="1076"/>
          <ac:spMkLst>
            <pc:docMk/>
            <pc:sldMk cId="1139486170" sldId="261"/>
            <ac:spMk id="10" creationId="{4E61882D-3827-8ADB-54B3-867EBA2F010C}"/>
          </ac:spMkLst>
        </pc:spChg>
        <pc:spChg chg="add mod">
          <ac:chgData name="Marc Kolb" userId="66953f295099ff4a" providerId="LiveId" clId="{9196C6A7-9F21-446E-ACA7-E40CC5F2CEC9}" dt="2022-07-27T18:35:45.609" v="363" actId="1076"/>
          <ac:spMkLst>
            <pc:docMk/>
            <pc:sldMk cId="1139486170" sldId="261"/>
            <ac:spMk id="11" creationId="{F1B40100-74F3-29CF-51CD-A6BF2002345C}"/>
          </ac:spMkLst>
        </pc:spChg>
        <pc:spChg chg="add mod">
          <ac:chgData name="Marc Kolb" userId="66953f295099ff4a" providerId="LiveId" clId="{9196C6A7-9F21-446E-ACA7-E40CC5F2CEC9}" dt="2022-07-27T18:36:10.438" v="365" actId="1076"/>
          <ac:spMkLst>
            <pc:docMk/>
            <pc:sldMk cId="1139486170" sldId="261"/>
            <ac:spMk id="12" creationId="{2C2178BE-4BA7-722E-A96A-BE973FE37264}"/>
          </ac:spMkLst>
        </pc:spChg>
        <pc:spChg chg="add mod">
          <ac:chgData name="Marc Kolb" userId="66953f295099ff4a" providerId="LiveId" clId="{9196C6A7-9F21-446E-ACA7-E40CC5F2CEC9}" dt="2022-07-27T18:37:09.930" v="374" actId="1076"/>
          <ac:spMkLst>
            <pc:docMk/>
            <pc:sldMk cId="1139486170" sldId="261"/>
            <ac:spMk id="13" creationId="{36F20E96-A474-FD41-8F7C-812175DBAB1B}"/>
          </ac:spMkLst>
        </pc:spChg>
        <pc:spChg chg="add mod">
          <ac:chgData name="Marc Kolb" userId="66953f295099ff4a" providerId="LiveId" clId="{9196C6A7-9F21-446E-ACA7-E40CC5F2CEC9}" dt="2022-07-27T18:37:28.059" v="378" actId="1076"/>
          <ac:spMkLst>
            <pc:docMk/>
            <pc:sldMk cId="1139486170" sldId="261"/>
            <ac:spMk id="14" creationId="{4645DE21-9A8F-9540-609E-52555AE20312}"/>
          </ac:spMkLst>
        </pc:spChg>
        <pc:spChg chg="add mod">
          <ac:chgData name="Marc Kolb" userId="66953f295099ff4a" providerId="LiveId" clId="{9196C6A7-9F21-446E-ACA7-E40CC5F2CEC9}" dt="2022-07-27T18:37:32.653" v="380" actId="1076"/>
          <ac:spMkLst>
            <pc:docMk/>
            <pc:sldMk cId="1139486170" sldId="261"/>
            <ac:spMk id="15" creationId="{41FC3E92-A400-1D2D-BF17-73CA1DEF7B60}"/>
          </ac:spMkLst>
        </pc:spChg>
        <pc:spChg chg="add mod">
          <ac:chgData name="Marc Kolb" userId="66953f295099ff4a" providerId="LiveId" clId="{9196C6A7-9F21-446E-ACA7-E40CC5F2CEC9}" dt="2022-07-27T18:37:48.061" v="382" actId="1076"/>
          <ac:spMkLst>
            <pc:docMk/>
            <pc:sldMk cId="1139486170" sldId="261"/>
            <ac:spMk id="16" creationId="{58F64274-71E0-E71E-0B7A-134F3043D904}"/>
          </ac:spMkLst>
        </pc:spChg>
        <pc:picChg chg="add del mod">
          <ac:chgData name="Marc Kolb" userId="66953f295099ff4a" providerId="LiveId" clId="{9196C6A7-9F21-446E-ACA7-E40CC5F2CEC9}" dt="2022-07-27T18:21:15.907" v="318" actId="478"/>
          <ac:picMkLst>
            <pc:docMk/>
            <pc:sldMk cId="1139486170" sldId="261"/>
            <ac:picMk id="3" creationId="{54DC7D1B-4221-EBA3-B4F7-F5465B63B8A7}"/>
          </ac:picMkLst>
        </pc:picChg>
        <pc:picChg chg="add del mod">
          <ac:chgData name="Marc Kolb" userId="66953f295099ff4a" providerId="LiveId" clId="{9196C6A7-9F21-446E-ACA7-E40CC5F2CEC9}" dt="2022-07-27T18:28:45.748" v="339" actId="478"/>
          <ac:picMkLst>
            <pc:docMk/>
            <pc:sldMk cId="1139486170" sldId="261"/>
            <ac:picMk id="6" creationId="{375B4A9C-F096-D140-18AA-6409ED0F5154}"/>
          </ac:picMkLst>
        </pc:picChg>
        <pc:picChg chg="add mod">
          <ac:chgData name="Marc Kolb" userId="66953f295099ff4a" providerId="LiveId" clId="{9196C6A7-9F21-446E-ACA7-E40CC5F2CEC9}" dt="2022-07-27T19:09:27.537" v="1112" actId="167"/>
          <ac:picMkLst>
            <pc:docMk/>
            <pc:sldMk cId="1139486170" sldId="261"/>
            <ac:picMk id="18" creationId="{7317403C-D3B6-37F2-275B-5BF9E603FADA}"/>
          </ac:picMkLst>
        </pc:picChg>
        <pc:picChg chg="add mod">
          <ac:chgData name="Marc Kolb" userId="66953f295099ff4a" providerId="LiveId" clId="{9196C6A7-9F21-446E-ACA7-E40CC5F2CEC9}" dt="2022-07-27T18:27:01.672" v="336" actId="1076"/>
          <ac:picMkLst>
            <pc:docMk/>
            <pc:sldMk cId="1139486170" sldId="261"/>
            <ac:picMk id="2050" creationId="{CD6F379B-BF68-B401-2212-9F3AE6909316}"/>
          </ac:picMkLst>
        </pc:picChg>
      </pc:sldChg>
      <pc:sldChg chg="addSp delSp modSp new mod modAnim">
        <pc:chgData name="Marc Kolb" userId="66953f295099ff4a" providerId="LiveId" clId="{9196C6A7-9F21-446E-ACA7-E40CC5F2CEC9}" dt="2022-07-27T19:10:54.041" v="1119"/>
        <pc:sldMkLst>
          <pc:docMk/>
          <pc:sldMk cId="1230743525" sldId="262"/>
        </pc:sldMkLst>
        <pc:spChg chg="add mod">
          <ac:chgData name="Marc Kolb" userId="66953f295099ff4a" providerId="LiveId" clId="{9196C6A7-9F21-446E-ACA7-E40CC5F2CEC9}" dt="2022-07-27T18:52:40.622" v="821" actId="20577"/>
          <ac:spMkLst>
            <pc:docMk/>
            <pc:sldMk cId="1230743525" sldId="262"/>
            <ac:spMk id="2" creationId="{BD00DF6A-BC80-D98D-4C5D-1E89FFCCB2C1}"/>
          </ac:spMkLst>
        </pc:spChg>
        <pc:spChg chg="add del">
          <ac:chgData name="Marc Kolb" userId="66953f295099ff4a" providerId="LiveId" clId="{9196C6A7-9F21-446E-ACA7-E40CC5F2CEC9}" dt="2022-07-27T18:54:06.909" v="823" actId="478"/>
          <ac:spMkLst>
            <pc:docMk/>
            <pc:sldMk cId="1230743525" sldId="262"/>
            <ac:spMk id="3" creationId="{5ABF2F1F-1E56-83C9-8A39-CB8B677AA478}"/>
          </ac:spMkLst>
        </pc:spChg>
        <pc:spChg chg="add mod">
          <ac:chgData name="Marc Kolb" userId="66953f295099ff4a" providerId="LiveId" clId="{9196C6A7-9F21-446E-ACA7-E40CC5F2CEC9}" dt="2022-07-27T18:54:52.002" v="864" actId="404"/>
          <ac:spMkLst>
            <pc:docMk/>
            <pc:sldMk cId="1230743525" sldId="262"/>
            <ac:spMk id="4" creationId="{D3720944-BF5C-88F7-3F75-79F68A97FA75}"/>
          </ac:spMkLst>
        </pc:spChg>
        <pc:spChg chg="add mod ord">
          <ac:chgData name="Marc Kolb" userId="66953f295099ff4a" providerId="LiveId" clId="{9196C6A7-9F21-446E-ACA7-E40CC5F2CEC9}" dt="2022-07-27T18:59:04.214" v="930" actId="171"/>
          <ac:spMkLst>
            <pc:docMk/>
            <pc:sldMk cId="1230743525" sldId="262"/>
            <ac:spMk id="5" creationId="{06F461AB-EBB1-362F-C332-084FB95674D0}"/>
          </ac:spMkLst>
        </pc:spChg>
        <pc:spChg chg="add mod ord">
          <ac:chgData name="Marc Kolb" userId="66953f295099ff4a" providerId="LiveId" clId="{9196C6A7-9F21-446E-ACA7-E40CC5F2CEC9}" dt="2022-07-27T18:59:04.214" v="930" actId="171"/>
          <ac:spMkLst>
            <pc:docMk/>
            <pc:sldMk cId="1230743525" sldId="262"/>
            <ac:spMk id="6" creationId="{4688EE9A-DA5B-EDF2-7DB6-73C7C0DF141E}"/>
          </ac:spMkLst>
        </pc:spChg>
        <pc:spChg chg="add mod ord">
          <ac:chgData name="Marc Kolb" userId="66953f295099ff4a" providerId="LiveId" clId="{9196C6A7-9F21-446E-ACA7-E40CC5F2CEC9}" dt="2022-07-27T19:03:00.650" v="963" actId="167"/>
          <ac:spMkLst>
            <pc:docMk/>
            <pc:sldMk cId="1230743525" sldId="262"/>
            <ac:spMk id="7" creationId="{DDE172C2-EEF5-D2E7-4AF0-ADE3E0A2512D}"/>
          </ac:spMkLst>
        </pc:spChg>
        <pc:spChg chg="add mod">
          <ac:chgData name="Marc Kolb" userId="66953f295099ff4a" providerId="LiveId" clId="{9196C6A7-9F21-446E-ACA7-E40CC5F2CEC9}" dt="2022-07-27T19:07:56.621" v="1106" actId="1076"/>
          <ac:spMkLst>
            <pc:docMk/>
            <pc:sldMk cId="1230743525" sldId="262"/>
            <ac:spMk id="8" creationId="{E1BC2672-0D30-7BA6-30B8-BD3FB7AADEE0}"/>
          </ac:spMkLst>
        </pc:spChg>
        <pc:spChg chg="add mod">
          <ac:chgData name="Marc Kolb" userId="66953f295099ff4a" providerId="LiveId" clId="{9196C6A7-9F21-446E-ACA7-E40CC5F2CEC9}" dt="2022-07-27T19:08:05.306" v="1107" actId="1076"/>
          <ac:spMkLst>
            <pc:docMk/>
            <pc:sldMk cId="1230743525" sldId="262"/>
            <ac:spMk id="9" creationId="{99AA3022-9AD5-6123-EBC2-E87777B24BEB}"/>
          </ac:spMkLst>
        </pc:spChg>
        <pc:picChg chg="add mod">
          <ac:chgData name="Marc Kolb" userId="66953f295099ff4a" providerId="LiveId" clId="{9196C6A7-9F21-446E-ACA7-E40CC5F2CEC9}" dt="2022-07-27T19:08:41.912" v="1110" actId="167"/>
          <ac:picMkLst>
            <pc:docMk/>
            <pc:sldMk cId="1230743525" sldId="262"/>
            <ac:picMk id="10" creationId="{27272637-17F7-A173-C7C0-7F2187597C0F}"/>
          </ac:picMkLst>
        </pc:picChg>
      </pc:sldChg>
      <pc:sldChg chg="addSp delSp modSp new mod modAnim">
        <pc:chgData name="Marc Kolb" userId="66953f295099ff4a" providerId="LiveId" clId="{9196C6A7-9F21-446E-ACA7-E40CC5F2CEC9}" dt="2022-07-27T19:45:37.564" v="1370"/>
        <pc:sldMkLst>
          <pc:docMk/>
          <pc:sldMk cId="4098058632" sldId="263"/>
        </pc:sldMkLst>
        <pc:spChg chg="add mod">
          <ac:chgData name="Marc Kolb" userId="66953f295099ff4a" providerId="LiveId" clId="{9196C6A7-9F21-446E-ACA7-E40CC5F2CEC9}" dt="2022-07-27T19:15:34.353" v="1167" actId="20577"/>
          <ac:spMkLst>
            <pc:docMk/>
            <pc:sldMk cId="4098058632" sldId="263"/>
            <ac:spMk id="3" creationId="{0D1693E5-9274-BBF4-36C5-3C19FDFD53C5}"/>
          </ac:spMkLst>
        </pc:spChg>
        <pc:spChg chg="add mod ord">
          <ac:chgData name="Marc Kolb" userId="66953f295099ff4a" providerId="LiveId" clId="{9196C6A7-9F21-446E-ACA7-E40CC5F2CEC9}" dt="2022-07-27T19:18:53.781" v="1197" actId="171"/>
          <ac:spMkLst>
            <pc:docMk/>
            <pc:sldMk cId="4098058632" sldId="263"/>
            <ac:spMk id="6" creationId="{6A574726-FB05-9FBC-C387-BC9629E7EED1}"/>
          </ac:spMkLst>
        </pc:spChg>
        <pc:spChg chg="add mod">
          <ac:chgData name="Marc Kolb" userId="66953f295099ff4a" providerId="LiveId" clId="{9196C6A7-9F21-446E-ACA7-E40CC5F2CEC9}" dt="2022-07-27T19:25:42.803" v="1301" actId="1076"/>
          <ac:spMkLst>
            <pc:docMk/>
            <pc:sldMk cId="4098058632" sldId="263"/>
            <ac:spMk id="7" creationId="{28CBAABB-CC76-48B5-E1B2-86EE8AA4C999}"/>
          </ac:spMkLst>
        </pc:spChg>
        <pc:spChg chg="mod">
          <ac:chgData name="Marc Kolb" userId="66953f295099ff4a" providerId="LiveId" clId="{9196C6A7-9F21-446E-ACA7-E40CC5F2CEC9}" dt="2022-07-27T19:19:13.039" v="1199" actId="14100"/>
          <ac:spMkLst>
            <pc:docMk/>
            <pc:sldMk cId="4098058632" sldId="263"/>
            <ac:spMk id="10" creationId="{8A7B046A-8FAC-9900-1680-5CDEF7B811F0}"/>
          </ac:spMkLst>
        </pc:spChg>
        <pc:spChg chg="add mod">
          <ac:chgData name="Marc Kolb" userId="66953f295099ff4a" providerId="LiveId" clId="{9196C6A7-9F21-446E-ACA7-E40CC5F2CEC9}" dt="2022-07-27T19:43:08.642" v="1366" actId="404"/>
          <ac:spMkLst>
            <pc:docMk/>
            <pc:sldMk cId="4098058632" sldId="263"/>
            <ac:spMk id="19" creationId="{DEA3F4B3-EB1A-5D5E-CC9A-A306A4BAC387}"/>
          </ac:spMkLst>
        </pc:spChg>
        <pc:grpChg chg="add mod">
          <ac:chgData name="Marc Kolb" userId="66953f295099ff4a" providerId="LiveId" clId="{9196C6A7-9F21-446E-ACA7-E40CC5F2CEC9}" dt="2022-07-27T19:19:13.039" v="1199" actId="14100"/>
          <ac:grpSpMkLst>
            <pc:docMk/>
            <pc:sldMk cId="4098058632" sldId="263"/>
            <ac:grpSpMk id="8" creationId="{B502F668-77D2-323B-ABF3-792610BBFF67}"/>
          </ac:grpSpMkLst>
        </pc:grpChg>
        <pc:grpChg chg="mod">
          <ac:chgData name="Marc Kolb" userId="66953f295099ff4a" providerId="LiveId" clId="{9196C6A7-9F21-446E-ACA7-E40CC5F2CEC9}" dt="2022-07-27T19:19:13.039" v="1199" actId="14100"/>
          <ac:grpSpMkLst>
            <pc:docMk/>
            <pc:sldMk cId="4098058632" sldId="263"/>
            <ac:grpSpMk id="9" creationId="{86C6ED8F-9D49-5735-9A54-F9C087FC6BC4}"/>
          </ac:grpSpMkLst>
        </pc:grpChg>
        <pc:picChg chg="add mod">
          <ac:chgData name="Marc Kolb" userId="66953f295099ff4a" providerId="LiveId" clId="{9196C6A7-9F21-446E-ACA7-E40CC5F2CEC9}" dt="2022-07-27T19:16:18.386" v="1170" actId="14100"/>
          <ac:picMkLst>
            <pc:docMk/>
            <pc:sldMk cId="4098058632" sldId="263"/>
            <ac:picMk id="2" creationId="{B2A97296-8D2A-2871-DAEE-4333A79D9CC0}"/>
          </ac:picMkLst>
        </pc:picChg>
        <pc:picChg chg="add mod">
          <ac:chgData name="Marc Kolb" userId="66953f295099ff4a" providerId="LiveId" clId="{9196C6A7-9F21-446E-ACA7-E40CC5F2CEC9}" dt="2022-07-27T19:14:49.174" v="1124" actId="1076"/>
          <ac:picMkLst>
            <pc:docMk/>
            <pc:sldMk cId="4098058632" sldId="263"/>
            <ac:picMk id="5" creationId="{83F2542F-4D5D-1928-B25A-28E30D164808}"/>
          </ac:picMkLst>
        </pc:picChg>
        <pc:picChg chg="mod">
          <ac:chgData name="Marc Kolb" userId="66953f295099ff4a" providerId="LiveId" clId="{9196C6A7-9F21-446E-ACA7-E40CC5F2CEC9}" dt="2022-07-27T19:19:13.039" v="1199" actId="14100"/>
          <ac:picMkLst>
            <pc:docMk/>
            <pc:sldMk cId="4098058632" sldId="263"/>
            <ac:picMk id="11" creationId="{90638607-EF07-513F-286E-18C5622BA325}"/>
          </ac:picMkLst>
        </pc:picChg>
        <pc:picChg chg="mod">
          <ac:chgData name="Marc Kolb" userId="66953f295099ff4a" providerId="LiveId" clId="{9196C6A7-9F21-446E-ACA7-E40CC5F2CEC9}" dt="2022-07-27T19:19:13.039" v="1199" actId="14100"/>
          <ac:picMkLst>
            <pc:docMk/>
            <pc:sldMk cId="4098058632" sldId="263"/>
            <ac:picMk id="12" creationId="{4E0FD054-B616-BB9C-3652-38D16F00B67C}"/>
          </ac:picMkLst>
        </pc:picChg>
        <pc:picChg chg="add mod">
          <ac:chgData name="Marc Kolb" userId="66953f295099ff4a" providerId="LiveId" clId="{9196C6A7-9F21-446E-ACA7-E40CC5F2CEC9}" dt="2022-07-27T19:23:16.868" v="1214" actId="166"/>
          <ac:picMkLst>
            <pc:docMk/>
            <pc:sldMk cId="4098058632" sldId="263"/>
            <ac:picMk id="3074" creationId="{084B1B32-F843-0CCB-AC3F-CDF922E2D65C}"/>
          </ac:picMkLst>
        </pc:picChg>
        <pc:picChg chg="add del mod">
          <ac:chgData name="Marc Kolb" userId="66953f295099ff4a" providerId="LiveId" clId="{9196C6A7-9F21-446E-ACA7-E40CC5F2CEC9}" dt="2022-07-27T19:28:12.996" v="1306" actId="478"/>
          <ac:picMkLst>
            <pc:docMk/>
            <pc:sldMk cId="4098058632" sldId="263"/>
            <ac:picMk id="3076" creationId="{6B3305F8-917B-F511-D615-8DC4109351ED}"/>
          </ac:picMkLst>
        </pc:picChg>
        <pc:picChg chg="add mod">
          <ac:chgData name="Marc Kolb" userId="66953f295099ff4a" providerId="LiveId" clId="{9196C6A7-9F21-446E-ACA7-E40CC5F2CEC9}" dt="2022-07-27T19:41:48.529" v="1321" actId="1076"/>
          <ac:picMkLst>
            <pc:docMk/>
            <pc:sldMk cId="4098058632" sldId="263"/>
            <ac:picMk id="3078" creationId="{D5766E18-A7DD-41AB-7A79-14662C10652B}"/>
          </ac:picMkLst>
        </pc:picChg>
        <pc:picChg chg="add del">
          <ac:chgData name="Marc Kolb" userId="66953f295099ff4a" providerId="LiveId" clId="{9196C6A7-9F21-446E-ACA7-E40CC5F2CEC9}" dt="2022-07-27T19:40:50.795" v="1314" actId="478"/>
          <ac:picMkLst>
            <pc:docMk/>
            <pc:sldMk cId="4098058632" sldId="263"/>
            <ac:picMk id="3080" creationId="{3543EBC5-96E6-3196-69FA-87ABC379294E}"/>
          </ac:picMkLst>
        </pc:picChg>
        <pc:picChg chg="add mod">
          <ac:chgData name="Marc Kolb" userId="66953f295099ff4a" providerId="LiveId" clId="{9196C6A7-9F21-446E-ACA7-E40CC5F2CEC9}" dt="2022-07-27T19:41:29.794" v="1317" actId="1076"/>
          <ac:picMkLst>
            <pc:docMk/>
            <pc:sldMk cId="4098058632" sldId="263"/>
            <ac:picMk id="3082" creationId="{24B41510-7DEC-996F-478B-6CA1FF8C1731}"/>
          </ac:picMkLst>
        </pc:picChg>
        <pc:picChg chg="add del">
          <ac:chgData name="Marc Kolb" userId="66953f295099ff4a" providerId="LiveId" clId="{9196C6A7-9F21-446E-ACA7-E40CC5F2CEC9}" dt="2022-07-27T19:42:18.101" v="1323"/>
          <ac:picMkLst>
            <pc:docMk/>
            <pc:sldMk cId="4098058632" sldId="263"/>
            <ac:picMk id="3084" creationId="{C1C03C54-9A61-5C88-0215-DBD17657EC77}"/>
          </ac:picMkLst>
        </pc:picChg>
      </pc:sldChg>
      <pc:sldChg chg="addSp delSp modSp new mod modAnim">
        <pc:chgData name="Marc Kolb" userId="66953f295099ff4a" providerId="LiveId" clId="{9196C6A7-9F21-446E-ACA7-E40CC5F2CEC9}" dt="2022-07-27T19:49:43.926" v="1384" actId="403"/>
        <pc:sldMkLst>
          <pc:docMk/>
          <pc:sldMk cId="2154855332" sldId="264"/>
        </pc:sldMkLst>
        <pc:spChg chg="add mod">
          <ac:chgData name="Marc Kolb" userId="66953f295099ff4a" providerId="LiveId" clId="{9196C6A7-9F21-446E-ACA7-E40CC5F2CEC9}" dt="2022-07-27T19:49:43.926" v="1384" actId="403"/>
          <ac:spMkLst>
            <pc:docMk/>
            <pc:sldMk cId="2154855332" sldId="264"/>
            <ac:spMk id="3" creationId="{14E4C8A1-6E9F-CF69-07F5-920FB8F3780B}"/>
          </ac:spMkLst>
        </pc:spChg>
        <pc:spChg chg="add del">
          <ac:chgData name="Marc Kolb" userId="66953f295099ff4a" providerId="LiveId" clId="{9196C6A7-9F21-446E-ACA7-E40CC5F2CEC9}" dt="2022-07-27T19:47:30.200" v="1372" actId="22"/>
          <ac:spMkLst>
            <pc:docMk/>
            <pc:sldMk cId="2154855332" sldId="264"/>
            <ac:spMk id="5" creationId="{E4398F13-F774-365B-96E4-575D50A146C4}"/>
          </ac:spMkLst>
        </pc:spChg>
        <pc:spChg chg="mod">
          <ac:chgData name="Marc Kolb" userId="66953f295099ff4a" providerId="LiveId" clId="{9196C6A7-9F21-446E-ACA7-E40CC5F2CEC9}" dt="2022-07-27T19:47:42.671" v="1373"/>
          <ac:spMkLst>
            <pc:docMk/>
            <pc:sldMk cId="2154855332" sldId="264"/>
            <ac:spMk id="8" creationId="{2632565E-2239-A0BF-D68F-9231E0AE6C59}"/>
          </ac:spMkLst>
        </pc:spChg>
        <pc:grpChg chg="add mod">
          <ac:chgData name="Marc Kolb" userId="66953f295099ff4a" providerId="LiveId" clId="{9196C6A7-9F21-446E-ACA7-E40CC5F2CEC9}" dt="2022-07-27T19:47:42.671" v="1373"/>
          <ac:grpSpMkLst>
            <pc:docMk/>
            <pc:sldMk cId="2154855332" sldId="264"/>
            <ac:grpSpMk id="6" creationId="{143616B5-CDE0-6900-21FA-8FBC11A3F199}"/>
          </ac:grpSpMkLst>
        </pc:grpChg>
        <pc:grpChg chg="mod">
          <ac:chgData name="Marc Kolb" userId="66953f295099ff4a" providerId="LiveId" clId="{9196C6A7-9F21-446E-ACA7-E40CC5F2CEC9}" dt="2022-07-27T19:47:42.671" v="1373"/>
          <ac:grpSpMkLst>
            <pc:docMk/>
            <pc:sldMk cId="2154855332" sldId="264"/>
            <ac:grpSpMk id="7" creationId="{A482EB26-6DF8-6A1A-EE6D-F6DC88E188E0}"/>
          </ac:grpSpMkLst>
        </pc:grpChg>
        <pc:picChg chg="add mod">
          <ac:chgData name="Marc Kolb" userId="66953f295099ff4a" providerId="LiveId" clId="{9196C6A7-9F21-446E-ACA7-E40CC5F2CEC9}" dt="2022-07-27T19:23:40.507" v="1216"/>
          <ac:picMkLst>
            <pc:docMk/>
            <pc:sldMk cId="2154855332" sldId="264"/>
            <ac:picMk id="2" creationId="{2F7FBAAD-B323-C9DF-600D-FADE818D820E}"/>
          </ac:picMkLst>
        </pc:picChg>
        <pc:picChg chg="mod">
          <ac:chgData name="Marc Kolb" userId="66953f295099ff4a" providerId="LiveId" clId="{9196C6A7-9F21-446E-ACA7-E40CC5F2CEC9}" dt="2022-07-27T19:47:42.671" v="1373"/>
          <ac:picMkLst>
            <pc:docMk/>
            <pc:sldMk cId="2154855332" sldId="264"/>
            <ac:picMk id="9" creationId="{171FE9EB-9D94-073B-2667-1EDE8EBB6B4A}"/>
          </ac:picMkLst>
        </pc:picChg>
        <pc:picChg chg="mod">
          <ac:chgData name="Marc Kolb" userId="66953f295099ff4a" providerId="LiveId" clId="{9196C6A7-9F21-446E-ACA7-E40CC5F2CEC9}" dt="2022-07-27T19:47:42.671" v="1373"/>
          <ac:picMkLst>
            <pc:docMk/>
            <pc:sldMk cId="2154855332" sldId="264"/>
            <ac:picMk id="10" creationId="{572D22C4-8C8E-A9B4-4E2A-F46CA39B76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9C9E-662A-4F13-97B2-6CDBC3D9ACA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untains Snow White - Free image on Pixabay">
            <a:extLst>
              <a:ext uri="{FF2B5EF4-FFF2-40B4-BE49-F238E27FC236}">
                <a16:creationId xmlns:a16="http://schemas.microsoft.com/office/drawing/2014/main" id="{BF39DD49-8316-CCFC-249F-DA9172E8D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B61149-D9C3-3F6F-19E9-6AFA9594EFAF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CFEE27-9855-D7D0-85DB-A03F1913DD10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3" name="Picture 2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4826346B-A24F-9711-D381-35227577E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Experience Partners — ROAM Beyond">
                <a:extLst>
                  <a:ext uri="{FF2B5EF4-FFF2-40B4-BE49-F238E27FC236}">
                    <a16:creationId xmlns:a16="http://schemas.microsoft.com/office/drawing/2014/main" id="{7895421E-BA98-D633-41DD-10439FC5F7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0A7382-1B2B-3020-B2F0-815799FDA46F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702CA6-AA0D-E349-64B7-C69500AC68EA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Maximizing Pricing Strategy</a:t>
            </a:r>
          </a:p>
        </p:txBody>
      </p:sp>
      <p:pic>
        <p:nvPicPr>
          <p:cNvPr id="1030" name="Picture 6" descr="No photo description available.">
            <a:extLst>
              <a:ext uri="{FF2B5EF4-FFF2-40B4-BE49-F238E27FC236}">
                <a16:creationId xmlns:a16="http://schemas.microsoft.com/office/drawing/2014/main" id="{D23F4E94-9DE0-2933-89E2-5077833FE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0" t="12839" r="20283" b="57516"/>
          <a:stretch/>
        </p:blipFill>
        <p:spPr bwMode="auto">
          <a:xfrm>
            <a:off x="415588" y="4681563"/>
            <a:ext cx="1207619" cy="1448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9E240-0DED-4178-423F-7A4483EE79AC}"/>
              </a:ext>
            </a:extLst>
          </p:cNvPr>
          <p:cNvSpPr/>
          <p:nvPr/>
        </p:nvSpPr>
        <p:spPr>
          <a:xfrm>
            <a:off x="1837346" y="4681563"/>
            <a:ext cx="2615013" cy="1448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Marc Kolb</a:t>
            </a:r>
          </a:p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348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70F64-8F31-A1B7-99C0-9E39D94D8D25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Problem Identification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Current Pricing: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Based on Market Average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Not Capitalizing on Premium Facilities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Some Facilities Underutilized</a:t>
            </a:r>
          </a:p>
        </p:txBody>
      </p:sp>
      <p:pic>
        <p:nvPicPr>
          <p:cNvPr id="5" name="Picture 2" descr="Mountains Snow White - Free image on Pixabay">
            <a:extLst>
              <a:ext uri="{FF2B5EF4-FFF2-40B4-BE49-F238E27FC236}">
                <a16:creationId xmlns:a16="http://schemas.microsoft.com/office/drawing/2014/main" id="{5B234818-CD35-A30D-3B1C-C8503C2B9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0A6FB7-D053-B20B-7EE0-C23295B44E8D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29F1AE-D807-B2A2-3411-28CF7AAF8016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9" name="Picture 8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84EA3BED-B37B-449E-DE78-02ACA504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Experience Partners — ROAM Beyond">
                <a:extLst>
                  <a:ext uri="{FF2B5EF4-FFF2-40B4-BE49-F238E27FC236}">
                    <a16:creationId xmlns:a16="http://schemas.microsoft.com/office/drawing/2014/main" id="{620C0047-44F0-9292-F19C-013DE682E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E4DD4C-F4D5-9BC8-707C-6A0315BC7138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1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B14D2-69B8-6B91-C61B-64D8098D1962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Problem Identification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Data-Based Solution: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Optimize Ticket Pricing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Lower Maintenance Costs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Margin</a:t>
            </a:r>
          </a:p>
        </p:txBody>
      </p:sp>
      <p:pic>
        <p:nvPicPr>
          <p:cNvPr id="5" name="Picture 2" descr="Mountains Snow White - Free image on Pixabay">
            <a:extLst>
              <a:ext uri="{FF2B5EF4-FFF2-40B4-BE49-F238E27FC236}">
                <a16:creationId xmlns:a16="http://schemas.microsoft.com/office/drawing/2014/main" id="{39A9CE6F-537A-F84A-E50B-FE197E020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196717-DFF7-8D97-9036-A2622ABE68B4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E8CABD-5FA2-6855-10BF-CF84EDCBF738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9" name="Picture 8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53DB5206-11E4-E3AE-E7DE-E83A9B12D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Experience Partners — ROAM Beyond">
                <a:extLst>
                  <a:ext uri="{FF2B5EF4-FFF2-40B4-BE49-F238E27FC236}">
                    <a16:creationId xmlns:a16="http://schemas.microsoft.com/office/drawing/2014/main" id="{DD7B3AB3-36F4-10B5-B04F-DB3D16B18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D03BE-955B-C144-172C-1623FAF32CB3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4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908F7-044E-4E28-C48B-06A5A395414C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Recommendations and Key Findings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Recommendations: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Base Ticket Price to $95.87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Close Five of the Least Used Runs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Vertical Drop by 150 Feet</a:t>
            </a:r>
          </a:p>
        </p:txBody>
      </p:sp>
      <p:pic>
        <p:nvPicPr>
          <p:cNvPr id="3" name="Picture 2" descr="Mountains Snow White - Free image on Pixabay">
            <a:extLst>
              <a:ext uri="{FF2B5EF4-FFF2-40B4-BE49-F238E27FC236}">
                <a16:creationId xmlns:a16="http://schemas.microsoft.com/office/drawing/2014/main" id="{35CCB56E-1192-907D-BC47-EE8F4DDB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292A09B-C5A2-F018-E7BA-29DE22E26613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CCA9A9-8B5D-6B24-16B8-B8E9976AF0EC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12" name="Picture 11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A007B7E7-3165-3BF1-B253-878BEDE01D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Experience Partners — ROAM Beyond">
                <a:extLst>
                  <a:ext uri="{FF2B5EF4-FFF2-40B4-BE49-F238E27FC236}">
                    <a16:creationId xmlns:a16="http://schemas.microsoft.com/office/drawing/2014/main" id="{B36C2F4E-BD0F-D032-AE91-649C282E54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18F179-D0B0-0DFF-EB12-879BCBBE4E38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$103.73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37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8DC13-87D2-E648-7334-959C90FAC40D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Model Results and Analysis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Exploratory Data Analysis:</a:t>
            </a:r>
            <a:endParaRPr lang="en-US" sz="4800" dirty="0">
              <a:latin typeface="Baskerville Old Face" panose="02020602080505020303" pitchFamily="18" charset="0"/>
              <a:cs typeface="Biome" panose="020B0502040204020203" pitchFamily="34" charset="0"/>
            </a:endParaRPr>
          </a:p>
        </p:txBody>
      </p:sp>
      <p:pic>
        <p:nvPicPr>
          <p:cNvPr id="3" name="Picture 2" descr="Mountains Snow White - Free image on Pixabay">
            <a:extLst>
              <a:ext uri="{FF2B5EF4-FFF2-40B4-BE49-F238E27FC236}">
                <a16:creationId xmlns:a16="http://schemas.microsoft.com/office/drawing/2014/main" id="{96AD1514-2334-AB73-279C-5AA2FD568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C3B7AC9-8BB9-7B28-68AD-012271A755A5}"/>
              </a:ext>
            </a:extLst>
          </p:cNvPr>
          <p:cNvGrpSpPr/>
          <p:nvPr/>
        </p:nvGrpSpPr>
        <p:grpSpPr>
          <a:xfrm>
            <a:off x="107966" y="1143000"/>
            <a:ext cx="2566147" cy="2286000"/>
            <a:chOff x="3090863" y="1015663"/>
            <a:chExt cx="2566147" cy="2286000"/>
          </a:xfrm>
        </p:grpSpPr>
        <p:pic>
          <p:nvPicPr>
            <p:cNvPr id="1028" name="Picture 4" descr="Manilla folder free vector | Download it now!">
              <a:extLst>
                <a:ext uri="{FF2B5EF4-FFF2-40B4-BE49-F238E27FC236}">
                  <a16:creationId xmlns:a16="http://schemas.microsoft.com/office/drawing/2014/main" id="{CA46DEE8-14B2-5F4A-8236-47AE221D6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863" y="1015663"/>
              <a:ext cx="2566147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99411-FC43-B850-1C74-298FF5C03E3E}"/>
                </a:ext>
              </a:extLst>
            </p:cNvPr>
            <p:cNvSpPr txBox="1"/>
            <p:nvPr/>
          </p:nvSpPr>
          <p:spPr>
            <a:xfrm>
              <a:off x="3429000" y="1552760"/>
              <a:ext cx="1885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Ski Resort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7CD0FF-4A0A-61E1-8D3E-104925D007F5}"/>
              </a:ext>
            </a:extLst>
          </p:cNvPr>
          <p:cNvGrpSpPr/>
          <p:nvPr/>
        </p:nvGrpSpPr>
        <p:grpSpPr>
          <a:xfrm>
            <a:off x="107966" y="3556337"/>
            <a:ext cx="2566147" cy="2286000"/>
            <a:chOff x="3090863" y="1015663"/>
            <a:chExt cx="2566147" cy="2286000"/>
          </a:xfrm>
        </p:grpSpPr>
        <p:pic>
          <p:nvPicPr>
            <p:cNvPr id="10" name="Picture 4" descr="Manilla folder free vector | Download it now!">
              <a:extLst>
                <a:ext uri="{FF2B5EF4-FFF2-40B4-BE49-F238E27FC236}">
                  <a16:creationId xmlns:a16="http://schemas.microsoft.com/office/drawing/2014/main" id="{40C8B173-ED7E-9FD2-78C5-6649A5015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863" y="1015663"/>
              <a:ext cx="2566147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CB0050-33B7-D33E-B71F-8970F597A62F}"/>
                </a:ext>
              </a:extLst>
            </p:cNvPr>
            <p:cNvSpPr txBox="1"/>
            <p:nvPr/>
          </p:nvSpPr>
          <p:spPr>
            <a:xfrm>
              <a:off x="3429000" y="1743164"/>
              <a:ext cx="188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E9CD18-79BC-6B14-CFB6-91D729E7647A}"/>
              </a:ext>
            </a:extLst>
          </p:cNvPr>
          <p:cNvGrpSpPr/>
          <p:nvPr/>
        </p:nvGrpSpPr>
        <p:grpSpPr>
          <a:xfrm>
            <a:off x="3529853" y="2286000"/>
            <a:ext cx="2566147" cy="2286000"/>
            <a:chOff x="3090863" y="1015663"/>
            <a:chExt cx="2566147" cy="2286000"/>
          </a:xfrm>
        </p:grpSpPr>
        <p:pic>
          <p:nvPicPr>
            <p:cNvPr id="13" name="Picture 4" descr="Manilla folder free vector | Download it now!">
              <a:extLst>
                <a:ext uri="{FF2B5EF4-FFF2-40B4-BE49-F238E27FC236}">
                  <a16:creationId xmlns:a16="http://schemas.microsoft.com/office/drawing/2014/main" id="{8334769D-D91C-94CE-7305-249437948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863" y="1015663"/>
              <a:ext cx="2566147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AA2A08-A6F1-6A2F-89D1-EDDC96304A59}"/>
                </a:ext>
              </a:extLst>
            </p:cNvPr>
            <p:cNvSpPr txBox="1"/>
            <p:nvPr/>
          </p:nvSpPr>
          <p:spPr>
            <a:xfrm>
              <a:off x="3430961" y="1743164"/>
              <a:ext cx="188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Resort Density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3CFCC3-7F47-97CD-DF69-4610C3BF68EC}"/>
              </a:ext>
            </a:extLst>
          </p:cNvPr>
          <p:cNvGrpSpPr/>
          <p:nvPr/>
        </p:nvGrpSpPr>
        <p:grpSpPr>
          <a:xfrm>
            <a:off x="6951739" y="1143000"/>
            <a:ext cx="2566147" cy="2286000"/>
            <a:chOff x="3090863" y="1015663"/>
            <a:chExt cx="2566147" cy="2286000"/>
          </a:xfrm>
        </p:grpSpPr>
        <p:pic>
          <p:nvPicPr>
            <p:cNvPr id="16" name="Picture 4" descr="Manilla folder free vector | Download it now!">
              <a:extLst>
                <a:ext uri="{FF2B5EF4-FFF2-40B4-BE49-F238E27FC236}">
                  <a16:creationId xmlns:a16="http://schemas.microsoft.com/office/drawing/2014/main" id="{D791B09A-3B0C-71EB-F882-258875BDB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863" y="1015663"/>
              <a:ext cx="2566147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45DBE9-EC3D-CCE5-7F35-E06CC6EA704E}"/>
                </a:ext>
              </a:extLst>
            </p:cNvPr>
            <p:cNvSpPr txBox="1"/>
            <p:nvPr/>
          </p:nvSpPr>
          <p:spPr>
            <a:xfrm>
              <a:off x="3430961" y="1600528"/>
              <a:ext cx="1885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Resorts per Capita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67FC00-9974-0163-32CF-E05727E97827}"/>
              </a:ext>
            </a:extLst>
          </p:cNvPr>
          <p:cNvGrpSpPr/>
          <p:nvPr/>
        </p:nvGrpSpPr>
        <p:grpSpPr>
          <a:xfrm>
            <a:off x="9517887" y="2286000"/>
            <a:ext cx="2566147" cy="2286000"/>
            <a:chOff x="3090863" y="1015663"/>
            <a:chExt cx="2566147" cy="2286000"/>
          </a:xfrm>
        </p:grpSpPr>
        <p:pic>
          <p:nvPicPr>
            <p:cNvPr id="19" name="Picture 4" descr="Manilla folder free vector | Download it now!">
              <a:extLst>
                <a:ext uri="{FF2B5EF4-FFF2-40B4-BE49-F238E27FC236}">
                  <a16:creationId xmlns:a16="http://schemas.microsoft.com/office/drawing/2014/main" id="{9EDBD147-798D-2731-7E3F-181D98DA8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863" y="1015663"/>
              <a:ext cx="2566147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CA2B05-C94F-78D3-CF3D-64D47CBD3F39}"/>
                </a:ext>
              </a:extLst>
            </p:cNvPr>
            <p:cNvSpPr txBox="1"/>
            <p:nvPr/>
          </p:nvSpPr>
          <p:spPr>
            <a:xfrm>
              <a:off x="3430961" y="1774176"/>
              <a:ext cx="188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Resorts per State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C13B90-E3B7-E5A6-2A58-101EEE978F1D}"/>
              </a:ext>
            </a:extLst>
          </p:cNvPr>
          <p:cNvGrpSpPr/>
          <p:nvPr/>
        </p:nvGrpSpPr>
        <p:grpSpPr>
          <a:xfrm>
            <a:off x="6951740" y="3556337"/>
            <a:ext cx="2566147" cy="2286000"/>
            <a:chOff x="3090863" y="1015663"/>
            <a:chExt cx="2566147" cy="2286000"/>
          </a:xfrm>
        </p:grpSpPr>
        <p:pic>
          <p:nvPicPr>
            <p:cNvPr id="22" name="Picture 4" descr="Manilla folder free vector | Download it now!">
              <a:extLst>
                <a:ext uri="{FF2B5EF4-FFF2-40B4-BE49-F238E27FC236}">
                  <a16:creationId xmlns:a16="http://schemas.microsoft.com/office/drawing/2014/main" id="{110EF271-1C8F-701F-3545-8B90CE3DD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863" y="1015663"/>
              <a:ext cx="2566147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9E45EC-0ED3-4D87-9709-9BE0EDFAE3E1}"/>
                </a:ext>
              </a:extLst>
            </p:cNvPr>
            <p:cNvSpPr txBox="1"/>
            <p:nvPr/>
          </p:nvSpPr>
          <p:spPr>
            <a:xfrm>
              <a:off x="3430961" y="1743164"/>
              <a:ext cx="188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Resorts per Area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D1142C-50BD-04E1-C77B-B6224131D0F5}"/>
              </a:ext>
            </a:extLst>
          </p:cNvPr>
          <p:cNvCxnSpPr>
            <a:stCxn id="13" idx="3"/>
          </p:cNvCxnSpPr>
          <p:nvPr/>
        </p:nvCxnSpPr>
        <p:spPr>
          <a:xfrm flipV="1">
            <a:off x="6096000" y="3428999"/>
            <a:ext cx="3349841" cy="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EC92404-44BC-D47F-A918-C940FADF111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096000" y="2286000"/>
            <a:ext cx="855739" cy="1143000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C21586-5799-E36B-FEA2-C3D46A6D6CF7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6096000" y="3429000"/>
            <a:ext cx="855740" cy="1270337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1AA5850-594A-9A57-C970-123F8CB92880}"/>
              </a:ext>
            </a:extLst>
          </p:cNvPr>
          <p:cNvCxnSpPr>
            <a:cxnSpLocks/>
            <a:stCxn id="1028" idx="3"/>
            <a:endCxn id="13" idx="1"/>
          </p:cNvCxnSpPr>
          <p:nvPr/>
        </p:nvCxnSpPr>
        <p:spPr>
          <a:xfrm>
            <a:off x="2674113" y="2286000"/>
            <a:ext cx="855740" cy="1143000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766A180-1871-1951-54CF-5E6128DF7BE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674113" y="3429000"/>
            <a:ext cx="855740" cy="1270337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ountains Snow White - Free image on Pixabay">
            <a:extLst>
              <a:ext uri="{FF2B5EF4-FFF2-40B4-BE49-F238E27FC236}">
                <a16:creationId xmlns:a16="http://schemas.microsoft.com/office/drawing/2014/main" id="{7317403C-D3B6-37F2-275B-5BF9E603F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E53F4-032D-4A7E-7F95-17EDC848C711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Model Results and Analysis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Feature Correlation (Heat Map):</a:t>
            </a:r>
            <a:endParaRPr lang="en-US" sz="4800" dirty="0">
              <a:latin typeface="Baskerville Old Face" panose="02020602080505020303" pitchFamily="18" charset="0"/>
              <a:cs typeface="Biome" panose="020B0502040204020203" pitchFamily="34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29002CFD-9518-C66E-EB53-A91271B19EC9}"/>
              </a:ext>
            </a:extLst>
          </p:cNvPr>
          <p:cNvSpPr/>
          <p:nvPr/>
        </p:nvSpPr>
        <p:spPr>
          <a:xfrm>
            <a:off x="6096001" y="1015663"/>
            <a:ext cx="6096000" cy="5842337"/>
          </a:xfrm>
          <a:prstGeom prst="round2SameRect">
            <a:avLst>
              <a:gd name="adj1" fmla="val 4494"/>
              <a:gd name="adj2" fmla="val 0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F379B-BF68-B401-2212-9F3AE690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64" y="1273144"/>
            <a:ext cx="5903273" cy="532737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AF198C0-D22C-220A-08D0-F6CA784F3F10}"/>
              </a:ext>
            </a:extLst>
          </p:cNvPr>
          <p:cNvSpPr/>
          <p:nvPr/>
        </p:nvSpPr>
        <p:spPr>
          <a:xfrm>
            <a:off x="5891665" y="3753035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5B731-5855-E275-4D84-BFF86D4AA120}"/>
              </a:ext>
            </a:extLst>
          </p:cNvPr>
          <p:cNvSpPr/>
          <p:nvPr/>
        </p:nvSpPr>
        <p:spPr>
          <a:xfrm>
            <a:off x="6809173" y="3808520"/>
            <a:ext cx="4669654" cy="3462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A124E4-E27B-5F2A-DD4C-502AD2E30722}"/>
              </a:ext>
            </a:extLst>
          </p:cNvPr>
          <p:cNvSpPr/>
          <p:nvPr/>
        </p:nvSpPr>
        <p:spPr>
          <a:xfrm rot="5400000">
            <a:off x="5390226" y="3434856"/>
            <a:ext cx="4669654" cy="3462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1882D-3827-8ADB-54B3-867EBA2F010C}"/>
              </a:ext>
            </a:extLst>
          </p:cNvPr>
          <p:cNvSpPr/>
          <p:nvPr/>
        </p:nvSpPr>
        <p:spPr>
          <a:xfrm rot="5400000">
            <a:off x="5922130" y="3434856"/>
            <a:ext cx="4669654" cy="3462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0100-74F3-29CF-51CD-A6BF2002345C}"/>
              </a:ext>
            </a:extLst>
          </p:cNvPr>
          <p:cNvSpPr/>
          <p:nvPr/>
        </p:nvSpPr>
        <p:spPr>
          <a:xfrm rot="5400000">
            <a:off x="6731777" y="3434856"/>
            <a:ext cx="4669654" cy="3462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178BE-4BA7-722E-A96A-BE973FE37264}"/>
              </a:ext>
            </a:extLst>
          </p:cNvPr>
          <p:cNvSpPr/>
          <p:nvPr/>
        </p:nvSpPr>
        <p:spPr>
          <a:xfrm rot="5400000">
            <a:off x="7221341" y="3434856"/>
            <a:ext cx="4669654" cy="3462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F20E96-A474-FD41-8F7C-812175DBAB1B}"/>
              </a:ext>
            </a:extLst>
          </p:cNvPr>
          <p:cNvSpPr/>
          <p:nvPr/>
        </p:nvSpPr>
        <p:spPr>
          <a:xfrm rot="16200000">
            <a:off x="7382153" y="6157759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45DE21-9A8F-9540-609E-52555AE20312}"/>
              </a:ext>
            </a:extLst>
          </p:cNvPr>
          <p:cNvSpPr/>
          <p:nvPr/>
        </p:nvSpPr>
        <p:spPr>
          <a:xfrm rot="16200000">
            <a:off x="7914057" y="6157759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1FC3E92-A400-1D2D-BF17-73CA1DEF7B60}"/>
              </a:ext>
            </a:extLst>
          </p:cNvPr>
          <p:cNvSpPr/>
          <p:nvPr/>
        </p:nvSpPr>
        <p:spPr>
          <a:xfrm rot="16200000">
            <a:off x="8723704" y="6157759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F64274-71E0-E71E-0B7A-134F3043D904}"/>
              </a:ext>
            </a:extLst>
          </p:cNvPr>
          <p:cNvSpPr/>
          <p:nvPr/>
        </p:nvSpPr>
        <p:spPr>
          <a:xfrm rot="16200000">
            <a:off x="9213268" y="6157759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10794-D07B-6E2E-5EA9-C6E58B711455}"/>
              </a:ext>
            </a:extLst>
          </p:cNvPr>
          <p:cNvSpPr txBox="1"/>
          <p:nvPr/>
        </p:nvSpPr>
        <p:spPr>
          <a:xfrm>
            <a:off x="96363" y="1273144"/>
            <a:ext cx="58563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Relevant Correlations with Ticket Price: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Vertical change in elevation from the summit to the base. (</a:t>
            </a:r>
            <a:r>
              <a:rPr lang="en-US" sz="3200" dirty="0" err="1"/>
              <a:t>vertical_drop</a:t>
            </a:r>
            <a:r>
              <a:rPr lang="en-US" sz="3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Number of fast four-person chairs. (</a:t>
            </a:r>
            <a:r>
              <a:rPr lang="en-US" sz="3200" dirty="0" err="1"/>
              <a:t>fastQuads</a:t>
            </a:r>
            <a:r>
              <a:rPr lang="en-US" sz="3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 number of runs on the resort. (Runs)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Total area covered by snow-making machines. (Snow </a:t>
            </a:r>
            <a:r>
              <a:rPr lang="en-US" sz="3200" dirty="0" err="1"/>
              <a:t>Making_ac</a:t>
            </a:r>
            <a:r>
              <a:rPr lang="en-US" sz="3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94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untains Snow White - Free image on Pixabay">
            <a:extLst>
              <a:ext uri="{FF2B5EF4-FFF2-40B4-BE49-F238E27FC236}">
                <a16:creationId xmlns:a16="http://schemas.microsoft.com/office/drawing/2014/main" id="{27272637-17F7-A173-C7C0-7F2187597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DE172C2-EEF5-D2E7-4AF0-ADE3E0A2512D}"/>
              </a:ext>
            </a:extLst>
          </p:cNvPr>
          <p:cNvSpPr/>
          <p:nvPr/>
        </p:nvSpPr>
        <p:spPr>
          <a:xfrm>
            <a:off x="4724400" y="1810512"/>
            <a:ext cx="2743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Mountain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461AB-EBB1-362F-C332-084FB95674D0}"/>
              </a:ext>
            </a:extLst>
          </p:cNvPr>
          <p:cNvSpPr/>
          <p:nvPr/>
        </p:nvSpPr>
        <p:spPr>
          <a:xfrm rot="16200000">
            <a:off x="3581400" y="2286000"/>
            <a:ext cx="3657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8EE9A-DA5B-EDF2-7DB6-73C7C0DF141E}"/>
              </a:ext>
            </a:extLst>
          </p:cNvPr>
          <p:cNvSpPr/>
          <p:nvPr/>
        </p:nvSpPr>
        <p:spPr>
          <a:xfrm rot="5400000">
            <a:off x="5410200" y="27432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Testing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0DF6A-BC80-D98D-4C5D-1E89FFCCB2C1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Model Results and Analysis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Training the Model With Data:</a:t>
            </a:r>
            <a:endParaRPr lang="en-US" sz="4800" dirty="0">
              <a:latin typeface="Baskerville Old Face" panose="02020602080505020303" pitchFamily="18" charset="0"/>
              <a:cs typeface="Biome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20944-BF5C-88F7-3F75-79F68A97FA75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Full Compiled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C2672-0D30-7BA6-30B8-BD3FB7AADEE0}"/>
              </a:ext>
            </a:extLst>
          </p:cNvPr>
          <p:cNvSpPr/>
          <p:nvPr/>
        </p:nvSpPr>
        <p:spPr>
          <a:xfrm>
            <a:off x="2737104" y="1600198"/>
            <a:ext cx="27432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data will inform the machine learning model.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A3022-9AD5-6123-EBC2-E87777B24BEB}"/>
              </a:ext>
            </a:extLst>
          </p:cNvPr>
          <p:cNvSpPr/>
          <p:nvPr/>
        </p:nvSpPr>
        <p:spPr>
          <a:xfrm>
            <a:off x="7403592" y="1600198"/>
            <a:ext cx="27432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data will test the model for accuracy and error.</a:t>
            </a:r>
          </a:p>
        </p:txBody>
      </p:sp>
    </p:spTree>
    <p:extLst>
      <p:ext uri="{BB962C8B-B14F-4D97-AF65-F5344CB8AC3E}">
        <p14:creationId xmlns:p14="http://schemas.microsoft.com/office/powerpoint/2010/main" val="12307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31471 0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0.3 0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31991 C 0 0.46343 0.10352 0.64005 0.18763 0.64005 L 0.37526 0.6400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3" y="3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4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ntains Snow White - Free image on Pixabay">
            <a:extLst>
              <a:ext uri="{FF2B5EF4-FFF2-40B4-BE49-F238E27FC236}">
                <a16:creationId xmlns:a16="http://schemas.microsoft.com/office/drawing/2014/main" id="{B2A97296-8D2A-2871-DAEE-4333A79D9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693E5-9274-BBF4-36C5-3C19FDFD53C5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Model Results and Analysis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Using the Machine Learning Model to Predict:</a:t>
            </a:r>
            <a:endParaRPr lang="en-US" sz="4800" dirty="0">
              <a:latin typeface="Baskerville Old Face" panose="02020602080505020303" pitchFamily="18" charset="0"/>
              <a:cs typeface="Biome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542F-4D5D-1928-B25A-28E30D16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4" y="2371911"/>
            <a:ext cx="7977809" cy="211417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A574726-FB05-9FBC-C387-BC9629E7EED1}"/>
              </a:ext>
            </a:extLst>
          </p:cNvPr>
          <p:cNvSpPr/>
          <p:nvPr/>
        </p:nvSpPr>
        <p:spPr>
          <a:xfrm>
            <a:off x="5933661" y="1015663"/>
            <a:ext cx="3647661" cy="3647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2F668-77D2-323B-ABF3-792610BBFF67}"/>
              </a:ext>
            </a:extLst>
          </p:cNvPr>
          <p:cNvGrpSpPr/>
          <p:nvPr/>
        </p:nvGrpSpPr>
        <p:grpSpPr>
          <a:xfrm rot="20400000">
            <a:off x="6064320" y="1129903"/>
            <a:ext cx="3487185" cy="3532571"/>
            <a:chOff x="5541263" y="1442459"/>
            <a:chExt cx="3116524" cy="16254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6C6ED8F-9D49-5735-9A54-F9C087FC6BC4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11" name="Picture 10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90638607-EF07-513F-286E-18C5622BA3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Experience Partners — ROAM Beyond">
                <a:extLst>
                  <a:ext uri="{FF2B5EF4-FFF2-40B4-BE49-F238E27FC236}">
                    <a16:creationId xmlns:a16="http://schemas.microsoft.com/office/drawing/2014/main" id="{4E0FD054-B616-BB9C-3652-38D16F00B6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B046A-8FAC-9900-1680-5CDEF7B811F0}"/>
                </a:ext>
              </a:extLst>
            </p:cNvPr>
            <p:cNvSpPr txBox="1"/>
            <p:nvPr/>
          </p:nvSpPr>
          <p:spPr>
            <a:xfrm>
              <a:off x="5888856" y="1593412"/>
              <a:ext cx="2273181" cy="1370764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$103.73</a:t>
              </a:r>
            </a:p>
          </p:txBody>
        </p:sp>
      </p:grpSp>
      <p:pic>
        <p:nvPicPr>
          <p:cNvPr id="3074" name="Picture 2" descr="magnifying-glass-145942_1280 - Warren Public Library">
            <a:extLst>
              <a:ext uri="{FF2B5EF4-FFF2-40B4-BE49-F238E27FC236}">
                <a16:creationId xmlns:a16="http://schemas.microsoft.com/office/drawing/2014/main" id="{084B1B32-F843-0CCB-AC3F-CDF922E2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66" y="988231"/>
            <a:ext cx="6284570" cy="58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BAABB-CC76-48B5-E1B2-86EE8AA4C999}"/>
              </a:ext>
            </a:extLst>
          </p:cNvPr>
          <p:cNvSpPr txBox="1"/>
          <p:nvPr/>
        </p:nvSpPr>
        <p:spPr>
          <a:xfrm>
            <a:off x="876312" y="2767280"/>
            <a:ext cx="4935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Ticket Price</a:t>
            </a:r>
          </a:p>
        </p:txBody>
      </p:sp>
      <p:pic>
        <p:nvPicPr>
          <p:cNvPr id="3082" name="Picture 10" descr="My Daughter Is Trapped Under Five Feet of Snow">
            <a:extLst>
              <a:ext uri="{FF2B5EF4-FFF2-40B4-BE49-F238E27FC236}">
                <a16:creationId xmlns:a16="http://schemas.microsoft.com/office/drawing/2014/main" id="{24B41510-7DEC-996F-478B-6CA1FF8C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4" y="3874999"/>
            <a:ext cx="8068056" cy="30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inter Sports Games for Nintendo Switch - Nintendo Official Site">
            <a:extLst>
              <a:ext uri="{FF2B5EF4-FFF2-40B4-BE49-F238E27FC236}">
                <a16:creationId xmlns:a16="http://schemas.microsoft.com/office/drawing/2014/main" id="{D5766E18-A7DD-41AB-7A79-14662C10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21" y="2704864"/>
            <a:ext cx="3810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A3F4B3-EB1A-5D5E-CC9A-A306A4BAC387}"/>
              </a:ext>
            </a:extLst>
          </p:cNvPr>
          <p:cNvSpPr txBox="1"/>
          <p:nvPr/>
        </p:nvSpPr>
        <p:spPr>
          <a:xfrm>
            <a:off x="5955632" y="5516833"/>
            <a:ext cx="5345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Value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980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ntains Snow White - Free image on Pixabay">
            <a:extLst>
              <a:ext uri="{FF2B5EF4-FFF2-40B4-BE49-F238E27FC236}">
                <a16:creationId xmlns:a16="http://schemas.microsoft.com/office/drawing/2014/main" id="{2F7FBAAD-B323-C9DF-600D-FADE818D8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4C8A1-6E9F-CF69-07F5-920FB8F3780B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Summary and Conclusion:</a:t>
            </a:r>
          </a:p>
          <a:p>
            <a:pPr algn="ctr"/>
            <a:r>
              <a:rPr lang="en-US" sz="72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Recommendations: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Base Ticket Price to $95.87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Baskerville Old Face" panose="02020602080505020303" pitchFamily="18" charset="0"/>
                <a:cs typeface="Biome" panose="020B0502040204020203" pitchFamily="34" charset="0"/>
              </a:rPr>
              <a:t>Close Five of the Least Used Runs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Vertical Drop by 150 Feet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3616B5-CDE0-6900-21FA-8FBC11A3F199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82EB26-6DF8-6A1A-EE6D-F6DC88E188E0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9" name="Picture 8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171FE9EB-9D94-073B-2667-1EDE8EBB6B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Experience Partners — ROAM Beyond">
                <a:extLst>
                  <a:ext uri="{FF2B5EF4-FFF2-40B4-BE49-F238E27FC236}">
                    <a16:creationId xmlns:a16="http://schemas.microsoft.com/office/drawing/2014/main" id="{572D22C4-8C8E-A9B4-4E2A-F46CA39B7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32565E-2239-A0BF-D68F-9231E0AE6C59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$103.73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8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282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Kolb</dc:creator>
  <cp:lastModifiedBy>Marc Kolb</cp:lastModifiedBy>
  <cp:revision>5</cp:revision>
  <dcterms:created xsi:type="dcterms:W3CDTF">2022-07-26T13:38:21Z</dcterms:created>
  <dcterms:modified xsi:type="dcterms:W3CDTF">2022-07-27T19:49:50Z</dcterms:modified>
</cp:coreProperties>
</file>