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7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4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0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4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fish Mountain Resort | Bus Trip or Ski &amp; Stay Packages | Backside Tours">
            <a:extLst>
              <a:ext uri="{FF2B5EF4-FFF2-40B4-BE49-F238E27FC236}">
                <a16:creationId xmlns:a16="http://schemas.microsoft.com/office/drawing/2014/main" id="{883440D8-9FBD-3D9B-A332-4B3ACA8B5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54" y="220410"/>
            <a:ext cx="26384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83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10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Kolb</dc:creator>
  <cp:lastModifiedBy>Marc Kolb</cp:lastModifiedBy>
  <cp:revision>1</cp:revision>
  <dcterms:created xsi:type="dcterms:W3CDTF">2022-07-26T13:38:21Z</dcterms:created>
  <dcterms:modified xsi:type="dcterms:W3CDTF">2022-07-26T14:08:15Z</dcterms:modified>
</cp:coreProperties>
</file>