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7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Big Mountain Resort has an outstanding level of quality that needs to be actualized through more appropriate and efficient pricing schemes consistent with other resorts across the country.</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The profits of Big Mountain Resort will be increased by 10% within the next season.</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We will be focusing on the pricing schemes of other resorts compared to the trails and lifts as well as other features that increase or provide value to Big Mountain Resort.</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Some problems may arise inasmuch as we have no quantifiable metric for the success of other resorts. We only know that they exist and have a level of success that allows them to continue. We may be able to gauge success through the age of the resort, but that would still not necessary indicate the level of success.</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A csv file received from Ms. Eisen, </a:t>
            </a:r>
            <a:r>
              <a:rPr lang="en-AU" sz="1070" b="1" i="0" u="none" strike="noStrike" cap="none">
                <a:solidFill>
                  <a:srgbClr val="000000"/>
                </a:solidFill>
                <a:latin typeface="Arial"/>
                <a:ea typeface="Arial"/>
                <a:cs typeface="Arial"/>
                <a:sym typeface="Arial"/>
              </a:rPr>
              <a:t>the Database Manager</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1" b="0" i="0" u="none" strike="noStrike" cap="none" dirty="0">
                <a:solidFill>
                  <a:srgbClr val="000000"/>
                </a:solidFill>
                <a:latin typeface="Arial"/>
                <a:ea typeface="Arial"/>
                <a:cs typeface="Arial"/>
                <a:sym typeface="Arial"/>
              </a:rPr>
              <a:t>Jimmy Blackburn, Director of Operations</a:t>
            </a:r>
          </a:p>
          <a:p>
            <a:pPr marL="0" marR="0" lvl="0" indent="0" algn="l" rtl="0">
              <a:lnSpc>
                <a:spcPct val="100000"/>
              </a:lnSpc>
              <a:spcBef>
                <a:spcPts val="0"/>
              </a:spcBef>
              <a:spcAft>
                <a:spcPts val="0"/>
              </a:spcAft>
              <a:buNone/>
            </a:pPr>
            <a:r>
              <a:rPr lang="en-US" sz="1071" dirty="0"/>
              <a:t>Alesha Eisen, Database Manager</a:t>
            </a:r>
            <a:endParaRPr lang="en-US"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662522"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Big Mountain Resort can increase their profits by </a:t>
            </a:r>
            <a:r>
              <a:rPr lang="en-AU" b="1" dirty="0"/>
              <a:t>10% by adjusting their pricing commiserate with the pricing of similar resorts across the country.</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522</Words>
  <Application>Microsoft Office PowerPoint</Application>
  <PresentationFormat>On-screen Show (4:3)</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Marc Kolb</cp:lastModifiedBy>
  <cp:revision>2</cp:revision>
  <dcterms:modified xsi:type="dcterms:W3CDTF">2022-07-26T13:47:41Z</dcterms:modified>
</cp:coreProperties>
</file>