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4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89C9E-662A-4F13-97B2-6CDBC3D9ACA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BCB6-EB9C-46C4-8E58-8AF5FC06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4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untains Snow White - Free image on Pixabay">
            <a:extLst>
              <a:ext uri="{FF2B5EF4-FFF2-40B4-BE49-F238E27FC236}">
                <a16:creationId xmlns:a16="http://schemas.microsoft.com/office/drawing/2014/main" id="{BF39DD49-8316-CCFC-249F-DA9172E8D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8B61149-D9C3-3F6F-19E9-6AFA9594EFAF}"/>
              </a:ext>
            </a:extLst>
          </p:cNvPr>
          <p:cNvGrpSpPr/>
          <p:nvPr/>
        </p:nvGrpSpPr>
        <p:grpSpPr>
          <a:xfrm rot="20400000">
            <a:off x="6981617" y="3193446"/>
            <a:ext cx="4919912" cy="2566071"/>
            <a:chOff x="5541263" y="1442459"/>
            <a:chExt cx="3116524" cy="16254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CFEE27-9855-D7D0-85DB-A03F1913DD10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3" name="Picture 2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4826346B-A24F-9711-D381-35227577EB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Experience Partners — ROAM Beyond">
                <a:extLst>
                  <a:ext uri="{FF2B5EF4-FFF2-40B4-BE49-F238E27FC236}">
                    <a16:creationId xmlns:a16="http://schemas.microsoft.com/office/drawing/2014/main" id="{7895421E-BA98-D633-41DD-10439FC5F7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0A7382-1B2B-3020-B2F0-815799FDA46F}"/>
                </a:ext>
              </a:extLst>
            </p:cNvPr>
            <p:cNvSpPr txBox="1"/>
            <p:nvPr/>
          </p:nvSpPr>
          <p:spPr>
            <a:xfrm>
              <a:off x="5888856" y="1879123"/>
              <a:ext cx="2273181" cy="79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$81.00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702CA6-AA0D-E349-64B7-C69500AC68EA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Maximizing Pricing Strategy</a:t>
            </a:r>
          </a:p>
        </p:txBody>
      </p:sp>
      <p:pic>
        <p:nvPicPr>
          <p:cNvPr id="1030" name="Picture 6" descr="No photo description available.">
            <a:extLst>
              <a:ext uri="{FF2B5EF4-FFF2-40B4-BE49-F238E27FC236}">
                <a16:creationId xmlns:a16="http://schemas.microsoft.com/office/drawing/2014/main" id="{D23F4E94-9DE0-2933-89E2-5077833FE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0" t="12839" r="20283" b="57516"/>
          <a:stretch/>
        </p:blipFill>
        <p:spPr bwMode="auto">
          <a:xfrm>
            <a:off x="415588" y="4681563"/>
            <a:ext cx="1207619" cy="14484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E9E240-0DED-4178-423F-7A4483EE79AC}"/>
              </a:ext>
            </a:extLst>
          </p:cNvPr>
          <p:cNvSpPr/>
          <p:nvPr/>
        </p:nvSpPr>
        <p:spPr>
          <a:xfrm>
            <a:off x="1837346" y="4681563"/>
            <a:ext cx="2615013" cy="14484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Marc Kolb</a:t>
            </a:r>
          </a:p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3483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70F64-8F31-A1B7-99C0-9E39D94D8D25}"/>
              </a:ext>
            </a:extLst>
          </p:cNvPr>
          <p:cNvSpPr txBox="1"/>
          <p:nvPr/>
        </p:nvSpPr>
        <p:spPr>
          <a:xfrm>
            <a:off x="0" y="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Problem Identification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Current Pricing: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Based on Market Average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Not Capitalizing on Premium Facilities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Some Facilities Underutilized</a:t>
            </a:r>
          </a:p>
        </p:txBody>
      </p:sp>
      <p:pic>
        <p:nvPicPr>
          <p:cNvPr id="5" name="Picture 2" descr="Mountains Snow White - Free image on Pixabay">
            <a:extLst>
              <a:ext uri="{FF2B5EF4-FFF2-40B4-BE49-F238E27FC236}">
                <a16:creationId xmlns:a16="http://schemas.microsoft.com/office/drawing/2014/main" id="{5B234818-CD35-A30D-3B1C-C8503C2B9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0A6FB7-D053-B20B-7EE0-C23295B44E8D}"/>
              </a:ext>
            </a:extLst>
          </p:cNvPr>
          <p:cNvGrpSpPr/>
          <p:nvPr/>
        </p:nvGrpSpPr>
        <p:grpSpPr>
          <a:xfrm rot="20400000">
            <a:off x="6981617" y="3193446"/>
            <a:ext cx="4919912" cy="2566071"/>
            <a:chOff x="5541263" y="1442459"/>
            <a:chExt cx="3116524" cy="16254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29F1AE-D807-B2A2-3411-28CF7AAF8016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9" name="Picture 8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84EA3BED-B37B-449E-DE78-02ACA50407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Experience Partners — ROAM Beyond">
                <a:extLst>
                  <a:ext uri="{FF2B5EF4-FFF2-40B4-BE49-F238E27FC236}">
                    <a16:creationId xmlns:a16="http://schemas.microsoft.com/office/drawing/2014/main" id="{620C0047-44F0-9292-F19C-013DE682ED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E4DD4C-F4D5-9BC8-707C-6A0315BC7138}"/>
                </a:ext>
              </a:extLst>
            </p:cNvPr>
            <p:cNvSpPr txBox="1"/>
            <p:nvPr/>
          </p:nvSpPr>
          <p:spPr>
            <a:xfrm>
              <a:off x="5888856" y="1879123"/>
              <a:ext cx="2273181" cy="79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$81.00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1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B14D2-69B8-6B91-C61B-64D8098D1962}"/>
              </a:ext>
            </a:extLst>
          </p:cNvPr>
          <p:cNvSpPr txBox="1"/>
          <p:nvPr/>
        </p:nvSpPr>
        <p:spPr>
          <a:xfrm>
            <a:off x="0" y="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Problem Identification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Data-Based Solution: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Optimize Ticket Pricing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Lower Maintenance Costs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Increase Margin</a:t>
            </a:r>
          </a:p>
        </p:txBody>
      </p:sp>
      <p:pic>
        <p:nvPicPr>
          <p:cNvPr id="5" name="Picture 2" descr="Mountains Snow White - Free image on Pixabay">
            <a:extLst>
              <a:ext uri="{FF2B5EF4-FFF2-40B4-BE49-F238E27FC236}">
                <a16:creationId xmlns:a16="http://schemas.microsoft.com/office/drawing/2014/main" id="{39A9CE6F-537A-F84A-E50B-FE197E020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196717-DFF7-8D97-9036-A2622ABE68B4}"/>
              </a:ext>
            </a:extLst>
          </p:cNvPr>
          <p:cNvGrpSpPr/>
          <p:nvPr/>
        </p:nvGrpSpPr>
        <p:grpSpPr>
          <a:xfrm rot="20400000">
            <a:off x="6981617" y="3193446"/>
            <a:ext cx="4919912" cy="2566071"/>
            <a:chOff x="5541263" y="1442459"/>
            <a:chExt cx="3116524" cy="16254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E8CABD-5FA2-6855-10BF-CF84EDCBF738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9" name="Picture 8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53DB5206-11E4-E3AE-E7DE-E83A9B12DE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Experience Partners — ROAM Beyond">
                <a:extLst>
                  <a:ext uri="{FF2B5EF4-FFF2-40B4-BE49-F238E27FC236}">
                    <a16:creationId xmlns:a16="http://schemas.microsoft.com/office/drawing/2014/main" id="{DD7B3AB3-36F4-10B5-B04F-DB3D16B18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7D03BE-955B-C144-172C-1623FAF32CB3}"/>
                </a:ext>
              </a:extLst>
            </p:cNvPr>
            <p:cNvSpPr txBox="1"/>
            <p:nvPr/>
          </p:nvSpPr>
          <p:spPr>
            <a:xfrm>
              <a:off x="5888856" y="1879123"/>
              <a:ext cx="2273181" cy="79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$81.00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4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908F7-044E-4E28-C48B-06A5A395414C}"/>
              </a:ext>
            </a:extLst>
          </p:cNvPr>
          <p:cNvSpPr txBox="1"/>
          <p:nvPr/>
        </p:nvSpPr>
        <p:spPr>
          <a:xfrm>
            <a:off x="0" y="0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Recommendations and Key Findings</a:t>
            </a:r>
          </a:p>
          <a:p>
            <a:pPr algn="ctr"/>
            <a:r>
              <a:rPr lang="en-US" sz="360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Biome" panose="020B0502040204020203" pitchFamily="34" charset="0"/>
              </a:rPr>
              <a:t>Recommendations: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Increase Base Ticket Price to $95.87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Close Five of the Least Used Runs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Baskerville Old Face" panose="02020602080505020303" pitchFamily="18" charset="0"/>
                <a:cs typeface="Biome" panose="020B0502040204020203" pitchFamily="34" charset="0"/>
              </a:rPr>
              <a:t>Increase Vertical Drop by 150 Feet</a:t>
            </a:r>
          </a:p>
        </p:txBody>
      </p:sp>
      <p:pic>
        <p:nvPicPr>
          <p:cNvPr id="3" name="Picture 2" descr="Mountains Snow White - Free image on Pixabay">
            <a:extLst>
              <a:ext uri="{FF2B5EF4-FFF2-40B4-BE49-F238E27FC236}">
                <a16:creationId xmlns:a16="http://schemas.microsoft.com/office/drawing/2014/main" id="{35CCB56E-1192-907D-BC47-EE8F4DDB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8" b="39775"/>
          <a:stretch/>
        </p:blipFill>
        <p:spPr bwMode="auto">
          <a:xfrm>
            <a:off x="0" y="3209662"/>
            <a:ext cx="12192000" cy="364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7608BE2-F652-1A71-31AF-A253A23404F3}"/>
              </a:ext>
            </a:extLst>
          </p:cNvPr>
          <p:cNvGrpSpPr/>
          <p:nvPr/>
        </p:nvGrpSpPr>
        <p:grpSpPr>
          <a:xfrm rot="20400000">
            <a:off x="6981618" y="3527950"/>
            <a:ext cx="4919912" cy="2566071"/>
            <a:chOff x="5541263" y="1442459"/>
            <a:chExt cx="3116524" cy="16254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DA5F3D-D72B-1A24-5D15-0D88770C183C}"/>
                </a:ext>
              </a:extLst>
            </p:cNvPr>
            <p:cNvGrpSpPr/>
            <p:nvPr/>
          </p:nvGrpSpPr>
          <p:grpSpPr>
            <a:xfrm>
              <a:off x="5541263" y="1442459"/>
              <a:ext cx="3116524" cy="1625481"/>
              <a:chOff x="4366901" y="587880"/>
              <a:chExt cx="6221338" cy="3244854"/>
            </a:xfrm>
          </p:grpSpPr>
          <p:pic>
            <p:nvPicPr>
              <p:cNvPr id="7" name="Picture 6" descr="Blank Admission Ticket Template (5) | PROFESSIONAL TEMPLATES | Raffle  tickets template, Ticket template, Raffle tickets printable">
                <a:extLst>
                  <a:ext uri="{FF2B5EF4-FFF2-40B4-BE49-F238E27FC236}">
                    <a16:creationId xmlns:a16="http://schemas.microsoft.com/office/drawing/2014/main" id="{5664F892-2A04-59FA-A5E0-072C6806E3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4" t="19028" r="4662" b="19144"/>
              <a:stretch/>
            </p:blipFill>
            <p:spPr bwMode="auto">
              <a:xfrm>
                <a:off x="4366901" y="587880"/>
                <a:ext cx="6221338" cy="3244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Experience Partners — ROAM Beyond">
                <a:extLst>
                  <a:ext uri="{FF2B5EF4-FFF2-40B4-BE49-F238E27FC236}">
                    <a16:creationId xmlns:a16="http://schemas.microsoft.com/office/drawing/2014/main" id="{DF7F0338-F863-D8CE-5879-63BDE59E01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1" t="39377" r="5824" b="41184"/>
              <a:stretch/>
            </p:blipFill>
            <p:spPr bwMode="auto">
              <a:xfrm rot="5400000">
                <a:off x="8890291" y="1965380"/>
                <a:ext cx="2204343" cy="489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E6FC5-7DD5-7702-9A8B-655805457C4E}"/>
                </a:ext>
              </a:extLst>
            </p:cNvPr>
            <p:cNvSpPr txBox="1"/>
            <p:nvPr/>
          </p:nvSpPr>
          <p:spPr>
            <a:xfrm>
              <a:off x="5888856" y="1879123"/>
              <a:ext cx="2273181" cy="79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 Day – One Adult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Admission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$103.73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37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27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95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Kolb</dc:creator>
  <cp:lastModifiedBy>Marc Kolb</cp:lastModifiedBy>
  <cp:revision>5</cp:revision>
  <dcterms:created xsi:type="dcterms:W3CDTF">2022-07-26T13:38:21Z</dcterms:created>
  <dcterms:modified xsi:type="dcterms:W3CDTF">2022-07-26T16:29:50Z</dcterms:modified>
</cp:coreProperties>
</file>