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untains Snow White - Free image on Pixabay">
            <a:extLst>
              <a:ext uri="{FF2B5EF4-FFF2-40B4-BE49-F238E27FC236}">
                <a16:creationId xmlns:a16="http://schemas.microsoft.com/office/drawing/2014/main" id="{BF39DD49-8316-CCFC-249F-DA9172E8D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B61149-D9C3-3F6F-19E9-6AFA9594EFAF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CFEE27-9855-D7D0-85DB-A03F1913DD10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3" name="Picture 2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4826346B-A24F-9711-D381-35227577E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Experience Partners — ROAM Beyond">
                <a:extLst>
                  <a:ext uri="{FF2B5EF4-FFF2-40B4-BE49-F238E27FC236}">
                    <a16:creationId xmlns:a16="http://schemas.microsoft.com/office/drawing/2014/main" id="{7895421E-BA98-D633-41DD-10439FC5F7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0A7382-1B2B-3020-B2F0-815799FDA46F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5702CA6-AA0D-E349-64B7-C69500AC68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Biome" panose="020B0502040204020203" pitchFamily="34" charset="0"/>
              </a:rPr>
              <a:t>Maximizing Pricing Strategy</a:t>
            </a:r>
          </a:p>
        </p:txBody>
      </p:sp>
      <p:pic>
        <p:nvPicPr>
          <p:cNvPr id="1030" name="Picture 6" descr="No photo description available.">
            <a:extLst>
              <a:ext uri="{FF2B5EF4-FFF2-40B4-BE49-F238E27FC236}">
                <a16:creationId xmlns:a16="http://schemas.microsoft.com/office/drawing/2014/main" id="{D23F4E94-9DE0-2933-89E2-5077833FE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0" t="12839" r="20283" b="57516"/>
          <a:stretch/>
        </p:blipFill>
        <p:spPr bwMode="auto">
          <a:xfrm>
            <a:off x="415588" y="4681563"/>
            <a:ext cx="1207619" cy="1448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9E240-0DED-4178-423F-7A4483EE79AC}"/>
              </a:ext>
            </a:extLst>
          </p:cNvPr>
          <p:cNvSpPr/>
          <p:nvPr/>
        </p:nvSpPr>
        <p:spPr>
          <a:xfrm>
            <a:off x="1837346" y="4681563"/>
            <a:ext cx="2615013" cy="144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Marc Kolb</a:t>
            </a:r>
          </a:p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348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70F64-8F31-A1B7-99C0-9E39D94D8D25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Problem Identification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Current Pricing: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Based on Market Average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Not Capitalizing on Premium Facilities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Some Facilities Underutilized</a:t>
            </a:r>
          </a:p>
        </p:txBody>
      </p:sp>
      <p:pic>
        <p:nvPicPr>
          <p:cNvPr id="5" name="Picture 2" descr="Mountains Snow White - Free image on Pixabay">
            <a:extLst>
              <a:ext uri="{FF2B5EF4-FFF2-40B4-BE49-F238E27FC236}">
                <a16:creationId xmlns:a16="http://schemas.microsoft.com/office/drawing/2014/main" id="{5B234818-CD35-A30D-3B1C-C8503C2B9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0A6FB7-D053-B20B-7EE0-C23295B44E8D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29F1AE-D807-B2A2-3411-28CF7AAF8016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84EA3BED-B37B-449E-DE78-02ACA504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620C0047-44F0-9292-F19C-013DE682E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E4DD4C-F4D5-9BC8-707C-6A0315BC7138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1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B14D2-69B8-6B91-C61B-64D8098D1962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Problem Identification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Data-Based Solution: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Optimize Ticket Pricing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Lower Maintenance Costs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Margin</a:t>
            </a:r>
          </a:p>
        </p:txBody>
      </p:sp>
      <p:pic>
        <p:nvPicPr>
          <p:cNvPr id="5" name="Picture 2" descr="Mountains Snow White - Free image on Pixabay">
            <a:extLst>
              <a:ext uri="{FF2B5EF4-FFF2-40B4-BE49-F238E27FC236}">
                <a16:creationId xmlns:a16="http://schemas.microsoft.com/office/drawing/2014/main" id="{39A9CE6F-537A-F84A-E50B-FE197E020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196717-DFF7-8D97-9036-A2622ABE68B4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E8CABD-5FA2-6855-10BF-CF84EDCBF738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53DB5206-11E4-E3AE-E7DE-E83A9B12D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DD7B3AB3-36F4-10B5-B04F-DB3D16B18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D03BE-955B-C144-172C-1623FAF32CB3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4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908F7-044E-4E28-C48B-06A5A395414C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 and Key Findings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Base Ticket Price to $95.87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Close Five of the Least Used Runs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Vertical Drop by 150 Feet</a:t>
            </a:r>
          </a:p>
        </p:txBody>
      </p:sp>
      <p:pic>
        <p:nvPicPr>
          <p:cNvPr id="3" name="Picture 2" descr="Mountains Snow White - Free image on Pixabay">
            <a:extLst>
              <a:ext uri="{FF2B5EF4-FFF2-40B4-BE49-F238E27FC236}">
                <a16:creationId xmlns:a16="http://schemas.microsoft.com/office/drawing/2014/main" id="{35CCB56E-1192-907D-BC47-EE8F4DDB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3CF1764-5913-DF9F-01F9-C8D640AB9992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0575F5-4E8B-AB60-3BD3-E516C8EFCEDC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12" name="Picture 11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D95DDCF2-95BB-F347-EB6B-2CA95819CF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Experience Partners — ROAM Beyond">
                <a:extLst>
                  <a:ext uri="{FF2B5EF4-FFF2-40B4-BE49-F238E27FC236}">
                    <a16:creationId xmlns:a16="http://schemas.microsoft.com/office/drawing/2014/main" id="{02570CC8-79AB-7F8E-71B8-782A7E2E2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AD494B-123D-4230-BC5D-9CC4ACA1783A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$103.73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37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BFB92-62FD-C46A-B631-6E51CF9A39A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Modeling Results and Analysis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Exploratory Data Analysis:</a:t>
            </a:r>
          </a:p>
        </p:txBody>
      </p:sp>
      <p:pic>
        <p:nvPicPr>
          <p:cNvPr id="3" name="Picture 2" descr="Mountains Snow White - Free image on Pixabay">
            <a:extLst>
              <a:ext uri="{FF2B5EF4-FFF2-40B4-BE49-F238E27FC236}">
                <a16:creationId xmlns:a16="http://schemas.microsoft.com/office/drawing/2014/main" id="{56044481-F62F-EC90-E56D-949B98806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7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103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Courier New</vt:lpstr>
      <vt:lpstr>Office Theme</vt:lpstr>
      <vt:lpstr>Maximizing Pricing Strategy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Kolb</dc:creator>
  <cp:lastModifiedBy>Marc Kolb</cp:lastModifiedBy>
  <cp:revision>6</cp:revision>
  <dcterms:created xsi:type="dcterms:W3CDTF">2022-07-26T13:38:21Z</dcterms:created>
  <dcterms:modified xsi:type="dcterms:W3CDTF">2022-07-27T16:27:21Z</dcterms:modified>
</cp:coreProperties>
</file>