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A11C4-4039-4386-80A9-E5F43E3FCF5C}" v="111" dt="2023-01-24T15:22:00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Kolb" userId="66953f295099ff4a" providerId="LiveId" clId="{811A11C4-4039-4386-80A9-E5F43E3FCF5C}"/>
    <pc:docChg chg="undo custSel addSld modSld sldOrd">
      <pc:chgData name="Marc Kolb" userId="66953f295099ff4a" providerId="LiveId" clId="{811A11C4-4039-4386-80A9-E5F43E3FCF5C}" dt="2023-01-24T15:22:33.853" v="2067" actId="404"/>
      <pc:docMkLst>
        <pc:docMk/>
      </pc:docMkLst>
      <pc:sldChg chg="addSp delSp modSp mod">
        <pc:chgData name="Marc Kolb" userId="66953f295099ff4a" providerId="LiveId" clId="{811A11C4-4039-4386-80A9-E5F43E3FCF5C}" dt="2023-01-16T18:04:07.917" v="599" actId="1076"/>
        <pc:sldMkLst>
          <pc:docMk/>
          <pc:sldMk cId="598188034" sldId="261"/>
        </pc:sldMkLst>
        <pc:spChg chg="add del">
          <ac:chgData name="Marc Kolb" userId="66953f295099ff4a" providerId="LiveId" clId="{811A11C4-4039-4386-80A9-E5F43E3FCF5C}" dt="2023-01-16T17:45:13.050" v="1" actId="478"/>
          <ac:spMkLst>
            <pc:docMk/>
            <pc:sldMk cId="598188034" sldId="261"/>
            <ac:spMk id="4" creationId="{CA6692D3-ACCE-C5B3-C2E0-C0037B0156E1}"/>
          </ac:spMkLst>
        </pc:spChg>
        <pc:spChg chg="add del mod">
          <ac:chgData name="Marc Kolb" userId="66953f295099ff4a" providerId="LiveId" clId="{811A11C4-4039-4386-80A9-E5F43E3FCF5C}" dt="2023-01-16T17:48:55.652" v="128" actId="478"/>
          <ac:spMkLst>
            <pc:docMk/>
            <pc:sldMk cId="598188034" sldId="261"/>
            <ac:spMk id="7" creationId="{0551D3F0-816B-2687-4BB8-CD1DE543A6D1}"/>
          </ac:spMkLst>
        </pc:spChg>
        <pc:spChg chg="add mod">
          <ac:chgData name="Marc Kolb" userId="66953f295099ff4a" providerId="LiveId" clId="{811A11C4-4039-4386-80A9-E5F43E3FCF5C}" dt="2023-01-16T18:04:07.917" v="599" actId="1076"/>
          <ac:spMkLst>
            <pc:docMk/>
            <pc:sldMk cId="598188034" sldId="261"/>
            <ac:spMk id="8" creationId="{5CAECC70-4ECC-FF60-E579-009375113C06}"/>
          </ac:spMkLst>
        </pc:spChg>
        <pc:picChg chg="add del mod">
          <ac:chgData name="Marc Kolb" userId="66953f295099ff4a" providerId="LiveId" clId="{811A11C4-4039-4386-80A9-E5F43E3FCF5C}" dt="2023-01-16T17:48:52.763" v="127" actId="478"/>
          <ac:picMkLst>
            <pc:docMk/>
            <pc:sldMk cId="598188034" sldId="261"/>
            <ac:picMk id="6" creationId="{33A94D08-5C08-BE35-BA3B-B7956840F0C7}"/>
          </ac:picMkLst>
        </pc:picChg>
      </pc:sldChg>
      <pc:sldChg chg="addSp delSp modSp new mod">
        <pc:chgData name="Marc Kolb" userId="66953f295099ff4a" providerId="LiveId" clId="{811A11C4-4039-4386-80A9-E5F43E3FCF5C}" dt="2023-01-16T18:30:24.316" v="744" actId="1076"/>
        <pc:sldMkLst>
          <pc:docMk/>
          <pc:sldMk cId="2707832543" sldId="262"/>
        </pc:sldMkLst>
        <pc:spChg chg="add mod">
          <ac:chgData name="Marc Kolb" userId="66953f295099ff4a" providerId="LiveId" clId="{811A11C4-4039-4386-80A9-E5F43E3FCF5C}" dt="2023-01-16T18:04:54.792" v="620" actId="14100"/>
          <ac:spMkLst>
            <pc:docMk/>
            <pc:sldMk cId="2707832543" sldId="262"/>
            <ac:spMk id="2" creationId="{C4F942D7-CA33-647A-995E-8E02F3D38E24}"/>
          </ac:spMkLst>
        </pc:spChg>
        <pc:spChg chg="add mod">
          <ac:chgData name="Marc Kolb" userId="66953f295099ff4a" providerId="LiveId" clId="{811A11C4-4039-4386-80A9-E5F43E3FCF5C}" dt="2023-01-16T18:24:24.185" v="647" actId="1076"/>
          <ac:spMkLst>
            <pc:docMk/>
            <pc:sldMk cId="2707832543" sldId="262"/>
            <ac:spMk id="3" creationId="{184D9A89-7E53-ECB6-C584-61D18D57AD4C}"/>
          </ac:spMkLst>
        </pc:spChg>
        <pc:spChg chg="add mod">
          <ac:chgData name="Marc Kolb" userId="66953f295099ff4a" providerId="LiveId" clId="{811A11C4-4039-4386-80A9-E5F43E3FCF5C}" dt="2023-01-16T18:30:24.316" v="744" actId="1076"/>
          <ac:spMkLst>
            <pc:docMk/>
            <pc:sldMk cId="2707832543" sldId="262"/>
            <ac:spMk id="9" creationId="{B248BEB1-B934-5C93-F3BF-A63410FBEBAF}"/>
          </ac:spMkLst>
        </pc:spChg>
        <pc:spChg chg="add mod">
          <ac:chgData name="Marc Kolb" userId="66953f295099ff4a" providerId="LiveId" clId="{811A11C4-4039-4386-80A9-E5F43E3FCF5C}" dt="2023-01-16T18:30:24.316" v="744" actId="1076"/>
          <ac:spMkLst>
            <pc:docMk/>
            <pc:sldMk cId="2707832543" sldId="262"/>
            <ac:spMk id="10" creationId="{7ECD3362-06E5-75AB-45BB-D194B6E87682}"/>
          </ac:spMkLst>
        </pc:spChg>
        <pc:grpChg chg="add mod">
          <ac:chgData name="Marc Kolb" userId="66953f295099ff4a" providerId="LiveId" clId="{811A11C4-4039-4386-80A9-E5F43E3FCF5C}" dt="2023-01-16T18:24:24.185" v="647" actId="1076"/>
          <ac:grpSpMkLst>
            <pc:docMk/>
            <pc:sldMk cId="2707832543" sldId="262"/>
            <ac:grpSpMk id="4" creationId="{C49BAB3E-FF8F-4340-56FD-246F137F0E3F}"/>
          </ac:grpSpMkLst>
        </pc:grpChg>
        <pc:picChg chg="add mod">
          <ac:chgData name="Marc Kolb" userId="66953f295099ff4a" providerId="LiveId" clId="{811A11C4-4039-4386-80A9-E5F43E3FCF5C}" dt="2023-01-16T18:30:24.316" v="744" actId="1076"/>
          <ac:picMkLst>
            <pc:docMk/>
            <pc:sldMk cId="2707832543" sldId="262"/>
            <ac:picMk id="6" creationId="{6ED3B1B8-AF56-85A6-C2FD-E1C40992C720}"/>
          </ac:picMkLst>
        </pc:picChg>
        <pc:picChg chg="add mod">
          <ac:chgData name="Marc Kolb" userId="66953f295099ff4a" providerId="LiveId" clId="{811A11C4-4039-4386-80A9-E5F43E3FCF5C}" dt="2023-01-16T18:30:24.316" v="744" actId="1076"/>
          <ac:picMkLst>
            <pc:docMk/>
            <pc:sldMk cId="2707832543" sldId="262"/>
            <ac:picMk id="8" creationId="{6ED34ABC-451D-1EE1-0916-1E5290F78F0B}"/>
          </ac:picMkLst>
        </pc:picChg>
        <pc:picChg chg="add del mod">
          <ac:chgData name="Marc Kolb" userId="66953f295099ff4a" providerId="LiveId" clId="{811A11C4-4039-4386-80A9-E5F43E3FCF5C}" dt="2023-01-16T18:22:02.090" v="623" actId="478"/>
          <ac:picMkLst>
            <pc:docMk/>
            <pc:sldMk cId="2707832543" sldId="262"/>
            <ac:picMk id="1026" creationId="{7F9DFBD4-22F3-0421-9475-BF37AD457346}"/>
          </ac:picMkLst>
        </pc:picChg>
        <pc:picChg chg="add mod">
          <ac:chgData name="Marc Kolb" userId="66953f295099ff4a" providerId="LiveId" clId="{811A11C4-4039-4386-80A9-E5F43E3FCF5C}" dt="2023-01-16T18:24:24.185" v="647" actId="1076"/>
          <ac:picMkLst>
            <pc:docMk/>
            <pc:sldMk cId="2707832543" sldId="262"/>
            <ac:picMk id="1028" creationId="{B7A74E9A-89CD-ED36-5D20-BC360FD7FB52}"/>
          </ac:picMkLst>
        </pc:picChg>
      </pc:sldChg>
      <pc:sldChg chg="addSp modSp new mod">
        <pc:chgData name="Marc Kolb" userId="66953f295099ff4a" providerId="LiveId" clId="{811A11C4-4039-4386-80A9-E5F43E3FCF5C}" dt="2023-01-16T18:40:08.148" v="900" actId="1076"/>
        <pc:sldMkLst>
          <pc:docMk/>
          <pc:sldMk cId="1409489574" sldId="263"/>
        </pc:sldMkLst>
        <pc:spChg chg="add mod">
          <ac:chgData name="Marc Kolb" userId="66953f295099ff4a" providerId="LiveId" clId="{811A11C4-4039-4386-80A9-E5F43E3FCF5C}" dt="2023-01-16T18:30:36.490" v="746"/>
          <ac:spMkLst>
            <pc:docMk/>
            <pc:sldMk cId="1409489574" sldId="263"/>
            <ac:spMk id="2" creationId="{DC727ABC-24DF-3FB9-E49D-B77D69DC1AEB}"/>
          </ac:spMkLst>
        </pc:spChg>
        <pc:spChg chg="add mod">
          <ac:chgData name="Marc Kolb" userId="66953f295099ff4a" providerId="LiveId" clId="{811A11C4-4039-4386-80A9-E5F43E3FCF5C}" dt="2023-01-16T18:38:35.112" v="896" actId="1076"/>
          <ac:spMkLst>
            <pc:docMk/>
            <pc:sldMk cId="1409489574" sldId="263"/>
            <ac:spMk id="6" creationId="{00691EFE-B585-CA60-BCC5-40E110C1C3E3}"/>
          </ac:spMkLst>
        </pc:spChg>
        <pc:grpChg chg="add mod">
          <ac:chgData name="Marc Kolb" userId="66953f295099ff4a" providerId="LiveId" clId="{811A11C4-4039-4386-80A9-E5F43E3FCF5C}" dt="2023-01-16T18:40:08.148" v="900" actId="1076"/>
          <ac:grpSpMkLst>
            <pc:docMk/>
            <pc:sldMk cId="1409489574" sldId="263"/>
            <ac:grpSpMk id="3" creationId="{ACC7CE52-D52D-9496-3DA4-67CF152E4763}"/>
          </ac:grpSpMkLst>
        </pc:grpChg>
        <pc:picChg chg="add mod">
          <ac:chgData name="Marc Kolb" userId="66953f295099ff4a" providerId="LiveId" clId="{811A11C4-4039-4386-80A9-E5F43E3FCF5C}" dt="2023-01-16T18:38:35.112" v="896" actId="1076"/>
          <ac:picMkLst>
            <pc:docMk/>
            <pc:sldMk cId="1409489574" sldId="263"/>
            <ac:picMk id="5" creationId="{F693C724-ACED-A479-69C6-E3F157A00B9F}"/>
          </ac:picMkLst>
        </pc:picChg>
        <pc:picChg chg="add mod">
          <ac:chgData name="Marc Kolb" userId="66953f295099ff4a" providerId="LiveId" clId="{811A11C4-4039-4386-80A9-E5F43E3FCF5C}" dt="2023-01-16T18:40:08.148" v="900" actId="1076"/>
          <ac:picMkLst>
            <pc:docMk/>
            <pc:sldMk cId="1409489574" sldId="263"/>
            <ac:picMk id="2050" creationId="{729D172D-063D-D582-17B2-638C509B3963}"/>
          </ac:picMkLst>
        </pc:picChg>
        <pc:picChg chg="add mod">
          <ac:chgData name="Marc Kolb" userId="66953f295099ff4a" providerId="LiveId" clId="{811A11C4-4039-4386-80A9-E5F43E3FCF5C}" dt="2023-01-16T18:40:08.148" v="900" actId="1076"/>
          <ac:picMkLst>
            <pc:docMk/>
            <pc:sldMk cId="1409489574" sldId="263"/>
            <ac:picMk id="2052" creationId="{507011BD-5A00-379B-42D3-109CB9D644A9}"/>
          </ac:picMkLst>
        </pc:picChg>
        <pc:picChg chg="add mod">
          <ac:chgData name="Marc Kolb" userId="66953f295099ff4a" providerId="LiveId" clId="{811A11C4-4039-4386-80A9-E5F43E3FCF5C}" dt="2023-01-16T18:40:08.148" v="900" actId="1076"/>
          <ac:picMkLst>
            <pc:docMk/>
            <pc:sldMk cId="1409489574" sldId="263"/>
            <ac:picMk id="2054" creationId="{62EEF561-7B58-B715-CD45-BC4CF3983CEA}"/>
          </ac:picMkLst>
        </pc:picChg>
      </pc:sldChg>
      <pc:sldChg chg="addSp modSp new mod">
        <pc:chgData name="Marc Kolb" userId="66953f295099ff4a" providerId="LiveId" clId="{811A11C4-4039-4386-80A9-E5F43E3FCF5C}" dt="2023-01-16T18:48:07.624" v="1038" actId="14100"/>
        <pc:sldMkLst>
          <pc:docMk/>
          <pc:sldMk cId="282922140" sldId="264"/>
        </pc:sldMkLst>
        <pc:spChg chg="add mod">
          <ac:chgData name="Marc Kolb" userId="66953f295099ff4a" providerId="LiveId" clId="{811A11C4-4039-4386-80A9-E5F43E3FCF5C}" dt="2023-01-16T18:39:57.344" v="898"/>
          <ac:spMkLst>
            <pc:docMk/>
            <pc:sldMk cId="282922140" sldId="264"/>
            <ac:spMk id="2" creationId="{3399C47C-A981-D36C-FB44-39670500AC4C}"/>
          </ac:spMkLst>
        </pc:spChg>
        <pc:spChg chg="add mod">
          <ac:chgData name="Marc Kolb" userId="66953f295099ff4a" providerId="LiveId" clId="{811A11C4-4039-4386-80A9-E5F43E3FCF5C}" dt="2023-01-16T18:42:52.145" v="1001" actId="1076"/>
          <ac:spMkLst>
            <pc:docMk/>
            <pc:sldMk cId="282922140" sldId="264"/>
            <ac:spMk id="5" creationId="{1C06748C-5E27-F5F9-F075-F66948E60F7B}"/>
          </ac:spMkLst>
        </pc:spChg>
        <pc:spChg chg="add mod ord">
          <ac:chgData name="Marc Kolb" userId="66953f295099ff4a" providerId="LiveId" clId="{811A11C4-4039-4386-80A9-E5F43E3FCF5C}" dt="2023-01-16T18:43:18.319" v="1006" actId="1582"/>
          <ac:spMkLst>
            <pc:docMk/>
            <pc:sldMk cId="282922140" sldId="264"/>
            <ac:spMk id="6" creationId="{32AD7778-F9D7-3906-BAA5-EFFBE12F208D}"/>
          </ac:spMkLst>
        </pc:spChg>
        <pc:spChg chg="add mod">
          <ac:chgData name="Marc Kolb" userId="66953f295099ff4a" providerId="LiveId" clId="{811A11C4-4039-4386-80A9-E5F43E3FCF5C}" dt="2023-01-16T18:48:07.624" v="1038" actId="14100"/>
          <ac:spMkLst>
            <pc:docMk/>
            <pc:sldMk cId="282922140" sldId="264"/>
            <ac:spMk id="11" creationId="{33D6628E-BD76-C630-BBA7-818BFA3B14D6}"/>
          </ac:spMkLst>
        </pc:spChg>
        <pc:picChg chg="add mod">
          <ac:chgData name="Marc Kolb" userId="66953f295099ff4a" providerId="LiveId" clId="{811A11C4-4039-4386-80A9-E5F43E3FCF5C}" dt="2023-01-16T18:42:52.145" v="1001" actId="1076"/>
          <ac:picMkLst>
            <pc:docMk/>
            <pc:sldMk cId="282922140" sldId="264"/>
            <ac:picMk id="4" creationId="{AB1A6EBE-8E55-4B6C-F19F-361241B2528E}"/>
          </ac:picMkLst>
        </pc:picChg>
        <pc:picChg chg="add mod">
          <ac:chgData name="Marc Kolb" userId="66953f295099ff4a" providerId="LiveId" clId="{811A11C4-4039-4386-80A9-E5F43E3FCF5C}" dt="2023-01-16T18:47:29.573" v="1017" actId="1076"/>
          <ac:picMkLst>
            <pc:docMk/>
            <pc:sldMk cId="282922140" sldId="264"/>
            <ac:picMk id="8" creationId="{83A51269-6CE6-4E10-9636-84D70818B01A}"/>
          </ac:picMkLst>
        </pc:picChg>
        <pc:picChg chg="add mod">
          <ac:chgData name="Marc Kolb" userId="66953f295099ff4a" providerId="LiveId" clId="{811A11C4-4039-4386-80A9-E5F43E3FCF5C}" dt="2023-01-16T18:47:29.573" v="1017" actId="1076"/>
          <ac:picMkLst>
            <pc:docMk/>
            <pc:sldMk cId="282922140" sldId="264"/>
            <ac:picMk id="10" creationId="{B276B0DB-24CB-F41C-5C42-552E76EB58E6}"/>
          </ac:picMkLst>
        </pc:picChg>
      </pc:sldChg>
      <pc:sldChg chg="addSp modSp new mod ord">
        <pc:chgData name="Marc Kolb" userId="66953f295099ff4a" providerId="LiveId" clId="{811A11C4-4039-4386-80A9-E5F43E3FCF5C}" dt="2023-01-16T19:08:16.777" v="1221" actId="1076"/>
        <pc:sldMkLst>
          <pc:docMk/>
          <pc:sldMk cId="1676950469" sldId="265"/>
        </pc:sldMkLst>
        <pc:spChg chg="add mod">
          <ac:chgData name="Marc Kolb" userId="66953f295099ff4a" providerId="LiveId" clId="{811A11C4-4039-4386-80A9-E5F43E3FCF5C}" dt="2023-01-16T18:53:55.764" v="1072" actId="14100"/>
          <ac:spMkLst>
            <pc:docMk/>
            <pc:sldMk cId="1676950469" sldId="265"/>
            <ac:spMk id="2" creationId="{CB3219D8-7E24-1B6D-5CBC-A7FFD8BABB9A}"/>
          </ac:spMkLst>
        </pc:spChg>
        <pc:spChg chg="add mod">
          <ac:chgData name="Marc Kolb" userId="66953f295099ff4a" providerId="LiveId" clId="{811A11C4-4039-4386-80A9-E5F43E3FCF5C}" dt="2023-01-16T19:06:18.529" v="1190" actId="1076"/>
          <ac:spMkLst>
            <pc:docMk/>
            <pc:sldMk cId="1676950469" sldId="265"/>
            <ac:spMk id="3" creationId="{AD956459-DC8E-67C0-18BA-A6DC82B7530C}"/>
          </ac:spMkLst>
        </pc:spChg>
        <pc:spChg chg="add mod">
          <ac:chgData name="Marc Kolb" userId="66953f295099ff4a" providerId="LiveId" clId="{811A11C4-4039-4386-80A9-E5F43E3FCF5C}" dt="2023-01-16T19:06:18.529" v="1190" actId="1076"/>
          <ac:spMkLst>
            <pc:docMk/>
            <pc:sldMk cId="1676950469" sldId="265"/>
            <ac:spMk id="4" creationId="{B727A9E7-C6A5-6D39-DBD9-058B80A4E9B1}"/>
          </ac:spMkLst>
        </pc:spChg>
        <pc:spChg chg="add mod">
          <ac:chgData name="Marc Kolb" userId="66953f295099ff4a" providerId="LiveId" clId="{811A11C4-4039-4386-80A9-E5F43E3FCF5C}" dt="2023-01-16T19:06:18.529" v="1190" actId="1076"/>
          <ac:spMkLst>
            <pc:docMk/>
            <pc:sldMk cId="1676950469" sldId="265"/>
            <ac:spMk id="5" creationId="{50CD88FD-8011-0244-5CDC-7445A76B3D5B}"/>
          </ac:spMkLst>
        </pc:spChg>
        <pc:spChg chg="add mod">
          <ac:chgData name="Marc Kolb" userId="66953f295099ff4a" providerId="LiveId" clId="{811A11C4-4039-4386-80A9-E5F43E3FCF5C}" dt="2023-01-16T19:06:18.529" v="1190" actId="1076"/>
          <ac:spMkLst>
            <pc:docMk/>
            <pc:sldMk cId="1676950469" sldId="265"/>
            <ac:spMk id="6" creationId="{0470E641-F0A7-F9C3-4BCB-C5119C638A44}"/>
          </ac:spMkLst>
        </pc:spChg>
        <pc:spChg chg="add mod">
          <ac:chgData name="Marc Kolb" userId="66953f295099ff4a" providerId="LiveId" clId="{811A11C4-4039-4386-80A9-E5F43E3FCF5C}" dt="2023-01-16T19:06:18.529" v="1190" actId="1076"/>
          <ac:spMkLst>
            <pc:docMk/>
            <pc:sldMk cId="1676950469" sldId="265"/>
            <ac:spMk id="7" creationId="{010BEA76-6F9E-A9C6-2B95-710E022D8347}"/>
          </ac:spMkLst>
        </pc:spChg>
        <pc:spChg chg="add mod">
          <ac:chgData name="Marc Kolb" userId="66953f295099ff4a" providerId="LiveId" clId="{811A11C4-4039-4386-80A9-E5F43E3FCF5C}" dt="2023-01-16T19:08:16.777" v="1221" actId="1076"/>
          <ac:spMkLst>
            <pc:docMk/>
            <pc:sldMk cId="1676950469" sldId="265"/>
            <ac:spMk id="8" creationId="{B85A865D-3004-42A0-0DDE-441CA776CC8E}"/>
          </ac:spMkLst>
        </pc:spChg>
        <pc:picChg chg="add mod">
          <ac:chgData name="Marc Kolb" userId="66953f295099ff4a" providerId="LiveId" clId="{811A11C4-4039-4386-80A9-E5F43E3FCF5C}" dt="2023-01-16T19:07:52.935" v="1199" actId="1076"/>
          <ac:picMkLst>
            <pc:docMk/>
            <pc:sldMk cId="1676950469" sldId="265"/>
            <ac:picMk id="3074" creationId="{EE5629A3-AD56-D163-3DD1-DCE576E54CA7}"/>
          </ac:picMkLst>
        </pc:picChg>
      </pc:sldChg>
      <pc:sldChg chg="addSp modSp new mod">
        <pc:chgData name="Marc Kolb" userId="66953f295099ff4a" providerId="LiveId" clId="{811A11C4-4039-4386-80A9-E5F43E3FCF5C}" dt="2023-01-16T19:35:27.126" v="1549" actId="1076"/>
        <pc:sldMkLst>
          <pc:docMk/>
          <pc:sldMk cId="3418589054" sldId="266"/>
        </pc:sldMkLst>
        <pc:spChg chg="add mod">
          <ac:chgData name="Marc Kolb" userId="66953f295099ff4a" providerId="LiveId" clId="{811A11C4-4039-4386-80A9-E5F43E3FCF5C}" dt="2023-01-16T19:35:27.126" v="1549" actId="1076"/>
          <ac:spMkLst>
            <pc:docMk/>
            <pc:sldMk cId="3418589054" sldId="266"/>
            <ac:spMk id="2" creationId="{1C50368D-F77D-3EA6-2633-540021DBC410}"/>
          </ac:spMkLst>
        </pc:spChg>
        <pc:spChg chg="add mod ord">
          <ac:chgData name="Marc Kolb" userId="66953f295099ff4a" providerId="LiveId" clId="{811A11C4-4039-4386-80A9-E5F43E3FCF5C}" dt="2023-01-16T19:35:23.896" v="1548" actId="1076"/>
          <ac:spMkLst>
            <pc:docMk/>
            <pc:sldMk cId="3418589054" sldId="266"/>
            <ac:spMk id="4" creationId="{67A93C9A-E5FC-5BD3-4CF2-F3E29472B382}"/>
          </ac:spMkLst>
        </pc:spChg>
        <pc:spChg chg="add mod">
          <ac:chgData name="Marc Kolb" userId="66953f295099ff4a" providerId="LiveId" clId="{811A11C4-4039-4386-80A9-E5F43E3FCF5C}" dt="2023-01-16T19:35:23.896" v="1548" actId="1076"/>
          <ac:spMkLst>
            <pc:docMk/>
            <pc:sldMk cId="3418589054" sldId="266"/>
            <ac:spMk id="5" creationId="{B4D8B71D-FCD3-2BFC-D765-80EA15273725}"/>
          </ac:spMkLst>
        </pc:spChg>
        <pc:picChg chg="add mod">
          <ac:chgData name="Marc Kolb" userId="66953f295099ff4a" providerId="LiveId" clId="{811A11C4-4039-4386-80A9-E5F43E3FCF5C}" dt="2023-01-16T19:35:23.896" v="1548" actId="1076"/>
          <ac:picMkLst>
            <pc:docMk/>
            <pc:sldMk cId="3418589054" sldId="266"/>
            <ac:picMk id="5122" creationId="{06E9F83D-341A-1345-5C18-60632EDCA81D}"/>
          </ac:picMkLst>
        </pc:picChg>
      </pc:sldChg>
      <pc:sldChg chg="addSp delSp modSp new mod">
        <pc:chgData name="Marc Kolb" userId="66953f295099ff4a" providerId="LiveId" clId="{811A11C4-4039-4386-80A9-E5F43E3FCF5C}" dt="2023-01-16T19:41:00.704" v="1683" actId="1076"/>
        <pc:sldMkLst>
          <pc:docMk/>
          <pc:sldMk cId="1583338187" sldId="267"/>
        </pc:sldMkLst>
        <pc:spChg chg="add mod">
          <ac:chgData name="Marc Kolb" userId="66953f295099ff4a" providerId="LiveId" clId="{811A11C4-4039-4386-80A9-E5F43E3FCF5C}" dt="2023-01-16T19:35:30.567" v="1550"/>
          <ac:spMkLst>
            <pc:docMk/>
            <pc:sldMk cId="1583338187" sldId="267"/>
            <ac:spMk id="2" creationId="{59809C13-2FF7-35F3-9C3C-1FD4751F3016}"/>
          </ac:spMkLst>
        </pc:spChg>
        <pc:spChg chg="add mod">
          <ac:chgData name="Marc Kolb" userId="66953f295099ff4a" providerId="LiveId" clId="{811A11C4-4039-4386-80A9-E5F43E3FCF5C}" dt="2023-01-16T19:39:44.277" v="1584" actId="1076"/>
          <ac:spMkLst>
            <pc:docMk/>
            <pc:sldMk cId="1583338187" sldId="267"/>
            <ac:spMk id="9" creationId="{385BB8D8-8F25-F4D2-FA25-624D4804326E}"/>
          </ac:spMkLst>
        </pc:spChg>
        <pc:spChg chg="add mod">
          <ac:chgData name="Marc Kolb" userId="66953f295099ff4a" providerId="LiveId" clId="{811A11C4-4039-4386-80A9-E5F43E3FCF5C}" dt="2023-01-16T19:40:49.091" v="1680" actId="1076"/>
          <ac:spMkLst>
            <pc:docMk/>
            <pc:sldMk cId="1583338187" sldId="267"/>
            <ac:spMk id="10" creationId="{61904EA5-AB80-74C1-AE49-FC0BF98F8067}"/>
          </ac:spMkLst>
        </pc:spChg>
        <pc:spChg chg="add mod">
          <ac:chgData name="Marc Kolb" userId="66953f295099ff4a" providerId="LiveId" clId="{811A11C4-4039-4386-80A9-E5F43E3FCF5C}" dt="2023-01-16T19:41:00.704" v="1683" actId="1076"/>
          <ac:spMkLst>
            <pc:docMk/>
            <pc:sldMk cId="1583338187" sldId="267"/>
            <ac:spMk id="11" creationId="{259E8791-AD71-CD7E-6549-6A87D108AFC6}"/>
          </ac:spMkLst>
        </pc:spChg>
        <pc:picChg chg="add mod">
          <ac:chgData name="Marc Kolb" userId="66953f295099ff4a" providerId="LiveId" clId="{811A11C4-4039-4386-80A9-E5F43E3FCF5C}" dt="2023-01-16T19:36:35.583" v="1554" actId="1076"/>
          <ac:picMkLst>
            <pc:docMk/>
            <pc:sldMk cId="1583338187" sldId="267"/>
            <ac:picMk id="4" creationId="{9BAE225E-AE15-A0D8-390F-8061BBDE551D}"/>
          </ac:picMkLst>
        </pc:picChg>
        <pc:picChg chg="add del mod">
          <ac:chgData name="Marc Kolb" userId="66953f295099ff4a" providerId="LiveId" clId="{811A11C4-4039-4386-80A9-E5F43E3FCF5C}" dt="2023-01-16T19:39:36.974" v="1583" actId="478"/>
          <ac:picMkLst>
            <pc:docMk/>
            <pc:sldMk cId="1583338187" sldId="267"/>
            <ac:picMk id="6" creationId="{D006A39F-9692-8B45-3FED-64D29F6CEB3B}"/>
          </ac:picMkLst>
        </pc:picChg>
        <pc:picChg chg="add mod">
          <ac:chgData name="Marc Kolb" userId="66953f295099ff4a" providerId="LiveId" clId="{811A11C4-4039-4386-80A9-E5F43E3FCF5C}" dt="2023-01-16T19:39:44.277" v="1584" actId="1076"/>
          <ac:picMkLst>
            <pc:docMk/>
            <pc:sldMk cId="1583338187" sldId="267"/>
            <ac:picMk id="8" creationId="{8A138FF7-5692-ED5A-8B19-CD7AA535975C}"/>
          </ac:picMkLst>
        </pc:picChg>
      </pc:sldChg>
      <pc:sldChg chg="addSp modSp new mod">
        <pc:chgData name="Marc Kolb" userId="66953f295099ff4a" providerId="LiveId" clId="{811A11C4-4039-4386-80A9-E5F43E3FCF5C}" dt="2023-01-24T14:28:06.452" v="1788" actId="14100"/>
        <pc:sldMkLst>
          <pc:docMk/>
          <pc:sldMk cId="3292120177" sldId="268"/>
        </pc:sldMkLst>
        <pc:spChg chg="add mod">
          <ac:chgData name="Marc Kolb" userId="66953f295099ff4a" providerId="LiveId" clId="{811A11C4-4039-4386-80A9-E5F43E3FCF5C}" dt="2023-01-16T19:41:39.193" v="1705" actId="1076"/>
          <ac:spMkLst>
            <pc:docMk/>
            <pc:sldMk cId="3292120177" sldId="268"/>
            <ac:spMk id="2" creationId="{4D2308EC-BEF9-5209-EAFA-CB4E4A3C7C72}"/>
          </ac:spMkLst>
        </pc:spChg>
        <pc:spChg chg="add mod">
          <ac:chgData name="Marc Kolb" userId="66953f295099ff4a" providerId="LiveId" clId="{811A11C4-4039-4386-80A9-E5F43E3FCF5C}" dt="2023-01-24T14:27:09.435" v="1775" actId="1076"/>
          <ac:spMkLst>
            <pc:docMk/>
            <pc:sldMk cId="3292120177" sldId="268"/>
            <ac:spMk id="5" creationId="{A302C9E9-0164-6740-C251-1C5F08CCD9C9}"/>
          </ac:spMkLst>
        </pc:spChg>
        <pc:spChg chg="add mod">
          <ac:chgData name="Marc Kolb" userId="66953f295099ff4a" providerId="LiveId" clId="{811A11C4-4039-4386-80A9-E5F43E3FCF5C}" dt="2023-01-24T14:27:09.435" v="1775" actId="1076"/>
          <ac:spMkLst>
            <pc:docMk/>
            <pc:sldMk cId="3292120177" sldId="268"/>
            <ac:spMk id="6" creationId="{BB0C7268-1BF6-64A5-DDF5-3DBB5ED5A625}"/>
          </ac:spMkLst>
        </pc:spChg>
        <pc:spChg chg="add mod">
          <ac:chgData name="Marc Kolb" userId="66953f295099ff4a" providerId="LiveId" clId="{811A11C4-4039-4386-80A9-E5F43E3FCF5C}" dt="2023-01-24T14:27:09.435" v="1775" actId="1076"/>
          <ac:spMkLst>
            <pc:docMk/>
            <pc:sldMk cId="3292120177" sldId="268"/>
            <ac:spMk id="7" creationId="{6BA54C8F-94FF-D774-CEDC-81FF8F439509}"/>
          </ac:spMkLst>
        </pc:spChg>
        <pc:spChg chg="add mod">
          <ac:chgData name="Marc Kolb" userId="66953f295099ff4a" providerId="LiveId" clId="{811A11C4-4039-4386-80A9-E5F43E3FCF5C}" dt="2023-01-24T14:27:09.435" v="1775" actId="1076"/>
          <ac:spMkLst>
            <pc:docMk/>
            <pc:sldMk cId="3292120177" sldId="268"/>
            <ac:spMk id="8" creationId="{AB06C890-8AF3-5EBA-E611-A7C1F1C25057}"/>
          </ac:spMkLst>
        </pc:spChg>
        <pc:picChg chg="add mod">
          <ac:chgData name="Marc Kolb" userId="66953f295099ff4a" providerId="LiveId" clId="{811A11C4-4039-4386-80A9-E5F43E3FCF5C}" dt="2023-01-24T14:25:29.499" v="1711" actId="1076"/>
          <ac:picMkLst>
            <pc:docMk/>
            <pc:sldMk cId="3292120177" sldId="268"/>
            <ac:picMk id="4" creationId="{CD022BB5-D39C-7EAA-3AB2-8802F9FB4A53}"/>
          </ac:picMkLst>
        </pc:picChg>
        <pc:cxnChg chg="add mod">
          <ac:chgData name="Marc Kolb" userId="66953f295099ff4a" providerId="LiveId" clId="{811A11C4-4039-4386-80A9-E5F43E3FCF5C}" dt="2023-01-24T14:27:39.900" v="1779" actId="1582"/>
          <ac:cxnSpMkLst>
            <pc:docMk/>
            <pc:sldMk cId="3292120177" sldId="268"/>
            <ac:cxnSpMk id="10" creationId="{8F07AC52-C231-2A91-FCE9-45D969714EB9}"/>
          </ac:cxnSpMkLst>
        </pc:cxnChg>
        <pc:cxnChg chg="add mod">
          <ac:chgData name="Marc Kolb" userId="66953f295099ff4a" providerId="LiveId" clId="{811A11C4-4039-4386-80A9-E5F43E3FCF5C}" dt="2023-01-24T14:27:49.804" v="1782" actId="14100"/>
          <ac:cxnSpMkLst>
            <pc:docMk/>
            <pc:sldMk cId="3292120177" sldId="268"/>
            <ac:cxnSpMk id="11" creationId="{608B8584-BA5A-C8C3-D3CE-68C9C6492979}"/>
          </ac:cxnSpMkLst>
        </pc:cxnChg>
        <pc:cxnChg chg="add mod">
          <ac:chgData name="Marc Kolb" userId="66953f295099ff4a" providerId="LiveId" clId="{811A11C4-4039-4386-80A9-E5F43E3FCF5C}" dt="2023-01-24T14:27:57.751" v="1785" actId="14100"/>
          <ac:cxnSpMkLst>
            <pc:docMk/>
            <pc:sldMk cId="3292120177" sldId="268"/>
            <ac:cxnSpMk id="14" creationId="{4EC28A05-5B0D-D1C0-E246-CDE6441FB443}"/>
          </ac:cxnSpMkLst>
        </pc:cxnChg>
        <pc:cxnChg chg="add mod">
          <ac:chgData name="Marc Kolb" userId="66953f295099ff4a" providerId="LiveId" clId="{811A11C4-4039-4386-80A9-E5F43E3FCF5C}" dt="2023-01-24T14:28:06.452" v="1788" actId="14100"/>
          <ac:cxnSpMkLst>
            <pc:docMk/>
            <pc:sldMk cId="3292120177" sldId="268"/>
            <ac:cxnSpMk id="17" creationId="{60893A24-0C9C-BFA7-1630-B86C061DC24D}"/>
          </ac:cxnSpMkLst>
        </pc:cxnChg>
      </pc:sldChg>
      <pc:sldChg chg="addSp modSp new mod">
        <pc:chgData name="Marc Kolb" userId="66953f295099ff4a" providerId="LiveId" clId="{811A11C4-4039-4386-80A9-E5F43E3FCF5C}" dt="2023-01-24T14:35:48.624" v="1830" actId="1076"/>
        <pc:sldMkLst>
          <pc:docMk/>
          <pc:sldMk cId="1744520907" sldId="269"/>
        </pc:sldMkLst>
        <pc:spChg chg="add mod">
          <ac:chgData name="Marc Kolb" userId="66953f295099ff4a" providerId="LiveId" clId="{811A11C4-4039-4386-80A9-E5F43E3FCF5C}" dt="2023-01-24T14:32:48.467" v="1790"/>
          <ac:spMkLst>
            <pc:docMk/>
            <pc:sldMk cId="1744520907" sldId="269"/>
            <ac:spMk id="2" creationId="{38F0C73E-CCAE-3882-7060-4C3040802ECD}"/>
          </ac:spMkLst>
        </pc:spChg>
        <pc:spChg chg="add mod">
          <ac:chgData name="Marc Kolb" userId="66953f295099ff4a" providerId="LiveId" clId="{811A11C4-4039-4386-80A9-E5F43E3FCF5C}" dt="2023-01-24T14:33:38.590" v="1795" actId="14100"/>
          <ac:spMkLst>
            <pc:docMk/>
            <pc:sldMk cId="1744520907" sldId="269"/>
            <ac:spMk id="5" creationId="{0373FEBF-5B8E-1016-3F42-4EDEAC9DC3F3}"/>
          </ac:spMkLst>
        </pc:spChg>
        <pc:spChg chg="add mod">
          <ac:chgData name="Marc Kolb" userId="66953f295099ff4a" providerId="LiveId" clId="{811A11C4-4039-4386-80A9-E5F43E3FCF5C}" dt="2023-01-24T14:35:48.624" v="1830" actId="1076"/>
          <ac:spMkLst>
            <pc:docMk/>
            <pc:sldMk cId="1744520907" sldId="269"/>
            <ac:spMk id="6" creationId="{8CE5E8D0-010E-472C-78AA-C1E1C9CB0043}"/>
          </ac:spMkLst>
        </pc:spChg>
        <pc:picChg chg="add mod">
          <ac:chgData name="Marc Kolb" userId="66953f295099ff4a" providerId="LiveId" clId="{811A11C4-4039-4386-80A9-E5F43E3FCF5C}" dt="2023-01-24T14:33:20.679" v="1792" actId="1076"/>
          <ac:picMkLst>
            <pc:docMk/>
            <pc:sldMk cId="1744520907" sldId="269"/>
            <ac:picMk id="4" creationId="{BECC71F8-A4A1-D3F4-45BB-CE60D9C7D9A0}"/>
          </ac:picMkLst>
        </pc:picChg>
        <pc:picChg chg="add mod">
          <ac:chgData name="Marc Kolb" userId="66953f295099ff4a" providerId="LiveId" clId="{811A11C4-4039-4386-80A9-E5F43E3FCF5C}" dt="2023-01-24T14:35:48.624" v="1830" actId="1076"/>
          <ac:picMkLst>
            <pc:docMk/>
            <pc:sldMk cId="1744520907" sldId="269"/>
            <ac:picMk id="1026" creationId="{7050DAE5-BF6C-6E6D-08E0-0EE3822FD86F}"/>
          </ac:picMkLst>
        </pc:picChg>
      </pc:sldChg>
      <pc:sldChg chg="addSp modSp new mod ord">
        <pc:chgData name="Marc Kolb" userId="66953f295099ff4a" providerId="LiveId" clId="{811A11C4-4039-4386-80A9-E5F43E3FCF5C}" dt="2023-01-24T14:48:00.227" v="1905" actId="1076"/>
        <pc:sldMkLst>
          <pc:docMk/>
          <pc:sldMk cId="1732346638" sldId="270"/>
        </pc:sldMkLst>
        <pc:spChg chg="add mod">
          <ac:chgData name="Marc Kolb" userId="66953f295099ff4a" providerId="LiveId" clId="{811A11C4-4039-4386-80A9-E5F43E3FCF5C}" dt="2023-01-24T14:45:23.308" v="1887" actId="1076"/>
          <ac:spMkLst>
            <pc:docMk/>
            <pc:sldMk cId="1732346638" sldId="270"/>
            <ac:spMk id="2" creationId="{7084F3BC-50C9-0EE7-64F5-C20BE82B4B84}"/>
          </ac:spMkLst>
        </pc:spChg>
        <pc:picChg chg="add mod">
          <ac:chgData name="Marc Kolb" userId="66953f295099ff4a" providerId="LiveId" clId="{811A11C4-4039-4386-80A9-E5F43E3FCF5C}" dt="2023-01-24T14:47:14.796" v="1902" actId="1076"/>
          <ac:picMkLst>
            <pc:docMk/>
            <pc:sldMk cId="1732346638" sldId="270"/>
            <ac:picMk id="4" creationId="{5D31005D-3FD0-3CF1-96CF-934DCFA64031}"/>
          </ac:picMkLst>
        </pc:picChg>
        <pc:picChg chg="add mod">
          <ac:chgData name="Marc Kolb" userId="66953f295099ff4a" providerId="LiveId" clId="{811A11C4-4039-4386-80A9-E5F43E3FCF5C}" dt="2023-01-24T14:47:12.099" v="1901" actId="1076"/>
          <ac:picMkLst>
            <pc:docMk/>
            <pc:sldMk cId="1732346638" sldId="270"/>
            <ac:picMk id="6" creationId="{65C21F47-51E7-54A7-6889-915040E7E2F8}"/>
          </ac:picMkLst>
        </pc:picChg>
        <pc:picChg chg="add mod">
          <ac:chgData name="Marc Kolb" userId="66953f295099ff4a" providerId="LiveId" clId="{811A11C4-4039-4386-80A9-E5F43E3FCF5C}" dt="2023-01-24T14:48:00.227" v="1905" actId="1076"/>
          <ac:picMkLst>
            <pc:docMk/>
            <pc:sldMk cId="1732346638" sldId="270"/>
            <ac:picMk id="8" creationId="{416EC0A2-D4BC-383C-146C-4AFC25A1818A}"/>
          </ac:picMkLst>
        </pc:picChg>
      </pc:sldChg>
      <pc:sldChg chg="addSp modSp new mod">
        <pc:chgData name="Marc Kolb" userId="66953f295099ff4a" providerId="LiveId" clId="{811A11C4-4039-4386-80A9-E5F43E3FCF5C}" dt="2023-01-24T14:53:32.247" v="1983" actId="13822"/>
        <pc:sldMkLst>
          <pc:docMk/>
          <pc:sldMk cId="4096887253" sldId="271"/>
        </pc:sldMkLst>
        <pc:spChg chg="add mod">
          <ac:chgData name="Marc Kolb" userId="66953f295099ff4a" providerId="LiveId" clId="{811A11C4-4039-4386-80A9-E5F43E3FCF5C}" dt="2023-01-24T14:49:43.895" v="1907"/>
          <ac:spMkLst>
            <pc:docMk/>
            <pc:sldMk cId="4096887253" sldId="271"/>
            <ac:spMk id="2" creationId="{479D306E-AC9B-7F02-7807-CBD68AD92FA4}"/>
          </ac:spMkLst>
        </pc:spChg>
        <pc:spChg chg="add mod">
          <ac:chgData name="Marc Kolb" userId="66953f295099ff4a" providerId="LiveId" clId="{811A11C4-4039-4386-80A9-E5F43E3FCF5C}" dt="2023-01-24T14:53:32.247" v="1983" actId="13822"/>
          <ac:spMkLst>
            <pc:docMk/>
            <pc:sldMk cId="4096887253" sldId="271"/>
            <ac:spMk id="3" creationId="{394BCFF6-5516-FCD5-AD99-FED234EDE376}"/>
          </ac:spMkLst>
        </pc:spChg>
        <pc:spChg chg="add mod">
          <ac:chgData name="Marc Kolb" userId="66953f295099ff4a" providerId="LiveId" clId="{811A11C4-4039-4386-80A9-E5F43E3FCF5C}" dt="2023-01-24T14:51:20.051" v="1967" actId="1076"/>
          <ac:spMkLst>
            <pc:docMk/>
            <pc:sldMk cId="4096887253" sldId="271"/>
            <ac:spMk id="4" creationId="{1B9FE204-484F-45BE-1E94-7F7F0A9A01DF}"/>
          </ac:spMkLst>
        </pc:spChg>
        <pc:spChg chg="add mod">
          <ac:chgData name="Marc Kolb" userId="66953f295099ff4a" providerId="LiveId" clId="{811A11C4-4039-4386-80A9-E5F43E3FCF5C}" dt="2023-01-24T14:52:05.221" v="1972" actId="404"/>
          <ac:spMkLst>
            <pc:docMk/>
            <pc:sldMk cId="4096887253" sldId="271"/>
            <ac:spMk id="5" creationId="{FF6C53B1-982E-A1AA-6EF4-94B85B150C06}"/>
          </ac:spMkLst>
        </pc:spChg>
        <pc:spChg chg="add mod">
          <ac:chgData name="Marc Kolb" userId="66953f295099ff4a" providerId="LiveId" clId="{811A11C4-4039-4386-80A9-E5F43E3FCF5C}" dt="2023-01-24T14:53:23.256" v="1981" actId="20577"/>
          <ac:spMkLst>
            <pc:docMk/>
            <pc:sldMk cId="4096887253" sldId="271"/>
            <ac:spMk id="6" creationId="{D8625235-0E8D-4E02-54BF-F6D8FAFD8560}"/>
          </ac:spMkLst>
        </pc:spChg>
      </pc:sldChg>
      <pc:sldChg chg="addSp modSp new mod">
        <pc:chgData name="Marc Kolb" userId="66953f295099ff4a" providerId="LiveId" clId="{811A11C4-4039-4386-80A9-E5F43E3FCF5C}" dt="2023-01-24T15:22:33.853" v="2067" actId="404"/>
        <pc:sldMkLst>
          <pc:docMk/>
          <pc:sldMk cId="3186019044" sldId="272"/>
        </pc:sldMkLst>
        <pc:spChg chg="add mod">
          <ac:chgData name="Marc Kolb" userId="66953f295099ff4a" providerId="LiveId" clId="{811A11C4-4039-4386-80A9-E5F43E3FCF5C}" dt="2023-01-24T15:01:06.810" v="2040" actId="1076"/>
          <ac:spMkLst>
            <pc:docMk/>
            <pc:sldMk cId="3186019044" sldId="272"/>
            <ac:spMk id="2" creationId="{C6FBFB2F-CF20-6CA3-F670-9AE044BE9015}"/>
          </ac:spMkLst>
        </pc:spChg>
        <pc:spChg chg="add mod">
          <ac:chgData name="Marc Kolb" userId="66953f295099ff4a" providerId="LiveId" clId="{811A11C4-4039-4386-80A9-E5F43E3FCF5C}" dt="2023-01-24T15:22:33.853" v="2067" actId="404"/>
          <ac:spMkLst>
            <pc:docMk/>
            <pc:sldMk cId="3186019044" sldId="272"/>
            <ac:spMk id="5" creationId="{DBA3D5F4-1319-54EE-8A0A-634749F34F3A}"/>
          </ac:spMkLst>
        </pc:spChg>
        <pc:picChg chg="add mod">
          <ac:chgData name="Marc Kolb" userId="66953f295099ff4a" providerId="LiveId" clId="{811A11C4-4039-4386-80A9-E5F43E3FCF5C}" dt="2023-01-24T15:21:50.652" v="2042" actId="1076"/>
          <ac:picMkLst>
            <pc:docMk/>
            <pc:sldMk cId="3186019044" sldId="272"/>
            <ac:picMk id="4" creationId="{0C2123F5-6B37-ECB6-9ED5-D5C80C0D09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03C2-F4A6-5610-282A-5998048B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A957B-7CAA-039E-7233-01DBB65B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BAC5-E383-7F84-CE31-35146E30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6AD1-C6FA-0A00-B07B-1148A2EF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B2B4-B2F9-E48D-CE43-B213DB4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6343-694E-9D6A-E425-0698FE88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3D3AF-0198-DF6C-521C-C7FBCDBD9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5885-6B15-D5D2-4D1C-82454392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344B-E527-9178-5E87-ABC07F54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530B-7217-43C9-9924-93B3E47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77725-2676-75B4-4D00-B55E189BA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F5DC2-DF1D-844F-25BC-1A141468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FDBD-7526-8044-B9AE-A670B368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DE65-2593-8943-1ECC-A3D61F1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06EC-59DC-C79B-A3B3-B3EDBD32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75D0-4FBD-6FDD-B025-DCC06A3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9FC8-4DCB-F516-1838-FED2074F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286E-CFF4-0549-1517-C394C853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DC78-6115-9BE9-CCB3-47823EA4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B844-37BC-FA2A-781C-44C2602B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6829-53EF-63FB-77A3-B30773EA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C258-D075-E4DD-9D69-DFC7443A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348B-0CDC-3E60-DAF9-23CB8CEF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C8CF-8125-57A5-CAD6-46525D59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3193-DA28-ECC5-96B5-7B640547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1CF1-445E-E077-D72B-2270F978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A3C9-22DE-84DF-E130-C1A168B78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BDD8-A4DB-935E-B11A-5E320C1B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0668-17D2-2A72-2A74-5AEFC83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219B-5213-2CF3-32B5-5A9BDD6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61CE5-3B66-8CE4-A175-37FE7C8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238D-8583-ED51-115F-DF7E887B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77E1-8EFD-8AC8-5AFC-3A7C027E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77110-086E-B8E2-4117-AF3AF184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606E0-E96A-1303-A1E3-9686569ED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5377F-6358-3924-E2FE-97289F008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BD2D1-EC98-D8F7-BDF2-C5575AB0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BA784-C3AC-A28E-CEDD-0A426F01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777F6-400A-6F6D-589E-9AB9660A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7C21-8C9E-52B4-D77A-BD8C67BD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453E-3AE3-5279-27B5-02803206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C0FC7-904A-C0BB-F796-FD12D304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24D5-4B8C-BDD0-1A3A-044AF710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48CF6-3AC3-AE03-84C5-E70F56D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F00D7-8291-DD8C-43E4-3E28FF80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0C7A8-6E58-396D-078A-5C863539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44A5-39D0-4B60-3484-A3A06CC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57A4-CF08-1811-41A3-F1972DE3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FE3B-685D-210D-AB55-E0D99A3B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1EB2-BD3C-F05D-17B6-6AFDBDD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C37A-0174-7819-A4A3-6ACC394C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FBF5-2B5D-7605-2FB7-A883ADA9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12A4-22EF-29B1-B715-4EABA1B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39AE0-6362-3834-2B47-C887A3134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742B0-57BB-AC82-6827-C004E7A96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CB4A-5DC2-A755-6FCD-F814725E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9A5D-7067-1925-1E46-ABA72A3A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2FAB-5840-95F4-E8CB-9C594F2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D25B-84D7-C4E1-EAEF-A78ECCC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EF10-BADA-30F3-9494-F2983905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A438-500A-240F-FA61-5D2C9A57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221E-094F-49B4-86D8-ACFA4A82465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5DD6-C247-8141-4CB7-8E6ADC87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3E73-D00A-1976-A5E1-B002DBF1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FA1F-D6AF-4C10-BA77-CFFCF4B0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CDD8E7-F00C-BF9F-2171-15F089CD70F5}"/>
              </a:ext>
            </a:extLst>
          </p:cNvPr>
          <p:cNvSpPr txBox="1"/>
          <p:nvPr/>
        </p:nvSpPr>
        <p:spPr>
          <a:xfrm>
            <a:off x="0" y="-1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5400" b="1" i="0" dirty="0">
                <a:solidFill>
                  <a:schemeClr val="bg2"/>
                </a:solidFill>
                <a:effectLst/>
                <a:latin typeface="zeitung"/>
              </a:rPr>
              <a:t>Novozymes Enzyme Stability Prediction</a:t>
            </a:r>
          </a:p>
          <a:p>
            <a:pPr algn="ctr" fontAlgn="base"/>
            <a:r>
              <a:rPr lang="en-US" sz="4000" b="0" i="1" dirty="0">
                <a:solidFill>
                  <a:schemeClr val="bg2"/>
                </a:solidFill>
                <a:effectLst/>
                <a:latin typeface="Inter"/>
              </a:rPr>
              <a:t>Help identify the thermostable mutations in enzymes</a:t>
            </a:r>
            <a:endParaRPr lang="en-US" sz="4000" b="1" i="1" dirty="0">
              <a:solidFill>
                <a:schemeClr val="bg2"/>
              </a:solidFill>
              <a:effectLst/>
              <a:latin typeface="zeitung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C7AF56A-0777-6F6C-2104-77661823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9" y="2764179"/>
            <a:ext cx="2743200" cy="21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4B0F8-3A10-AFCD-5C60-5D4A523DCAF3}"/>
              </a:ext>
            </a:extLst>
          </p:cNvPr>
          <p:cNvSpPr txBox="1"/>
          <p:nvPr/>
        </p:nvSpPr>
        <p:spPr>
          <a:xfrm>
            <a:off x="9209517" y="6488668"/>
            <a:ext cx="298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Submitted by Marc Kolb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2922C471-49DB-F24A-4F96-8B195E07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87" y="2764179"/>
            <a:ext cx="2743200" cy="21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98DE412-E078-4204-1D68-C3833BF6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45" y="2764179"/>
            <a:ext cx="2743200" cy="21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D2833463-99B0-9380-CE68-27DEB2AEA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03" y="2764179"/>
            <a:ext cx="2743200" cy="21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9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219D8-7E24-1B6D-5CBC-A7FFD8BABB9A}"/>
              </a:ext>
            </a:extLst>
          </p:cNvPr>
          <p:cNvSpPr txBox="1"/>
          <p:nvPr/>
        </p:nvSpPr>
        <p:spPr>
          <a:xfrm>
            <a:off x="0" y="-7589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2"/>
                </a:solidFill>
              </a:rPr>
              <a:t>Feature Engineering:</a:t>
            </a:r>
            <a:endParaRPr lang="en-US" sz="6000" i="1" dirty="0">
              <a:solidFill>
                <a:schemeClr val="bg2"/>
              </a:solidFill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D956459-DC8E-67C0-18BA-A6DC82B7530C}"/>
              </a:ext>
            </a:extLst>
          </p:cNvPr>
          <p:cNvSpPr/>
          <p:nvPr/>
        </p:nvSpPr>
        <p:spPr>
          <a:xfrm>
            <a:off x="2286609" y="2029968"/>
            <a:ext cx="1803197" cy="15544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Workable Features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727A9E7-C6A5-6D39-DBD9-058B80A4E9B1}"/>
              </a:ext>
            </a:extLst>
          </p:cNvPr>
          <p:cNvSpPr/>
          <p:nvPr/>
        </p:nvSpPr>
        <p:spPr>
          <a:xfrm>
            <a:off x="793089" y="2807208"/>
            <a:ext cx="1803197" cy="155448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Amino Acid Sequence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0CD88FD-8011-0244-5CDC-7445A76B3D5B}"/>
              </a:ext>
            </a:extLst>
          </p:cNvPr>
          <p:cNvSpPr/>
          <p:nvPr/>
        </p:nvSpPr>
        <p:spPr>
          <a:xfrm>
            <a:off x="3780129" y="2796509"/>
            <a:ext cx="1803197" cy="155448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470E641-F0A7-F9C3-4BCB-C5119C638A44}"/>
              </a:ext>
            </a:extLst>
          </p:cNvPr>
          <p:cNvSpPr/>
          <p:nvPr/>
        </p:nvSpPr>
        <p:spPr>
          <a:xfrm>
            <a:off x="793088" y="4424141"/>
            <a:ext cx="1803197" cy="155448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Data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10BEA76-6F9E-A9C6-2B95-710E022D8347}"/>
              </a:ext>
            </a:extLst>
          </p:cNvPr>
          <p:cNvSpPr/>
          <p:nvPr/>
        </p:nvSpPr>
        <p:spPr>
          <a:xfrm>
            <a:off x="3780129" y="4424141"/>
            <a:ext cx="1803197" cy="155448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Pearson Correlation:</a:t>
            </a:r>
          </a:p>
          <a:p>
            <a:pPr algn="ctr"/>
            <a:r>
              <a:rPr lang="en-US" sz="1600" dirty="0"/>
              <a:t>0.073</a:t>
            </a:r>
          </a:p>
        </p:txBody>
      </p:sp>
      <p:pic>
        <p:nvPicPr>
          <p:cNvPr id="3074" name="Picture 2" descr="24&quot; x 18&quot; Help Wanted Sign Kit - Voss Signs">
            <a:extLst>
              <a:ext uri="{FF2B5EF4-FFF2-40B4-BE49-F238E27FC236}">
                <a16:creationId xmlns:a16="http://schemas.microsoft.com/office/drawing/2014/main" id="{EE5629A3-AD56-D163-3DD1-DCE576E54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11174" r="19529" b="9417"/>
          <a:stretch/>
        </p:blipFill>
        <p:spPr bwMode="auto">
          <a:xfrm>
            <a:off x="6608676" y="2093976"/>
            <a:ext cx="5459666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A865D-3004-42A0-0DDE-441CA776CC8E}"/>
              </a:ext>
            </a:extLst>
          </p:cNvPr>
          <p:cNvSpPr txBox="1"/>
          <p:nvPr/>
        </p:nvSpPr>
        <p:spPr>
          <a:xfrm>
            <a:off x="7630669" y="4778292"/>
            <a:ext cx="3415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6769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0368D-F77D-3EA6-2633-540021DBC410}"/>
              </a:ext>
            </a:extLst>
          </p:cNvPr>
          <p:cNvSpPr txBox="1"/>
          <p:nvPr/>
        </p:nvSpPr>
        <p:spPr>
          <a:xfrm>
            <a:off x="-1" y="-15182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1</a:t>
            </a:r>
            <a:r>
              <a:rPr lang="en-US" sz="4400" baseline="30000" dirty="0">
                <a:solidFill>
                  <a:schemeClr val="bg2"/>
                </a:solidFill>
              </a:rPr>
              <a:t>st</a:t>
            </a:r>
            <a:r>
              <a:rPr lang="en-US" sz="4400" dirty="0">
                <a:solidFill>
                  <a:schemeClr val="bg2"/>
                </a:solidFill>
              </a:rPr>
              <a:t> Idea:</a:t>
            </a:r>
          </a:p>
          <a:p>
            <a:pPr algn="ctr"/>
            <a:r>
              <a:rPr lang="en-US" sz="4400" dirty="0" err="1">
                <a:solidFill>
                  <a:schemeClr val="bg2"/>
                </a:solidFill>
              </a:rPr>
              <a:t>Levenshtein</a:t>
            </a:r>
            <a:r>
              <a:rPr lang="en-US" sz="4400" dirty="0">
                <a:solidFill>
                  <a:schemeClr val="bg2"/>
                </a:solidFill>
              </a:rPr>
              <a:t> Distance</a:t>
            </a:r>
            <a:endParaRPr lang="en-US" sz="2400" i="1" dirty="0">
              <a:solidFill>
                <a:schemeClr val="bg2"/>
              </a:solidFill>
            </a:endParaRPr>
          </a:p>
        </p:txBody>
      </p:sp>
      <p:pic>
        <p:nvPicPr>
          <p:cNvPr id="5122" name="Picture 2" descr="PNG #31: Blank Book by danieljas0n on DeviantArt">
            <a:extLst>
              <a:ext uri="{FF2B5EF4-FFF2-40B4-BE49-F238E27FC236}">
                <a16:creationId xmlns:a16="http://schemas.microsoft.com/office/drawing/2014/main" id="{06E9F83D-341A-1345-5C18-60632EDCA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55" y="1554480"/>
            <a:ext cx="7388289" cy="54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93C9A-E5FC-5BD3-4CF2-F3E29472B382}"/>
              </a:ext>
            </a:extLst>
          </p:cNvPr>
          <p:cNvSpPr txBox="1"/>
          <p:nvPr/>
        </p:nvSpPr>
        <p:spPr>
          <a:xfrm>
            <a:off x="3115055" y="2011201"/>
            <a:ext cx="298094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Perpetua" panose="02020502060401020303" pitchFamily="18" charset="0"/>
                <a:cs typeface="Courier New" panose="02070309020205020404" pitchFamily="49" charset="0"/>
              </a:rPr>
              <a:t>In information theory, linguistics, and computer science, the </a:t>
            </a:r>
            <a:r>
              <a:rPr lang="en-US" sz="1600" dirty="0" err="1">
                <a:latin typeface="Perpetua" panose="02020502060401020303" pitchFamily="18" charset="0"/>
                <a:cs typeface="Courier New" panose="02070309020205020404" pitchFamily="49" charset="0"/>
              </a:rPr>
              <a:t>Levenshtein</a:t>
            </a:r>
            <a:r>
              <a:rPr lang="en-US" sz="1600" dirty="0">
                <a:latin typeface="Perpetua" panose="02020502060401020303" pitchFamily="18" charset="0"/>
                <a:cs typeface="Courier New" panose="02070309020205020404" pitchFamily="49" charset="0"/>
              </a:rPr>
              <a:t> distance is a string metric for measuring the difference between two sequences. Informally, the </a:t>
            </a:r>
            <a:r>
              <a:rPr lang="en-US" sz="1600" dirty="0" err="1">
                <a:latin typeface="Perpetua" panose="02020502060401020303" pitchFamily="18" charset="0"/>
                <a:cs typeface="Courier New" panose="02070309020205020404" pitchFamily="49" charset="0"/>
              </a:rPr>
              <a:t>Levenshtein</a:t>
            </a:r>
            <a:r>
              <a:rPr lang="en-US" sz="1600" dirty="0">
                <a:latin typeface="Perpetua" panose="02020502060401020303" pitchFamily="18" charset="0"/>
                <a:cs typeface="Courier New" panose="02070309020205020404" pitchFamily="49" charset="0"/>
              </a:rPr>
              <a:t> distance between two words is the minimum number of single-character edits (insertions, deletions or substitutions) required to change one word into the other.</a:t>
            </a:r>
          </a:p>
          <a:p>
            <a:pPr algn="just"/>
            <a:endParaRPr lang="en-US" sz="1400" dirty="0"/>
          </a:p>
          <a:p>
            <a:pPr algn="r"/>
            <a:r>
              <a:rPr lang="en-US" sz="1000" dirty="0"/>
              <a:t>https://en.wikipedia.org/wiki/Levenshtein_distance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8B71D-FCD3-2BFC-D765-80EA15273725}"/>
              </a:ext>
            </a:extLst>
          </p:cNvPr>
          <p:cNvSpPr txBox="1"/>
          <p:nvPr/>
        </p:nvSpPr>
        <p:spPr>
          <a:xfrm>
            <a:off x="6275831" y="2011201"/>
            <a:ext cx="29809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Bradley Hand ITC" panose="03070402050302030203" pitchFamily="66" charset="0"/>
                <a:cs typeface="Courier New" panose="02070309020205020404" pitchFamily="49" charset="0"/>
              </a:rPr>
              <a:t>If we were to use to sequence with the highest tm to compare each sequence to in terms of </a:t>
            </a:r>
            <a:r>
              <a:rPr lang="en-US" sz="20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Levenshtein</a:t>
            </a:r>
            <a:r>
              <a:rPr lang="en-US" sz="2000" dirty="0">
                <a:latin typeface="Bradley Hand ITC" panose="03070402050302030203" pitchFamily="66" charset="0"/>
                <a:cs typeface="Courier New" panose="02070309020205020404" pitchFamily="49" charset="0"/>
              </a:rPr>
              <a:t> Distances, we would have another viable feature that we can correlate and compare.</a:t>
            </a:r>
            <a:endParaRPr lang="en-US" sz="11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8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09C13-2FF7-35F3-9C3C-1FD4751F3016}"/>
              </a:ext>
            </a:extLst>
          </p:cNvPr>
          <p:cNvSpPr txBox="1"/>
          <p:nvPr/>
        </p:nvSpPr>
        <p:spPr>
          <a:xfrm>
            <a:off x="-1" y="-15182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1</a:t>
            </a:r>
            <a:r>
              <a:rPr lang="en-US" sz="4400" baseline="30000" dirty="0">
                <a:solidFill>
                  <a:schemeClr val="bg2"/>
                </a:solidFill>
              </a:rPr>
              <a:t>st</a:t>
            </a:r>
            <a:r>
              <a:rPr lang="en-US" sz="4400" dirty="0">
                <a:solidFill>
                  <a:schemeClr val="bg2"/>
                </a:solidFill>
              </a:rPr>
              <a:t> Idea:</a:t>
            </a:r>
          </a:p>
          <a:p>
            <a:pPr algn="ctr"/>
            <a:r>
              <a:rPr lang="en-US" sz="4400" dirty="0" err="1">
                <a:solidFill>
                  <a:schemeClr val="bg2"/>
                </a:solidFill>
              </a:rPr>
              <a:t>Levenshtein</a:t>
            </a:r>
            <a:r>
              <a:rPr lang="en-US" sz="4400" dirty="0">
                <a:solidFill>
                  <a:schemeClr val="bg2"/>
                </a:solidFill>
              </a:rPr>
              <a:t> Distance</a:t>
            </a:r>
            <a:endParaRPr lang="en-US" sz="2400" i="1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BAE225E-AE15-A0D8-390F-8061BBDE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9298"/>
            <a:ext cx="12192000" cy="2557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38FF7-5692-ED5A-8B19-CD7AA535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4" y="4937120"/>
            <a:ext cx="3305636" cy="1171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BB8D8-8F25-F4D2-FA25-624D4804326E}"/>
              </a:ext>
            </a:extLst>
          </p:cNvPr>
          <p:cNvSpPr txBox="1"/>
          <p:nvPr/>
        </p:nvSpPr>
        <p:spPr>
          <a:xfrm>
            <a:off x="1432205" y="4567788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904EA5-AB80-74C1-AE49-FC0BF98F8067}"/>
              </a:ext>
            </a:extLst>
          </p:cNvPr>
          <p:cNvSpPr/>
          <p:nvPr/>
        </p:nvSpPr>
        <p:spPr>
          <a:xfrm>
            <a:off x="4694721" y="5318702"/>
            <a:ext cx="2606040" cy="4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E8791-AD71-CD7E-6549-6A87D108AFC6}"/>
              </a:ext>
            </a:extLst>
          </p:cNvPr>
          <p:cNvSpPr txBox="1"/>
          <p:nvPr/>
        </p:nvSpPr>
        <p:spPr>
          <a:xfrm>
            <a:off x="7845552" y="4922824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Looks like we might need more and better features to better predict stability.</a:t>
            </a:r>
          </a:p>
        </p:txBody>
      </p:sp>
    </p:spTree>
    <p:extLst>
      <p:ext uri="{BB962C8B-B14F-4D97-AF65-F5344CB8AC3E}">
        <p14:creationId xmlns:p14="http://schemas.microsoft.com/office/powerpoint/2010/main" val="158333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308EC-BEF9-5209-EAFA-CB4E4A3C7C72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2</a:t>
            </a:r>
            <a:r>
              <a:rPr lang="en-US" sz="4400" baseline="30000" dirty="0">
                <a:solidFill>
                  <a:schemeClr val="bg2"/>
                </a:solidFill>
              </a:rPr>
              <a:t>nd</a:t>
            </a:r>
            <a:r>
              <a:rPr lang="en-US" sz="4400" dirty="0">
                <a:solidFill>
                  <a:schemeClr val="bg2"/>
                </a:solidFill>
              </a:rPr>
              <a:t> Idea:</a:t>
            </a:r>
          </a:p>
          <a:p>
            <a:pPr algn="ctr"/>
            <a:r>
              <a:rPr lang="en-US" sz="4400" dirty="0" err="1">
                <a:solidFill>
                  <a:schemeClr val="bg2"/>
                </a:solidFill>
              </a:rPr>
              <a:t>BioPython</a:t>
            </a:r>
            <a:endParaRPr lang="en-US" sz="2400" i="1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D022BB5-D39C-7EAA-3AB2-8802F9FB4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6" y="2424804"/>
            <a:ext cx="6672146" cy="3493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02C9E9-0164-6740-C251-1C5F08CCD9C9}"/>
              </a:ext>
            </a:extLst>
          </p:cNvPr>
          <p:cNvSpPr/>
          <p:nvPr/>
        </p:nvSpPr>
        <p:spPr>
          <a:xfrm>
            <a:off x="7912458" y="2141786"/>
            <a:ext cx="4047893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Molecular Weight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C7268-1BF6-64A5-DDF5-3DBB5ED5A625}"/>
              </a:ext>
            </a:extLst>
          </p:cNvPr>
          <p:cNvSpPr/>
          <p:nvPr/>
        </p:nvSpPr>
        <p:spPr>
          <a:xfrm>
            <a:off x="7912457" y="3145982"/>
            <a:ext cx="4047893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Instability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54C8F-94FF-D774-CEDC-81FF8F439509}"/>
              </a:ext>
            </a:extLst>
          </p:cNvPr>
          <p:cNvSpPr/>
          <p:nvPr/>
        </p:nvSpPr>
        <p:spPr>
          <a:xfrm>
            <a:off x="7912456" y="4178808"/>
            <a:ext cx="4047893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Gravy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6C890-8AF3-5EBA-E611-A7C1F1C25057}"/>
              </a:ext>
            </a:extLst>
          </p:cNvPr>
          <p:cNvSpPr/>
          <p:nvPr/>
        </p:nvSpPr>
        <p:spPr>
          <a:xfrm>
            <a:off x="7912456" y="5237868"/>
            <a:ext cx="4047893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Aromaticity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07AC52-C231-2A91-FCE9-45D969714E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817112" y="2571108"/>
            <a:ext cx="1095346" cy="160046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8B8584-BA5A-C8C3-D3CE-68C9C64929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817112" y="3575304"/>
            <a:ext cx="1095345" cy="59626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C28A05-5B0D-D1C0-E246-CDE6441FB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817112" y="4171568"/>
            <a:ext cx="1095344" cy="43656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893A24-0C9C-BFA7-1630-B86C061DC2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817112" y="4171568"/>
            <a:ext cx="1095344" cy="149562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2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0C73E-CCAE-3882-7060-4C3040802ECD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2</a:t>
            </a:r>
            <a:r>
              <a:rPr lang="en-US" sz="4400" baseline="30000" dirty="0">
                <a:solidFill>
                  <a:schemeClr val="bg2"/>
                </a:solidFill>
              </a:rPr>
              <a:t>nd</a:t>
            </a:r>
            <a:r>
              <a:rPr lang="en-US" sz="4400" dirty="0">
                <a:solidFill>
                  <a:schemeClr val="bg2"/>
                </a:solidFill>
              </a:rPr>
              <a:t> Idea:</a:t>
            </a:r>
          </a:p>
          <a:p>
            <a:pPr algn="ctr"/>
            <a:r>
              <a:rPr lang="en-US" sz="4400" dirty="0" err="1">
                <a:solidFill>
                  <a:schemeClr val="bg2"/>
                </a:solidFill>
              </a:rPr>
              <a:t>BioPython</a:t>
            </a:r>
            <a:endParaRPr lang="en-US" sz="2400" i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C71F8-A4A1-D3F4-45BB-CE60D9C7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5" y="3074518"/>
            <a:ext cx="6449325" cy="217200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373FEBF-5B8E-1016-3F42-4EDEAC9DC3F3}"/>
              </a:ext>
            </a:extLst>
          </p:cNvPr>
          <p:cNvSpPr/>
          <p:nvPr/>
        </p:nvSpPr>
        <p:spPr>
          <a:xfrm>
            <a:off x="7017297" y="3953226"/>
            <a:ext cx="1450047" cy="4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ADY! Computer Corp. – Portable Computer Kits">
            <a:extLst>
              <a:ext uri="{FF2B5EF4-FFF2-40B4-BE49-F238E27FC236}">
                <a16:creationId xmlns:a16="http://schemas.microsoft.com/office/drawing/2014/main" id="{7050DAE5-BF6C-6E6D-08E0-0EE3822FD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7"/>
          <a:stretch/>
        </p:blipFill>
        <p:spPr bwMode="auto">
          <a:xfrm>
            <a:off x="9175281" y="2998978"/>
            <a:ext cx="2312441" cy="169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5E8D0-010E-472C-78AA-C1E1C9CB0043}"/>
              </a:ext>
            </a:extLst>
          </p:cNvPr>
          <p:cNvSpPr txBox="1"/>
          <p:nvPr/>
        </p:nvSpPr>
        <p:spPr>
          <a:xfrm>
            <a:off x="8983279" y="4784856"/>
            <a:ext cx="26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Computer Modeling</a:t>
            </a:r>
          </a:p>
        </p:txBody>
      </p:sp>
    </p:spTree>
    <p:extLst>
      <p:ext uri="{BB962C8B-B14F-4D97-AF65-F5344CB8AC3E}">
        <p14:creationId xmlns:p14="http://schemas.microsoft.com/office/powerpoint/2010/main" val="174452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4F3BC-50C9-0EE7-64F5-C20BE82B4B84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Checking All Models Using:</a:t>
            </a:r>
          </a:p>
          <a:p>
            <a:pPr algn="ctr"/>
            <a:r>
              <a:rPr lang="en-US" sz="4400" i="1" dirty="0">
                <a:solidFill>
                  <a:schemeClr val="bg2"/>
                </a:solidFill>
              </a:rPr>
              <a:t>Lazy Predict</a:t>
            </a:r>
            <a:endParaRPr lang="en-US" sz="2400" i="1" dirty="0">
              <a:solidFill>
                <a:schemeClr val="bg2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31005D-3FD0-3CF1-96CF-934DCFA6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1" y="2113100"/>
            <a:ext cx="6456556" cy="172071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5C21F47-51E7-54A7-6889-915040E7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0" y="4392435"/>
            <a:ext cx="6456557" cy="2041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EC0A2-D4BC-383C-146C-4AFC25A18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895" y="1841025"/>
            <a:ext cx="4328324" cy="47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D306E-AC9B-7F02-7807-CBD68AD92FA4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</a:rPr>
              <a:t>Checking All Models Using:</a:t>
            </a:r>
          </a:p>
          <a:p>
            <a:pPr algn="ctr"/>
            <a:r>
              <a:rPr lang="en-US" sz="4400" i="1" dirty="0">
                <a:solidFill>
                  <a:schemeClr val="bg2"/>
                </a:solidFill>
              </a:rPr>
              <a:t>Lazy Predict</a:t>
            </a:r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94BCFF6-5516-FCD5-AD99-FED234EDE376}"/>
              </a:ext>
            </a:extLst>
          </p:cNvPr>
          <p:cNvSpPr/>
          <p:nvPr/>
        </p:nvSpPr>
        <p:spPr>
          <a:xfrm>
            <a:off x="4941849" y="1802037"/>
            <a:ext cx="2308302" cy="1989916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Top Three ML Models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B9FE204-484F-45BE-1E94-7F7F0A9A01DF}"/>
              </a:ext>
            </a:extLst>
          </p:cNvPr>
          <p:cNvSpPr/>
          <p:nvPr/>
        </p:nvSpPr>
        <p:spPr>
          <a:xfrm>
            <a:off x="2981985" y="2920774"/>
            <a:ext cx="2308302" cy="19899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Light GBM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FF6C53B1-982E-A1AA-6EF4-94B85B150C06}"/>
              </a:ext>
            </a:extLst>
          </p:cNvPr>
          <p:cNvSpPr/>
          <p:nvPr/>
        </p:nvSpPr>
        <p:spPr>
          <a:xfrm>
            <a:off x="4941849" y="4039511"/>
            <a:ext cx="2308302" cy="19899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Histogram-based Gradient Boosting Regression Tree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625235-0E8D-4E02-54BF-F6D8FAFD8560}"/>
              </a:ext>
            </a:extLst>
          </p:cNvPr>
          <p:cNvSpPr/>
          <p:nvPr/>
        </p:nvSpPr>
        <p:spPr>
          <a:xfrm>
            <a:off x="6901715" y="2920774"/>
            <a:ext cx="2308302" cy="19899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XGBoost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88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BFB2F-CF20-6CA3-F670-9AE044BE9015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Hyperparameter Tuning the Models: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123F5-6B37-ECB6-9ED5-D5C80C0D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1" y="1968317"/>
            <a:ext cx="5506218" cy="4439270"/>
          </a:xfrm>
          <a:prstGeom prst="rect">
            <a:avLst/>
          </a:prstGeo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DBA3D5F4-1319-54EE-8A0A-634749F34F3A}"/>
              </a:ext>
            </a:extLst>
          </p:cNvPr>
          <p:cNvSpPr/>
          <p:nvPr/>
        </p:nvSpPr>
        <p:spPr>
          <a:xfrm>
            <a:off x="6520712" y="1968317"/>
            <a:ext cx="5147031" cy="443709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Winner:</a:t>
            </a:r>
          </a:p>
          <a:p>
            <a:pPr algn="ctr"/>
            <a:r>
              <a:rPr lang="en-US" sz="6000" dirty="0"/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3186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8004E-0931-87D6-050B-5934E119C5F5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What is an Enzyme?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A6AD-50F0-F834-D796-B1D418A93F29}"/>
              </a:ext>
            </a:extLst>
          </p:cNvPr>
          <p:cNvSpPr txBox="1"/>
          <p:nvPr/>
        </p:nvSpPr>
        <p:spPr>
          <a:xfrm>
            <a:off x="0" y="155448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 enzyme is a </a:t>
            </a:r>
            <a:r>
              <a:rPr lang="en-US" sz="3600" dirty="0">
                <a:solidFill>
                  <a:schemeClr val="accent2"/>
                </a:solidFill>
              </a:rPr>
              <a:t>protein</a:t>
            </a:r>
            <a:r>
              <a:rPr lang="en-US" sz="3600" dirty="0"/>
              <a:t> that acts as a </a:t>
            </a:r>
            <a:r>
              <a:rPr lang="en-US" sz="3600" dirty="0">
                <a:solidFill>
                  <a:schemeClr val="accent2"/>
                </a:solidFill>
              </a:rPr>
              <a:t>catalyst</a:t>
            </a:r>
            <a:r>
              <a:rPr lang="en-US" sz="3600" dirty="0"/>
              <a:t> for specific chemical reactions often found in living organisms.</a:t>
            </a:r>
          </a:p>
        </p:txBody>
      </p:sp>
      <p:pic>
        <p:nvPicPr>
          <p:cNvPr id="2050" name="Picture 2" descr="Protein Power Chocolate Protein Milk 14 fl oz | Official NESQUIK®">
            <a:extLst>
              <a:ext uri="{FF2B5EF4-FFF2-40B4-BE49-F238E27FC236}">
                <a16:creationId xmlns:a16="http://schemas.microsoft.com/office/drawing/2014/main" id="{359FF035-A092-9946-37E4-349B329C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22" y="310896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naflow 99008HM_Dual In/Dual Out 2&quot; | Universal HM Grade Catalytic  Converter">
            <a:extLst>
              <a:ext uri="{FF2B5EF4-FFF2-40B4-BE49-F238E27FC236}">
                <a16:creationId xmlns:a16="http://schemas.microsoft.com/office/drawing/2014/main" id="{452A0737-8211-86CB-F75B-A6C60B09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039" y="3549104"/>
            <a:ext cx="3954632" cy="2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ipart-question-marks-2 - Gwinnett Habitat for Humanity">
            <a:extLst>
              <a:ext uri="{FF2B5EF4-FFF2-40B4-BE49-F238E27FC236}">
                <a16:creationId xmlns:a16="http://schemas.microsoft.com/office/drawing/2014/main" id="{45091940-6BB1-D101-D9E0-530C8F45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2" y="3403910"/>
            <a:ext cx="5756817" cy="34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lipart-question-marks-2 - Gwinnett Habitat for Humanity">
            <a:extLst>
              <a:ext uri="{FF2B5EF4-FFF2-40B4-BE49-F238E27FC236}">
                <a16:creationId xmlns:a16="http://schemas.microsoft.com/office/drawing/2014/main" id="{95EDF574-FFE2-E1D4-AE96-C2CB2A5E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46" y="3429000"/>
            <a:ext cx="5756817" cy="34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D8783-A788-AD8A-CC1D-BC61DC484326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What is a Protein?</a:t>
            </a:r>
          </a:p>
        </p:txBody>
      </p:sp>
      <p:pic>
        <p:nvPicPr>
          <p:cNvPr id="3074" name="Picture 2" descr="Protein Synthesis - GCSE Biology Revision">
            <a:extLst>
              <a:ext uri="{FF2B5EF4-FFF2-40B4-BE49-F238E27FC236}">
                <a16:creationId xmlns:a16="http://schemas.microsoft.com/office/drawing/2014/main" id="{E181639A-812C-BCF7-D041-5366B4A4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" y="1801368"/>
            <a:ext cx="7315200" cy="285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309E9DB8-58D8-2AD4-0E16-6E3316A4C2CD}"/>
              </a:ext>
            </a:extLst>
          </p:cNvPr>
          <p:cNvSpPr/>
          <p:nvPr/>
        </p:nvSpPr>
        <p:spPr>
          <a:xfrm>
            <a:off x="399288" y="4656913"/>
            <a:ext cx="2066544" cy="1828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dirty="0"/>
              <a:t>Amino Acids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7ADC96AA-F14F-DFEC-EE9F-2752808AF37E}"/>
              </a:ext>
            </a:extLst>
          </p:cNvPr>
          <p:cNvSpPr/>
          <p:nvPr/>
        </p:nvSpPr>
        <p:spPr>
          <a:xfrm>
            <a:off x="3023616" y="4656913"/>
            <a:ext cx="2066544" cy="1828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Polypeptide Chain</a:t>
            </a:r>
          </a:p>
          <a:p>
            <a:pPr algn="ctr"/>
            <a:r>
              <a:rPr lang="en-US" dirty="0"/>
              <a:t>(Protein Sequence)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AF0D3C26-7BC8-B040-80D1-4B9732C7D5D5}"/>
              </a:ext>
            </a:extLst>
          </p:cNvPr>
          <p:cNvSpPr/>
          <p:nvPr/>
        </p:nvSpPr>
        <p:spPr>
          <a:xfrm>
            <a:off x="5647944" y="4675201"/>
            <a:ext cx="2066544" cy="1828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 Structure</a:t>
            </a:r>
          </a:p>
        </p:txBody>
      </p:sp>
      <p:pic>
        <p:nvPicPr>
          <p:cNvPr id="3076" name="Picture 4" descr="200+ Free Blank Book &amp; Book Images - Pixabay">
            <a:extLst>
              <a:ext uri="{FF2B5EF4-FFF2-40B4-BE49-F238E27FC236}">
                <a16:creationId xmlns:a16="http://schemas.microsoft.com/office/drawing/2014/main" id="{84FEA8E8-6BC2-0643-96C0-9912453E0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r="46239" b="11541"/>
          <a:stretch/>
        </p:blipFill>
        <p:spPr bwMode="auto">
          <a:xfrm>
            <a:off x="7560211" y="1865376"/>
            <a:ext cx="4631789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7C638-494C-CBBA-ADEC-3B06EEC6AEA9}"/>
              </a:ext>
            </a:extLst>
          </p:cNvPr>
          <p:cNvSpPr txBox="1"/>
          <p:nvPr/>
        </p:nvSpPr>
        <p:spPr>
          <a:xfrm>
            <a:off x="8787384" y="2121408"/>
            <a:ext cx="30053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protein is a chain of amino acids whose sequence is dictated by a cell’s RNA.</a:t>
            </a:r>
          </a:p>
          <a:p>
            <a:endParaRPr lang="en-US" dirty="0"/>
          </a:p>
          <a:p>
            <a:r>
              <a:rPr lang="en-US" dirty="0"/>
              <a:t>After the sequence is assembled, the protein will then fold into its secondary and tertiary forms.</a:t>
            </a:r>
          </a:p>
          <a:p>
            <a:endParaRPr lang="en-US" dirty="0"/>
          </a:p>
          <a:p>
            <a:r>
              <a:rPr lang="en-US" dirty="0"/>
              <a:t>In its final form, a protein that can act as a catalyst for a specific chemical reaction is called an </a:t>
            </a:r>
            <a:r>
              <a:rPr lang="en-US" dirty="0">
                <a:solidFill>
                  <a:schemeClr val="accent2"/>
                </a:solidFill>
              </a:rPr>
              <a:t>Enzyme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9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ownload HD Film Strip Vector - Film Strip 7 Frame Png Transparent PNG  Image - NicePNG.com">
            <a:extLst>
              <a:ext uri="{FF2B5EF4-FFF2-40B4-BE49-F238E27FC236}">
                <a16:creationId xmlns:a16="http://schemas.microsoft.com/office/drawing/2014/main" id="{3514B8CD-E1B5-2BDD-0431-715DA065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238"/>
            <a:ext cx="12192000" cy="355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981B90-F0D9-F5C8-0235-059779CD3AF3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How Does an Enzyme Work?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310884-3393-5D6C-65EF-20B071FB4285}"/>
              </a:ext>
            </a:extLst>
          </p:cNvPr>
          <p:cNvGrpSpPr/>
          <p:nvPr/>
        </p:nvGrpSpPr>
        <p:grpSpPr>
          <a:xfrm>
            <a:off x="1499616" y="2450592"/>
            <a:ext cx="1828800" cy="1828800"/>
            <a:chOff x="384048" y="2834640"/>
            <a:chExt cx="2743200" cy="2743200"/>
          </a:xfrm>
        </p:grpSpPr>
        <p:sp>
          <p:nvSpPr>
            <p:cNvPr id="3" name="Partial Circle 2">
              <a:extLst>
                <a:ext uri="{FF2B5EF4-FFF2-40B4-BE49-F238E27FC236}">
                  <a16:creationId xmlns:a16="http://schemas.microsoft.com/office/drawing/2014/main" id="{C04AE972-DC95-5006-AAF6-F52FDB46C3B4}"/>
                </a:ext>
              </a:extLst>
            </p:cNvPr>
            <p:cNvSpPr/>
            <p:nvPr/>
          </p:nvSpPr>
          <p:spPr>
            <a:xfrm>
              <a:off x="384048" y="3749040"/>
              <a:ext cx="1828800" cy="1828800"/>
            </a:xfrm>
            <a:prstGeom prst="pi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F0F472-0B62-4005-4BD6-6541BB21DCFF}"/>
                </a:ext>
              </a:extLst>
            </p:cNvPr>
            <p:cNvSpPr/>
            <p:nvPr/>
          </p:nvSpPr>
          <p:spPr>
            <a:xfrm>
              <a:off x="2212848" y="2834640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1D9B71-B121-1FF3-7587-4237E5E83324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 flipH="1">
              <a:off x="2212848" y="3749040"/>
              <a:ext cx="457200" cy="914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872236-5DB8-E25B-E0A0-A9C6D08CD579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1298448" y="3291840"/>
              <a:ext cx="914400" cy="4572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C4B0FC-F494-71E4-787B-269B6544874F}"/>
              </a:ext>
            </a:extLst>
          </p:cNvPr>
          <p:cNvGrpSpPr/>
          <p:nvPr/>
        </p:nvGrpSpPr>
        <p:grpSpPr>
          <a:xfrm>
            <a:off x="5366004" y="3044952"/>
            <a:ext cx="1234440" cy="1234440"/>
            <a:chOff x="4267200" y="3749040"/>
            <a:chExt cx="1828800" cy="1828800"/>
          </a:xfrm>
        </p:grpSpPr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CB5511FB-65B9-328A-8995-F184B829C5F0}"/>
                </a:ext>
              </a:extLst>
            </p:cNvPr>
            <p:cNvSpPr/>
            <p:nvPr/>
          </p:nvSpPr>
          <p:spPr>
            <a:xfrm>
              <a:off x="4267200" y="3749040"/>
              <a:ext cx="1828800" cy="1828800"/>
            </a:xfrm>
            <a:prstGeom prst="pi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87C987-69ED-21A5-55B5-309F8F53EF72}"/>
                </a:ext>
              </a:extLst>
            </p:cNvPr>
            <p:cNvSpPr/>
            <p:nvPr/>
          </p:nvSpPr>
          <p:spPr>
            <a:xfrm>
              <a:off x="5181600" y="3749040"/>
              <a:ext cx="914400" cy="914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4FDC59-F631-EE8F-5227-1BC54779F605}"/>
              </a:ext>
            </a:extLst>
          </p:cNvPr>
          <p:cNvGrpSpPr/>
          <p:nvPr/>
        </p:nvGrpSpPr>
        <p:grpSpPr>
          <a:xfrm>
            <a:off x="8537448" y="2447544"/>
            <a:ext cx="1831848" cy="1831848"/>
            <a:chOff x="7235952" y="2834640"/>
            <a:chExt cx="2743200" cy="2743200"/>
          </a:xfrm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4E95580-A079-59BE-2FEA-9203E35081A2}"/>
                </a:ext>
              </a:extLst>
            </p:cNvPr>
            <p:cNvSpPr/>
            <p:nvPr/>
          </p:nvSpPr>
          <p:spPr>
            <a:xfrm rot="5400000">
              <a:off x="8607552" y="2834640"/>
              <a:ext cx="914400" cy="914400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B19754B9-9818-4065-D798-7F18D5CA439A}"/>
                </a:ext>
              </a:extLst>
            </p:cNvPr>
            <p:cNvSpPr/>
            <p:nvPr/>
          </p:nvSpPr>
          <p:spPr>
            <a:xfrm>
              <a:off x="7235952" y="3749040"/>
              <a:ext cx="1828800" cy="1828800"/>
            </a:xfrm>
            <a:prstGeom prst="pi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9A9EF3FB-87C7-FC63-0533-173FC8EF33F2}"/>
                </a:ext>
              </a:extLst>
            </p:cNvPr>
            <p:cNvSpPr/>
            <p:nvPr/>
          </p:nvSpPr>
          <p:spPr>
            <a:xfrm rot="16200000">
              <a:off x="9064752" y="3291840"/>
              <a:ext cx="914400" cy="914400"/>
            </a:xfrm>
            <a:prstGeom prst="rt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9BC704-58BA-5D06-8FDB-9640A8B2B921}"/>
                </a:ext>
              </a:extLst>
            </p:cNvPr>
            <p:cNvCxnSpPr>
              <a:cxnSpLocks/>
              <a:stCxn id="13" idx="3"/>
              <a:endCxn id="12" idx="3"/>
            </p:cNvCxnSpPr>
            <p:nvPr/>
          </p:nvCxnSpPr>
          <p:spPr>
            <a:xfrm flipV="1">
              <a:off x="8150352" y="3291840"/>
              <a:ext cx="457200" cy="4572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500729-D36D-8A16-91FA-537EE993FFDA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V="1">
              <a:off x="9064752" y="4206240"/>
              <a:ext cx="457200" cy="4572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32AD6F-A649-E2B4-4867-4B78DD40C824}"/>
              </a:ext>
            </a:extLst>
          </p:cNvPr>
          <p:cNvSpPr txBox="1"/>
          <p:nvPr/>
        </p:nvSpPr>
        <p:spPr>
          <a:xfrm>
            <a:off x="0" y="518383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chemical (green) finds its way to the enzyme’s (red) active site.</a:t>
            </a:r>
          </a:p>
          <a:p>
            <a:pPr algn="ctr"/>
            <a:r>
              <a:rPr lang="en-US" sz="2400" dirty="0"/>
              <a:t>The chemical (green) bonds with the enzyme’s (red) active site.</a:t>
            </a:r>
          </a:p>
          <a:p>
            <a:pPr algn="ctr"/>
            <a:r>
              <a:rPr lang="en-US" sz="2400" dirty="0"/>
              <a:t>The chemical is broken up into two different chemicals (yellow and blue) and released.</a:t>
            </a:r>
          </a:p>
          <a:p>
            <a:pPr algn="ctr"/>
            <a:r>
              <a:rPr lang="en-US" sz="2400" dirty="0"/>
              <a:t>This can also happen in reverse.</a:t>
            </a:r>
          </a:p>
        </p:txBody>
      </p:sp>
    </p:spTree>
    <p:extLst>
      <p:ext uri="{BB962C8B-B14F-4D97-AF65-F5344CB8AC3E}">
        <p14:creationId xmlns:p14="http://schemas.microsoft.com/office/powerpoint/2010/main" val="105047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8413E-B3C6-44EE-EF3A-237659578EC8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What Affects Stability?</a:t>
            </a:r>
          </a:p>
        </p:txBody>
      </p:sp>
      <p:pic>
        <p:nvPicPr>
          <p:cNvPr id="5122" name="Picture 2" descr="Puzzle Pieces Connected Clip Art at Clker.com - vector clip art online,  royalty free &amp; public domain">
            <a:extLst>
              <a:ext uri="{FF2B5EF4-FFF2-40B4-BE49-F238E27FC236}">
                <a16:creationId xmlns:a16="http://schemas.microsoft.com/office/drawing/2014/main" id="{CBD42B50-52AD-87C9-0CAA-AC53D6A90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53" y="2860965"/>
            <a:ext cx="6316494" cy="24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10A62-90EA-C530-95FD-66C20D8CC3ED}"/>
              </a:ext>
            </a:extLst>
          </p:cNvPr>
          <p:cNvSpPr txBox="1"/>
          <p:nvPr/>
        </p:nvSpPr>
        <p:spPr>
          <a:xfrm>
            <a:off x="0" y="179222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enzyme’s active site is precisely shaped to accommodate an ideal catalytic reaction.</a:t>
            </a:r>
          </a:p>
          <a:p>
            <a:pPr algn="ctr"/>
            <a:r>
              <a:rPr lang="en-US" sz="2400" dirty="0"/>
              <a:t>If the shape of the active site changes, the enzyme will be a less stable catalyst.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A315C-F701-6D58-D66A-DD4A93A91506}"/>
              </a:ext>
            </a:extLst>
          </p:cNvPr>
          <p:cNvSpPr txBox="1"/>
          <p:nvPr/>
        </p:nvSpPr>
        <p:spPr>
          <a:xfrm>
            <a:off x="0" y="55726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Some factors that can affect an enzyme’s stability:</a:t>
            </a:r>
          </a:p>
          <a:p>
            <a:pPr algn="ctr"/>
            <a:r>
              <a:rPr lang="en-US" sz="3600" dirty="0"/>
              <a:t>Temperature, pH, Inhibitors, and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5570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0616C-6EFA-E647-C7C2-84272D775916}"/>
              </a:ext>
            </a:extLst>
          </p:cNvPr>
          <p:cNvSpPr txBox="1"/>
          <p:nvPr/>
        </p:nvSpPr>
        <p:spPr>
          <a:xfrm>
            <a:off x="0" y="-15181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The Data:</a:t>
            </a:r>
          </a:p>
          <a:p>
            <a:pPr algn="ctr"/>
            <a:r>
              <a:rPr lang="en-US" sz="3200" i="1" dirty="0">
                <a:solidFill>
                  <a:schemeClr val="bg2"/>
                </a:solidFill>
              </a:rPr>
              <a:t>Sourced from </a:t>
            </a:r>
            <a:r>
              <a:rPr lang="en-US" sz="3200" i="1" dirty="0" err="1">
                <a:solidFill>
                  <a:schemeClr val="bg2"/>
                </a:solidFill>
              </a:rPr>
              <a:t>Novoenzyme</a:t>
            </a:r>
            <a:r>
              <a:rPr lang="en-US" sz="3200" i="1" dirty="0">
                <a:solidFill>
                  <a:schemeClr val="bg2"/>
                </a:solidFill>
              </a:rPr>
              <a:t> and Kaggle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ECC70-4ECC-FF60-E579-009375113C06}"/>
              </a:ext>
            </a:extLst>
          </p:cNvPr>
          <p:cNvSpPr txBox="1"/>
          <p:nvPr/>
        </p:nvSpPr>
        <p:spPr>
          <a:xfrm>
            <a:off x="1217676" y="1976872"/>
            <a:ext cx="9756648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Features</a:t>
            </a:r>
            <a:r>
              <a:rPr lang="en-US" sz="4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/>
              <a:t>seq_id</a:t>
            </a:r>
            <a:r>
              <a:rPr lang="en-US" sz="3200" i="1" dirty="0"/>
              <a:t> (index) – Sequence Identification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/>
              <a:t>protein_sequence</a:t>
            </a:r>
            <a:r>
              <a:rPr lang="en-US" sz="3200" i="1" dirty="0"/>
              <a:t> – Amino Acid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pH – Measured 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/>
              <a:t>data_source</a:t>
            </a:r>
            <a:r>
              <a:rPr lang="en-US" sz="3200" i="1" dirty="0"/>
              <a:t> – Source of the Experimental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tm – Target Column (Proportional to Stability)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b="1" u="sng" dirty="0"/>
              <a:t>Shape</a:t>
            </a:r>
            <a:r>
              <a:rPr lang="en-US" sz="4000" b="1" dirty="0"/>
              <a:t>: </a:t>
            </a:r>
            <a:r>
              <a:rPr lang="en-US" sz="3200" i="1" dirty="0"/>
              <a:t>(31390, 4)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5981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942D7-CA33-647A-995E-8E02F3D38E24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State of the Data:</a:t>
            </a:r>
          </a:p>
          <a:p>
            <a:pPr algn="ctr"/>
            <a:r>
              <a:rPr lang="en-US" sz="3200" i="1" dirty="0">
                <a:solidFill>
                  <a:schemeClr val="bg2"/>
                </a:solidFill>
              </a:rPr>
              <a:t>Sourced from </a:t>
            </a:r>
            <a:r>
              <a:rPr lang="en-US" sz="3200" i="1" dirty="0" err="1">
                <a:solidFill>
                  <a:schemeClr val="bg2"/>
                </a:solidFill>
              </a:rPr>
              <a:t>Novoenzyme</a:t>
            </a:r>
            <a:r>
              <a:rPr lang="en-US" sz="3200" i="1" dirty="0">
                <a:solidFill>
                  <a:schemeClr val="bg2"/>
                </a:solidFill>
              </a:rPr>
              <a:t> and Kaggle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BAB3E-FF8F-4340-56FD-246F137F0E3F}"/>
              </a:ext>
            </a:extLst>
          </p:cNvPr>
          <p:cNvGrpSpPr/>
          <p:nvPr/>
        </p:nvGrpSpPr>
        <p:grpSpPr>
          <a:xfrm>
            <a:off x="674091" y="2258568"/>
            <a:ext cx="2717461" cy="3849410"/>
            <a:chOff x="838683" y="1865376"/>
            <a:chExt cx="2717461" cy="384941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7A74E9A-89CD-ED36-5D20-BC360FD7F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83" y="1865376"/>
              <a:ext cx="2717461" cy="2926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4D9A89-7E53-ECB6-C584-61D18D57AD4C}"/>
                </a:ext>
              </a:extLst>
            </p:cNvPr>
            <p:cNvSpPr/>
            <p:nvPr/>
          </p:nvSpPr>
          <p:spPr>
            <a:xfrm>
              <a:off x="898275" y="4791456"/>
              <a:ext cx="2598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rgbClr val="C00000"/>
                    </a:solidFill>
                    <a:prstDash val="solid"/>
                  </a:ln>
                  <a:solidFill>
                    <a:srgbClr val="C00000"/>
                  </a:solidFill>
                </a:rPr>
                <a:t>Red Flag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ED3B1B8-AF56-85A6-C2FD-E1C40992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76" y="2042993"/>
            <a:ext cx="3777379" cy="2743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34ABC-451D-1EE1-0916-1E5290F78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813" y="2042993"/>
            <a:ext cx="2410096" cy="2743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48BEB1-B934-5C93-F3BF-A63410FBEBAF}"/>
              </a:ext>
            </a:extLst>
          </p:cNvPr>
          <p:cNvSpPr txBox="1"/>
          <p:nvPr/>
        </p:nvSpPr>
        <p:spPr>
          <a:xfrm>
            <a:off x="4495875" y="4786191"/>
            <a:ext cx="3777379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 are missing 286 values!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D3362-06E5-75AB-45BB-D194B6E87682}"/>
              </a:ext>
            </a:extLst>
          </p:cNvPr>
          <p:cNvSpPr txBox="1"/>
          <p:nvPr/>
        </p:nvSpPr>
        <p:spPr>
          <a:xfrm>
            <a:off x="9107812" y="4784539"/>
            <a:ext cx="241009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Our Max pH is 64.9!</a:t>
            </a:r>
          </a:p>
        </p:txBody>
      </p:sp>
    </p:spTree>
    <p:extLst>
      <p:ext uri="{BB962C8B-B14F-4D97-AF65-F5344CB8AC3E}">
        <p14:creationId xmlns:p14="http://schemas.microsoft.com/office/powerpoint/2010/main" val="27078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27ABC-24DF-3FB9-E49D-B77D69DC1AEB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State of the Data:</a:t>
            </a:r>
          </a:p>
          <a:p>
            <a:pPr algn="ctr"/>
            <a:r>
              <a:rPr lang="en-US" sz="3200" i="1" dirty="0">
                <a:solidFill>
                  <a:schemeClr val="bg2"/>
                </a:solidFill>
              </a:rPr>
              <a:t>Sourced from </a:t>
            </a:r>
            <a:r>
              <a:rPr lang="en-US" sz="3200" i="1" dirty="0" err="1">
                <a:solidFill>
                  <a:schemeClr val="bg2"/>
                </a:solidFill>
              </a:rPr>
              <a:t>Novoenzyme</a:t>
            </a:r>
            <a:r>
              <a:rPr lang="en-US" sz="3200" i="1" dirty="0">
                <a:solidFill>
                  <a:schemeClr val="bg2"/>
                </a:solidFill>
              </a:rPr>
              <a:t> and Kaggle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7CE52-D52D-9496-3DA4-67CF152E4763}"/>
              </a:ext>
            </a:extLst>
          </p:cNvPr>
          <p:cNvGrpSpPr/>
          <p:nvPr/>
        </p:nvGrpSpPr>
        <p:grpSpPr>
          <a:xfrm>
            <a:off x="7725222" y="2707957"/>
            <a:ext cx="3285745" cy="2880360"/>
            <a:chOff x="8292150" y="2643949"/>
            <a:chExt cx="3285745" cy="2880360"/>
          </a:xfrm>
        </p:grpSpPr>
        <p:pic>
          <p:nvPicPr>
            <p:cNvPr id="2052" name="Picture 4" descr="Curious Kids: What is the sky?">
              <a:extLst>
                <a:ext uri="{FF2B5EF4-FFF2-40B4-BE49-F238E27FC236}">
                  <a16:creationId xmlns:a16="http://schemas.microsoft.com/office/drawing/2014/main" id="{507011BD-5A00-379B-42D3-109CB9D64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151" y="2643949"/>
              <a:ext cx="3285744" cy="288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Google Chromebooks - Laptops, Detachables and Tablets">
              <a:extLst>
                <a:ext uri="{FF2B5EF4-FFF2-40B4-BE49-F238E27FC236}">
                  <a16:creationId xmlns:a16="http://schemas.microsoft.com/office/drawing/2014/main" id="{729D172D-063D-D582-17B2-638C509B3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9259" y="3441382"/>
              <a:ext cx="1231527" cy="177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ownload free photo of Window,frame,open,window frames,free pictures - from  needpix.com">
              <a:extLst>
                <a:ext uri="{FF2B5EF4-FFF2-40B4-BE49-F238E27FC236}">
                  <a16:creationId xmlns:a16="http://schemas.microsoft.com/office/drawing/2014/main" id="{62EEF561-7B58-B715-CD45-BC4CF398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150" y="2643949"/>
              <a:ext cx="3285744" cy="288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Graphical user interface, application">
            <a:extLst>
              <a:ext uri="{FF2B5EF4-FFF2-40B4-BE49-F238E27FC236}">
                <a16:creationId xmlns:a16="http://schemas.microsoft.com/office/drawing/2014/main" id="{F693C724-ACED-A479-69C6-E3F157A00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22" y="2224591"/>
            <a:ext cx="5249418" cy="2154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91EFE-B585-CA60-BCC5-40E110C1C3E3}"/>
              </a:ext>
            </a:extLst>
          </p:cNvPr>
          <p:cNvSpPr txBox="1"/>
          <p:nvPr/>
        </p:nvSpPr>
        <p:spPr>
          <a:xfrm>
            <a:off x="1471421" y="4379204"/>
            <a:ext cx="524941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With 31104 non-null entries, dropping 286 of the entries should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14094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D7778-F9D7-3906-BAA5-EFFBE12F208D}"/>
              </a:ext>
            </a:extLst>
          </p:cNvPr>
          <p:cNvSpPr/>
          <p:nvPr/>
        </p:nvSpPr>
        <p:spPr>
          <a:xfrm>
            <a:off x="219456" y="2043684"/>
            <a:ext cx="5175504" cy="4014216"/>
          </a:xfrm>
          <a:prstGeom prst="round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9C47C-A981-D36C-FB44-39670500AC4C}"/>
              </a:ext>
            </a:extLst>
          </p:cNvPr>
          <p:cNvSpPr txBox="1"/>
          <p:nvPr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State of the Data:</a:t>
            </a:r>
          </a:p>
          <a:p>
            <a:pPr algn="ctr"/>
            <a:r>
              <a:rPr lang="en-US" sz="3200" i="1" dirty="0">
                <a:solidFill>
                  <a:schemeClr val="bg2"/>
                </a:solidFill>
              </a:rPr>
              <a:t>Sourced from </a:t>
            </a:r>
            <a:r>
              <a:rPr lang="en-US" sz="3200" i="1" dirty="0" err="1">
                <a:solidFill>
                  <a:schemeClr val="bg2"/>
                </a:solidFill>
              </a:rPr>
              <a:t>Novoenzyme</a:t>
            </a:r>
            <a:r>
              <a:rPr lang="en-US" sz="3200" i="1" dirty="0">
                <a:solidFill>
                  <a:schemeClr val="bg2"/>
                </a:solidFill>
              </a:rPr>
              <a:t> and Kaggle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A6EBE-8E55-4B6C-F19F-361241B2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734056"/>
            <a:ext cx="4096512" cy="1223184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1C06748C-5E27-F5F9-F075-F66948E60F7B}"/>
              </a:ext>
            </a:extLst>
          </p:cNvPr>
          <p:cNvSpPr/>
          <p:nvPr/>
        </p:nvSpPr>
        <p:spPr>
          <a:xfrm>
            <a:off x="758952" y="4050792"/>
            <a:ext cx="4096512" cy="122318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Looks off by only a factor of ten.</a:t>
            </a:r>
          </a:p>
          <a:p>
            <a:pPr algn="ctr"/>
            <a:r>
              <a:rPr lang="en-US" sz="2000" dirty="0"/>
              <a:t>This looks like a data entry error.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3A51269-6CE6-4E10-9636-84D70818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6" y="2935966"/>
            <a:ext cx="5879973" cy="1709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6B0DB-24CB-F41C-5C42-552E76EB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781" y="4645152"/>
            <a:ext cx="3553321" cy="1695687"/>
          </a:xfrm>
          <a:prstGeom prst="rect">
            <a:avLst/>
          </a:prstGeom>
        </p:spPr>
      </p:pic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33D6628E-BD76-C630-BBA7-818BFA3B14D6}"/>
              </a:ext>
            </a:extLst>
          </p:cNvPr>
          <p:cNvSpPr/>
          <p:nvPr/>
        </p:nvSpPr>
        <p:spPr>
          <a:xfrm>
            <a:off x="7097782" y="1838315"/>
            <a:ext cx="3553320" cy="9966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Corrective Action</a:t>
            </a:r>
          </a:p>
        </p:txBody>
      </p:sp>
    </p:spTree>
    <p:extLst>
      <p:ext uri="{BB962C8B-B14F-4D97-AF65-F5344CB8AC3E}">
        <p14:creationId xmlns:p14="http://schemas.microsoft.com/office/powerpoint/2010/main" val="28292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562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Calibri</vt:lpstr>
      <vt:lpstr>Calibri Light</vt:lpstr>
      <vt:lpstr>Inter</vt:lpstr>
      <vt:lpstr>Perpetua</vt:lpstr>
      <vt:lpstr>zeitung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Kolb</dc:creator>
  <cp:lastModifiedBy>Marc Kolb</cp:lastModifiedBy>
  <cp:revision>1</cp:revision>
  <dcterms:created xsi:type="dcterms:W3CDTF">2023-01-11T18:23:57Z</dcterms:created>
  <dcterms:modified xsi:type="dcterms:W3CDTF">2023-01-24T15:22:39Z</dcterms:modified>
</cp:coreProperties>
</file>