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0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F11D-7D8E-4F11-9733-9C27CE707609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4CDA-22E0-43E0-AD94-12A7231DF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3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F11D-7D8E-4F11-9733-9C27CE707609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4CDA-22E0-43E0-AD94-12A7231DF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1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F11D-7D8E-4F11-9733-9C27CE707609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4CDA-22E0-43E0-AD94-12A7231DF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3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F11D-7D8E-4F11-9733-9C27CE707609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4CDA-22E0-43E0-AD94-12A7231DF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7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F11D-7D8E-4F11-9733-9C27CE707609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4CDA-22E0-43E0-AD94-12A7231DF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4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F11D-7D8E-4F11-9733-9C27CE707609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4CDA-22E0-43E0-AD94-12A7231DF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F11D-7D8E-4F11-9733-9C27CE707609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4CDA-22E0-43E0-AD94-12A7231DF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2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F11D-7D8E-4F11-9733-9C27CE707609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4CDA-22E0-43E0-AD94-12A7231DF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7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F11D-7D8E-4F11-9733-9C27CE707609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4CDA-22E0-43E0-AD94-12A7231DF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F11D-7D8E-4F11-9733-9C27CE707609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4CDA-22E0-43E0-AD94-12A7231DF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4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F11D-7D8E-4F11-9733-9C27CE707609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4CDA-22E0-43E0-AD94-12A7231DF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4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9F11D-7D8E-4F11-9733-9C27CE707609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A4CDA-22E0-43E0-AD94-12A7231DF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2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ssdp.org/wp-content/uploads/2018/01/app-state-blog-p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78" y="656121"/>
            <a:ext cx="9142429" cy="609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223977" y="656121"/>
            <a:ext cx="9142429" cy="2101516"/>
            <a:chOff x="2754396" y="2858703"/>
            <a:chExt cx="8949088" cy="210151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754396" y="2858703"/>
              <a:ext cx="8949088" cy="2101516"/>
            </a:xfrm>
            <a:prstGeom prst="rect">
              <a:avLst/>
            </a:prstGeom>
            <a:solidFill>
              <a:srgbClr val="714B24">
                <a:alpha val="32156"/>
              </a:srgbClr>
            </a:solidFill>
            <a:ln w="28575">
              <a:solidFill>
                <a:srgbClr val="4B2500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atin typeface="Times" pitchFamily="-106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Title 2"/>
            <p:cNvSpPr txBox="1">
              <a:spLocks/>
            </p:cNvSpPr>
            <p:nvPr/>
          </p:nvSpPr>
          <p:spPr>
            <a:xfrm>
              <a:off x="3537428" y="3591487"/>
              <a:ext cx="7302456" cy="132745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ts val="3400"/>
                </a:lnSpc>
              </a:pPr>
              <a:r>
                <a:rPr lang="en-US" altLang="en-US" sz="32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Symbol-making, Niche-construction, and the Origins of Our Species</a:t>
              </a:r>
              <a:endPara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itle 2"/>
            <p:cNvSpPr txBox="1">
              <a:spLocks/>
            </p:cNvSpPr>
            <p:nvPr/>
          </p:nvSpPr>
          <p:spPr bwMode="auto">
            <a:xfrm>
              <a:off x="3226364" y="2878469"/>
              <a:ext cx="7994519" cy="107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FAA26D3D-D897-4be2-8F04-BA451C77F1D7}"/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 sz="4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From Hominin to Humans:</a:t>
              </a: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23978" y="4061337"/>
            <a:ext cx="9142429" cy="1905000"/>
          </a:xfrm>
          <a:prstGeom prst="rect">
            <a:avLst/>
          </a:prstGeom>
          <a:solidFill>
            <a:srgbClr val="714B24">
              <a:alpha val="32156"/>
            </a:srgbClr>
          </a:solidFill>
          <a:ln w="28575">
            <a:solidFill>
              <a:srgbClr val="4B250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Times" pitchFamily="-106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2112978" y="4721737"/>
            <a:ext cx="7460222" cy="120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400"/>
              </a:lnSpc>
            </a:pPr>
            <a:endParaRPr lang="en-US" altLang="en-US" sz="3200" dirty="0">
              <a:solidFill>
                <a:srgbClr val="582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 bwMode="auto">
          <a:xfrm>
            <a:off x="1759470" y="4896618"/>
            <a:ext cx="8167237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Marc Kissel</a:t>
            </a:r>
          </a:p>
          <a:p>
            <a:pPr algn="ctr">
              <a:defRPr/>
            </a:pPr>
            <a:r>
              <a:rPr lang="en-US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XXXXX</a:t>
            </a:r>
          </a:p>
          <a:p>
            <a:pPr algn="ctr">
              <a:defRPr/>
            </a:pPr>
            <a:r>
              <a:rPr lang="en-US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Appalachian State University</a:t>
            </a:r>
            <a:endParaRPr lang="en-US" altLang="en-US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3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MS PGothic</vt:lpstr>
      <vt:lpstr>MS PGothic</vt:lpstr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</vt:vector>
  </TitlesOfParts>
  <Company>University of Notre Dame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Kissel</dc:creator>
  <cp:lastModifiedBy>Marc Kissel</cp:lastModifiedBy>
  <cp:revision>2</cp:revision>
  <dcterms:created xsi:type="dcterms:W3CDTF">2018-12-25T12:44:02Z</dcterms:created>
  <dcterms:modified xsi:type="dcterms:W3CDTF">2018-12-25T13:46:50Z</dcterms:modified>
</cp:coreProperties>
</file>