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355D4-45E7-8546-891F-CB7A6639CD0E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56944C-27F2-F842-964A-6CE1475289B1}">
      <dgm:prSet phldrT="[Text]" custT="1"/>
      <dgm:spPr/>
      <dgm:t>
        <a:bodyPr anchor="t"/>
        <a:lstStyle/>
        <a:p>
          <a:r>
            <a:rPr lang="en-US" sz="2400"/>
            <a:t>2</a:t>
          </a:r>
          <a:r>
            <a:rPr lang="en-US" sz="1800"/>
            <a:t>m</a:t>
          </a:r>
          <a:endParaRPr lang="en-US" sz="1800" dirty="0"/>
        </a:p>
      </dgm:t>
    </dgm:pt>
    <dgm:pt modelId="{26FE68F3-AA64-3A43-98F7-8BFD2E68302E}" type="parTrans" cxnId="{EFD91EE2-AD1A-AA4D-BE44-21F4E5818B31}">
      <dgm:prSet/>
      <dgm:spPr/>
      <dgm:t>
        <a:bodyPr/>
        <a:lstStyle/>
        <a:p>
          <a:endParaRPr lang="en-US"/>
        </a:p>
      </dgm:t>
    </dgm:pt>
    <dgm:pt modelId="{FF58DD34-59BA-7449-8951-58F8A3DB81E1}" type="sibTrans" cxnId="{EFD91EE2-AD1A-AA4D-BE44-21F4E5818B31}">
      <dgm:prSet/>
      <dgm:spPr/>
      <dgm:t>
        <a:bodyPr/>
        <a:lstStyle/>
        <a:p>
          <a:endParaRPr lang="en-US"/>
        </a:p>
      </dgm:t>
    </dgm:pt>
    <dgm:pt modelId="{B665A482-7A6A-4645-A30D-C459039AC7B8}">
      <dgm:prSet phldrT="[Text]" custT="1"/>
      <dgm:spPr/>
      <dgm:t>
        <a:bodyPr anchor="t"/>
        <a:lstStyle/>
        <a:p>
          <a:r>
            <a:rPr lang="en-US" sz="2400" dirty="0"/>
            <a:t>0</a:t>
          </a:r>
          <a:r>
            <a:rPr lang="en-US" sz="1800" dirty="0"/>
            <a:t>m</a:t>
          </a:r>
        </a:p>
      </dgm:t>
    </dgm:pt>
    <dgm:pt modelId="{4AD6D6A2-4CB1-6E41-BFA7-2A4F5E567B55}" type="parTrans" cxnId="{69CCD6DD-D0C5-694C-A711-D022C5D07949}">
      <dgm:prSet/>
      <dgm:spPr/>
      <dgm:t>
        <a:bodyPr/>
        <a:lstStyle/>
        <a:p>
          <a:endParaRPr lang="en-US"/>
        </a:p>
      </dgm:t>
    </dgm:pt>
    <dgm:pt modelId="{BD83DF14-05A8-2742-A957-F29A3DC73751}" type="sibTrans" cxnId="{69CCD6DD-D0C5-694C-A711-D022C5D07949}">
      <dgm:prSet/>
      <dgm:spPr/>
      <dgm:t>
        <a:bodyPr/>
        <a:lstStyle/>
        <a:p>
          <a:endParaRPr lang="en-US"/>
        </a:p>
      </dgm:t>
    </dgm:pt>
    <dgm:pt modelId="{A301390E-8A63-7544-ABF1-3533278BD09E}">
      <dgm:prSet phldrT="[Text]" custT="1"/>
      <dgm:spPr/>
      <dgm:t>
        <a:bodyPr anchor="t"/>
        <a:lstStyle/>
        <a:p>
          <a:r>
            <a:rPr lang="en-US" sz="2400" dirty="0"/>
            <a:t>1</a:t>
          </a:r>
          <a:r>
            <a:rPr lang="en-US" sz="1800" dirty="0"/>
            <a:t>m</a:t>
          </a:r>
        </a:p>
      </dgm:t>
    </dgm:pt>
    <dgm:pt modelId="{F2196739-B8D4-D64B-902B-687D6704E5DD}" type="parTrans" cxnId="{A0692D5A-F618-FD40-9E78-D791C0C398DE}">
      <dgm:prSet/>
      <dgm:spPr/>
      <dgm:t>
        <a:bodyPr/>
        <a:lstStyle/>
        <a:p>
          <a:endParaRPr lang="en-US"/>
        </a:p>
      </dgm:t>
    </dgm:pt>
    <dgm:pt modelId="{E9D10702-A2EA-E645-8808-2E2425971B00}" type="sibTrans" cxnId="{A0692D5A-F618-FD40-9E78-D791C0C398DE}">
      <dgm:prSet/>
      <dgm:spPr/>
      <dgm:t>
        <a:bodyPr/>
        <a:lstStyle/>
        <a:p>
          <a:endParaRPr lang="en-US"/>
        </a:p>
      </dgm:t>
    </dgm:pt>
    <dgm:pt modelId="{190D7158-96D4-9A4C-96BD-D5B71471573E}">
      <dgm:prSet phldrT="[Text]" custT="1"/>
      <dgm:spPr/>
      <dgm:t>
        <a:bodyPr/>
        <a:lstStyle/>
        <a:p>
          <a:r>
            <a:rPr lang="en-US" sz="3600" dirty="0">
              <a:latin typeface="+mj-lt"/>
            </a:rPr>
            <a:t> </a:t>
          </a:r>
          <a:r>
            <a:rPr lang="en-US" sz="3600" dirty="0" err="1">
              <a:latin typeface="+mj-lt"/>
            </a:rPr>
            <a:t>Technische</a:t>
          </a:r>
          <a:r>
            <a:rPr lang="en-US" sz="3600" dirty="0">
              <a:latin typeface="+mj-lt"/>
            </a:rPr>
            <a:t> </a:t>
          </a:r>
          <a:r>
            <a:rPr lang="en-US" sz="3600" dirty="0" err="1">
              <a:latin typeface="+mj-lt"/>
            </a:rPr>
            <a:t>Besonderheiten</a:t>
          </a:r>
          <a:endParaRPr lang="en-US" sz="3600" dirty="0">
            <a:latin typeface="+mj-lt"/>
          </a:endParaRPr>
        </a:p>
      </dgm:t>
    </dgm:pt>
    <dgm:pt modelId="{00A8A404-02B4-F04E-9486-883CE4FBAEF8}" type="parTrans" cxnId="{21DEBA2F-D2AF-7740-897E-839F5F9AD8CA}">
      <dgm:prSet/>
      <dgm:spPr/>
      <dgm:t>
        <a:bodyPr/>
        <a:lstStyle/>
        <a:p>
          <a:endParaRPr lang="en-US"/>
        </a:p>
      </dgm:t>
    </dgm:pt>
    <dgm:pt modelId="{E61D7153-F004-DE49-B4CD-833E5C47ADDF}" type="sibTrans" cxnId="{21DEBA2F-D2AF-7740-897E-839F5F9AD8CA}">
      <dgm:prSet/>
      <dgm:spPr/>
      <dgm:t>
        <a:bodyPr/>
        <a:lstStyle/>
        <a:p>
          <a:endParaRPr lang="en-US"/>
        </a:p>
      </dgm:t>
    </dgm:pt>
    <dgm:pt modelId="{6AA0DC66-938D-824D-B263-7BC986B4282C}">
      <dgm:prSet phldrT="[Text]" custT="1"/>
      <dgm:spPr/>
      <dgm:t>
        <a:bodyPr/>
        <a:lstStyle/>
        <a:p>
          <a:r>
            <a:rPr lang="en-US" sz="3600" dirty="0">
              <a:latin typeface="+mj-lt"/>
            </a:rPr>
            <a:t> </a:t>
          </a:r>
          <a:r>
            <a:rPr lang="en-US" sz="3600" dirty="0" err="1">
              <a:latin typeface="+mj-lt"/>
            </a:rPr>
            <a:t>Projektidee</a:t>
          </a:r>
          <a:endParaRPr lang="en-US" sz="3600" dirty="0">
            <a:latin typeface="+mj-lt"/>
          </a:endParaRPr>
        </a:p>
      </dgm:t>
    </dgm:pt>
    <dgm:pt modelId="{D713A829-33CF-9345-BC75-4AC92C1FFDF1}" type="sibTrans" cxnId="{5E7D8C78-9932-4442-8E25-989B1C362737}">
      <dgm:prSet/>
      <dgm:spPr/>
      <dgm:t>
        <a:bodyPr/>
        <a:lstStyle/>
        <a:p>
          <a:endParaRPr lang="en-US"/>
        </a:p>
      </dgm:t>
    </dgm:pt>
    <dgm:pt modelId="{81EACCB7-4F92-554D-B301-4B1007AED899}" type="parTrans" cxnId="{5E7D8C78-9932-4442-8E25-989B1C362737}">
      <dgm:prSet/>
      <dgm:spPr/>
      <dgm:t>
        <a:bodyPr/>
        <a:lstStyle/>
        <a:p>
          <a:endParaRPr lang="en-US"/>
        </a:p>
      </dgm:t>
    </dgm:pt>
    <dgm:pt modelId="{B75D7AA1-F4A5-2F4B-89E8-EFB1FC438460}">
      <dgm:prSet custT="1"/>
      <dgm:spPr/>
      <dgm:t>
        <a:bodyPr anchor="t"/>
        <a:lstStyle/>
        <a:p>
          <a:r>
            <a:rPr lang="en-US" sz="2400" dirty="0"/>
            <a:t>2</a:t>
          </a:r>
          <a:r>
            <a:rPr lang="en-US" sz="1800" dirty="0"/>
            <a:t>m</a:t>
          </a:r>
        </a:p>
      </dgm:t>
    </dgm:pt>
    <dgm:pt modelId="{3EAF9F14-7442-BF4B-892C-ACEE13E6DE09}" type="parTrans" cxnId="{925D63EA-9AF7-954F-B07F-1453B0567F0C}">
      <dgm:prSet/>
      <dgm:spPr/>
      <dgm:t>
        <a:bodyPr/>
        <a:lstStyle/>
        <a:p>
          <a:endParaRPr lang="en-US"/>
        </a:p>
      </dgm:t>
    </dgm:pt>
    <dgm:pt modelId="{9EA2E095-9732-4141-8A91-BB4A1D7C6732}" type="sibTrans" cxnId="{925D63EA-9AF7-954F-B07F-1453B0567F0C}">
      <dgm:prSet/>
      <dgm:spPr/>
      <dgm:t>
        <a:bodyPr/>
        <a:lstStyle/>
        <a:p>
          <a:endParaRPr lang="en-US"/>
        </a:p>
      </dgm:t>
    </dgm:pt>
    <dgm:pt modelId="{E53740CC-5C85-9942-8EA4-EA025E78C16D}">
      <dgm:prSet custT="1"/>
      <dgm:spPr/>
      <dgm:t>
        <a:bodyPr anchor="t"/>
        <a:lstStyle/>
        <a:p>
          <a:r>
            <a:rPr lang="en-US" sz="2400" dirty="0"/>
            <a:t>5</a:t>
          </a:r>
          <a:r>
            <a:rPr lang="en-US" sz="1800" dirty="0"/>
            <a:t>m</a:t>
          </a:r>
        </a:p>
      </dgm:t>
    </dgm:pt>
    <dgm:pt modelId="{5E7A834E-A5EB-A848-BC5E-FEFE277F451E}" type="parTrans" cxnId="{6FE9DD2A-D6A5-2F49-927A-382BE5C7E042}">
      <dgm:prSet/>
      <dgm:spPr/>
      <dgm:t>
        <a:bodyPr/>
        <a:lstStyle/>
        <a:p>
          <a:endParaRPr lang="en-US"/>
        </a:p>
      </dgm:t>
    </dgm:pt>
    <dgm:pt modelId="{0AA7C109-9E3A-E146-92F2-156DFAED826C}" type="sibTrans" cxnId="{6FE9DD2A-D6A5-2F49-927A-382BE5C7E042}">
      <dgm:prSet/>
      <dgm:spPr/>
      <dgm:t>
        <a:bodyPr/>
        <a:lstStyle/>
        <a:p>
          <a:endParaRPr lang="en-US"/>
        </a:p>
      </dgm:t>
    </dgm:pt>
    <dgm:pt modelId="{2FCE0927-3041-2643-8AFB-3FD73E447BD6}">
      <dgm:prSet phldrT="[Text]" custT="1"/>
      <dgm:spPr/>
      <dgm:t>
        <a:bodyPr/>
        <a:lstStyle/>
        <a:p>
          <a:r>
            <a:rPr lang="en-US" sz="3600" dirty="0">
              <a:latin typeface="+mj-lt"/>
            </a:rPr>
            <a:t> </a:t>
          </a:r>
          <a:r>
            <a:rPr lang="en-US" sz="3600" dirty="0" err="1">
              <a:latin typeface="+mj-lt"/>
            </a:rPr>
            <a:t>Schwierigkeiten</a:t>
          </a:r>
          <a:endParaRPr lang="en-US" sz="3600" dirty="0">
            <a:latin typeface="+mj-lt"/>
          </a:endParaRPr>
        </a:p>
      </dgm:t>
    </dgm:pt>
    <dgm:pt modelId="{F4BB9E06-5929-EF4A-AA3F-BD797A99296C}" type="parTrans" cxnId="{C2450466-600C-1E4A-99D5-AB355BEDF0F5}">
      <dgm:prSet/>
      <dgm:spPr/>
      <dgm:t>
        <a:bodyPr/>
        <a:lstStyle/>
        <a:p>
          <a:endParaRPr lang="en-US"/>
        </a:p>
      </dgm:t>
    </dgm:pt>
    <dgm:pt modelId="{9094A4E1-C7AD-F54B-9D1B-DFB2048EA132}" type="sibTrans" cxnId="{C2450466-600C-1E4A-99D5-AB355BEDF0F5}">
      <dgm:prSet/>
      <dgm:spPr/>
      <dgm:t>
        <a:bodyPr/>
        <a:lstStyle/>
        <a:p>
          <a:endParaRPr lang="en-US"/>
        </a:p>
      </dgm:t>
    </dgm:pt>
    <dgm:pt modelId="{6EF5939A-05A5-8F49-8212-6C131D65BA31}">
      <dgm:prSet phldrT="[Text]" custT="1"/>
      <dgm:spPr/>
      <dgm:t>
        <a:bodyPr/>
        <a:lstStyle/>
        <a:p>
          <a:r>
            <a:rPr lang="en-US" sz="3600" dirty="0">
              <a:latin typeface="+mj-lt"/>
            </a:rPr>
            <a:t> Demo</a:t>
          </a:r>
        </a:p>
      </dgm:t>
    </dgm:pt>
    <dgm:pt modelId="{E472726D-E01B-434B-B98A-3721EF686A38}" type="parTrans" cxnId="{CA55DB9A-33FE-9A4F-BC52-023A166C8B3A}">
      <dgm:prSet/>
      <dgm:spPr/>
      <dgm:t>
        <a:bodyPr/>
        <a:lstStyle/>
        <a:p>
          <a:endParaRPr lang="en-US"/>
        </a:p>
      </dgm:t>
    </dgm:pt>
    <dgm:pt modelId="{09F25C39-9545-1441-B10D-D2113476A2D0}" type="sibTrans" cxnId="{CA55DB9A-33FE-9A4F-BC52-023A166C8B3A}">
      <dgm:prSet/>
      <dgm:spPr/>
      <dgm:t>
        <a:bodyPr/>
        <a:lstStyle/>
        <a:p>
          <a:endParaRPr lang="en-US"/>
        </a:p>
      </dgm:t>
    </dgm:pt>
    <dgm:pt modelId="{7D00018E-4ECC-4D4C-BF1E-F6AB0EF02A10}">
      <dgm:prSet phldrT="[Text]" custT="1"/>
      <dgm:spPr/>
      <dgm:t>
        <a:bodyPr/>
        <a:lstStyle/>
        <a:p>
          <a:r>
            <a:rPr lang="en-US" sz="3600" strike="noStrike" dirty="0">
              <a:latin typeface="+mj-lt"/>
            </a:rPr>
            <a:t> </a:t>
          </a:r>
          <a:r>
            <a:rPr lang="en-US" sz="3600" strike="sngStrike" dirty="0" err="1">
              <a:latin typeface="+mj-lt"/>
            </a:rPr>
            <a:t>Interessante</a:t>
          </a:r>
          <a:r>
            <a:rPr lang="en-US" sz="3600" strike="sngStrike" dirty="0">
              <a:latin typeface="+mj-lt"/>
            </a:rPr>
            <a:t> Code </a:t>
          </a:r>
          <a:r>
            <a:rPr lang="en-US" sz="3600" strike="sngStrike" dirty="0" err="1">
              <a:latin typeface="+mj-lt"/>
            </a:rPr>
            <a:t>Stellen</a:t>
          </a:r>
          <a:endParaRPr lang="en-US" sz="3600" strike="sngStrike" dirty="0">
            <a:latin typeface="+mj-lt"/>
          </a:endParaRPr>
        </a:p>
      </dgm:t>
    </dgm:pt>
    <dgm:pt modelId="{D17BD35A-210A-4F6D-99D8-753505D6E42D}" type="parTrans" cxnId="{0322261B-C1D7-4A06-B7FC-E7BB23C24A64}">
      <dgm:prSet/>
      <dgm:spPr/>
      <dgm:t>
        <a:bodyPr/>
        <a:lstStyle/>
        <a:p>
          <a:endParaRPr lang="en-US"/>
        </a:p>
      </dgm:t>
    </dgm:pt>
    <dgm:pt modelId="{0C3C7F59-10B5-4C10-A032-1F5D2C29874F}" type="sibTrans" cxnId="{0322261B-C1D7-4A06-B7FC-E7BB23C24A64}">
      <dgm:prSet/>
      <dgm:spPr/>
      <dgm:t>
        <a:bodyPr/>
        <a:lstStyle/>
        <a:p>
          <a:endParaRPr lang="en-US"/>
        </a:p>
      </dgm:t>
    </dgm:pt>
    <dgm:pt modelId="{FBDD00D2-1C51-CE4F-8B5F-36E89B91008D}" type="pres">
      <dgm:prSet presAssocID="{19C355D4-45E7-8546-891F-CB7A6639CD0E}" presName="linearFlow" presStyleCnt="0">
        <dgm:presLayoutVars>
          <dgm:dir/>
          <dgm:animLvl val="lvl"/>
          <dgm:resizeHandles val="exact"/>
        </dgm:presLayoutVars>
      </dgm:prSet>
      <dgm:spPr/>
    </dgm:pt>
    <dgm:pt modelId="{68B87F67-8DC7-824C-93E7-EDE27CFCF08F}" type="pres">
      <dgm:prSet presAssocID="{6556944C-27F2-F842-964A-6CE1475289B1}" presName="composite" presStyleCnt="0"/>
      <dgm:spPr/>
    </dgm:pt>
    <dgm:pt modelId="{54764B4C-F8F7-C145-9190-70013FDD6E7B}" type="pres">
      <dgm:prSet presAssocID="{6556944C-27F2-F842-964A-6CE1475289B1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20B2B637-5531-FC46-8CDF-550867A3D7CE}" type="pres">
      <dgm:prSet presAssocID="{6556944C-27F2-F842-964A-6CE1475289B1}" presName="descendantText" presStyleLbl="alignAcc1" presStyleIdx="0" presStyleCnt="5" custLinFactY="-11367" custLinFactNeighborX="2768" custLinFactNeighborY="-100000">
        <dgm:presLayoutVars>
          <dgm:bulletEnabled val="1"/>
        </dgm:presLayoutVars>
      </dgm:prSet>
      <dgm:spPr/>
    </dgm:pt>
    <dgm:pt modelId="{A51B4A81-5631-9F47-83AC-ADF47FA6D740}" type="pres">
      <dgm:prSet presAssocID="{FF58DD34-59BA-7449-8951-58F8A3DB81E1}" presName="sp" presStyleCnt="0"/>
      <dgm:spPr/>
    </dgm:pt>
    <dgm:pt modelId="{09802F29-DEF2-F043-97AB-7BD8441B8C39}" type="pres">
      <dgm:prSet presAssocID="{B665A482-7A6A-4645-A30D-C459039AC7B8}" presName="composite" presStyleCnt="0"/>
      <dgm:spPr/>
    </dgm:pt>
    <dgm:pt modelId="{EA9FB131-6A35-F54F-80D6-07DBDAC9DA26}" type="pres">
      <dgm:prSet presAssocID="{B665A482-7A6A-4645-A30D-C459039AC7B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D2A176A9-F265-B24A-91D8-6EF5794C3727}" type="pres">
      <dgm:prSet presAssocID="{B665A482-7A6A-4645-A30D-C459039AC7B8}" presName="descendantText" presStyleLbl="alignAcc1" presStyleIdx="1" presStyleCnt="5">
        <dgm:presLayoutVars>
          <dgm:bulletEnabled val="1"/>
        </dgm:presLayoutVars>
      </dgm:prSet>
      <dgm:spPr/>
    </dgm:pt>
    <dgm:pt modelId="{10D7D789-73FD-1247-99DA-FED754D164F1}" type="pres">
      <dgm:prSet presAssocID="{BD83DF14-05A8-2742-A957-F29A3DC73751}" presName="sp" presStyleCnt="0"/>
      <dgm:spPr/>
    </dgm:pt>
    <dgm:pt modelId="{D4EA29E2-AB41-C745-B1F8-A1C9C7D5131A}" type="pres">
      <dgm:prSet presAssocID="{A301390E-8A63-7544-ABF1-3533278BD09E}" presName="composite" presStyleCnt="0"/>
      <dgm:spPr/>
    </dgm:pt>
    <dgm:pt modelId="{BFB74D53-9B8C-6045-A50D-1327B97A0C8E}" type="pres">
      <dgm:prSet presAssocID="{A301390E-8A63-7544-ABF1-3533278BD09E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62527472-0F5F-854E-9016-E567E47E4FEE}" type="pres">
      <dgm:prSet presAssocID="{A301390E-8A63-7544-ABF1-3533278BD09E}" presName="descendantText" presStyleLbl="alignAcc1" presStyleIdx="2" presStyleCnt="5">
        <dgm:presLayoutVars>
          <dgm:bulletEnabled val="1"/>
        </dgm:presLayoutVars>
      </dgm:prSet>
      <dgm:spPr/>
    </dgm:pt>
    <dgm:pt modelId="{E7195165-31D2-9948-8F04-C9548370EA69}" type="pres">
      <dgm:prSet presAssocID="{E9D10702-A2EA-E645-8808-2E2425971B00}" presName="sp" presStyleCnt="0"/>
      <dgm:spPr/>
    </dgm:pt>
    <dgm:pt modelId="{A31B6038-E7F1-2343-A638-678486A6A0D5}" type="pres">
      <dgm:prSet presAssocID="{B75D7AA1-F4A5-2F4B-89E8-EFB1FC438460}" presName="composite" presStyleCnt="0"/>
      <dgm:spPr/>
    </dgm:pt>
    <dgm:pt modelId="{72326D7F-66C9-964B-AD0C-972B5E42803A}" type="pres">
      <dgm:prSet presAssocID="{B75D7AA1-F4A5-2F4B-89E8-EFB1FC438460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13B09458-F590-594E-B1DA-7EAC092C1F76}" type="pres">
      <dgm:prSet presAssocID="{B75D7AA1-F4A5-2F4B-89E8-EFB1FC438460}" presName="descendantText" presStyleLbl="alignAcc1" presStyleIdx="3" presStyleCnt="5">
        <dgm:presLayoutVars>
          <dgm:bulletEnabled val="1"/>
        </dgm:presLayoutVars>
      </dgm:prSet>
      <dgm:spPr/>
    </dgm:pt>
    <dgm:pt modelId="{A139B1BA-2898-CB4D-B4ED-57A010041EAB}" type="pres">
      <dgm:prSet presAssocID="{9EA2E095-9732-4141-8A91-BB4A1D7C6732}" presName="sp" presStyleCnt="0"/>
      <dgm:spPr/>
    </dgm:pt>
    <dgm:pt modelId="{E18EC1BF-E45D-034A-82A6-22C7A1D6B5E8}" type="pres">
      <dgm:prSet presAssocID="{E53740CC-5C85-9942-8EA4-EA025E78C16D}" presName="composite" presStyleCnt="0"/>
      <dgm:spPr/>
    </dgm:pt>
    <dgm:pt modelId="{BB557693-20F5-6F48-9418-217F623DCF1F}" type="pres">
      <dgm:prSet presAssocID="{E53740CC-5C85-9942-8EA4-EA025E78C16D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0A90E857-0FE6-5B45-BCA0-B41E10428271}" type="pres">
      <dgm:prSet presAssocID="{E53740CC-5C85-9942-8EA4-EA025E78C16D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C5646EA0-8A9C-9A40-A447-3722AA23467F}" type="presOf" srcId="{E53740CC-5C85-9942-8EA4-EA025E78C16D}" destId="{BB557693-20F5-6F48-9418-217F623DCF1F}" srcOrd="0" destOrd="0" presId="urn:microsoft.com/office/officeart/2005/8/layout/chevron2"/>
    <dgm:cxn modelId="{69CCD6DD-D0C5-694C-A711-D022C5D07949}" srcId="{19C355D4-45E7-8546-891F-CB7A6639CD0E}" destId="{B665A482-7A6A-4645-A30D-C459039AC7B8}" srcOrd="1" destOrd="0" parTransId="{4AD6D6A2-4CB1-6E41-BFA7-2A4F5E567B55}" sibTransId="{BD83DF14-05A8-2742-A957-F29A3DC73751}"/>
    <dgm:cxn modelId="{7D648296-919E-034C-B70E-789D006C1942}" type="presOf" srcId="{B665A482-7A6A-4645-A30D-C459039AC7B8}" destId="{EA9FB131-6A35-F54F-80D6-07DBDAC9DA26}" srcOrd="0" destOrd="0" presId="urn:microsoft.com/office/officeart/2005/8/layout/chevron2"/>
    <dgm:cxn modelId="{C2450466-600C-1E4A-99D5-AB355BEDF0F5}" srcId="{B75D7AA1-F4A5-2F4B-89E8-EFB1FC438460}" destId="{2FCE0927-3041-2643-8AFB-3FD73E447BD6}" srcOrd="0" destOrd="0" parTransId="{F4BB9E06-5929-EF4A-AA3F-BD797A99296C}" sibTransId="{9094A4E1-C7AD-F54B-9D1B-DFB2048EA132}"/>
    <dgm:cxn modelId="{E35F0272-D9D9-8A47-B772-8D71266FA9D7}" type="presOf" srcId="{190D7158-96D4-9A4C-96BD-D5B71471573E}" destId="{62527472-0F5F-854E-9016-E567E47E4FEE}" srcOrd="0" destOrd="0" presId="urn:microsoft.com/office/officeart/2005/8/layout/chevron2"/>
    <dgm:cxn modelId="{0322261B-C1D7-4A06-B7FC-E7BB23C24A64}" srcId="{B665A482-7A6A-4645-A30D-C459039AC7B8}" destId="{7D00018E-4ECC-4D4C-BF1E-F6AB0EF02A10}" srcOrd="0" destOrd="0" parTransId="{D17BD35A-210A-4F6D-99D8-753505D6E42D}" sibTransId="{0C3C7F59-10B5-4C10-A032-1F5D2C29874F}"/>
    <dgm:cxn modelId="{1C0EFED6-B025-9E4B-B018-8806B868BF69}" type="presOf" srcId="{B75D7AA1-F4A5-2F4B-89E8-EFB1FC438460}" destId="{72326D7F-66C9-964B-AD0C-972B5E42803A}" srcOrd="0" destOrd="0" presId="urn:microsoft.com/office/officeart/2005/8/layout/chevron2"/>
    <dgm:cxn modelId="{26928CEB-6001-274C-82E8-6758C786FE0F}" type="presOf" srcId="{6AA0DC66-938D-824D-B263-7BC986B4282C}" destId="{20B2B637-5531-FC46-8CDF-550867A3D7CE}" srcOrd="0" destOrd="0" presId="urn:microsoft.com/office/officeart/2005/8/layout/chevron2"/>
    <dgm:cxn modelId="{A3733794-332D-C64D-A8F4-66E3F3091E8E}" type="presOf" srcId="{2FCE0927-3041-2643-8AFB-3FD73E447BD6}" destId="{13B09458-F590-594E-B1DA-7EAC092C1F76}" srcOrd="0" destOrd="0" presId="urn:microsoft.com/office/officeart/2005/8/layout/chevron2"/>
    <dgm:cxn modelId="{CA55DB9A-33FE-9A4F-BC52-023A166C8B3A}" srcId="{E53740CC-5C85-9942-8EA4-EA025E78C16D}" destId="{6EF5939A-05A5-8F49-8212-6C131D65BA31}" srcOrd="0" destOrd="0" parTransId="{E472726D-E01B-434B-B98A-3721EF686A38}" sibTransId="{09F25C39-9545-1441-B10D-D2113476A2D0}"/>
    <dgm:cxn modelId="{925D63EA-9AF7-954F-B07F-1453B0567F0C}" srcId="{19C355D4-45E7-8546-891F-CB7A6639CD0E}" destId="{B75D7AA1-F4A5-2F4B-89E8-EFB1FC438460}" srcOrd="3" destOrd="0" parTransId="{3EAF9F14-7442-BF4B-892C-ACEE13E6DE09}" sibTransId="{9EA2E095-9732-4141-8A91-BB4A1D7C6732}"/>
    <dgm:cxn modelId="{5E7D8C78-9932-4442-8E25-989B1C362737}" srcId="{6556944C-27F2-F842-964A-6CE1475289B1}" destId="{6AA0DC66-938D-824D-B263-7BC986B4282C}" srcOrd="0" destOrd="0" parTransId="{81EACCB7-4F92-554D-B301-4B1007AED899}" sibTransId="{D713A829-33CF-9345-BC75-4AC92C1FFDF1}"/>
    <dgm:cxn modelId="{CB027E5F-633C-9942-9539-789FF92F2AC7}" type="presOf" srcId="{6556944C-27F2-F842-964A-6CE1475289B1}" destId="{54764B4C-F8F7-C145-9190-70013FDD6E7B}" srcOrd="0" destOrd="0" presId="urn:microsoft.com/office/officeart/2005/8/layout/chevron2"/>
    <dgm:cxn modelId="{F3D2560B-22CA-1B43-A290-DAFE6164DFB7}" type="presOf" srcId="{A301390E-8A63-7544-ABF1-3533278BD09E}" destId="{BFB74D53-9B8C-6045-A50D-1327B97A0C8E}" srcOrd="0" destOrd="0" presId="urn:microsoft.com/office/officeart/2005/8/layout/chevron2"/>
    <dgm:cxn modelId="{21DEBA2F-D2AF-7740-897E-839F5F9AD8CA}" srcId="{A301390E-8A63-7544-ABF1-3533278BD09E}" destId="{190D7158-96D4-9A4C-96BD-D5B71471573E}" srcOrd="0" destOrd="0" parTransId="{00A8A404-02B4-F04E-9486-883CE4FBAEF8}" sibTransId="{E61D7153-F004-DE49-B4CD-833E5C47ADDF}"/>
    <dgm:cxn modelId="{A0692D5A-F618-FD40-9E78-D791C0C398DE}" srcId="{19C355D4-45E7-8546-891F-CB7A6639CD0E}" destId="{A301390E-8A63-7544-ABF1-3533278BD09E}" srcOrd="2" destOrd="0" parTransId="{F2196739-B8D4-D64B-902B-687D6704E5DD}" sibTransId="{E9D10702-A2EA-E645-8808-2E2425971B00}"/>
    <dgm:cxn modelId="{3B0407DA-98A3-6046-BE84-A1685889B336}" type="presOf" srcId="{19C355D4-45E7-8546-891F-CB7A6639CD0E}" destId="{FBDD00D2-1C51-CE4F-8B5F-36E89B91008D}" srcOrd="0" destOrd="0" presId="urn:microsoft.com/office/officeart/2005/8/layout/chevron2"/>
    <dgm:cxn modelId="{EFD91EE2-AD1A-AA4D-BE44-21F4E5818B31}" srcId="{19C355D4-45E7-8546-891F-CB7A6639CD0E}" destId="{6556944C-27F2-F842-964A-6CE1475289B1}" srcOrd="0" destOrd="0" parTransId="{26FE68F3-AA64-3A43-98F7-8BFD2E68302E}" sibTransId="{FF58DD34-59BA-7449-8951-58F8A3DB81E1}"/>
    <dgm:cxn modelId="{AE3016F0-C021-4788-BF7B-3F333646233B}" type="presOf" srcId="{7D00018E-4ECC-4D4C-BF1E-F6AB0EF02A10}" destId="{D2A176A9-F265-B24A-91D8-6EF5794C3727}" srcOrd="0" destOrd="0" presId="urn:microsoft.com/office/officeart/2005/8/layout/chevron2"/>
    <dgm:cxn modelId="{6FE9DD2A-D6A5-2F49-927A-382BE5C7E042}" srcId="{19C355D4-45E7-8546-891F-CB7A6639CD0E}" destId="{E53740CC-5C85-9942-8EA4-EA025E78C16D}" srcOrd="4" destOrd="0" parTransId="{5E7A834E-A5EB-A848-BC5E-FEFE277F451E}" sibTransId="{0AA7C109-9E3A-E146-92F2-156DFAED826C}"/>
    <dgm:cxn modelId="{6615FC51-2F48-C440-95BB-120709CDD07C}" type="presOf" srcId="{6EF5939A-05A5-8F49-8212-6C131D65BA31}" destId="{0A90E857-0FE6-5B45-BCA0-B41E10428271}" srcOrd="0" destOrd="0" presId="urn:microsoft.com/office/officeart/2005/8/layout/chevron2"/>
    <dgm:cxn modelId="{02E71446-B5D4-1240-8B27-38F99D210F03}" type="presParOf" srcId="{FBDD00D2-1C51-CE4F-8B5F-36E89B91008D}" destId="{68B87F67-8DC7-824C-93E7-EDE27CFCF08F}" srcOrd="0" destOrd="0" presId="urn:microsoft.com/office/officeart/2005/8/layout/chevron2"/>
    <dgm:cxn modelId="{043EEF1D-6383-5C46-98B5-0339010B3FEE}" type="presParOf" srcId="{68B87F67-8DC7-824C-93E7-EDE27CFCF08F}" destId="{54764B4C-F8F7-C145-9190-70013FDD6E7B}" srcOrd="0" destOrd="0" presId="urn:microsoft.com/office/officeart/2005/8/layout/chevron2"/>
    <dgm:cxn modelId="{55C4F43E-8909-AD40-9D5E-8800380B9D90}" type="presParOf" srcId="{68B87F67-8DC7-824C-93E7-EDE27CFCF08F}" destId="{20B2B637-5531-FC46-8CDF-550867A3D7CE}" srcOrd="1" destOrd="0" presId="urn:microsoft.com/office/officeart/2005/8/layout/chevron2"/>
    <dgm:cxn modelId="{8190BF96-08BF-2940-B3C2-391253B148A3}" type="presParOf" srcId="{FBDD00D2-1C51-CE4F-8B5F-36E89B91008D}" destId="{A51B4A81-5631-9F47-83AC-ADF47FA6D740}" srcOrd="1" destOrd="0" presId="urn:microsoft.com/office/officeart/2005/8/layout/chevron2"/>
    <dgm:cxn modelId="{60206CA6-11F6-8648-86F6-5C2FD2F45A54}" type="presParOf" srcId="{FBDD00D2-1C51-CE4F-8B5F-36E89B91008D}" destId="{09802F29-DEF2-F043-97AB-7BD8441B8C39}" srcOrd="2" destOrd="0" presId="urn:microsoft.com/office/officeart/2005/8/layout/chevron2"/>
    <dgm:cxn modelId="{AADE71CC-976D-C14B-AF36-9931D4007B17}" type="presParOf" srcId="{09802F29-DEF2-F043-97AB-7BD8441B8C39}" destId="{EA9FB131-6A35-F54F-80D6-07DBDAC9DA26}" srcOrd="0" destOrd="0" presId="urn:microsoft.com/office/officeart/2005/8/layout/chevron2"/>
    <dgm:cxn modelId="{965FCCCA-7123-0148-84FA-591327866FA8}" type="presParOf" srcId="{09802F29-DEF2-F043-97AB-7BD8441B8C39}" destId="{D2A176A9-F265-B24A-91D8-6EF5794C3727}" srcOrd="1" destOrd="0" presId="urn:microsoft.com/office/officeart/2005/8/layout/chevron2"/>
    <dgm:cxn modelId="{ED25B520-A023-B541-A3EE-AC448A6B416B}" type="presParOf" srcId="{FBDD00D2-1C51-CE4F-8B5F-36E89B91008D}" destId="{10D7D789-73FD-1247-99DA-FED754D164F1}" srcOrd="3" destOrd="0" presId="urn:microsoft.com/office/officeart/2005/8/layout/chevron2"/>
    <dgm:cxn modelId="{B2FAE044-D12F-CF4F-A942-8BE8268CFCD3}" type="presParOf" srcId="{FBDD00D2-1C51-CE4F-8B5F-36E89B91008D}" destId="{D4EA29E2-AB41-C745-B1F8-A1C9C7D5131A}" srcOrd="4" destOrd="0" presId="urn:microsoft.com/office/officeart/2005/8/layout/chevron2"/>
    <dgm:cxn modelId="{517C743F-AF5C-5A4E-8DA6-945C2E75ACD2}" type="presParOf" srcId="{D4EA29E2-AB41-C745-B1F8-A1C9C7D5131A}" destId="{BFB74D53-9B8C-6045-A50D-1327B97A0C8E}" srcOrd="0" destOrd="0" presId="urn:microsoft.com/office/officeart/2005/8/layout/chevron2"/>
    <dgm:cxn modelId="{4B31245E-B2AC-EE49-97F4-4634D57AC770}" type="presParOf" srcId="{D4EA29E2-AB41-C745-B1F8-A1C9C7D5131A}" destId="{62527472-0F5F-854E-9016-E567E47E4FEE}" srcOrd="1" destOrd="0" presId="urn:microsoft.com/office/officeart/2005/8/layout/chevron2"/>
    <dgm:cxn modelId="{D0AB95E5-3756-224C-BC3B-3D2A4043DA96}" type="presParOf" srcId="{FBDD00D2-1C51-CE4F-8B5F-36E89B91008D}" destId="{E7195165-31D2-9948-8F04-C9548370EA69}" srcOrd="5" destOrd="0" presId="urn:microsoft.com/office/officeart/2005/8/layout/chevron2"/>
    <dgm:cxn modelId="{EE871206-954A-F946-B178-8874A1B7624B}" type="presParOf" srcId="{FBDD00D2-1C51-CE4F-8B5F-36E89B91008D}" destId="{A31B6038-E7F1-2343-A638-678486A6A0D5}" srcOrd="6" destOrd="0" presId="urn:microsoft.com/office/officeart/2005/8/layout/chevron2"/>
    <dgm:cxn modelId="{FD6E6FC1-225B-FC43-ACC5-53ACAF84D793}" type="presParOf" srcId="{A31B6038-E7F1-2343-A638-678486A6A0D5}" destId="{72326D7F-66C9-964B-AD0C-972B5E42803A}" srcOrd="0" destOrd="0" presId="urn:microsoft.com/office/officeart/2005/8/layout/chevron2"/>
    <dgm:cxn modelId="{0134100B-71BF-CB4E-AC0C-EE6886323A23}" type="presParOf" srcId="{A31B6038-E7F1-2343-A638-678486A6A0D5}" destId="{13B09458-F590-594E-B1DA-7EAC092C1F76}" srcOrd="1" destOrd="0" presId="urn:microsoft.com/office/officeart/2005/8/layout/chevron2"/>
    <dgm:cxn modelId="{243EBD36-AAB8-AC43-A86C-02ED5A9EFBC8}" type="presParOf" srcId="{FBDD00D2-1C51-CE4F-8B5F-36E89B91008D}" destId="{A139B1BA-2898-CB4D-B4ED-57A010041EAB}" srcOrd="7" destOrd="0" presId="urn:microsoft.com/office/officeart/2005/8/layout/chevron2"/>
    <dgm:cxn modelId="{9323D441-6104-5944-B2D7-6026E01E583F}" type="presParOf" srcId="{FBDD00D2-1C51-CE4F-8B5F-36E89B91008D}" destId="{E18EC1BF-E45D-034A-82A6-22C7A1D6B5E8}" srcOrd="8" destOrd="0" presId="urn:microsoft.com/office/officeart/2005/8/layout/chevron2"/>
    <dgm:cxn modelId="{A9618343-BA40-9F45-90FB-FE71247758FE}" type="presParOf" srcId="{E18EC1BF-E45D-034A-82A6-22C7A1D6B5E8}" destId="{BB557693-20F5-6F48-9418-217F623DCF1F}" srcOrd="0" destOrd="0" presId="urn:microsoft.com/office/officeart/2005/8/layout/chevron2"/>
    <dgm:cxn modelId="{F7FFA2EA-8165-4643-9C60-25A44F5DEE74}" type="presParOf" srcId="{E18EC1BF-E45D-034A-82A6-22C7A1D6B5E8}" destId="{0A90E857-0FE6-5B45-BCA0-B41E1042827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64B4C-F8F7-C145-9190-70013FDD6E7B}">
      <dsp:nvSpPr>
        <dsp:cNvPr id="0" name=""/>
        <dsp:cNvSpPr/>
      </dsp:nvSpPr>
      <dsp:spPr>
        <a:xfrm rot="5400000">
          <a:off x="-131231" y="133897"/>
          <a:ext cx="874874" cy="612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</a:t>
          </a:r>
          <a:r>
            <a:rPr lang="en-US" sz="1800" kern="1200"/>
            <a:t>m</a:t>
          </a:r>
          <a:endParaRPr lang="en-US" sz="1800" kern="1200" dirty="0"/>
        </a:p>
      </dsp:txBody>
      <dsp:txXfrm rot="-5400000">
        <a:off x="0" y="308872"/>
        <a:ext cx="612412" cy="262462"/>
      </dsp:txXfrm>
    </dsp:sp>
    <dsp:sp modelId="{20B2B637-5531-FC46-8CDF-550867A3D7CE}">
      <dsp:nvSpPr>
        <dsp:cNvPr id="0" name=""/>
        <dsp:cNvSpPr/>
      </dsp:nvSpPr>
      <dsp:spPr>
        <a:xfrm rot="5400000">
          <a:off x="4951862" y="-4339450"/>
          <a:ext cx="568967" cy="92478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latin typeface="+mj-lt"/>
            </a:rPr>
            <a:t> </a:t>
          </a:r>
          <a:r>
            <a:rPr lang="en-US" sz="3600" kern="1200" dirty="0" err="1">
              <a:latin typeface="+mj-lt"/>
            </a:rPr>
            <a:t>Projektidee</a:t>
          </a:r>
          <a:endParaRPr lang="en-US" sz="3600" kern="1200" dirty="0">
            <a:latin typeface="+mj-lt"/>
          </a:endParaRPr>
        </a:p>
      </dsp:txBody>
      <dsp:txXfrm rot="-5400000">
        <a:off x="612413" y="27774"/>
        <a:ext cx="9220092" cy="513417"/>
      </dsp:txXfrm>
    </dsp:sp>
    <dsp:sp modelId="{EA9FB131-6A35-F54F-80D6-07DBDAC9DA26}">
      <dsp:nvSpPr>
        <dsp:cNvPr id="0" name=""/>
        <dsp:cNvSpPr/>
      </dsp:nvSpPr>
      <dsp:spPr>
        <a:xfrm rot="5400000">
          <a:off x="-131231" y="888570"/>
          <a:ext cx="874874" cy="612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0</a:t>
          </a:r>
          <a:r>
            <a:rPr lang="en-US" sz="1800" kern="1200" dirty="0"/>
            <a:t>m</a:t>
          </a:r>
        </a:p>
      </dsp:txBody>
      <dsp:txXfrm rot="-5400000">
        <a:off x="0" y="1063545"/>
        <a:ext cx="612412" cy="262462"/>
      </dsp:txXfrm>
    </dsp:sp>
    <dsp:sp modelId="{D2A176A9-F265-B24A-91D8-6EF5794C3727}">
      <dsp:nvSpPr>
        <dsp:cNvPr id="0" name=""/>
        <dsp:cNvSpPr/>
      </dsp:nvSpPr>
      <dsp:spPr>
        <a:xfrm rot="5400000">
          <a:off x="4952011" y="-3582260"/>
          <a:ext cx="568668" cy="92478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strike="noStrike" kern="1200" dirty="0">
              <a:latin typeface="+mj-lt"/>
            </a:rPr>
            <a:t> </a:t>
          </a:r>
          <a:r>
            <a:rPr lang="en-US" sz="3600" strike="sngStrike" kern="1200" dirty="0" err="1">
              <a:latin typeface="+mj-lt"/>
            </a:rPr>
            <a:t>Interessante</a:t>
          </a:r>
          <a:r>
            <a:rPr lang="en-US" sz="3600" strike="sngStrike" kern="1200" dirty="0">
              <a:latin typeface="+mj-lt"/>
            </a:rPr>
            <a:t> Code </a:t>
          </a:r>
          <a:r>
            <a:rPr lang="en-US" sz="3600" strike="sngStrike" kern="1200" dirty="0" err="1">
              <a:latin typeface="+mj-lt"/>
            </a:rPr>
            <a:t>Stellen</a:t>
          </a:r>
          <a:endParaRPr lang="en-US" sz="3600" strike="sngStrike" kern="1200" dirty="0">
            <a:latin typeface="+mj-lt"/>
          </a:endParaRPr>
        </a:p>
      </dsp:txBody>
      <dsp:txXfrm rot="-5400000">
        <a:off x="612412" y="785099"/>
        <a:ext cx="9220107" cy="513148"/>
      </dsp:txXfrm>
    </dsp:sp>
    <dsp:sp modelId="{BFB74D53-9B8C-6045-A50D-1327B97A0C8E}">
      <dsp:nvSpPr>
        <dsp:cNvPr id="0" name=""/>
        <dsp:cNvSpPr/>
      </dsp:nvSpPr>
      <dsp:spPr>
        <a:xfrm rot="5400000">
          <a:off x="-131231" y="1643243"/>
          <a:ext cx="874874" cy="612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</a:t>
          </a:r>
          <a:r>
            <a:rPr lang="en-US" sz="1800" kern="1200" dirty="0"/>
            <a:t>m</a:t>
          </a:r>
        </a:p>
      </dsp:txBody>
      <dsp:txXfrm rot="-5400000">
        <a:off x="0" y="1818218"/>
        <a:ext cx="612412" cy="262462"/>
      </dsp:txXfrm>
    </dsp:sp>
    <dsp:sp modelId="{62527472-0F5F-854E-9016-E567E47E4FEE}">
      <dsp:nvSpPr>
        <dsp:cNvPr id="0" name=""/>
        <dsp:cNvSpPr/>
      </dsp:nvSpPr>
      <dsp:spPr>
        <a:xfrm rot="5400000">
          <a:off x="4952011" y="-2827586"/>
          <a:ext cx="568668" cy="92478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latin typeface="+mj-lt"/>
            </a:rPr>
            <a:t> </a:t>
          </a:r>
          <a:r>
            <a:rPr lang="en-US" sz="3600" kern="1200" dirty="0" err="1">
              <a:latin typeface="+mj-lt"/>
            </a:rPr>
            <a:t>Technische</a:t>
          </a:r>
          <a:r>
            <a:rPr lang="en-US" sz="3600" kern="1200" dirty="0">
              <a:latin typeface="+mj-lt"/>
            </a:rPr>
            <a:t> </a:t>
          </a:r>
          <a:r>
            <a:rPr lang="en-US" sz="3600" kern="1200" dirty="0" err="1">
              <a:latin typeface="+mj-lt"/>
            </a:rPr>
            <a:t>Besonderheiten</a:t>
          </a:r>
          <a:endParaRPr lang="en-US" sz="3600" kern="1200" dirty="0">
            <a:latin typeface="+mj-lt"/>
          </a:endParaRPr>
        </a:p>
      </dsp:txBody>
      <dsp:txXfrm rot="-5400000">
        <a:off x="612412" y="1539773"/>
        <a:ext cx="9220107" cy="513148"/>
      </dsp:txXfrm>
    </dsp:sp>
    <dsp:sp modelId="{72326D7F-66C9-964B-AD0C-972B5E42803A}">
      <dsp:nvSpPr>
        <dsp:cNvPr id="0" name=""/>
        <dsp:cNvSpPr/>
      </dsp:nvSpPr>
      <dsp:spPr>
        <a:xfrm rot="5400000">
          <a:off x="-131231" y="2397917"/>
          <a:ext cx="874874" cy="612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</a:t>
          </a:r>
          <a:r>
            <a:rPr lang="en-US" sz="1800" kern="1200" dirty="0"/>
            <a:t>m</a:t>
          </a:r>
        </a:p>
      </dsp:txBody>
      <dsp:txXfrm rot="-5400000">
        <a:off x="0" y="2572892"/>
        <a:ext cx="612412" cy="262462"/>
      </dsp:txXfrm>
    </dsp:sp>
    <dsp:sp modelId="{13B09458-F590-594E-B1DA-7EAC092C1F76}">
      <dsp:nvSpPr>
        <dsp:cNvPr id="0" name=""/>
        <dsp:cNvSpPr/>
      </dsp:nvSpPr>
      <dsp:spPr>
        <a:xfrm rot="5400000">
          <a:off x="4952011" y="-2072913"/>
          <a:ext cx="568668" cy="92478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latin typeface="+mj-lt"/>
            </a:rPr>
            <a:t> </a:t>
          </a:r>
          <a:r>
            <a:rPr lang="en-US" sz="3600" kern="1200" dirty="0" err="1">
              <a:latin typeface="+mj-lt"/>
            </a:rPr>
            <a:t>Schwierigkeiten</a:t>
          </a:r>
          <a:endParaRPr lang="en-US" sz="3600" kern="1200" dirty="0">
            <a:latin typeface="+mj-lt"/>
          </a:endParaRPr>
        </a:p>
      </dsp:txBody>
      <dsp:txXfrm rot="-5400000">
        <a:off x="612412" y="2294446"/>
        <a:ext cx="9220107" cy="513148"/>
      </dsp:txXfrm>
    </dsp:sp>
    <dsp:sp modelId="{BB557693-20F5-6F48-9418-217F623DCF1F}">
      <dsp:nvSpPr>
        <dsp:cNvPr id="0" name=""/>
        <dsp:cNvSpPr/>
      </dsp:nvSpPr>
      <dsp:spPr>
        <a:xfrm rot="5400000">
          <a:off x="-131231" y="3152590"/>
          <a:ext cx="874874" cy="612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</a:t>
          </a:r>
          <a:r>
            <a:rPr lang="en-US" sz="1800" kern="1200" dirty="0"/>
            <a:t>m</a:t>
          </a:r>
        </a:p>
      </dsp:txBody>
      <dsp:txXfrm rot="-5400000">
        <a:off x="0" y="3327565"/>
        <a:ext cx="612412" cy="262462"/>
      </dsp:txXfrm>
    </dsp:sp>
    <dsp:sp modelId="{0A90E857-0FE6-5B45-BCA0-B41E10428271}">
      <dsp:nvSpPr>
        <dsp:cNvPr id="0" name=""/>
        <dsp:cNvSpPr/>
      </dsp:nvSpPr>
      <dsp:spPr>
        <a:xfrm rot="5400000">
          <a:off x="4952011" y="-1318240"/>
          <a:ext cx="568668" cy="92478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latin typeface="+mj-lt"/>
            </a:rPr>
            <a:t> Demo</a:t>
          </a:r>
        </a:p>
      </dsp:txBody>
      <dsp:txXfrm rot="-5400000">
        <a:off x="612412" y="3049119"/>
        <a:ext cx="9220107" cy="513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Yu Gothic Light" charset="-128"/>
                <a:cs typeface="Yu Gothic Light" charset="-128"/>
              </a:rPr>
              <a:t>MATCHED</a:t>
            </a:r>
            <a:br>
              <a:rPr lang="en-US" dirty="0">
                <a:ea typeface="Yu Gothic Light" charset="-128"/>
                <a:cs typeface="Yu Gothic Light" charset="-128"/>
              </a:rPr>
            </a:br>
            <a:r>
              <a:rPr lang="en-US" sz="6000" dirty="0" err="1">
                <a:ea typeface="Yu Gothic Light" charset="-128"/>
                <a:cs typeface="Yu Gothic Light" charset="-128"/>
              </a:rPr>
              <a:t>Erfahrungsbericht</a:t>
            </a:r>
            <a:endParaRPr lang="en-US" sz="6000">
              <a:ea typeface="Yu Gothic Light" charset="-128"/>
              <a:cs typeface="Yu Gothic Light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Pascal </a:t>
            </a:r>
            <a:r>
              <a:rPr lang="en-US" err="1"/>
              <a:t>Köchli</a:t>
            </a:r>
            <a:r>
              <a:rPr lang="en-US"/>
              <a:t>, Tiago Santos, Marc Kloter</a:t>
            </a:r>
          </a:p>
        </p:txBody>
      </p:sp>
    </p:spTree>
    <p:extLst>
      <p:ext uri="{BB962C8B-B14F-4D97-AF65-F5344CB8AC3E}">
        <p14:creationId xmlns:p14="http://schemas.microsoft.com/office/powerpoint/2010/main" val="164453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Zeitplan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40802065"/>
              </p:ext>
            </p:extLst>
          </p:nvPr>
        </p:nvGraphicFramePr>
        <p:xfrm>
          <a:off x="1295400" y="1981200"/>
          <a:ext cx="9860280" cy="389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52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Projektidee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8892" indent="-571500">
              <a:lnSpc>
                <a:spcPct val="150000"/>
              </a:lnSpc>
              <a:buFont typeface="Arial" charset="0"/>
              <a:buChar char="•"/>
            </a:pPr>
            <a:r>
              <a:rPr lang="en-US" sz="3200" dirty="0"/>
              <a:t>Spiel </a:t>
            </a:r>
            <a:r>
              <a:rPr lang="en-US" sz="3200" dirty="0" err="1"/>
              <a:t>bei</a:t>
            </a:r>
            <a:r>
              <a:rPr lang="en-US" sz="3200" dirty="0"/>
              <a:t> </a:t>
            </a:r>
            <a:r>
              <a:rPr lang="en-US" sz="3200" dirty="0" err="1"/>
              <a:t>dem</a:t>
            </a:r>
            <a:r>
              <a:rPr lang="en-US" sz="3200" dirty="0"/>
              <a:t> man </a:t>
            </a:r>
            <a:r>
              <a:rPr lang="en-US" sz="3200" dirty="0" err="1"/>
              <a:t>Wörter</a:t>
            </a:r>
            <a:r>
              <a:rPr lang="en-US" sz="3200" dirty="0"/>
              <a:t> </a:t>
            </a:r>
            <a:r>
              <a:rPr lang="en-US" sz="3200" dirty="0" err="1"/>
              <a:t>erfinden</a:t>
            </a:r>
            <a:r>
              <a:rPr lang="en-US" sz="3200" dirty="0"/>
              <a:t> </a:t>
            </a:r>
            <a:r>
              <a:rPr lang="en-US" sz="3200" dirty="0" err="1"/>
              <a:t>soll</a:t>
            </a:r>
            <a:endParaRPr lang="en-US" sz="3200" dirty="0"/>
          </a:p>
          <a:p>
            <a:pPr marL="278892" indent="-571500">
              <a:lnSpc>
                <a:spcPct val="150000"/>
              </a:lnSpc>
              <a:buFont typeface="Arial" charset="0"/>
              <a:buChar char="•"/>
            </a:pPr>
            <a:r>
              <a:rPr lang="en-US" sz="3200" dirty="0" err="1"/>
              <a:t>Diese</a:t>
            </a:r>
            <a:r>
              <a:rPr lang="en-US" sz="3200" dirty="0"/>
              <a:t> </a:t>
            </a:r>
            <a:r>
              <a:rPr lang="en-US" sz="3200" dirty="0" err="1"/>
              <a:t>Wörter</a:t>
            </a:r>
            <a:r>
              <a:rPr lang="en-US" sz="3200" dirty="0"/>
              <a:t> </a:t>
            </a:r>
            <a:r>
              <a:rPr lang="en-US" sz="3200" dirty="0" err="1"/>
              <a:t>werden</a:t>
            </a:r>
            <a:r>
              <a:rPr lang="en-US" sz="3200" dirty="0"/>
              <a:t> </a:t>
            </a:r>
            <a:r>
              <a:rPr lang="en-US" sz="3200" dirty="0" err="1"/>
              <a:t>dann</a:t>
            </a:r>
            <a:r>
              <a:rPr lang="en-US" sz="3200" dirty="0"/>
              <a:t> </a:t>
            </a:r>
            <a:r>
              <a:rPr lang="cs-CZ" sz="3200" dirty="0"/>
              <a:t>«</a:t>
            </a:r>
            <a:r>
              <a:rPr lang="en-US" sz="3200" dirty="0" err="1"/>
              <a:t>gegoogelt</a:t>
            </a:r>
            <a:r>
              <a:rPr lang="cs-CZ" sz="3200" dirty="0"/>
              <a:t>»</a:t>
            </a:r>
          </a:p>
          <a:p>
            <a:pPr marL="278892" indent="-571500">
              <a:lnSpc>
                <a:spcPct val="150000"/>
              </a:lnSpc>
              <a:buFont typeface="Arial" charset="0"/>
              <a:buChar char="•"/>
            </a:pPr>
            <a:r>
              <a:rPr lang="cs-CZ" sz="3200" dirty="0" err="1"/>
              <a:t>Das</a:t>
            </a:r>
            <a:r>
              <a:rPr lang="cs-CZ" sz="3200" dirty="0"/>
              <a:t> </a:t>
            </a:r>
            <a:r>
              <a:rPr lang="cs-CZ" sz="3200" dirty="0" err="1"/>
              <a:t>Ziel</a:t>
            </a:r>
            <a:r>
              <a:rPr lang="cs-CZ" sz="3200" dirty="0"/>
              <a:t> </a:t>
            </a:r>
            <a:r>
              <a:rPr lang="cs-CZ" sz="3200" dirty="0" err="1"/>
              <a:t>ist</a:t>
            </a:r>
            <a:r>
              <a:rPr lang="cs-CZ" sz="3200" dirty="0"/>
              <a:t> es </a:t>
            </a:r>
            <a:r>
              <a:rPr lang="cs-CZ" sz="3200" dirty="0" err="1"/>
              <a:t>möglichst</a:t>
            </a:r>
            <a:r>
              <a:rPr lang="cs-CZ" sz="3200" dirty="0"/>
              <a:t> </a:t>
            </a:r>
            <a:r>
              <a:rPr lang="cs-CZ" sz="3200" dirty="0" err="1"/>
              <a:t>wenig</a:t>
            </a:r>
            <a:r>
              <a:rPr lang="cs-CZ" sz="3200" dirty="0"/>
              <a:t> </a:t>
            </a:r>
            <a:r>
              <a:rPr lang="cs-CZ" sz="3200" dirty="0" err="1"/>
              <a:t>Resultate</a:t>
            </a:r>
            <a:r>
              <a:rPr lang="cs-CZ" sz="3200" dirty="0"/>
              <a:t> (&gt;0) </a:t>
            </a:r>
            <a:r>
              <a:rPr lang="cs-CZ" sz="3200" dirty="0" err="1"/>
              <a:t>zu</a:t>
            </a:r>
            <a:r>
              <a:rPr lang="cs-CZ" sz="3200" dirty="0"/>
              <a:t> </a:t>
            </a:r>
            <a:r>
              <a:rPr lang="cs-CZ" sz="3200" dirty="0" err="1"/>
              <a:t>erhalten</a:t>
            </a:r>
            <a:endParaRPr lang="cs-CZ" sz="3200" dirty="0"/>
          </a:p>
          <a:p>
            <a:pPr marL="278892" indent="-571500">
              <a:lnSpc>
                <a:spcPct val="150000"/>
              </a:lnSpc>
              <a:buFont typeface="Arial" charset="0"/>
              <a:buChar char="•"/>
            </a:pPr>
            <a:r>
              <a:rPr lang="cs-CZ" sz="3200" dirty="0"/>
              <a:t>Google </a:t>
            </a:r>
            <a:r>
              <a:rPr lang="cs-CZ" sz="3200" dirty="0" err="1"/>
              <a:t>Custom</a:t>
            </a:r>
            <a:r>
              <a:rPr lang="cs-CZ" sz="3200" dirty="0"/>
              <a:t> </a:t>
            </a:r>
            <a:r>
              <a:rPr lang="cs-CZ" sz="3200" dirty="0" err="1"/>
              <a:t>Search</a:t>
            </a:r>
            <a:r>
              <a:rPr lang="cs-CZ" sz="3200" dirty="0"/>
              <a:t> API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16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Projektidee</a:t>
            </a:r>
            <a:r>
              <a:rPr lang="en-US" dirty="0"/>
              <a:t> - </a:t>
            </a:r>
            <a:r>
              <a:rPr lang="en-US" dirty="0" err="1"/>
              <a:t>Beispiel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8892" indent="-571500">
              <a:lnSpc>
                <a:spcPct val="150000"/>
              </a:lnSpc>
              <a:buFont typeface="Arial" charset="0"/>
              <a:buChar char="•"/>
            </a:pPr>
            <a:r>
              <a:rPr lang="en-US" sz="3200" dirty="0"/>
              <a:t>Wort: </a:t>
            </a:r>
            <a:r>
              <a:rPr lang="en-US" sz="3200" dirty="0" err="1"/>
              <a:t>Wurst</a:t>
            </a:r>
            <a:endParaRPr lang="en-US" sz="3200" dirty="0"/>
          </a:p>
          <a:p>
            <a:pPr marL="278892" indent="-571500">
              <a:lnSpc>
                <a:spcPct val="150000"/>
              </a:lnSpc>
              <a:buFont typeface="Arial" charset="0"/>
              <a:buChar char="•"/>
            </a:pPr>
            <a:r>
              <a:rPr lang="en-US" sz="3200" dirty="0" err="1"/>
              <a:t>Kreation</a:t>
            </a:r>
            <a:r>
              <a:rPr lang="en-US" sz="3200" dirty="0"/>
              <a:t>: </a:t>
            </a:r>
            <a:r>
              <a:rPr lang="cs-CZ" sz="3200"/>
              <a:t>«</a:t>
            </a:r>
            <a:r>
              <a:rPr lang="en-US" sz="3200"/>
              <a:t>Wurstfachverkäuferin</a:t>
            </a:r>
            <a:r>
              <a:rPr lang="cs-CZ" sz="3200" dirty="0"/>
              <a:t>»</a:t>
            </a:r>
            <a:endParaRPr lang="en-US" sz="3200" dirty="0"/>
          </a:p>
          <a:p>
            <a:pPr marL="278892" indent="-571500">
              <a:lnSpc>
                <a:spcPct val="150000"/>
              </a:lnSpc>
              <a:buFont typeface="Arial" charset="0"/>
              <a:buChar char="•"/>
            </a:pPr>
            <a:r>
              <a:rPr lang="en-US" sz="3200" dirty="0" err="1"/>
              <a:t>Resultate</a:t>
            </a:r>
            <a:r>
              <a:rPr lang="en-US" sz="3200" dirty="0"/>
              <a:t>: 1’060</a:t>
            </a:r>
          </a:p>
          <a:p>
            <a:pPr marL="278892" indent="-571500">
              <a:lnSpc>
                <a:spcPct val="150000"/>
              </a:lnSpc>
              <a:buFont typeface="Arial" charset="0"/>
              <a:buChar char="•"/>
            </a:pPr>
            <a:r>
              <a:rPr lang="en-US" sz="3200" dirty="0" err="1"/>
              <a:t>Highscore</a:t>
            </a:r>
            <a:r>
              <a:rPr lang="en-US" sz="3200" dirty="0"/>
              <a:t>: </a:t>
            </a:r>
            <a:r>
              <a:rPr lang="cs-CZ" sz="3200" dirty="0"/>
              <a:t>«</a:t>
            </a:r>
            <a:r>
              <a:rPr lang="en-US" sz="3200" dirty="0" err="1"/>
              <a:t>Presswurstsalat</a:t>
            </a:r>
            <a:r>
              <a:rPr lang="cs-CZ" sz="3200" dirty="0"/>
              <a:t>»</a:t>
            </a:r>
            <a:r>
              <a:rPr lang="de-CH" sz="3200" dirty="0"/>
              <a:t> mit 28 Resultaten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30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278892" indent="-571500">
              <a:lnSpc>
                <a:spcPct val="150000"/>
              </a:lnSpc>
              <a:buFont typeface="Arial" charset="0"/>
              <a:buChar char="•"/>
            </a:pPr>
            <a:r>
              <a:rPr lang="en-US" sz="3200" dirty="0"/>
              <a:t>Gulp: </a:t>
            </a:r>
            <a:r>
              <a:rPr lang="en-US" sz="3200" dirty="0" err="1"/>
              <a:t>Lokaler</a:t>
            </a:r>
            <a:r>
              <a:rPr lang="en-US" sz="3200" dirty="0"/>
              <a:t> PHP Server</a:t>
            </a:r>
          </a:p>
          <a:p>
            <a:pPr marL="278892" indent="-571500">
              <a:lnSpc>
                <a:spcPct val="150000"/>
              </a:lnSpc>
              <a:buFont typeface="Arial" charset="0"/>
              <a:buChar char="•"/>
            </a:pPr>
            <a:r>
              <a:rPr lang="en-US" sz="3200" dirty="0" err="1"/>
              <a:t>Browsersync</a:t>
            </a:r>
            <a:r>
              <a:rPr lang="en-US" sz="3200" dirty="0"/>
              <a:t>: Watch </a:t>
            </a:r>
            <a:r>
              <a:rPr lang="en-US" sz="3200" dirty="0" err="1"/>
              <a:t>Prozess</a:t>
            </a:r>
            <a:r>
              <a:rPr lang="en-US" sz="3200" dirty="0"/>
              <a:t> </a:t>
            </a:r>
            <a:r>
              <a:rPr lang="en-US" sz="3200" dirty="0" err="1"/>
              <a:t>für</a:t>
            </a:r>
            <a:r>
              <a:rPr lang="en-US" sz="3200" dirty="0"/>
              <a:t> Reload</a:t>
            </a:r>
          </a:p>
          <a:p>
            <a:pPr marL="278892" indent="-571500">
              <a:lnSpc>
                <a:spcPct val="150000"/>
              </a:lnSpc>
              <a:buFont typeface="Arial" charset="0"/>
              <a:buChar char="•"/>
            </a:pPr>
            <a:r>
              <a:rPr lang="en-US" sz="3200" dirty="0"/>
              <a:t>SASS: </a:t>
            </a:r>
            <a:r>
              <a:rPr lang="en-US" sz="3200" dirty="0" err="1"/>
              <a:t>Vorrangig</a:t>
            </a:r>
            <a:r>
              <a:rPr lang="en-US" sz="3200" dirty="0"/>
              <a:t> </a:t>
            </a:r>
            <a:r>
              <a:rPr lang="en-US" sz="3200" dirty="0" err="1"/>
              <a:t>für</a:t>
            </a:r>
            <a:r>
              <a:rPr lang="en-US" sz="3200" dirty="0"/>
              <a:t> </a:t>
            </a:r>
            <a:r>
              <a:rPr lang="en-US" sz="3200" dirty="0" err="1"/>
              <a:t>Variablen</a:t>
            </a:r>
            <a:endParaRPr lang="en-US" sz="3200" dirty="0"/>
          </a:p>
          <a:p>
            <a:pPr marL="278892" indent="-571500">
              <a:lnSpc>
                <a:spcPct val="150000"/>
              </a:lnSpc>
              <a:buFont typeface="Arial" charset="0"/>
              <a:buChar char="•"/>
            </a:pPr>
            <a:r>
              <a:rPr lang="en-US" sz="3200" dirty="0"/>
              <a:t>Build </a:t>
            </a:r>
            <a:r>
              <a:rPr lang="en-US" sz="3200" dirty="0" err="1"/>
              <a:t>Prozess</a:t>
            </a:r>
            <a:r>
              <a:rPr lang="en-US" sz="3200" dirty="0"/>
              <a:t> </a:t>
            </a:r>
            <a:r>
              <a:rPr lang="en-US" sz="3200" dirty="0" err="1"/>
              <a:t>mit</a:t>
            </a:r>
            <a:r>
              <a:rPr lang="en-US" sz="3200" dirty="0"/>
              <a:t> Gulp (</a:t>
            </a:r>
            <a:r>
              <a:rPr lang="en-US" sz="3200" dirty="0" err="1"/>
              <a:t>Minification</a:t>
            </a:r>
            <a:r>
              <a:rPr lang="en-US" sz="3200" dirty="0"/>
              <a:t>)</a:t>
            </a:r>
          </a:p>
          <a:p>
            <a:pPr marL="278892" indent="-571500">
              <a:lnSpc>
                <a:spcPct val="150000"/>
              </a:lnSpc>
              <a:buFont typeface="Arial" charset="0"/>
              <a:buChar char="•"/>
            </a:pPr>
            <a:endParaRPr lang="en-US" sz="3200" dirty="0"/>
          </a:p>
          <a:p>
            <a:endParaRPr lang="en-US" dirty="0"/>
          </a:p>
        </p:txBody>
      </p:sp>
      <p:pic>
        <p:nvPicPr>
          <p:cNvPr id="1026" name="Picture 2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068" y="2026824"/>
            <a:ext cx="530611" cy="118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rowsersync.io/brand-assets/wordmark-re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69" b="34194"/>
          <a:stretch/>
        </p:blipFill>
        <p:spPr bwMode="auto">
          <a:xfrm>
            <a:off x="8833281" y="3585398"/>
            <a:ext cx="2322398" cy="79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9/96/Sass_Logo_Color.svg/220px-Sass_Logo_Color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419" y="4754509"/>
            <a:ext cx="1328260" cy="99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96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Schwierigkeiten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75488">
              <a:lnSpc>
                <a:spcPct val="150000"/>
              </a:lnSpc>
              <a:buFont typeface="Arial" charset="0"/>
              <a:buChar char="•"/>
            </a:pPr>
            <a:r>
              <a:rPr lang="en-US" sz="3200" dirty="0" err="1"/>
              <a:t>Genauigkeit</a:t>
            </a:r>
            <a:r>
              <a:rPr lang="en-US" sz="3200" dirty="0"/>
              <a:t> der Google Custom Search Engine</a:t>
            </a:r>
          </a:p>
          <a:p>
            <a:pPr marL="1008560" lvl="5" indent="-475488">
              <a:lnSpc>
                <a:spcPct val="150000"/>
              </a:lnSpc>
              <a:buFont typeface="Arial" charset="0"/>
              <a:buChar char="•"/>
            </a:pPr>
            <a:r>
              <a:rPr lang="en-US" sz="2600" dirty="0" err="1"/>
              <a:t>Wurstfachverkäuferin</a:t>
            </a:r>
            <a:r>
              <a:rPr lang="en-US" sz="2600" dirty="0"/>
              <a:t> CSE: 1’060 - Web Search: 11’000</a:t>
            </a:r>
            <a:endParaRPr lang="en-US" dirty="0"/>
          </a:p>
          <a:p>
            <a:pPr marL="0" indent="-475488">
              <a:lnSpc>
                <a:spcPct val="150000"/>
              </a:lnSpc>
              <a:buFont typeface="Arial" charset="0"/>
              <a:buChar char="•"/>
            </a:pPr>
            <a:r>
              <a:rPr lang="en-US" sz="3200" dirty="0" err="1"/>
              <a:t>Begrenzung</a:t>
            </a:r>
            <a:r>
              <a:rPr lang="en-US" sz="3200" dirty="0"/>
              <a:t> auf 100 </a:t>
            </a:r>
            <a:r>
              <a:rPr lang="en-US" sz="3200" dirty="0" err="1"/>
              <a:t>Anfragen</a:t>
            </a:r>
            <a:r>
              <a:rPr lang="en-US" sz="3200" dirty="0"/>
              <a:t> pro Tag</a:t>
            </a:r>
          </a:p>
          <a:p>
            <a:pPr marL="0" indent="-475488">
              <a:lnSpc>
                <a:spcPct val="150000"/>
              </a:lnSpc>
              <a:buFont typeface="Arial" charset="0"/>
              <a:buChar char="•"/>
            </a:pPr>
            <a:r>
              <a:rPr lang="en-US" sz="3200" dirty="0" err="1"/>
              <a:t>Beschaffung</a:t>
            </a:r>
            <a:r>
              <a:rPr lang="en-US" sz="3200" dirty="0"/>
              <a:t> von </a:t>
            </a:r>
            <a:r>
              <a:rPr lang="en-US" sz="3200" dirty="0" err="1"/>
              <a:t>Nomen</a:t>
            </a:r>
            <a:r>
              <a:rPr lang="en-US" sz="3200" dirty="0"/>
              <a:t>: </a:t>
            </a:r>
            <a:r>
              <a:rPr lang="en-US" sz="3200" dirty="0" err="1"/>
              <a:t>Eigene</a:t>
            </a:r>
            <a:r>
              <a:rPr lang="en-US" sz="3200" dirty="0"/>
              <a:t> </a:t>
            </a:r>
            <a:r>
              <a:rPr lang="en-US" sz="3200" dirty="0" err="1"/>
              <a:t>Tabelle</a:t>
            </a:r>
            <a:r>
              <a:rPr lang="en-US" sz="3200" dirty="0"/>
              <a:t> in </a:t>
            </a:r>
            <a:r>
              <a:rPr lang="en-US" sz="3200" dirty="0" err="1"/>
              <a:t>Datenbank</a:t>
            </a:r>
            <a:endParaRPr lang="en-US" sz="3200" dirty="0"/>
          </a:p>
          <a:p>
            <a:pPr marL="1008560" lvl="5" indent="-475488">
              <a:lnSpc>
                <a:spcPct val="150000"/>
              </a:lnSpc>
              <a:buFont typeface="Arial" charset="0"/>
              <a:buChar char="•"/>
            </a:pPr>
            <a:r>
              <a:rPr lang="en-US" sz="2600" dirty="0" err="1"/>
              <a:t>Kostenpflichtige</a:t>
            </a:r>
            <a:r>
              <a:rPr lang="en-US" sz="2600" dirty="0"/>
              <a:t> deutsche APIs und </a:t>
            </a:r>
            <a:r>
              <a:rPr lang="en-US" sz="2600" dirty="0" err="1"/>
              <a:t>Datenbanken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0172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395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IT YOURSELF!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7200" dirty="0"/>
              <a:t>bit.do/</a:t>
            </a:r>
            <a:r>
              <a:rPr lang="en-US" sz="7200" dirty="0" err="1"/>
              <a:t>webec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567010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Yu Gothic Light</vt:lpstr>
      <vt:lpstr>Retrospect</vt:lpstr>
      <vt:lpstr>MATCHED Erfahrungsbericht</vt:lpstr>
      <vt:lpstr>Zeitplan</vt:lpstr>
      <vt:lpstr>Projektidee</vt:lpstr>
      <vt:lpstr>Projektidee - Beispiel</vt:lpstr>
      <vt:lpstr>Technische Besonderheiten</vt:lpstr>
      <vt:lpstr>Schwierigkeiten</vt:lpstr>
      <vt:lpstr>Demo</vt:lpstr>
      <vt:lpstr>DO IT YOURSELF!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MATCHED</dc:title>
  <dc:creator>Kloter Marc (s)</dc:creator>
  <cp:lastModifiedBy>marc.kloter@bluewin.ch</cp:lastModifiedBy>
  <cp:revision>86</cp:revision>
  <dcterms:created xsi:type="dcterms:W3CDTF">2017-01-10T12:35:16Z</dcterms:created>
  <dcterms:modified xsi:type="dcterms:W3CDTF">2017-01-15T14:58:03Z</dcterms:modified>
</cp:coreProperties>
</file>