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3" r:id="rId4"/>
    <p:sldId id="264" r:id="rId5"/>
    <p:sldId id="268" r:id="rId6"/>
    <p:sldId id="259" r:id="rId7"/>
    <p:sldId id="265" r:id="rId8"/>
    <p:sldId id="258" r:id="rId9"/>
    <p:sldId id="262" r:id="rId10"/>
    <p:sldId id="260" r:id="rId11"/>
    <p:sldId id="261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05"/>
  </p:normalViewPr>
  <p:slideViewPr>
    <p:cSldViewPr snapToGrid="0" snapToObjects="1">
      <p:cViewPr varScale="1">
        <p:scale>
          <a:sx n="82" d="100"/>
          <a:sy n="82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s and thread forming a heptagon">
            <a:extLst>
              <a:ext uri="{FF2B5EF4-FFF2-40B4-BE49-F238E27FC236}">
                <a16:creationId xmlns:a16="http://schemas.microsoft.com/office/drawing/2014/main" id="{C53C5023-540F-4586-B82A-FA88262F0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b="615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7E7D-9508-D348-87B6-C251253D1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Autofit/>
          </a:bodyPr>
          <a:lstStyle/>
          <a:p>
            <a:r>
              <a:rPr lang="en-US" sz="4800" dirty="0"/>
              <a:t>Correlation of National level factors with Covid-19.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FC7EF-6AB9-DE4E-8D98-046A2DA1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Eliot Cleveland</a:t>
            </a:r>
          </a:p>
          <a:p>
            <a:r>
              <a:rPr lang="en-US" dirty="0">
                <a:solidFill>
                  <a:schemeClr val="tx1"/>
                </a:solidFill>
              </a:rPr>
              <a:t>Gina Freed</a:t>
            </a:r>
          </a:p>
          <a:p>
            <a:r>
              <a:rPr lang="en-US" dirty="0">
                <a:solidFill>
                  <a:schemeClr val="tx1"/>
                </a:solidFill>
              </a:rPr>
              <a:t>Marc Leslie</a:t>
            </a:r>
          </a:p>
        </p:txBody>
      </p:sp>
    </p:spTree>
    <p:extLst>
      <p:ext uri="{BB962C8B-B14F-4D97-AF65-F5344CB8AC3E}">
        <p14:creationId xmlns:p14="http://schemas.microsoft.com/office/powerpoint/2010/main" val="246935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7DF-4CD2-DC48-B47A-02CEB01A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70B8-550E-6A4A-989D-A094EE84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C04E-8AE0-D940-AB63-54387CA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43B4-014B-E445-B6BE-74BDD851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7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5165-02CA-4F0C-939D-C80C31C2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0F36-2335-4218-B022-09FDC81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Uniformity in reporting was lacking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6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E368-CFB5-438B-A06D-ACA31B76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F56B-5D34-4959-9F23-F337D948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an information bias</a:t>
            </a:r>
          </a:p>
          <a:p>
            <a:pPr lvl="1"/>
            <a:r>
              <a:rPr lang="en-US" dirty="0"/>
              <a:t>Need data for percent positivity or tests per capita by county</a:t>
            </a:r>
          </a:p>
          <a:p>
            <a:pPr lvl="1"/>
            <a:r>
              <a:rPr lang="en-US" dirty="0"/>
              <a:t>Examples of this data fell woefully short but potentially could be piecemealed together</a:t>
            </a:r>
          </a:p>
          <a:p>
            <a:r>
              <a:rPr lang="en-US" dirty="0"/>
              <a:t>Look at more granular data</a:t>
            </a:r>
          </a:p>
          <a:p>
            <a:pPr lvl="1"/>
            <a:r>
              <a:rPr lang="en-US" dirty="0"/>
              <a:t>Lots of noise at the national level</a:t>
            </a:r>
          </a:p>
          <a:p>
            <a:pPr lvl="1"/>
            <a:r>
              <a:rPr lang="en-US" dirty="0"/>
              <a:t>Population/population density not well understood at national level</a:t>
            </a:r>
          </a:p>
          <a:p>
            <a:r>
              <a:rPr lang="en-US" dirty="0"/>
              <a:t>Need more vaccination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EEC9-A471-EB40-A3CE-DB1F502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EFB-E1D6-EE43-8E91-0D8B2E14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/>
              <a:t>Motivation &amp; Summary Slide</a:t>
            </a:r>
          </a:p>
          <a:p>
            <a:pPr lvl="1"/>
            <a:r>
              <a:rPr lang="en-US" sz="1400" dirty="0"/>
              <a:t>Richer and more developed countries should fair better during the pandemic</a:t>
            </a:r>
          </a:p>
          <a:p>
            <a:pPr lvl="1"/>
            <a:r>
              <a:rPr lang="en-US" sz="1400" dirty="0"/>
              <a:t>Look at various factors we believed might be at play</a:t>
            </a:r>
          </a:p>
          <a:p>
            <a:pPr lvl="1"/>
            <a:r>
              <a:rPr lang="en-US" sz="1400" dirty="0"/>
              <a:t>Determined that there may be information bias – higher GDP countries had better testing and reporting</a:t>
            </a:r>
          </a:p>
          <a:p>
            <a:pPr lvl="1"/>
            <a:r>
              <a:rPr lang="en-US" sz="1400" dirty="0"/>
              <a:t>We thought transparency might play a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8FC-A47F-4E43-A39C-6EF120C8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53" y="4813377"/>
            <a:ext cx="2805404" cy="13716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A10E0-4037-4869-99DE-B01012F38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5" y="830727"/>
            <a:ext cx="10058400" cy="34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2FBED-32F3-4664-9283-09716C083069}"/>
              </a:ext>
            </a:extLst>
          </p:cNvPr>
          <p:cNvSpPr txBox="1"/>
          <p:nvPr/>
        </p:nvSpPr>
        <p:spPr>
          <a:xfrm>
            <a:off x="3461658" y="4954555"/>
            <a:ext cx="7598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Independent Variables: Population, GDP, HDI, CPI, Cases</a:t>
            </a:r>
          </a:p>
          <a:p>
            <a:endParaRPr lang="en-US" sz="1600" dirty="0"/>
          </a:p>
          <a:p>
            <a:r>
              <a:rPr lang="en-US" sz="1600" dirty="0"/>
              <a:t>Dependent Variables: Cases, Deaths</a:t>
            </a:r>
          </a:p>
        </p:txBody>
      </p:sp>
    </p:spTree>
    <p:extLst>
      <p:ext uri="{BB962C8B-B14F-4D97-AF65-F5344CB8AC3E}">
        <p14:creationId xmlns:p14="http://schemas.microsoft.com/office/powerpoint/2010/main" val="19863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4754-255B-4DCB-B53A-9ABA76A7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exploration, clean up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1BCF-0B1E-4775-B8BD-8CDDA264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Had to drop some data because some countries weren’t reporting certain criteria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Looked at different timepoints</a:t>
            </a:r>
          </a:p>
          <a:p>
            <a:pPr lvl="1"/>
            <a:r>
              <a:rPr lang="en-US" dirty="0"/>
              <a:t>Looked at different independent variables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Determined … </a:t>
            </a:r>
          </a:p>
          <a:p>
            <a:r>
              <a:rPr lang="en-US" dirty="0"/>
              <a:t>Go to Notebook</a:t>
            </a:r>
          </a:p>
        </p:txBody>
      </p:sp>
    </p:spTree>
    <p:extLst>
      <p:ext uri="{BB962C8B-B14F-4D97-AF65-F5344CB8AC3E}">
        <p14:creationId xmlns:p14="http://schemas.microsoft.com/office/powerpoint/2010/main" val="10672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E2C-6581-40B9-ABCD-56D4F53D5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6E7A7-3322-48D9-8810-99A571545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157F-BD00-3F42-9C14-EC1A4505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893A-76E5-4651-BA3B-1AEB0D5C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1454-1DA3-4A97-8B99-406033EA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4A4F-DB98-504A-B055-51A6F7C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43" y="367022"/>
            <a:ext cx="10058400" cy="772846"/>
          </a:xfrm>
        </p:spPr>
        <p:txBody>
          <a:bodyPr/>
          <a:lstStyle/>
          <a:p>
            <a:r>
              <a:rPr lang="en-US" dirty="0"/>
              <a:t>GDP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C76AD6D5-E24C-E04F-A620-66C2957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52" y="2427490"/>
            <a:ext cx="7623877" cy="4063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3B029-2F8B-6D44-8824-A13ECE0CBCEA}"/>
              </a:ext>
            </a:extLst>
          </p:cNvPr>
          <p:cNvSpPr txBox="1"/>
          <p:nvPr/>
        </p:nvSpPr>
        <p:spPr>
          <a:xfrm>
            <a:off x="901874" y="1139868"/>
            <a:ext cx="906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blah, very important things about what we assumed</a:t>
            </a:r>
          </a:p>
        </p:txBody>
      </p:sp>
    </p:spTree>
    <p:extLst>
      <p:ext uri="{BB962C8B-B14F-4D97-AF65-F5344CB8AC3E}">
        <p14:creationId xmlns:p14="http://schemas.microsoft.com/office/powerpoint/2010/main" val="11118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EBF2-9833-614C-AB61-8CCB9FD4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D50F-EC03-3E4F-9F23-7DEC314B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6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C2E32"/>
      </a:dk2>
      <a:lt2>
        <a:srgbClr val="E8E3E2"/>
      </a:lt2>
      <a:accent1>
        <a:srgbClr val="16AFCD"/>
      </a:accent1>
      <a:accent2>
        <a:srgbClr val="20B690"/>
      </a:accent2>
      <a:accent3>
        <a:srgbClr val="2979E7"/>
      </a:accent3>
      <a:accent4>
        <a:srgbClr val="D51774"/>
      </a:accent4>
      <a:accent5>
        <a:srgbClr val="E72937"/>
      </a:accent5>
      <a:accent6>
        <a:srgbClr val="D55817"/>
      </a:accent6>
      <a:hlink>
        <a:srgbClr val="BF543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Avenir Next LT Pro</vt:lpstr>
      <vt:lpstr>Avenir Next LT Pro Light</vt:lpstr>
      <vt:lpstr>Garamond</vt:lpstr>
      <vt:lpstr>SavonVTI</vt:lpstr>
      <vt:lpstr>Correlation of National level factors with Covid-19.</vt:lpstr>
      <vt:lpstr>Motivation and Overall Summary</vt:lpstr>
      <vt:lpstr>Dataset</vt:lpstr>
      <vt:lpstr>Data exploration, clean up &amp; analysis</vt:lpstr>
      <vt:lpstr>Regressions</vt:lpstr>
      <vt:lpstr>HDI</vt:lpstr>
      <vt:lpstr>Maps</vt:lpstr>
      <vt:lpstr>GDP</vt:lpstr>
      <vt:lpstr>GDP Scatter</vt:lpstr>
      <vt:lpstr>Population</vt:lpstr>
      <vt:lpstr>Transparency</vt:lpstr>
      <vt:lpstr>Challenges</vt:lpstr>
      <vt:lpstr>Suggestions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of National level factors with Covid-19.</dc:title>
  <dc:creator>Gina Freed</dc:creator>
  <cp:lastModifiedBy>Cleveland, Eliot</cp:lastModifiedBy>
  <cp:revision>8</cp:revision>
  <dcterms:created xsi:type="dcterms:W3CDTF">2021-05-03T22:55:54Z</dcterms:created>
  <dcterms:modified xsi:type="dcterms:W3CDTF">2021-05-04T00:45:28Z</dcterms:modified>
</cp:coreProperties>
</file>