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4413C-829B-40F6-B678-993F0D61E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5223B32-FD36-4FB5-9A9B-1E86C4704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B9105A-5E27-46DC-A7EE-BD187517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4775B98-75EA-4063-82BC-D9882CDE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CF7211D-98BA-4C56-9FDC-79864729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58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9F479-0BEE-48B8-82EB-4841B81A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83D61DD-BF8C-453C-A381-1AEA356B8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6F21AE-D5B9-42E5-A596-10EF5BF9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4623D1E-F9C1-4325-A9CC-02A3E677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9D3BC5-E45B-4564-9B38-66841796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166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B3B7459-8E3A-41AF-92F2-A50C6A208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FA79840-C4DA-4BDC-9821-F7775EAF3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6D919D-A41A-41EE-8ECB-CDAA8F82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704A1D-7CB4-4C95-81A1-271C417E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7F6D542-9C96-4C0F-B27B-421CD38C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285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63EFE-9736-4611-A1A8-89119417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F02D66C-B057-4C5A-83CC-94190132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0A54FE-DBED-4C1B-91EB-10009E62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4CD0F02-00BC-4078-B9A8-922984BF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459E6E-5C01-424C-85EE-2163BE64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238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53F2E-373C-4BBE-B893-A1DFCDD4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F6CDB3E-5E26-42BB-845F-341703BE2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6501974-E2F3-42DB-BBBC-2D470FCF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BEC728-5EE8-4A5B-996B-FFC16956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D8772A-717F-47BF-9B7B-32DB3B57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039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BC8F6-32BD-4E30-9730-0DBF39CC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74E771-43FE-405F-BF18-79485F1A6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D22C4D3-6EBD-4EC1-A36E-F70639451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1476C3E-9F3B-4D5D-9801-4DEA3676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3558828-E2FB-45DA-9456-B9A4EAB2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3B21671-51F5-4CF7-BEEE-C9D6C289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840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F4603-BC6E-4B7E-ACFE-95961F30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34E8F7E-8865-4D04-A110-49E8FBB47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AC66AC0-81D2-42D0-A1AF-61CC39E9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C9DCE9E-2EC4-448A-B12E-86E3CAEB7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4243FAB-F378-4256-80A7-F788EA5D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8510C05-BE92-44B9-B6E3-D77CE470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778B7C4-D902-4137-8403-4E7B7173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FCBDD0C-7539-48E3-9B68-BF25493A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434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D4787-FD23-4C5F-AD71-FF4A21F7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79CA47D-FFA6-48CE-90D9-5B0B59D3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40B0A9C-BE8B-4415-A46D-0C287540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9A3B8F6-2466-40C7-B927-3254A6C2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997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5F00EE2-FA4C-4D95-B247-C8DFE916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B93D390-A15A-4B33-895F-D1936FA2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3E98A7E-88A5-4490-B60A-1E9EF4B1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939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E24AD-D0AE-4825-BC2F-93E81036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6A00878-15FE-4424-BE48-333ABD923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07C1F6C-707E-4DC9-B2DF-8D4003AEE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88EA443-164A-4E91-A35A-BC59B665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3F7DE6B-1030-4805-B30B-35024A84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4D4FD29-538B-4D04-98F1-BF5ECFE8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721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85CEA-C797-4FBE-A507-26962082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57873A0-E7E4-4B9D-86AC-E8CEE427F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4346CDD-56FE-44F8-9C4E-451B7ACD7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10CC24C-C217-4E36-AA63-B347F8F9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B79C500-0514-44B3-8C28-9D595B17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5E32974-8E49-4E55-ABDB-2B03AC81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016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E965B89-A618-4A87-841C-B957AE82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10CF3F-7888-4E55-A8E5-D3627D79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1A3161C-DFE5-4A8E-A074-0DA6842C2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98BD5-1275-4F4A-A020-4AF77BF7B849}" type="datetimeFigureOut">
              <a:rPr lang="da-DK" smtClean="0"/>
              <a:t>19-01-2022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AE623B-4DE9-4DAC-9999-CF72456CA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1521DD-FC95-4FE0-A703-99BD7B6FB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F4D9-5E74-4A5A-B31A-C69C9D93A4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138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580C1-2CDE-45CE-A1DE-06338A9C5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– Exam Project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160DD71-4902-448C-BB19-68FB92FC9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 Sun </a:t>
            </a:r>
            <a:r>
              <a:rPr lang="en-US" dirty="0" err="1"/>
              <a:t>Bøg</a:t>
            </a:r>
            <a:r>
              <a:rPr lang="en-US" dirty="0"/>
              <a:t> (173905)</a:t>
            </a:r>
          </a:p>
          <a:p>
            <a:r>
              <a:rPr lang="en-US" dirty="0"/>
              <a:t>Kasper </a:t>
            </a:r>
            <a:r>
              <a:rPr lang="en-US" dirty="0" err="1"/>
              <a:t>Schou</a:t>
            </a:r>
            <a:r>
              <a:rPr lang="en-US" dirty="0"/>
              <a:t> Telkamp (s170397)</a:t>
            </a:r>
          </a:p>
          <a:p>
            <a:r>
              <a:rPr lang="en-US" dirty="0"/>
              <a:t>Jacob </a:t>
            </a:r>
            <a:r>
              <a:rPr lang="en-US" dirty="0" err="1"/>
              <a:t>Bahnsen</a:t>
            </a:r>
            <a:r>
              <a:rPr lang="en-US" dirty="0"/>
              <a:t> Schmidt (s184346)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917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B76D5114-CD9B-4309-A92A-D4DB9D6D5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" r="-2" b="3970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7481AF-BA28-42AB-82F4-BD11FF00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Petals to the Metal Flower Classification</a:t>
            </a:r>
            <a:endParaRPr lang="da-DK" sz="3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B7D6912A-0978-4602-B7E4-2B01ADB1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n-US" sz="2000" dirty="0"/>
              <a:t>Kaggle challenge</a:t>
            </a:r>
          </a:p>
          <a:p>
            <a:endParaRPr lang="en-US" sz="2000" dirty="0"/>
          </a:p>
          <a:p>
            <a:r>
              <a:rPr lang="en-US" sz="2000" dirty="0"/>
              <a:t>104 classes</a:t>
            </a:r>
          </a:p>
          <a:p>
            <a:endParaRPr lang="en-US" sz="2000" dirty="0"/>
          </a:p>
          <a:p>
            <a:r>
              <a:rPr lang="en-US" sz="2000" dirty="0"/>
              <a:t>Pictures of varying quality</a:t>
            </a:r>
          </a:p>
        </p:txBody>
      </p:sp>
    </p:spTree>
    <p:extLst>
      <p:ext uri="{BB962C8B-B14F-4D97-AF65-F5344CB8AC3E}">
        <p14:creationId xmlns:p14="http://schemas.microsoft.com/office/powerpoint/2010/main" val="218330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68F22-FA00-46E0-B222-7CB57398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A91217-3A67-45C7-AC52-ACBA8CCF2B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99" y="1825625"/>
            <a:ext cx="834380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59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MLOps – Exam Project</vt:lpstr>
      <vt:lpstr>Petals to the Metal Flower Classification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– Exam Project</dc:title>
  <dc:creator>Jacob Schmidt</dc:creator>
  <cp:lastModifiedBy>Jacob Schmidt</cp:lastModifiedBy>
  <cp:revision>1</cp:revision>
  <dcterms:created xsi:type="dcterms:W3CDTF">2022-01-19T10:10:26Z</dcterms:created>
  <dcterms:modified xsi:type="dcterms:W3CDTF">2022-01-19T10:43:48Z</dcterms:modified>
</cp:coreProperties>
</file>