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73" autoAdjust="0"/>
  </p:normalViewPr>
  <p:slideViewPr>
    <p:cSldViewPr snapToGrid="0">
      <p:cViewPr varScale="1">
        <p:scale>
          <a:sx n="60" d="100"/>
          <a:sy n="60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E18F8-396B-4228-9486-4FE6D91776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ACB1C15-AA5B-40B7-A681-40E859A5E91B}">
      <dgm:prSet/>
      <dgm:spPr/>
      <dgm:t>
        <a:bodyPr/>
        <a:lstStyle/>
        <a:p>
          <a:pPr>
            <a:defRPr cap="all"/>
          </a:pPr>
          <a:r>
            <a:rPr lang="en-US"/>
            <a:t>Motivation</a:t>
          </a:r>
        </a:p>
      </dgm:t>
    </dgm:pt>
    <dgm:pt modelId="{6EF313B5-A551-4165-90FC-F5443EF9DF70}" type="parTrans" cxnId="{A510846C-78CC-42DA-B440-8EFE9C14A44F}">
      <dgm:prSet/>
      <dgm:spPr/>
      <dgm:t>
        <a:bodyPr/>
        <a:lstStyle/>
        <a:p>
          <a:endParaRPr lang="en-US"/>
        </a:p>
      </dgm:t>
    </dgm:pt>
    <dgm:pt modelId="{F38B3855-70BB-485C-88EF-D5E5F04B19DA}" type="sibTrans" cxnId="{A510846C-78CC-42DA-B440-8EFE9C14A44F}">
      <dgm:prSet/>
      <dgm:spPr/>
      <dgm:t>
        <a:bodyPr/>
        <a:lstStyle/>
        <a:p>
          <a:endParaRPr lang="en-US"/>
        </a:p>
      </dgm:t>
    </dgm:pt>
    <dgm:pt modelId="{20367E51-8FF9-4F23-A451-C25A13171705}">
      <dgm:prSet/>
      <dgm:spPr/>
      <dgm:t>
        <a:bodyPr/>
        <a:lstStyle/>
        <a:p>
          <a:pPr>
            <a:defRPr cap="all"/>
          </a:pPr>
          <a:r>
            <a:rPr lang="de-DE"/>
            <a:t>Step 1</a:t>
          </a:r>
          <a:endParaRPr lang="en-US"/>
        </a:p>
      </dgm:t>
    </dgm:pt>
    <dgm:pt modelId="{28576EB7-3287-4FE6-973F-DC85D0ACEA17}" type="parTrans" cxnId="{35D3ACAA-9974-4A6B-951A-C5753F1E6CD1}">
      <dgm:prSet/>
      <dgm:spPr/>
      <dgm:t>
        <a:bodyPr/>
        <a:lstStyle/>
        <a:p>
          <a:endParaRPr lang="en-US"/>
        </a:p>
      </dgm:t>
    </dgm:pt>
    <dgm:pt modelId="{6B8FBFC4-4EDF-432B-9C7D-ACB86AFD33E6}" type="sibTrans" cxnId="{35D3ACAA-9974-4A6B-951A-C5753F1E6CD1}">
      <dgm:prSet/>
      <dgm:spPr/>
      <dgm:t>
        <a:bodyPr/>
        <a:lstStyle/>
        <a:p>
          <a:endParaRPr lang="en-US"/>
        </a:p>
      </dgm:t>
    </dgm:pt>
    <dgm:pt modelId="{3BE84E3B-B921-4AD1-8E22-406C40AFC98E}">
      <dgm:prSet/>
      <dgm:spPr/>
      <dgm:t>
        <a:bodyPr/>
        <a:lstStyle/>
        <a:p>
          <a:pPr>
            <a:defRPr cap="all"/>
          </a:pPr>
          <a:r>
            <a:rPr lang="de-DE"/>
            <a:t>Step 2</a:t>
          </a:r>
          <a:endParaRPr lang="en-US"/>
        </a:p>
      </dgm:t>
    </dgm:pt>
    <dgm:pt modelId="{88D06C7B-D92A-42D4-B85F-13587B569BF6}" type="parTrans" cxnId="{3E711B5B-3A19-4F43-A767-AA35F0230CF7}">
      <dgm:prSet/>
      <dgm:spPr/>
      <dgm:t>
        <a:bodyPr/>
        <a:lstStyle/>
        <a:p>
          <a:endParaRPr lang="en-US"/>
        </a:p>
      </dgm:t>
    </dgm:pt>
    <dgm:pt modelId="{5B900BC1-3B21-4CCC-8117-88BAD12129CD}" type="sibTrans" cxnId="{3E711B5B-3A19-4F43-A767-AA35F0230CF7}">
      <dgm:prSet/>
      <dgm:spPr/>
      <dgm:t>
        <a:bodyPr/>
        <a:lstStyle/>
        <a:p>
          <a:endParaRPr lang="en-US"/>
        </a:p>
      </dgm:t>
    </dgm:pt>
    <dgm:pt modelId="{4FCEEF98-A0DF-4263-9925-995B48FE9820}">
      <dgm:prSet/>
      <dgm:spPr/>
      <dgm:t>
        <a:bodyPr/>
        <a:lstStyle/>
        <a:p>
          <a:pPr>
            <a:defRPr cap="all"/>
          </a:pPr>
          <a:r>
            <a:rPr lang="de-DE"/>
            <a:t>Step 3</a:t>
          </a:r>
          <a:endParaRPr lang="en-US"/>
        </a:p>
      </dgm:t>
    </dgm:pt>
    <dgm:pt modelId="{B355B64F-6AA6-4B71-A950-F447A8516D60}" type="parTrans" cxnId="{CCF9F2AB-FB43-4902-9493-E106F67F76C4}">
      <dgm:prSet/>
      <dgm:spPr/>
      <dgm:t>
        <a:bodyPr/>
        <a:lstStyle/>
        <a:p>
          <a:endParaRPr lang="en-US"/>
        </a:p>
      </dgm:t>
    </dgm:pt>
    <dgm:pt modelId="{C30F1AF6-F0E1-48D5-8AF3-B097FE000699}" type="sibTrans" cxnId="{CCF9F2AB-FB43-4902-9493-E106F67F76C4}">
      <dgm:prSet/>
      <dgm:spPr/>
      <dgm:t>
        <a:bodyPr/>
        <a:lstStyle/>
        <a:p>
          <a:endParaRPr lang="en-US"/>
        </a:p>
      </dgm:t>
    </dgm:pt>
    <dgm:pt modelId="{A281041B-CCC8-437E-BC85-0C473AEAE47B}">
      <dgm:prSet/>
      <dgm:spPr/>
      <dgm:t>
        <a:bodyPr/>
        <a:lstStyle/>
        <a:p>
          <a:pPr>
            <a:defRPr cap="all"/>
          </a:pPr>
          <a:r>
            <a:rPr lang="en-US"/>
            <a:t>Step 4</a:t>
          </a:r>
        </a:p>
      </dgm:t>
    </dgm:pt>
    <dgm:pt modelId="{7176D1FD-FB90-4890-8FA7-CB1C74F9C942}" type="parTrans" cxnId="{4F7B2F5B-FEDF-43C7-AE1C-38424BD88B07}">
      <dgm:prSet/>
      <dgm:spPr/>
      <dgm:t>
        <a:bodyPr/>
        <a:lstStyle/>
        <a:p>
          <a:endParaRPr lang="en-US"/>
        </a:p>
      </dgm:t>
    </dgm:pt>
    <dgm:pt modelId="{43E66273-8E67-4552-8679-721650F0F46E}" type="sibTrans" cxnId="{4F7B2F5B-FEDF-43C7-AE1C-38424BD88B07}">
      <dgm:prSet/>
      <dgm:spPr/>
      <dgm:t>
        <a:bodyPr/>
        <a:lstStyle/>
        <a:p>
          <a:endParaRPr lang="en-US"/>
        </a:p>
      </dgm:t>
    </dgm:pt>
    <dgm:pt modelId="{43E73988-D6DC-4E69-A57B-5B0379A5C489}">
      <dgm:prSet/>
      <dgm:spPr/>
      <dgm:t>
        <a:bodyPr/>
        <a:lstStyle/>
        <a:p>
          <a:pPr>
            <a:defRPr cap="all"/>
          </a:pPr>
          <a:r>
            <a:rPr lang="en-US" dirty="0"/>
            <a:t>Take away</a:t>
          </a:r>
        </a:p>
      </dgm:t>
    </dgm:pt>
    <dgm:pt modelId="{4197746E-CAD8-48FB-AC3C-7BBAE0D52E90}" type="parTrans" cxnId="{48168C6B-B751-4518-A28D-6E381AF9039F}">
      <dgm:prSet/>
      <dgm:spPr/>
      <dgm:t>
        <a:bodyPr/>
        <a:lstStyle/>
        <a:p>
          <a:endParaRPr lang="de-DE"/>
        </a:p>
      </dgm:t>
    </dgm:pt>
    <dgm:pt modelId="{50810608-276A-4A5D-BF93-59A1235CE5DB}" type="sibTrans" cxnId="{48168C6B-B751-4518-A28D-6E381AF9039F}">
      <dgm:prSet/>
      <dgm:spPr/>
      <dgm:t>
        <a:bodyPr/>
        <a:lstStyle/>
        <a:p>
          <a:endParaRPr lang="de-DE"/>
        </a:p>
      </dgm:t>
    </dgm:pt>
    <dgm:pt modelId="{C5DCE090-CD7E-4256-87A5-A584B274148C}" type="pres">
      <dgm:prSet presAssocID="{6E0E18F8-396B-4228-9486-4FE6D91776D6}" presName="root" presStyleCnt="0">
        <dgm:presLayoutVars>
          <dgm:dir/>
          <dgm:resizeHandles val="exact"/>
        </dgm:presLayoutVars>
      </dgm:prSet>
      <dgm:spPr/>
    </dgm:pt>
    <dgm:pt modelId="{A69BA5AD-88B8-4041-9C88-FB900D56F64B}" type="pres">
      <dgm:prSet presAssocID="{2ACB1C15-AA5B-40B7-A681-40E859A5E91B}" presName="compNode" presStyleCnt="0"/>
      <dgm:spPr/>
    </dgm:pt>
    <dgm:pt modelId="{5F8B54E6-CCE2-4F98-A2E4-1EC763E2C0AA}" type="pres">
      <dgm:prSet presAssocID="{2ACB1C15-AA5B-40B7-A681-40E859A5E91B}" presName="iconBgRect" presStyleLbl="bgShp" presStyleIdx="0" presStyleCnt="6"/>
      <dgm:spPr/>
    </dgm:pt>
    <dgm:pt modelId="{7DD6B1DB-128D-4F25-AD5D-8E938917E04D}" type="pres">
      <dgm:prSet presAssocID="{2ACB1C15-AA5B-40B7-A681-40E859A5E9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92D081-896E-48DD-A09E-BD7DA1511433}" type="pres">
      <dgm:prSet presAssocID="{2ACB1C15-AA5B-40B7-A681-40E859A5E91B}" presName="spaceRect" presStyleCnt="0"/>
      <dgm:spPr/>
    </dgm:pt>
    <dgm:pt modelId="{0B4FB3C3-8DCA-4CFE-9C83-57F816096B84}" type="pres">
      <dgm:prSet presAssocID="{2ACB1C15-AA5B-40B7-A681-40E859A5E91B}" presName="textRect" presStyleLbl="revTx" presStyleIdx="0" presStyleCnt="6">
        <dgm:presLayoutVars>
          <dgm:chMax val="1"/>
          <dgm:chPref val="1"/>
        </dgm:presLayoutVars>
      </dgm:prSet>
      <dgm:spPr/>
    </dgm:pt>
    <dgm:pt modelId="{E3948FAF-7185-4CF1-B379-F957034C3D83}" type="pres">
      <dgm:prSet presAssocID="{F38B3855-70BB-485C-88EF-D5E5F04B19DA}" presName="sibTrans" presStyleCnt="0"/>
      <dgm:spPr/>
    </dgm:pt>
    <dgm:pt modelId="{F4D3BF7C-A33C-47AC-B6FA-90222E632B41}" type="pres">
      <dgm:prSet presAssocID="{20367E51-8FF9-4F23-A451-C25A13171705}" presName="compNode" presStyleCnt="0"/>
      <dgm:spPr/>
    </dgm:pt>
    <dgm:pt modelId="{5E3A33D7-63B1-46D7-A6AF-BF054979C81E}" type="pres">
      <dgm:prSet presAssocID="{20367E51-8FF9-4F23-A451-C25A13171705}" presName="iconBgRect" presStyleLbl="bgShp" presStyleIdx="1" presStyleCnt="6"/>
      <dgm:spPr/>
    </dgm:pt>
    <dgm:pt modelId="{78BF6870-9882-466F-A123-0651F61D48DB}" type="pres">
      <dgm:prSet presAssocID="{20367E51-8FF9-4F23-A451-C25A131717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2B03595-FF9C-4E47-8B97-168722FFCC6B}" type="pres">
      <dgm:prSet presAssocID="{20367E51-8FF9-4F23-A451-C25A13171705}" presName="spaceRect" presStyleCnt="0"/>
      <dgm:spPr/>
    </dgm:pt>
    <dgm:pt modelId="{394C001C-E72F-44EB-8B99-0B25A8085BB8}" type="pres">
      <dgm:prSet presAssocID="{20367E51-8FF9-4F23-A451-C25A13171705}" presName="textRect" presStyleLbl="revTx" presStyleIdx="1" presStyleCnt="6">
        <dgm:presLayoutVars>
          <dgm:chMax val="1"/>
          <dgm:chPref val="1"/>
        </dgm:presLayoutVars>
      </dgm:prSet>
      <dgm:spPr/>
    </dgm:pt>
    <dgm:pt modelId="{DA090251-8D43-499C-B1C8-44FFC2A70308}" type="pres">
      <dgm:prSet presAssocID="{6B8FBFC4-4EDF-432B-9C7D-ACB86AFD33E6}" presName="sibTrans" presStyleCnt="0"/>
      <dgm:spPr/>
    </dgm:pt>
    <dgm:pt modelId="{59474690-04AD-489B-8EB6-E034A303FD7F}" type="pres">
      <dgm:prSet presAssocID="{3BE84E3B-B921-4AD1-8E22-406C40AFC98E}" presName="compNode" presStyleCnt="0"/>
      <dgm:spPr/>
    </dgm:pt>
    <dgm:pt modelId="{5542DB00-B2D1-4AFA-BDD3-03AD833B228E}" type="pres">
      <dgm:prSet presAssocID="{3BE84E3B-B921-4AD1-8E22-406C40AFC98E}" presName="iconBgRect" presStyleLbl="bgShp" presStyleIdx="2" presStyleCnt="6"/>
      <dgm:spPr/>
    </dgm:pt>
    <dgm:pt modelId="{97779ECF-F30C-4BF0-81B0-8CE24519430C}" type="pres">
      <dgm:prSet presAssocID="{3BE84E3B-B921-4AD1-8E22-406C40AFC9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D4DFB308-5C9E-4E76-B338-26897E0E0DC8}" type="pres">
      <dgm:prSet presAssocID="{3BE84E3B-B921-4AD1-8E22-406C40AFC98E}" presName="spaceRect" presStyleCnt="0"/>
      <dgm:spPr/>
    </dgm:pt>
    <dgm:pt modelId="{CBE1C0E3-1B51-430E-835E-6FA2463474BA}" type="pres">
      <dgm:prSet presAssocID="{3BE84E3B-B921-4AD1-8E22-406C40AFC98E}" presName="textRect" presStyleLbl="revTx" presStyleIdx="2" presStyleCnt="6">
        <dgm:presLayoutVars>
          <dgm:chMax val="1"/>
          <dgm:chPref val="1"/>
        </dgm:presLayoutVars>
      </dgm:prSet>
      <dgm:spPr/>
    </dgm:pt>
    <dgm:pt modelId="{6B8CBAEF-CFE7-4E14-A245-314FBF65F8B0}" type="pres">
      <dgm:prSet presAssocID="{5B900BC1-3B21-4CCC-8117-88BAD12129CD}" presName="sibTrans" presStyleCnt="0"/>
      <dgm:spPr/>
    </dgm:pt>
    <dgm:pt modelId="{BE83A0E5-1806-4C46-B8CF-FFD62E18EF8C}" type="pres">
      <dgm:prSet presAssocID="{4FCEEF98-A0DF-4263-9925-995B48FE9820}" presName="compNode" presStyleCnt="0"/>
      <dgm:spPr/>
    </dgm:pt>
    <dgm:pt modelId="{30DF3FDE-A0EA-45E1-B4EA-D81D133D2A71}" type="pres">
      <dgm:prSet presAssocID="{4FCEEF98-A0DF-4263-9925-995B48FE9820}" presName="iconBgRect" presStyleLbl="bgShp" presStyleIdx="3" presStyleCnt="6"/>
      <dgm:spPr/>
    </dgm:pt>
    <dgm:pt modelId="{BCD1A657-BF2C-40CA-A128-F6863A681341}" type="pres">
      <dgm:prSet presAssocID="{4FCEEF98-A0DF-4263-9925-995B48FE982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DDA93B3-4A01-4BC3-8526-EC0521FCB0B8}" type="pres">
      <dgm:prSet presAssocID="{4FCEEF98-A0DF-4263-9925-995B48FE9820}" presName="spaceRect" presStyleCnt="0"/>
      <dgm:spPr/>
    </dgm:pt>
    <dgm:pt modelId="{08C8347E-85CC-4C9F-ABB1-9C587D4D9168}" type="pres">
      <dgm:prSet presAssocID="{4FCEEF98-A0DF-4263-9925-995B48FE9820}" presName="textRect" presStyleLbl="revTx" presStyleIdx="3" presStyleCnt="6">
        <dgm:presLayoutVars>
          <dgm:chMax val="1"/>
          <dgm:chPref val="1"/>
        </dgm:presLayoutVars>
      </dgm:prSet>
      <dgm:spPr/>
    </dgm:pt>
    <dgm:pt modelId="{FF05F9AC-7BB8-4431-B1C7-1F63817216AA}" type="pres">
      <dgm:prSet presAssocID="{C30F1AF6-F0E1-48D5-8AF3-B097FE000699}" presName="sibTrans" presStyleCnt="0"/>
      <dgm:spPr/>
    </dgm:pt>
    <dgm:pt modelId="{3208BF24-1848-44A6-ADD2-545318593797}" type="pres">
      <dgm:prSet presAssocID="{A281041B-CCC8-437E-BC85-0C473AEAE47B}" presName="compNode" presStyleCnt="0"/>
      <dgm:spPr/>
    </dgm:pt>
    <dgm:pt modelId="{3CF215CA-ED72-48C0-B0A1-20E99C1C5FBE}" type="pres">
      <dgm:prSet presAssocID="{A281041B-CCC8-437E-BC85-0C473AEAE47B}" presName="iconBgRect" presStyleLbl="bgShp" presStyleIdx="4" presStyleCnt="6"/>
      <dgm:spPr/>
    </dgm:pt>
    <dgm:pt modelId="{CEDE5F86-FB26-4A11-85DF-C5901A04A312}" type="pres">
      <dgm:prSet presAssocID="{A281041B-CCC8-437E-BC85-0C473AEAE4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988C585C-5BA1-40B7-8D71-D30ABA3EF3E6}" type="pres">
      <dgm:prSet presAssocID="{A281041B-CCC8-437E-BC85-0C473AEAE47B}" presName="spaceRect" presStyleCnt="0"/>
      <dgm:spPr/>
    </dgm:pt>
    <dgm:pt modelId="{BDFC3931-4093-48F9-A9E2-4B500F6E63EC}" type="pres">
      <dgm:prSet presAssocID="{A281041B-CCC8-437E-BC85-0C473AEAE47B}" presName="textRect" presStyleLbl="revTx" presStyleIdx="4" presStyleCnt="6">
        <dgm:presLayoutVars>
          <dgm:chMax val="1"/>
          <dgm:chPref val="1"/>
        </dgm:presLayoutVars>
      </dgm:prSet>
      <dgm:spPr/>
    </dgm:pt>
    <dgm:pt modelId="{3A888112-2054-4D50-9FC7-091BF181DE9A}" type="pres">
      <dgm:prSet presAssocID="{43E66273-8E67-4552-8679-721650F0F46E}" presName="sibTrans" presStyleCnt="0"/>
      <dgm:spPr/>
    </dgm:pt>
    <dgm:pt modelId="{43A65243-B86B-4663-A189-E02F1BFDB055}" type="pres">
      <dgm:prSet presAssocID="{43E73988-D6DC-4E69-A57B-5B0379A5C489}" presName="compNode" presStyleCnt="0"/>
      <dgm:spPr/>
    </dgm:pt>
    <dgm:pt modelId="{F121C826-8156-4A99-9EDD-E0C2DB335B8E}" type="pres">
      <dgm:prSet presAssocID="{43E73988-D6DC-4E69-A57B-5B0379A5C489}" presName="iconBgRect" presStyleLbl="bgShp" presStyleIdx="5" presStyleCnt="6"/>
      <dgm:spPr/>
    </dgm:pt>
    <dgm:pt modelId="{ED5B222F-C604-4BD6-9E66-368C4658BDBF}" type="pres">
      <dgm:prSet presAssocID="{43E73988-D6DC-4E69-A57B-5B0379A5C48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-away mit einfarbiger Füllung"/>
        </a:ext>
      </dgm:extLst>
    </dgm:pt>
    <dgm:pt modelId="{0C3F03AD-6881-4809-A014-D8FD6639308A}" type="pres">
      <dgm:prSet presAssocID="{43E73988-D6DC-4E69-A57B-5B0379A5C489}" presName="spaceRect" presStyleCnt="0"/>
      <dgm:spPr/>
    </dgm:pt>
    <dgm:pt modelId="{CAEBABFB-6137-4AA0-8FBD-3BBCB4555139}" type="pres">
      <dgm:prSet presAssocID="{43E73988-D6DC-4E69-A57B-5B0379A5C48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CB0409-0656-4363-A58E-BEC34E3AB5C6}" type="presOf" srcId="{6E0E18F8-396B-4228-9486-4FE6D91776D6}" destId="{C5DCE090-CD7E-4256-87A5-A584B274148C}" srcOrd="0" destOrd="0" presId="urn:microsoft.com/office/officeart/2018/5/layout/IconCircleLabelList"/>
    <dgm:cxn modelId="{10279D22-7794-4EE5-8E41-5676656FC703}" type="presOf" srcId="{20367E51-8FF9-4F23-A451-C25A13171705}" destId="{394C001C-E72F-44EB-8B99-0B25A8085BB8}" srcOrd="0" destOrd="0" presId="urn:microsoft.com/office/officeart/2018/5/layout/IconCircleLabelList"/>
    <dgm:cxn modelId="{3E711B5B-3A19-4F43-A767-AA35F0230CF7}" srcId="{6E0E18F8-396B-4228-9486-4FE6D91776D6}" destId="{3BE84E3B-B921-4AD1-8E22-406C40AFC98E}" srcOrd="2" destOrd="0" parTransId="{88D06C7B-D92A-42D4-B85F-13587B569BF6}" sibTransId="{5B900BC1-3B21-4CCC-8117-88BAD12129CD}"/>
    <dgm:cxn modelId="{4F7B2F5B-FEDF-43C7-AE1C-38424BD88B07}" srcId="{6E0E18F8-396B-4228-9486-4FE6D91776D6}" destId="{A281041B-CCC8-437E-BC85-0C473AEAE47B}" srcOrd="4" destOrd="0" parTransId="{7176D1FD-FB90-4890-8FA7-CB1C74F9C942}" sibTransId="{43E66273-8E67-4552-8679-721650F0F46E}"/>
    <dgm:cxn modelId="{DE87775B-F81E-4384-B075-28628E4B6B62}" type="presOf" srcId="{3BE84E3B-B921-4AD1-8E22-406C40AFC98E}" destId="{CBE1C0E3-1B51-430E-835E-6FA2463474BA}" srcOrd="0" destOrd="0" presId="urn:microsoft.com/office/officeart/2018/5/layout/IconCircleLabelList"/>
    <dgm:cxn modelId="{D6CDCA67-AFF0-4261-89F9-78C61416538A}" type="presOf" srcId="{A281041B-CCC8-437E-BC85-0C473AEAE47B}" destId="{BDFC3931-4093-48F9-A9E2-4B500F6E63EC}" srcOrd="0" destOrd="0" presId="urn:microsoft.com/office/officeart/2018/5/layout/IconCircleLabelList"/>
    <dgm:cxn modelId="{48168C6B-B751-4518-A28D-6E381AF9039F}" srcId="{6E0E18F8-396B-4228-9486-4FE6D91776D6}" destId="{43E73988-D6DC-4E69-A57B-5B0379A5C489}" srcOrd="5" destOrd="0" parTransId="{4197746E-CAD8-48FB-AC3C-7BBAE0D52E90}" sibTransId="{50810608-276A-4A5D-BF93-59A1235CE5DB}"/>
    <dgm:cxn modelId="{A510846C-78CC-42DA-B440-8EFE9C14A44F}" srcId="{6E0E18F8-396B-4228-9486-4FE6D91776D6}" destId="{2ACB1C15-AA5B-40B7-A681-40E859A5E91B}" srcOrd="0" destOrd="0" parTransId="{6EF313B5-A551-4165-90FC-F5443EF9DF70}" sibTransId="{F38B3855-70BB-485C-88EF-D5E5F04B19DA}"/>
    <dgm:cxn modelId="{AD717791-4A6D-446F-911F-369DCBF6FAD9}" type="presOf" srcId="{4FCEEF98-A0DF-4263-9925-995B48FE9820}" destId="{08C8347E-85CC-4C9F-ABB1-9C587D4D9168}" srcOrd="0" destOrd="0" presId="urn:microsoft.com/office/officeart/2018/5/layout/IconCircleLabelList"/>
    <dgm:cxn modelId="{35D3ACAA-9974-4A6B-951A-C5753F1E6CD1}" srcId="{6E0E18F8-396B-4228-9486-4FE6D91776D6}" destId="{20367E51-8FF9-4F23-A451-C25A13171705}" srcOrd="1" destOrd="0" parTransId="{28576EB7-3287-4FE6-973F-DC85D0ACEA17}" sibTransId="{6B8FBFC4-4EDF-432B-9C7D-ACB86AFD33E6}"/>
    <dgm:cxn modelId="{CCF9F2AB-FB43-4902-9493-E106F67F76C4}" srcId="{6E0E18F8-396B-4228-9486-4FE6D91776D6}" destId="{4FCEEF98-A0DF-4263-9925-995B48FE9820}" srcOrd="3" destOrd="0" parTransId="{B355B64F-6AA6-4B71-A950-F447A8516D60}" sibTransId="{C30F1AF6-F0E1-48D5-8AF3-B097FE000699}"/>
    <dgm:cxn modelId="{56F548B8-CB37-4A42-8EDC-46907919E2AD}" type="presOf" srcId="{43E73988-D6DC-4E69-A57B-5B0379A5C489}" destId="{CAEBABFB-6137-4AA0-8FBD-3BBCB4555139}" srcOrd="0" destOrd="0" presId="urn:microsoft.com/office/officeart/2018/5/layout/IconCircleLabelList"/>
    <dgm:cxn modelId="{7DCFD7C3-DBB0-41C5-B224-BED0C56C10E5}" type="presOf" srcId="{2ACB1C15-AA5B-40B7-A681-40E859A5E91B}" destId="{0B4FB3C3-8DCA-4CFE-9C83-57F816096B84}" srcOrd="0" destOrd="0" presId="urn:microsoft.com/office/officeart/2018/5/layout/IconCircleLabelList"/>
    <dgm:cxn modelId="{F62DD724-AEA7-4A35-A15D-71D0CCBA7BF3}" type="presParOf" srcId="{C5DCE090-CD7E-4256-87A5-A584B274148C}" destId="{A69BA5AD-88B8-4041-9C88-FB900D56F64B}" srcOrd="0" destOrd="0" presId="urn:microsoft.com/office/officeart/2018/5/layout/IconCircleLabelList"/>
    <dgm:cxn modelId="{26C637D4-9257-4032-B237-595453B0885F}" type="presParOf" srcId="{A69BA5AD-88B8-4041-9C88-FB900D56F64B}" destId="{5F8B54E6-CCE2-4F98-A2E4-1EC763E2C0AA}" srcOrd="0" destOrd="0" presId="urn:microsoft.com/office/officeart/2018/5/layout/IconCircleLabelList"/>
    <dgm:cxn modelId="{990FD4EB-F252-441F-BFF7-A28789D6C4F0}" type="presParOf" srcId="{A69BA5AD-88B8-4041-9C88-FB900D56F64B}" destId="{7DD6B1DB-128D-4F25-AD5D-8E938917E04D}" srcOrd="1" destOrd="0" presId="urn:microsoft.com/office/officeart/2018/5/layout/IconCircleLabelList"/>
    <dgm:cxn modelId="{EC46AEAA-1A16-4FA9-9781-3BD64F657940}" type="presParOf" srcId="{A69BA5AD-88B8-4041-9C88-FB900D56F64B}" destId="{3E92D081-896E-48DD-A09E-BD7DA1511433}" srcOrd="2" destOrd="0" presId="urn:microsoft.com/office/officeart/2018/5/layout/IconCircleLabelList"/>
    <dgm:cxn modelId="{3A953709-3A3B-488E-B33B-51A8B3522629}" type="presParOf" srcId="{A69BA5AD-88B8-4041-9C88-FB900D56F64B}" destId="{0B4FB3C3-8DCA-4CFE-9C83-57F816096B84}" srcOrd="3" destOrd="0" presId="urn:microsoft.com/office/officeart/2018/5/layout/IconCircleLabelList"/>
    <dgm:cxn modelId="{34D02956-D66E-4FCB-8D02-DBD33E5B07A9}" type="presParOf" srcId="{C5DCE090-CD7E-4256-87A5-A584B274148C}" destId="{E3948FAF-7185-4CF1-B379-F957034C3D83}" srcOrd="1" destOrd="0" presId="urn:microsoft.com/office/officeart/2018/5/layout/IconCircleLabelList"/>
    <dgm:cxn modelId="{0DB407A1-83A3-4B73-A183-795A058A65A9}" type="presParOf" srcId="{C5DCE090-CD7E-4256-87A5-A584B274148C}" destId="{F4D3BF7C-A33C-47AC-B6FA-90222E632B41}" srcOrd="2" destOrd="0" presId="urn:microsoft.com/office/officeart/2018/5/layout/IconCircleLabelList"/>
    <dgm:cxn modelId="{D1B58FAF-60A4-45BC-A5B4-7C7036A0767A}" type="presParOf" srcId="{F4D3BF7C-A33C-47AC-B6FA-90222E632B41}" destId="{5E3A33D7-63B1-46D7-A6AF-BF054979C81E}" srcOrd="0" destOrd="0" presId="urn:microsoft.com/office/officeart/2018/5/layout/IconCircleLabelList"/>
    <dgm:cxn modelId="{F2144A5C-2F3C-44A0-95EB-65E1AE1BC715}" type="presParOf" srcId="{F4D3BF7C-A33C-47AC-B6FA-90222E632B41}" destId="{78BF6870-9882-466F-A123-0651F61D48DB}" srcOrd="1" destOrd="0" presId="urn:microsoft.com/office/officeart/2018/5/layout/IconCircleLabelList"/>
    <dgm:cxn modelId="{461406CE-5213-4123-B3D1-0B78D5DDA347}" type="presParOf" srcId="{F4D3BF7C-A33C-47AC-B6FA-90222E632B41}" destId="{52B03595-FF9C-4E47-8B97-168722FFCC6B}" srcOrd="2" destOrd="0" presId="urn:microsoft.com/office/officeart/2018/5/layout/IconCircleLabelList"/>
    <dgm:cxn modelId="{7261899A-1EA1-4FDF-8E55-F9D055AB895C}" type="presParOf" srcId="{F4D3BF7C-A33C-47AC-B6FA-90222E632B41}" destId="{394C001C-E72F-44EB-8B99-0B25A8085BB8}" srcOrd="3" destOrd="0" presId="urn:microsoft.com/office/officeart/2018/5/layout/IconCircleLabelList"/>
    <dgm:cxn modelId="{DBD62A77-C086-4610-AC52-EC923685DCC4}" type="presParOf" srcId="{C5DCE090-CD7E-4256-87A5-A584B274148C}" destId="{DA090251-8D43-499C-B1C8-44FFC2A70308}" srcOrd="3" destOrd="0" presId="urn:microsoft.com/office/officeart/2018/5/layout/IconCircleLabelList"/>
    <dgm:cxn modelId="{0BE65729-5453-4B4B-83CA-D52D43B13CAD}" type="presParOf" srcId="{C5DCE090-CD7E-4256-87A5-A584B274148C}" destId="{59474690-04AD-489B-8EB6-E034A303FD7F}" srcOrd="4" destOrd="0" presId="urn:microsoft.com/office/officeart/2018/5/layout/IconCircleLabelList"/>
    <dgm:cxn modelId="{A01CB169-CB6A-4E1F-BA53-7EB2DB2FA736}" type="presParOf" srcId="{59474690-04AD-489B-8EB6-E034A303FD7F}" destId="{5542DB00-B2D1-4AFA-BDD3-03AD833B228E}" srcOrd="0" destOrd="0" presId="urn:microsoft.com/office/officeart/2018/5/layout/IconCircleLabelList"/>
    <dgm:cxn modelId="{2F249857-BFC3-420F-8D91-5BD4A6DA1BF4}" type="presParOf" srcId="{59474690-04AD-489B-8EB6-E034A303FD7F}" destId="{97779ECF-F30C-4BF0-81B0-8CE24519430C}" srcOrd="1" destOrd="0" presId="urn:microsoft.com/office/officeart/2018/5/layout/IconCircleLabelList"/>
    <dgm:cxn modelId="{D42E5C67-1FE1-4C79-9831-DD8B8B5083FF}" type="presParOf" srcId="{59474690-04AD-489B-8EB6-E034A303FD7F}" destId="{D4DFB308-5C9E-4E76-B338-26897E0E0DC8}" srcOrd="2" destOrd="0" presId="urn:microsoft.com/office/officeart/2018/5/layout/IconCircleLabelList"/>
    <dgm:cxn modelId="{3DAC7B90-6DA7-446D-B3CA-A654C438E3D9}" type="presParOf" srcId="{59474690-04AD-489B-8EB6-E034A303FD7F}" destId="{CBE1C0E3-1B51-430E-835E-6FA2463474BA}" srcOrd="3" destOrd="0" presId="urn:microsoft.com/office/officeart/2018/5/layout/IconCircleLabelList"/>
    <dgm:cxn modelId="{4317E8B8-B333-48C7-94CB-D0DFC39F493B}" type="presParOf" srcId="{C5DCE090-CD7E-4256-87A5-A584B274148C}" destId="{6B8CBAEF-CFE7-4E14-A245-314FBF65F8B0}" srcOrd="5" destOrd="0" presId="urn:microsoft.com/office/officeart/2018/5/layout/IconCircleLabelList"/>
    <dgm:cxn modelId="{DB43733B-2499-4302-B3BB-F7B8264BF96F}" type="presParOf" srcId="{C5DCE090-CD7E-4256-87A5-A584B274148C}" destId="{BE83A0E5-1806-4C46-B8CF-FFD62E18EF8C}" srcOrd="6" destOrd="0" presId="urn:microsoft.com/office/officeart/2018/5/layout/IconCircleLabelList"/>
    <dgm:cxn modelId="{B39FACA7-CF78-4028-8804-0A309DD616FF}" type="presParOf" srcId="{BE83A0E5-1806-4C46-B8CF-FFD62E18EF8C}" destId="{30DF3FDE-A0EA-45E1-B4EA-D81D133D2A71}" srcOrd="0" destOrd="0" presId="urn:microsoft.com/office/officeart/2018/5/layout/IconCircleLabelList"/>
    <dgm:cxn modelId="{B2982543-79F1-48F9-BE5D-C3B06F1D4DC2}" type="presParOf" srcId="{BE83A0E5-1806-4C46-B8CF-FFD62E18EF8C}" destId="{BCD1A657-BF2C-40CA-A128-F6863A681341}" srcOrd="1" destOrd="0" presId="urn:microsoft.com/office/officeart/2018/5/layout/IconCircleLabelList"/>
    <dgm:cxn modelId="{12994B21-6BDB-4ECD-B52A-7F40F20971D7}" type="presParOf" srcId="{BE83A0E5-1806-4C46-B8CF-FFD62E18EF8C}" destId="{2DDA93B3-4A01-4BC3-8526-EC0521FCB0B8}" srcOrd="2" destOrd="0" presId="urn:microsoft.com/office/officeart/2018/5/layout/IconCircleLabelList"/>
    <dgm:cxn modelId="{7398D9C7-662C-4366-903B-0411E7AF396A}" type="presParOf" srcId="{BE83A0E5-1806-4C46-B8CF-FFD62E18EF8C}" destId="{08C8347E-85CC-4C9F-ABB1-9C587D4D9168}" srcOrd="3" destOrd="0" presId="urn:microsoft.com/office/officeart/2018/5/layout/IconCircleLabelList"/>
    <dgm:cxn modelId="{9261744D-F038-4802-B5CB-BA51058ABC34}" type="presParOf" srcId="{C5DCE090-CD7E-4256-87A5-A584B274148C}" destId="{FF05F9AC-7BB8-4431-B1C7-1F63817216AA}" srcOrd="7" destOrd="0" presId="urn:microsoft.com/office/officeart/2018/5/layout/IconCircleLabelList"/>
    <dgm:cxn modelId="{1ECB3538-BE1C-4C35-B991-6BC8CDCAF9B3}" type="presParOf" srcId="{C5DCE090-CD7E-4256-87A5-A584B274148C}" destId="{3208BF24-1848-44A6-ADD2-545318593797}" srcOrd="8" destOrd="0" presId="urn:microsoft.com/office/officeart/2018/5/layout/IconCircleLabelList"/>
    <dgm:cxn modelId="{6029A7B7-29C1-4982-B680-3E4EB8BDB526}" type="presParOf" srcId="{3208BF24-1848-44A6-ADD2-545318593797}" destId="{3CF215CA-ED72-48C0-B0A1-20E99C1C5FBE}" srcOrd="0" destOrd="0" presId="urn:microsoft.com/office/officeart/2018/5/layout/IconCircleLabelList"/>
    <dgm:cxn modelId="{D664B3CB-FC3F-45AF-9005-7023071B0843}" type="presParOf" srcId="{3208BF24-1848-44A6-ADD2-545318593797}" destId="{CEDE5F86-FB26-4A11-85DF-C5901A04A312}" srcOrd="1" destOrd="0" presId="urn:microsoft.com/office/officeart/2018/5/layout/IconCircleLabelList"/>
    <dgm:cxn modelId="{837B4E3C-AC71-4E41-9E43-A5CE603FD8FC}" type="presParOf" srcId="{3208BF24-1848-44A6-ADD2-545318593797}" destId="{988C585C-5BA1-40B7-8D71-D30ABA3EF3E6}" srcOrd="2" destOrd="0" presId="urn:microsoft.com/office/officeart/2018/5/layout/IconCircleLabelList"/>
    <dgm:cxn modelId="{5C500CD6-359B-4CE1-BCBE-8771AB46A033}" type="presParOf" srcId="{3208BF24-1848-44A6-ADD2-545318593797}" destId="{BDFC3931-4093-48F9-A9E2-4B500F6E63EC}" srcOrd="3" destOrd="0" presId="urn:microsoft.com/office/officeart/2018/5/layout/IconCircleLabelList"/>
    <dgm:cxn modelId="{72816D11-8420-4E2E-A95A-B69A443B69C7}" type="presParOf" srcId="{C5DCE090-CD7E-4256-87A5-A584B274148C}" destId="{3A888112-2054-4D50-9FC7-091BF181DE9A}" srcOrd="9" destOrd="0" presId="urn:microsoft.com/office/officeart/2018/5/layout/IconCircleLabelList"/>
    <dgm:cxn modelId="{F2CBBE52-5CBB-4FEE-AE2A-4456B5654AE2}" type="presParOf" srcId="{C5DCE090-CD7E-4256-87A5-A584B274148C}" destId="{43A65243-B86B-4663-A189-E02F1BFDB055}" srcOrd="10" destOrd="0" presId="urn:microsoft.com/office/officeart/2018/5/layout/IconCircleLabelList"/>
    <dgm:cxn modelId="{BE79A6D0-748E-4CE0-AEF8-7D37537753AB}" type="presParOf" srcId="{43A65243-B86B-4663-A189-E02F1BFDB055}" destId="{F121C826-8156-4A99-9EDD-E0C2DB335B8E}" srcOrd="0" destOrd="0" presId="urn:microsoft.com/office/officeart/2018/5/layout/IconCircleLabelList"/>
    <dgm:cxn modelId="{D2BCF2EA-18F3-4B38-ADE0-493C0217C35D}" type="presParOf" srcId="{43A65243-B86B-4663-A189-E02F1BFDB055}" destId="{ED5B222F-C604-4BD6-9E66-368C4658BDBF}" srcOrd="1" destOrd="0" presId="urn:microsoft.com/office/officeart/2018/5/layout/IconCircleLabelList"/>
    <dgm:cxn modelId="{64B94BDC-21A1-46D3-97C9-5B73A044BE72}" type="presParOf" srcId="{43A65243-B86B-4663-A189-E02F1BFDB055}" destId="{0C3F03AD-6881-4809-A014-D8FD6639308A}" srcOrd="2" destOrd="0" presId="urn:microsoft.com/office/officeart/2018/5/layout/IconCircleLabelList"/>
    <dgm:cxn modelId="{81C6B3E5-BD6C-4C18-B273-B386B6C2ADC9}" type="presParOf" srcId="{43A65243-B86B-4663-A189-E02F1BFDB055}" destId="{CAEBABFB-6137-4AA0-8FBD-3BBCB45551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D2F72-37E4-4270-8450-A5DFB089233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D2F12A-052E-4723-B034-288DFCEEB02C}">
      <dgm:prSet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familiar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Pennylane</a:t>
          </a:r>
          <a:endParaRPr lang="en-US" dirty="0"/>
        </a:p>
      </dgm:t>
    </dgm:pt>
    <dgm:pt modelId="{0FD4C080-8505-41BC-9C2F-469D50B2EBD6}" type="parTrans" cxnId="{93A4DF8D-A4E9-4D46-982D-4F6D74CC635B}">
      <dgm:prSet/>
      <dgm:spPr/>
      <dgm:t>
        <a:bodyPr/>
        <a:lstStyle/>
        <a:p>
          <a:endParaRPr lang="en-US"/>
        </a:p>
      </dgm:t>
    </dgm:pt>
    <dgm:pt modelId="{37307362-435F-4C37-9D49-FA2C3114D26D}" type="sibTrans" cxnId="{93A4DF8D-A4E9-4D46-982D-4F6D74CC635B}">
      <dgm:prSet/>
      <dgm:spPr/>
      <dgm:t>
        <a:bodyPr/>
        <a:lstStyle/>
        <a:p>
          <a:endParaRPr lang="en-US"/>
        </a:p>
      </dgm:t>
    </dgm:pt>
    <dgm:pt modelId="{3EA35CA1-8984-4279-A3DD-029840786587}">
      <dgm:prSet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deeper</a:t>
          </a:r>
          <a:r>
            <a:rPr lang="de-DE" dirty="0"/>
            <a:t> </a:t>
          </a:r>
          <a:r>
            <a:rPr lang="de-DE" dirty="0" err="1"/>
            <a:t>understanding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QML </a:t>
          </a:r>
          <a:r>
            <a:rPr lang="de-DE" dirty="0" err="1"/>
            <a:t>workflow</a:t>
          </a:r>
          <a:r>
            <a:rPr lang="de-DE" dirty="0"/>
            <a:t> (e.g. </a:t>
          </a:r>
          <a:r>
            <a:rPr lang="de-DE" dirty="0" err="1"/>
            <a:t>algorithms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state</a:t>
          </a:r>
          <a:r>
            <a:rPr lang="de-DE" dirty="0"/>
            <a:t> </a:t>
          </a:r>
          <a:r>
            <a:rPr lang="de-DE" dirty="0" err="1"/>
            <a:t>preparation</a:t>
          </a:r>
          <a:r>
            <a:rPr lang="de-DE" dirty="0"/>
            <a:t>, </a:t>
          </a:r>
          <a:r>
            <a:rPr lang="de-DE" dirty="0" err="1"/>
            <a:t>importance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taking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right</a:t>
          </a:r>
          <a:r>
            <a:rPr lang="de-DE" dirty="0"/>
            <a:t> </a:t>
          </a:r>
          <a:r>
            <a:rPr lang="de-DE" dirty="0" err="1"/>
            <a:t>loss</a:t>
          </a:r>
          <a:r>
            <a:rPr lang="de-DE" dirty="0"/>
            <a:t> </a:t>
          </a:r>
          <a:r>
            <a:rPr lang="de-DE" dirty="0" err="1"/>
            <a:t>function</a:t>
          </a:r>
          <a:r>
            <a:rPr lang="de-DE" dirty="0"/>
            <a:t>,…)</a:t>
          </a:r>
          <a:endParaRPr lang="en-US" dirty="0"/>
        </a:p>
      </dgm:t>
    </dgm:pt>
    <dgm:pt modelId="{3B48940F-606E-41AC-97CD-9FC8F30CAFAF}" type="parTrans" cxnId="{818839C3-4B01-4454-8694-DC39C27644BB}">
      <dgm:prSet/>
      <dgm:spPr/>
      <dgm:t>
        <a:bodyPr/>
        <a:lstStyle/>
        <a:p>
          <a:endParaRPr lang="en-US"/>
        </a:p>
      </dgm:t>
    </dgm:pt>
    <dgm:pt modelId="{48B6385C-4733-4A33-BC2C-1495A3191CFA}" type="sibTrans" cxnId="{818839C3-4B01-4454-8694-DC39C27644BB}">
      <dgm:prSet/>
      <dgm:spPr/>
      <dgm:t>
        <a:bodyPr/>
        <a:lstStyle/>
        <a:p>
          <a:endParaRPr lang="en-US"/>
        </a:p>
      </dgm:t>
    </dgm:pt>
    <dgm:pt modelId="{E4DB71E7-E947-4C06-AA8E-57F893343D78}">
      <dgm:prSet/>
      <dgm:spPr/>
      <dgm:t>
        <a:bodyPr/>
        <a:lstStyle/>
        <a:p>
          <a:r>
            <a:rPr lang="en-US" dirty="0"/>
            <a:t>Get deeper understanding of applying quantum computing for machine learning</a:t>
          </a:r>
        </a:p>
      </dgm:t>
    </dgm:pt>
    <dgm:pt modelId="{BB646CC5-5105-490C-860D-BB590B97E9B8}" type="parTrans" cxnId="{8E4BED17-F197-4774-A253-32CD2319AA46}">
      <dgm:prSet/>
      <dgm:spPr/>
      <dgm:t>
        <a:bodyPr/>
        <a:lstStyle/>
        <a:p>
          <a:endParaRPr lang="en-US"/>
        </a:p>
      </dgm:t>
    </dgm:pt>
    <dgm:pt modelId="{5FA20B3E-5D6E-4480-8A82-DBE79E508FF2}" type="sibTrans" cxnId="{8E4BED17-F197-4774-A253-32CD2319AA46}">
      <dgm:prSet/>
      <dgm:spPr/>
      <dgm:t>
        <a:bodyPr/>
        <a:lstStyle/>
        <a:p>
          <a:endParaRPr lang="en-US"/>
        </a:p>
      </dgm:t>
    </dgm:pt>
    <dgm:pt modelId="{21418B05-3DD7-4C95-B2F9-54B86B376D23}" type="pres">
      <dgm:prSet presAssocID="{638D2F72-37E4-4270-8450-A5DFB089233D}" presName="outerComposite" presStyleCnt="0">
        <dgm:presLayoutVars>
          <dgm:chMax val="5"/>
          <dgm:dir/>
          <dgm:resizeHandles val="exact"/>
        </dgm:presLayoutVars>
      </dgm:prSet>
      <dgm:spPr/>
    </dgm:pt>
    <dgm:pt modelId="{1D81CBC6-5346-4087-B39F-23791DF4B8B9}" type="pres">
      <dgm:prSet presAssocID="{638D2F72-37E4-4270-8450-A5DFB089233D}" presName="dummyMaxCanvas" presStyleCnt="0">
        <dgm:presLayoutVars/>
      </dgm:prSet>
      <dgm:spPr/>
    </dgm:pt>
    <dgm:pt modelId="{1AE47622-4595-4076-B75A-F4F006DD9D23}" type="pres">
      <dgm:prSet presAssocID="{638D2F72-37E4-4270-8450-A5DFB089233D}" presName="ThreeNodes_1" presStyleLbl="node1" presStyleIdx="0" presStyleCnt="3">
        <dgm:presLayoutVars>
          <dgm:bulletEnabled val="1"/>
        </dgm:presLayoutVars>
      </dgm:prSet>
      <dgm:spPr/>
    </dgm:pt>
    <dgm:pt modelId="{7C37CEB1-C716-4904-BBA2-5E7A55ADFB8D}" type="pres">
      <dgm:prSet presAssocID="{638D2F72-37E4-4270-8450-A5DFB089233D}" presName="ThreeNodes_2" presStyleLbl="node1" presStyleIdx="1" presStyleCnt="3">
        <dgm:presLayoutVars>
          <dgm:bulletEnabled val="1"/>
        </dgm:presLayoutVars>
      </dgm:prSet>
      <dgm:spPr/>
    </dgm:pt>
    <dgm:pt modelId="{9D2FFE2A-8900-4F15-AE48-BF70B469D4E5}" type="pres">
      <dgm:prSet presAssocID="{638D2F72-37E4-4270-8450-A5DFB089233D}" presName="ThreeNodes_3" presStyleLbl="node1" presStyleIdx="2" presStyleCnt="3">
        <dgm:presLayoutVars>
          <dgm:bulletEnabled val="1"/>
        </dgm:presLayoutVars>
      </dgm:prSet>
      <dgm:spPr/>
    </dgm:pt>
    <dgm:pt modelId="{E9CE0870-7F7A-46F1-88A1-F190DE362933}" type="pres">
      <dgm:prSet presAssocID="{638D2F72-37E4-4270-8450-A5DFB089233D}" presName="ThreeConn_1-2" presStyleLbl="fgAccFollowNode1" presStyleIdx="0" presStyleCnt="2">
        <dgm:presLayoutVars>
          <dgm:bulletEnabled val="1"/>
        </dgm:presLayoutVars>
      </dgm:prSet>
      <dgm:spPr/>
    </dgm:pt>
    <dgm:pt modelId="{72A4216B-30FC-48DC-A0B9-A8B341540284}" type="pres">
      <dgm:prSet presAssocID="{638D2F72-37E4-4270-8450-A5DFB089233D}" presName="ThreeConn_2-3" presStyleLbl="fgAccFollowNode1" presStyleIdx="1" presStyleCnt="2">
        <dgm:presLayoutVars>
          <dgm:bulletEnabled val="1"/>
        </dgm:presLayoutVars>
      </dgm:prSet>
      <dgm:spPr/>
    </dgm:pt>
    <dgm:pt modelId="{F97946EC-D4FD-495B-8E9B-2F4ACEB9EAAB}" type="pres">
      <dgm:prSet presAssocID="{638D2F72-37E4-4270-8450-A5DFB089233D}" presName="ThreeNodes_1_text" presStyleLbl="node1" presStyleIdx="2" presStyleCnt="3">
        <dgm:presLayoutVars>
          <dgm:bulletEnabled val="1"/>
        </dgm:presLayoutVars>
      </dgm:prSet>
      <dgm:spPr/>
    </dgm:pt>
    <dgm:pt modelId="{93DD3896-ADC9-44EB-A496-97BC4AE93E48}" type="pres">
      <dgm:prSet presAssocID="{638D2F72-37E4-4270-8450-A5DFB089233D}" presName="ThreeNodes_2_text" presStyleLbl="node1" presStyleIdx="2" presStyleCnt="3">
        <dgm:presLayoutVars>
          <dgm:bulletEnabled val="1"/>
        </dgm:presLayoutVars>
      </dgm:prSet>
      <dgm:spPr/>
    </dgm:pt>
    <dgm:pt modelId="{F2CF0006-B46C-4577-9325-5BEE815F4868}" type="pres">
      <dgm:prSet presAssocID="{638D2F72-37E4-4270-8450-A5DFB08923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FDC2306-FC98-4A6A-B29B-9BD46A249E2D}" type="presOf" srcId="{E4DB71E7-E947-4C06-AA8E-57F893343D78}" destId="{9D2FFE2A-8900-4F15-AE48-BF70B469D4E5}" srcOrd="0" destOrd="0" presId="urn:microsoft.com/office/officeart/2005/8/layout/vProcess5"/>
    <dgm:cxn modelId="{8E4BED17-F197-4774-A253-32CD2319AA46}" srcId="{638D2F72-37E4-4270-8450-A5DFB089233D}" destId="{E4DB71E7-E947-4C06-AA8E-57F893343D78}" srcOrd="2" destOrd="0" parTransId="{BB646CC5-5105-490C-860D-BB590B97E9B8}" sibTransId="{5FA20B3E-5D6E-4480-8A82-DBE79E508FF2}"/>
    <dgm:cxn modelId="{48146330-6225-4017-94B1-29DEF257D28E}" type="presOf" srcId="{48B6385C-4733-4A33-BC2C-1495A3191CFA}" destId="{72A4216B-30FC-48DC-A0B9-A8B341540284}" srcOrd="0" destOrd="0" presId="urn:microsoft.com/office/officeart/2005/8/layout/vProcess5"/>
    <dgm:cxn modelId="{3A2F854C-ABFF-4630-93B7-F02CBC23C9F7}" type="presOf" srcId="{FDD2F12A-052E-4723-B034-288DFCEEB02C}" destId="{1AE47622-4595-4076-B75A-F4F006DD9D23}" srcOrd="0" destOrd="0" presId="urn:microsoft.com/office/officeart/2005/8/layout/vProcess5"/>
    <dgm:cxn modelId="{D4DEEB71-8B18-45A2-B49C-FEA4E3BD0300}" type="presOf" srcId="{FDD2F12A-052E-4723-B034-288DFCEEB02C}" destId="{F97946EC-D4FD-495B-8E9B-2F4ACEB9EAAB}" srcOrd="1" destOrd="0" presId="urn:microsoft.com/office/officeart/2005/8/layout/vProcess5"/>
    <dgm:cxn modelId="{4B7B7085-9A04-4C70-B340-50FD4180DDB4}" type="presOf" srcId="{37307362-435F-4C37-9D49-FA2C3114D26D}" destId="{E9CE0870-7F7A-46F1-88A1-F190DE362933}" srcOrd="0" destOrd="0" presId="urn:microsoft.com/office/officeart/2005/8/layout/vProcess5"/>
    <dgm:cxn modelId="{93A4DF8D-A4E9-4D46-982D-4F6D74CC635B}" srcId="{638D2F72-37E4-4270-8450-A5DFB089233D}" destId="{FDD2F12A-052E-4723-B034-288DFCEEB02C}" srcOrd="0" destOrd="0" parTransId="{0FD4C080-8505-41BC-9C2F-469D50B2EBD6}" sibTransId="{37307362-435F-4C37-9D49-FA2C3114D26D}"/>
    <dgm:cxn modelId="{AB0F9293-3AFE-4AA2-A5FE-6FD6F54EF98B}" type="presOf" srcId="{E4DB71E7-E947-4C06-AA8E-57F893343D78}" destId="{F2CF0006-B46C-4577-9325-5BEE815F4868}" srcOrd="1" destOrd="0" presId="urn:microsoft.com/office/officeart/2005/8/layout/vProcess5"/>
    <dgm:cxn modelId="{A2E70FA6-7B30-4D95-998E-85C855384901}" type="presOf" srcId="{3EA35CA1-8984-4279-A3DD-029840786587}" destId="{7C37CEB1-C716-4904-BBA2-5E7A55ADFB8D}" srcOrd="0" destOrd="0" presId="urn:microsoft.com/office/officeart/2005/8/layout/vProcess5"/>
    <dgm:cxn modelId="{818839C3-4B01-4454-8694-DC39C27644BB}" srcId="{638D2F72-37E4-4270-8450-A5DFB089233D}" destId="{3EA35CA1-8984-4279-A3DD-029840786587}" srcOrd="1" destOrd="0" parTransId="{3B48940F-606E-41AC-97CD-9FC8F30CAFAF}" sibTransId="{48B6385C-4733-4A33-BC2C-1495A3191CFA}"/>
    <dgm:cxn modelId="{39B143CD-29C5-41CA-B3CF-B4DF7C3F57EA}" type="presOf" srcId="{638D2F72-37E4-4270-8450-A5DFB089233D}" destId="{21418B05-3DD7-4C95-B2F9-54B86B376D23}" srcOrd="0" destOrd="0" presId="urn:microsoft.com/office/officeart/2005/8/layout/vProcess5"/>
    <dgm:cxn modelId="{40368FE9-4DA8-4518-800A-30730AB53AE3}" type="presOf" srcId="{3EA35CA1-8984-4279-A3DD-029840786587}" destId="{93DD3896-ADC9-44EB-A496-97BC4AE93E48}" srcOrd="1" destOrd="0" presId="urn:microsoft.com/office/officeart/2005/8/layout/vProcess5"/>
    <dgm:cxn modelId="{CE698214-54DB-4218-B36A-B0F6DD254306}" type="presParOf" srcId="{21418B05-3DD7-4C95-B2F9-54B86B376D23}" destId="{1D81CBC6-5346-4087-B39F-23791DF4B8B9}" srcOrd="0" destOrd="0" presId="urn:microsoft.com/office/officeart/2005/8/layout/vProcess5"/>
    <dgm:cxn modelId="{42CDDDF0-54F9-4D0C-A23C-11FF072C9892}" type="presParOf" srcId="{21418B05-3DD7-4C95-B2F9-54B86B376D23}" destId="{1AE47622-4595-4076-B75A-F4F006DD9D23}" srcOrd="1" destOrd="0" presId="urn:microsoft.com/office/officeart/2005/8/layout/vProcess5"/>
    <dgm:cxn modelId="{5E64136C-430C-4796-8F27-C2DEC07BB0CA}" type="presParOf" srcId="{21418B05-3DD7-4C95-B2F9-54B86B376D23}" destId="{7C37CEB1-C716-4904-BBA2-5E7A55ADFB8D}" srcOrd="2" destOrd="0" presId="urn:microsoft.com/office/officeart/2005/8/layout/vProcess5"/>
    <dgm:cxn modelId="{83999448-BDC2-49BA-BD03-5719E73AFBE1}" type="presParOf" srcId="{21418B05-3DD7-4C95-B2F9-54B86B376D23}" destId="{9D2FFE2A-8900-4F15-AE48-BF70B469D4E5}" srcOrd="3" destOrd="0" presId="urn:microsoft.com/office/officeart/2005/8/layout/vProcess5"/>
    <dgm:cxn modelId="{E8311085-B1C3-497B-A357-1F55630BC42F}" type="presParOf" srcId="{21418B05-3DD7-4C95-B2F9-54B86B376D23}" destId="{E9CE0870-7F7A-46F1-88A1-F190DE362933}" srcOrd="4" destOrd="0" presId="urn:microsoft.com/office/officeart/2005/8/layout/vProcess5"/>
    <dgm:cxn modelId="{B2D328DD-3070-4D8F-A333-47A8EFF0F533}" type="presParOf" srcId="{21418B05-3DD7-4C95-B2F9-54B86B376D23}" destId="{72A4216B-30FC-48DC-A0B9-A8B341540284}" srcOrd="5" destOrd="0" presId="urn:microsoft.com/office/officeart/2005/8/layout/vProcess5"/>
    <dgm:cxn modelId="{C07EF609-2233-45E3-BD41-278494362652}" type="presParOf" srcId="{21418B05-3DD7-4C95-B2F9-54B86B376D23}" destId="{F97946EC-D4FD-495B-8E9B-2F4ACEB9EAAB}" srcOrd="6" destOrd="0" presId="urn:microsoft.com/office/officeart/2005/8/layout/vProcess5"/>
    <dgm:cxn modelId="{68CA0BBC-4983-4F29-9D0A-273B44FD0D26}" type="presParOf" srcId="{21418B05-3DD7-4C95-B2F9-54B86B376D23}" destId="{93DD3896-ADC9-44EB-A496-97BC4AE93E48}" srcOrd="7" destOrd="0" presId="urn:microsoft.com/office/officeart/2005/8/layout/vProcess5"/>
    <dgm:cxn modelId="{581A95A1-27DB-48EE-A2E3-355C4A3B9302}" type="presParOf" srcId="{21418B05-3DD7-4C95-B2F9-54B86B376D23}" destId="{F2CF0006-B46C-4577-9325-5BEE815F486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4E6-CCE2-4F98-A2E4-1EC763E2C0AA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B1DB-128D-4F25-AD5D-8E938917E04D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B3C3-8DCA-4CFE-9C83-57F816096B84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Motivation</a:t>
          </a:r>
        </a:p>
      </dsp:txBody>
      <dsp:txXfrm>
        <a:off x="2745" y="1960171"/>
        <a:ext cx="1585546" cy="634218"/>
      </dsp:txXfrm>
    </dsp:sp>
    <dsp:sp modelId="{5E3A33D7-63B1-46D7-A6AF-BF054979C81E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6870-9882-466F-A123-0651F61D48DB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C001C-E72F-44EB-8B99-0B25A8085BB8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Step 1</a:t>
          </a:r>
          <a:endParaRPr lang="en-US" sz="2300" kern="1200"/>
        </a:p>
      </dsp:txBody>
      <dsp:txXfrm>
        <a:off x="1865762" y="1960171"/>
        <a:ext cx="1585546" cy="634218"/>
      </dsp:txXfrm>
    </dsp:sp>
    <dsp:sp modelId="{5542DB00-B2D1-4AFA-BDD3-03AD833B228E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79ECF-F30C-4BF0-81B0-8CE24519430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1C0E3-1B51-430E-835E-6FA2463474BA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Step 2</a:t>
          </a:r>
          <a:endParaRPr lang="en-US" sz="2300" kern="1200"/>
        </a:p>
      </dsp:txBody>
      <dsp:txXfrm>
        <a:off x="3728780" y="1960171"/>
        <a:ext cx="1585546" cy="634218"/>
      </dsp:txXfrm>
    </dsp:sp>
    <dsp:sp modelId="{30DF3FDE-A0EA-45E1-B4EA-D81D133D2A71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657-BF2C-40CA-A128-F6863A6813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8347E-85CC-4C9F-ABB1-9C587D4D9168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Step 3</a:t>
          </a:r>
          <a:endParaRPr lang="en-US" sz="2300" kern="1200"/>
        </a:p>
      </dsp:txBody>
      <dsp:txXfrm>
        <a:off x="5591797" y="1960171"/>
        <a:ext cx="1585546" cy="634218"/>
      </dsp:txXfrm>
    </dsp:sp>
    <dsp:sp modelId="{3CF215CA-ED72-48C0-B0A1-20E99C1C5FBE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E5F86-FB26-4A11-85DF-C5901A04A312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3931-4093-48F9-A9E2-4B500F6E63EC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Step 4</a:t>
          </a:r>
        </a:p>
      </dsp:txBody>
      <dsp:txXfrm>
        <a:off x="7454815" y="1960171"/>
        <a:ext cx="1585546" cy="634218"/>
      </dsp:txXfrm>
    </dsp:sp>
    <dsp:sp modelId="{F121C826-8156-4A99-9EDD-E0C2DB335B8E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B222F-C604-4BD6-9E66-368C4658BDBF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ABFB-6137-4AA0-8FBD-3BBCB455513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Take away</a:t>
          </a:r>
        </a:p>
      </dsp:txBody>
      <dsp:txXfrm>
        <a:off x="9317833" y="1960171"/>
        <a:ext cx="1585546" cy="63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7622-4595-4076-B75A-F4F006DD9D23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Get</a:t>
          </a:r>
          <a:r>
            <a:rPr lang="de-DE" sz="2100" kern="1200" dirty="0"/>
            <a:t> </a:t>
          </a:r>
          <a:r>
            <a:rPr lang="de-DE" sz="2100" kern="1200" dirty="0" err="1"/>
            <a:t>familiar</a:t>
          </a:r>
          <a:r>
            <a:rPr lang="de-DE" sz="2100" kern="1200" dirty="0"/>
            <a:t> </a:t>
          </a:r>
          <a:r>
            <a:rPr lang="de-DE" sz="2100" kern="1200" dirty="0" err="1"/>
            <a:t>with</a:t>
          </a:r>
          <a:r>
            <a:rPr lang="de-DE" sz="2100" kern="1200" dirty="0"/>
            <a:t> </a:t>
          </a:r>
          <a:r>
            <a:rPr lang="de-DE" sz="2100" kern="1200" dirty="0" err="1"/>
            <a:t>Pennylane</a:t>
          </a:r>
          <a:endParaRPr lang="en-US" sz="2100" kern="1200" dirty="0"/>
        </a:p>
      </dsp:txBody>
      <dsp:txXfrm>
        <a:off x="34105" y="34105"/>
        <a:ext cx="6050353" cy="1096221"/>
      </dsp:txXfrm>
    </dsp:sp>
    <dsp:sp modelId="{7C37CEB1-C716-4904-BBA2-5E7A55ADFB8D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Get</a:t>
          </a:r>
          <a:r>
            <a:rPr lang="de-DE" sz="2100" kern="1200" dirty="0"/>
            <a:t> </a:t>
          </a:r>
          <a:r>
            <a:rPr lang="de-DE" sz="2100" kern="1200" dirty="0" err="1"/>
            <a:t>deeper</a:t>
          </a:r>
          <a:r>
            <a:rPr lang="de-DE" sz="2100" kern="1200" dirty="0"/>
            <a:t> </a:t>
          </a:r>
          <a:r>
            <a:rPr lang="de-DE" sz="2100" kern="1200" dirty="0" err="1"/>
            <a:t>understanding</a:t>
          </a:r>
          <a:r>
            <a:rPr lang="de-DE" sz="2100" kern="1200" dirty="0"/>
            <a:t> </a:t>
          </a:r>
          <a:r>
            <a:rPr lang="de-DE" sz="2100" kern="1200" dirty="0" err="1"/>
            <a:t>of</a:t>
          </a:r>
          <a:r>
            <a:rPr lang="de-DE" sz="2100" kern="1200" dirty="0"/>
            <a:t> QML </a:t>
          </a:r>
          <a:r>
            <a:rPr lang="de-DE" sz="2100" kern="1200" dirty="0" err="1"/>
            <a:t>workflow</a:t>
          </a:r>
          <a:r>
            <a:rPr lang="de-DE" sz="2100" kern="1200" dirty="0"/>
            <a:t> (e.g. </a:t>
          </a:r>
          <a:r>
            <a:rPr lang="de-DE" sz="2100" kern="1200" dirty="0" err="1"/>
            <a:t>algorithms</a:t>
          </a:r>
          <a:r>
            <a:rPr lang="de-DE" sz="2100" kern="1200" dirty="0"/>
            <a:t> </a:t>
          </a:r>
          <a:r>
            <a:rPr lang="de-DE" sz="2100" kern="1200" dirty="0" err="1"/>
            <a:t>for</a:t>
          </a:r>
          <a:r>
            <a:rPr lang="de-DE" sz="2100" kern="1200" dirty="0"/>
            <a:t> </a:t>
          </a:r>
          <a:r>
            <a:rPr lang="de-DE" sz="2100" kern="1200" dirty="0" err="1"/>
            <a:t>state</a:t>
          </a:r>
          <a:r>
            <a:rPr lang="de-DE" sz="2100" kern="1200" dirty="0"/>
            <a:t> </a:t>
          </a:r>
          <a:r>
            <a:rPr lang="de-DE" sz="2100" kern="1200" dirty="0" err="1"/>
            <a:t>preparation</a:t>
          </a:r>
          <a:r>
            <a:rPr lang="de-DE" sz="2100" kern="1200" dirty="0"/>
            <a:t>, </a:t>
          </a:r>
          <a:r>
            <a:rPr lang="de-DE" sz="2100" kern="1200" dirty="0" err="1"/>
            <a:t>importance</a:t>
          </a:r>
          <a:r>
            <a:rPr lang="de-DE" sz="2100" kern="1200" dirty="0"/>
            <a:t> </a:t>
          </a:r>
          <a:r>
            <a:rPr lang="de-DE" sz="2100" kern="1200" dirty="0" err="1"/>
            <a:t>of</a:t>
          </a:r>
          <a:r>
            <a:rPr lang="de-DE" sz="2100" kern="1200" dirty="0"/>
            <a:t> </a:t>
          </a:r>
          <a:r>
            <a:rPr lang="de-DE" sz="2100" kern="1200" dirty="0" err="1"/>
            <a:t>taking</a:t>
          </a:r>
          <a:r>
            <a:rPr lang="de-DE" sz="2100" kern="1200" dirty="0"/>
            <a:t> </a:t>
          </a:r>
          <a:r>
            <a:rPr lang="de-DE" sz="2100" kern="1200" dirty="0" err="1"/>
            <a:t>the</a:t>
          </a:r>
          <a:r>
            <a:rPr lang="de-DE" sz="2100" kern="1200" dirty="0"/>
            <a:t> </a:t>
          </a:r>
          <a:r>
            <a:rPr lang="de-DE" sz="2100" kern="1200" dirty="0" err="1"/>
            <a:t>right</a:t>
          </a:r>
          <a:r>
            <a:rPr lang="de-DE" sz="2100" kern="1200" dirty="0"/>
            <a:t> </a:t>
          </a:r>
          <a:r>
            <a:rPr lang="de-DE" sz="2100" kern="1200" dirty="0" err="1"/>
            <a:t>loss</a:t>
          </a:r>
          <a:r>
            <a:rPr lang="de-DE" sz="2100" kern="1200" dirty="0"/>
            <a:t> </a:t>
          </a:r>
          <a:r>
            <a:rPr lang="de-DE" sz="2100" kern="1200" dirty="0" err="1"/>
            <a:t>function</a:t>
          </a:r>
          <a:r>
            <a:rPr lang="de-DE" sz="2100" kern="1200" dirty="0"/>
            <a:t>,…)</a:t>
          </a:r>
          <a:endParaRPr lang="en-US" sz="2100" kern="1200" dirty="0"/>
        </a:p>
      </dsp:txBody>
      <dsp:txXfrm>
        <a:off x="678828" y="1392607"/>
        <a:ext cx="5837051" cy="1096221"/>
      </dsp:txXfrm>
    </dsp:sp>
    <dsp:sp modelId="{9D2FFE2A-8900-4F15-AE48-BF70B469D4E5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deeper understanding of applying quantum computing for machine learning</a:t>
          </a:r>
        </a:p>
      </dsp:txBody>
      <dsp:txXfrm>
        <a:off x="1323551" y="2751110"/>
        <a:ext cx="5837051" cy="1096221"/>
      </dsp:txXfrm>
    </dsp:sp>
    <dsp:sp modelId="{E9CE0870-7F7A-46F1-88A1-F190DE362933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0282" y="883026"/>
        <a:ext cx="416284" cy="569552"/>
      </dsp:txXfrm>
    </dsp:sp>
    <dsp:sp modelId="{72A4216B-30FC-48DC-A0B9-A8B341540284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65006" y="2233766"/>
        <a:ext cx="416284" cy="56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8DE7-56D7-462F-A2FD-3778AEFE106B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5908-8714-477D-9B0B-7739AB14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05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Bei Neuerungen steht zunächst die Funktion im Fokus, d.h.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was kann man mit Technologie erreichen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Welche Vorteile bieten sich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 Risken oder die Verbindung mit anderen Domänen wie </a:t>
            </a:r>
            <a:r>
              <a:rPr lang="de-DE" dirty="0" err="1"/>
              <a:t>FuSi</a:t>
            </a:r>
            <a:r>
              <a:rPr lang="de-DE" dirty="0"/>
              <a:t> oder </a:t>
            </a:r>
            <a:r>
              <a:rPr lang="de-DE" dirty="0" err="1"/>
              <a:t>Cybersecurity</a:t>
            </a:r>
            <a:r>
              <a:rPr lang="de-DE" dirty="0"/>
              <a:t>, Qualität wird meist erst danach eingegangen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Abgrenzung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Scope</a:t>
            </a:r>
            <a:r>
              <a:rPr lang="de-DE" dirty="0"/>
              <a:t> eher </a:t>
            </a:r>
            <a:r>
              <a:rPr lang="de-DE" dirty="0" err="1"/>
              <a:t>highlevel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5908-8714-477D-9B0B-7739AB147D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6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6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43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60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13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421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35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50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87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9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6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hyperlink" Target="https://github.com/viventriglia/Quantum_Neural_Network_QN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convolutional-neural-networks-guid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093AC-23CC-E497-51A5-2908B3CC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798324"/>
          </a:xfrm>
        </p:spPr>
        <p:txBody>
          <a:bodyPr>
            <a:normAutofit fontScale="90000"/>
          </a:bodyPr>
          <a:lstStyle/>
          <a:p>
            <a:pPr algn="l"/>
            <a:r>
              <a:rPr lang="de-DE" sz="4800" dirty="0" err="1"/>
              <a:t>Womanium</a:t>
            </a:r>
            <a:r>
              <a:rPr lang="de-DE" sz="4800" dirty="0"/>
              <a:t> </a:t>
            </a:r>
            <a:r>
              <a:rPr lang="de-DE" sz="4800" dirty="0" err="1"/>
              <a:t>Quantum+AI</a:t>
            </a:r>
            <a:r>
              <a:rPr lang="de-DE" sz="4800" dirty="0"/>
              <a:t> Project: QML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Conspicuity</a:t>
            </a:r>
            <a:r>
              <a:rPr lang="de-DE" sz="4800" dirty="0"/>
              <a:t> </a:t>
            </a:r>
            <a:r>
              <a:rPr lang="de-DE" sz="4800" dirty="0" err="1"/>
              <a:t>Detection</a:t>
            </a:r>
            <a:r>
              <a:rPr lang="de-DE" sz="4800" dirty="0"/>
              <a:t> in </a:t>
            </a:r>
            <a:r>
              <a:rPr lang="de-DE" sz="4800" dirty="0" err="1"/>
              <a:t>Production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0A16C-AD45-C1E1-4475-3BE1597B5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6248400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Marc Maußner</a:t>
            </a:r>
            <a:endParaRPr lang="de-DE"/>
          </a:p>
        </p:txBody>
      </p:sp>
      <p:pic>
        <p:nvPicPr>
          <p:cNvPr id="5" name="Grafik 4" descr="Ein Bild, das Im Haus, Kunst, Wand, Person enthält.&#10;&#10;Automatisch generierte Beschreibung">
            <a:extLst>
              <a:ext uri="{FF2B5EF4-FFF2-40B4-BE49-F238E27FC236}">
                <a16:creationId xmlns:a16="http://schemas.microsoft.com/office/drawing/2014/main" id="{DCA13560-6EC6-59FC-583A-AC76296FE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r="21209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7ABC84-6487-7CFD-F578-2DED965AC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3AB6EC-BDA0-4C3D-F3BB-27DB89A8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chemeClr val="bg1"/>
                </a:solidFill>
              </a:rPr>
              <a:t>Agenda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7A38F5-655B-61B3-E012-6AC7361A1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17754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8585CD26-A47A-BECB-D730-9DD530D53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F5C-5063-90A6-8F16-B6069343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54341C6-C8D8-1BBF-3202-D13F0C627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293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7E32FCA9-2082-045A-3FAF-8932BC54C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760D4-1F69-5F9F-4C0E-C9F63E71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</a:t>
            </a: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pennylane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FE986-9701-A747-7B9B-25A24C29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computing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Single-</a:t>
            </a:r>
            <a:r>
              <a:rPr lang="de-DE" dirty="0" err="1"/>
              <a:t>Qubit</a:t>
            </a:r>
            <a:r>
              <a:rPr lang="de-DE" dirty="0"/>
              <a:t> Gates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Many </a:t>
            </a:r>
            <a:r>
              <a:rPr lang="de-DE" dirty="0" err="1"/>
              <a:t>Qubits</a:t>
            </a:r>
            <a:endParaRPr lang="de-DE" dirty="0"/>
          </a:p>
        </p:txBody>
      </p:sp>
      <p:pic>
        <p:nvPicPr>
          <p:cNvPr id="5" name="Grafik 4" descr="Ein Bild, das Text, Grafikdesign enthält.&#10;&#10;Automatisch generierte Beschreibung">
            <a:extLst>
              <a:ext uri="{FF2B5EF4-FFF2-40B4-BE49-F238E27FC236}">
                <a16:creationId xmlns:a16="http://schemas.microsoft.com/office/drawing/2014/main" id="{3C66242B-461E-01B8-8AF3-7CD9BA069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323188"/>
            <a:ext cx="4883184" cy="1871352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B4F7F1E1-6C9E-D691-6200-10C4BE5C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9" y="3194540"/>
            <a:ext cx="4998336" cy="1729154"/>
          </a:xfrm>
          <a:prstGeom prst="rect">
            <a:avLst/>
          </a:prstGeom>
        </p:spPr>
      </p:pic>
      <p:pic>
        <p:nvPicPr>
          <p:cNvPr id="9" name="Grafik 8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C3DDD32E-1B07-4D99-A018-BC811663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923694"/>
            <a:ext cx="5633696" cy="17875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7CA7FDA-AC43-E313-5FB5-5D6D7DC21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7E354-E19F-50EB-BBEC-CA136DB1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 – </a:t>
            </a: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QML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3DC70-D1EB-F63B-891F-1C8CEF5C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in QML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(*):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Parity and </a:t>
            </a:r>
            <a:r>
              <a:rPr lang="de-DE" dirty="0" err="1"/>
              <a:t>for</a:t>
            </a:r>
            <a:r>
              <a:rPr lang="de-DE" dirty="0"/>
              <a:t> Iris </a:t>
            </a:r>
            <a:r>
              <a:rPr lang="de-DE" dirty="0" err="1"/>
              <a:t>dataset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(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+ Ansatz)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3CD075E-2701-DB1D-F2A4-CCA4D6D28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69065"/>
              </p:ext>
            </p:extLst>
          </p:nvPr>
        </p:nvGraphicFramePr>
        <p:xfrm>
          <a:off x="1920509" y="6421010"/>
          <a:ext cx="8596312" cy="249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3185584256"/>
                    </a:ext>
                  </a:extLst>
                </a:gridCol>
              </a:tblGrid>
              <a:tr h="2494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* Based on M. </a:t>
                      </a:r>
                      <a:r>
                        <a:rPr lang="en-US" sz="1100" kern="100" dirty="0" err="1">
                          <a:effectLst/>
                        </a:rPr>
                        <a:t>Schuld</a:t>
                      </a:r>
                      <a:r>
                        <a:rPr lang="en-US" sz="1100" kern="100" dirty="0">
                          <a:effectLst/>
                        </a:rPr>
                        <a:t>, A. </a:t>
                      </a:r>
                      <a:r>
                        <a:rPr lang="en-US" sz="1100" kern="100" dirty="0" err="1">
                          <a:effectLst/>
                        </a:rPr>
                        <a:t>Bocharov</a:t>
                      </a:r>
                      <a:r>
                        <a:rPr lang="en-US" sz="1100" kern="100" dirty="0">
                          <a:effectLst/>
                        </a:rPr>
                        <a:t>, K. M. </a:t>
                      </a:r>
                      <a:r>
                        <a:rPr lang="en-US" sz="1100" kern="100" dirty="0" err="1">
                          <a:effectLst/>
                        </a:rPr>
                        <a:t>Svore</a:t>
                      </a:r>
                      <a:r>
                        <a:rPr lang="en-US" sz="1100" kern="100" dirty="0">
                          <a:effectLst/>
                        </a:rPr>
                        <a:t> and N. Wiebe, "Circuit-centric quantum classifiers," Phys. Rev. A 101, 2020. 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519065762"/>
                  </a:ext>
                </a:extLst>
              </a:tr>
            </a:tbl>
          </a:graphicData>
        </a:graphic>
      </p:graphicFrame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A9E61D9-67A4-F991-4C25-E3831C01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99" y="2463734"/>
            <a:ext cx="5539932" cy="15724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EC2C91D-CFF1-5BDE-1864-68D4784F7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30E87-C58B-B89D-E265-ED8494BA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 – </a:t>
            </a:r>
            <a:r>
              <a:rPr lang="de-DE" dirty="0" err="1"/>
              <a:t>Quanvolution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MNIST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C28AE-EA3E-3705-9E06-17FE0C95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endParaRPr lang="de-DE" dirty="0"/>
          </a:p>
          <a:p>
            <a:pPr lvl="1"/>
            <a:r>
              <a:rPr lang="de-DE" dirty="0"/>
              <a:t>Load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MNIST</a:t>
            </a:r>
          </a:p>
          <a:p>
            <a:pPr lvl="1"/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AngleEncoding</a:t>
            </a:r>
            <a:endParaRPr lang="de-DE" dirty="0"/>
          </a:p>
          <a:p>
            <a:pPr lvl="1"/>
            <a:r>
              <a:rPr lang="de-DE" dirty="0" err="1"/>
              <a:t>Preprocess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circuit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26D565-325E-324C-10C6-24F42655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50" y="4597041"/>
            <a:ext cx="2690393" cy="2073095"/>
          </a:xfrm>
          <a:prstGeom prst="rect">
            <a:avLst/>
          </a:prstGeom>
        </p:spPr>
      </p:pic>
      <p:pic>
        <p:nvPicPr>
          <p:cNvPr id="9" name="Grafik 8" descr="Ein Bild, das Diagramm, Text, Plan, Rechteck enthält.&#10;&#10;Automatisch generierte Beschreibung">
            <a:extLst>
              <a:ext uri="{FF2B5EF4-FFF2-40B4-BE49-F238E27FC236}">
                <a16:creationId xmlns:a16="http://schemas.microsoft.com/office/drawing/2014/main" id="{DBA287FE-318C-1394-C65D-2EFE80FB5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6720"/>
            <a:ext cx="3691073" cy="255154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2A9538-2514-F58F-BD3C-5A73D0F0707B}"/>
              </a:ext>
            </a:extLst>
          </p:cNvPr>
          <p:cNvSpPr txBox="1"/>
          <p:nvPr/>
        </p:nvSpPr>
        <p:spPr>
          <a:xfrm>
            <a:off x="6096000" y="3974017"/>
            <a:ext cx="4895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Taken </a:t>
            </a:r>
            <a:r>
              <a:rPr lang="de-DE" sz="1050" dirty="0" err="1"/>
              <a:t>from</a:t>
            </a:r>
            <a:r>
              <a:rPr lang="de-DE" sz="1050" dirty="0"/>
              <a:t>: </a:t>
            </a:r>
            <a:r>
              <a:rPr lang="de-DE" sz="1050" dirty="0">
                <a:hlinkClick r:id="rId4"/>
              </a:rPr>
              <a:t>https://github.com/viventriglia/Quantum_Neural_Network_QNN</a:t>
            </a:r>
            <a:endParaRPr lang="de-DE" sz="1050" dirty="0"/>
          </a:p>
          <a:p>
            <a:r>
              <a:rPr lang="de-DE" sz="1050" dirty="0"/>
              <a:t>MIT License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EB39DE-1B9A-C4B0-4AA4-96164D814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788" y="4597041"/>
            <a:ext cx="2690393" cy="19951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313D74C-DC20-7FEE-402C-E11EF0CB9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7729-A668-C791-1C19-811168B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CE30-38EE-517A-6CA7-ACD37DA9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(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+ Ansatz)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qubit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sine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AngleEncoding</a:t>
            </a:r>
            <a:endParaRPr lang="de-DE" dirty="0"/>
          </a:p>
          <a:p>
            <a:pPr lvl="1"/>
            <a:r>
              <a:rPr lang="de-DE" dirty="0"/>
              <a:t>Ansatz: Universal Rotation </a:t>
            </a:r>
            <a:r>
              <a:rPr lang="de-DE" dirty="0" err="1"/>
              <a:t>with</a:t>
            </a:r>
            <a:r>
              <a:rPr lang="de-DE" dirty="0"/>
              <a:t> 3 </a:t>
            </a:r>
            <a:r>
              <a:rPr lang="de-DE" dirty="0" err="1"/>
              <a:t>params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(#correct </a:t>
            </a:r>
            <a:r>
              <a:rPr lang="de-DE" dirty="0" err="1"/>
              <a:t>samples</a:t>
            </a:r>
            <a:r>
              <a:rPr lang="de-DE" dirty="0"/>
              <a:t>/#total)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endParaRPr lang="de-DE" dirty="0"/>
          </a:p>
          <a:p>
            <a:pPr lvl="1"/>
            <a:r>
              <a:rPr lang="de-DE" dirty="0"/>
              <a:t>Use 20 </a:t>
            </a:r>
            <a:r>
              <a:rPr lang="de-DE" dirty="0" err="1"/>
              <a:t>datapoints</a:t>
            </a:r>
            <a:endParaRPr lang="de-DE" dirty="0"/>
          </a:p>
          <a:p>
            <a:pPr lvl="1"/>
            <a:r>
              <a:rPr lang="de-DE" dirty="0" err="1"/>
              <a:t>x_test</a:t>
            </a:r>
            <a:r>
              <a:rPr lang="de-DE" dirty="0"/>
              <a:t> x_train+0.2 -&gt;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shifted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-&gt; </a:t>
            </a:r>
            <a:r>
              <a:rPr lang="de-DE" dirty="0" err="1"/>
              <a:t>Accuracy</a:t>
            </a:r>
            <a:r>
              <a:rPr lang="de-DE" dirty="0"/>
              <a:t> 1.0!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72CDB7-79B7-4949-DE39-3EF138C1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31" y="2485292"/>
            <a:ext cx="4191942" cy="302921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81BD878-E255-D72B-9E60-955EDCE24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9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F7219-C43E-3BA6-D83E-1962741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away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79606-8FA0-A4E1-32C4-4E114180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See </a:t>
            </a:r>
            <a:r>
              <a:rPr lang="de-DE" dirty="0" err="1"/>
              <a:t>Möttönen</a:t>
            </a:r>
            <a:r>
              <a:rPr lang="de-DE" dirty="0"/>
              <a:t> and CRZ </a:t>
            </a:r>
            <a:r>
              <a:rPr lang="de-DE" dirty="0" err="1"/>
              <a:t>decomposition</a:t>
            </a:r>
            <a:r>
              <a:rPr lang="de-DE" dirty="0"/>
              <a:t> in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  <a:p>
            <a:pPr lvl="1"/>
            <a:endParaRPr lang="de-DE" dirty="0"/>
          </a:p>
          <a:p>
            <a:r>
              <a:rPr lang="de-DE" dirty="0"/>
              <a:t>Quantum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pPr lvl="1"/>
            <a:r>
              <a:rPr lang="de-DE" dirty="0" err="1"/>
              <a:t>Preprocess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  <a:p>
            <a:pPr lvl="1"/>
            <a:r>
              <a:rPr lang="de-DE" dirty="0"/>
              <a:t>Turn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quantum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</a:t>
            </a:r>
            <a:r>
              <a:rPr lang="de-DE" dirty="0" err="1"/>
              <a:t>loss</a:t>
            </a:r>
            <a:r>
              <a:rPr lang="de-DE" dirty="0"/>
              <a:t>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in </a:t>
            </a:r>
            <a:r>
              <a:rPr lang="de-DE" dirty="0" err="1"/>
              <a:t>step</a:t>
            </a:r>
            <a:r>
              <a:rPr lang="de-DE" dirty="0"/>
              <a:t> 4,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-&gt; an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r>
              <a:rPr lang="de-DE" dirty="0"/>
              <a:t>Test and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!</a:t>
            </a:r>
          </a:p>
        </p:txBody>
      </p: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F3D0FCA1-7726-E1E5-1537-50D7DA9C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00" y="2517682"/>
            <a:ext cx="2988300" cy="24099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051DA59-2D4A-2A7F-896A-191B6B57059D}"/>
              </a:ext>
            </a:extLst>
          </p:cNvPr>
          <p:cNvSpPr txBox="1"/>
          <p:nvPr/>
        </p:nvSpPr>
        <p:spPr>
          <a:xfrm>
            <a:off x="2977663" y="6391493"/>
            <a:ext cx="588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 Taken </a:t>
            </a:r>
            <a:r>
              <a:rPr lang="de-DE" sz="1200" dirty="0" err="1"/>
              <a:t>from</a:t>
            </a:r>
            <a:r>
              <a:rPr lang="de-DE" sz="1200" dirty="0"/>
              <a:t>: </a:t>
            </a:r>
            <a:r>
              <a:rPr lang="de-DE" sz="1200" dirty="0">
                <a:hlinkClick r:id="rId3"/>
              </a:rPr>
              <a:t>https://www.v7labs.com/blog/convolutional-neural-networks-guide</a:t>
            </a:r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402E80-743F-B590-10F8-737D5285F46A}"/>
              </a:ext>
            </a:extLst>
          </p:cNvPr>
          <p:cNvSpPr txBox="1"/>
          <p:nvPr/>
        </p:nvSpPr>
        <p:spPr>
          <a:xfrm>
            <a:off x="11687908" y="2743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50BD49-8647-4E7E-4796-C333E2E21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43292"/>
            <a:ext cx="6095990" cy="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5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000CE6-9BB7-40F6-B51F-19118EC03CD6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477</Words>
  <Application>Microsoft Office PowerPoint</Application>
  <PresentationFormat>Breitbild</PresentationFormat>
  <Paragraphs>81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Womanium Quantum+AI Project: QML for Conspicuity Detection in Production</vt:lpstr>
      <vt:lpstr>Agenda</vt:lpstr>
      <vt:lpstr>Motivation</vt:lpstr>
      <vt:lpstr>Step 1 – Familiarize with pennylane</vt:lpstr>
      <vt:lpstr>Step 2 – Familiarize with basic workflow for QML</vt:lpstr>
      <vt:lpstr>Step 3 – Quanvolution of MNIST</vt:lpstr>
      <vt:lpstr>Step 4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Aspekte von QML</dc:title>
  <dc:creator>Marc Maussner</dc:creator>
  <cp:lastModifiedBy>Marc Maussner</cp:lastModifiedBy>
  <cp:revision>61</cp:revision>
  <dcterms:created xsi:type="dcterms:W3CDTF">2023-08-02T05:41:36Z</dcterms:created>
  <dcterms:modified xsi:type="dcterms:W3CDTF">2024-08-08T06:51:38Z</dcterms:modified>
</cp:coreProperties>
</file>