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AE5F9-28F4-DC46-BBED-75529137A720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7C46F-4D0B-B246-B57A-57E48ED3A8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69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7C46F-4D0B-B246-B57A-57E48ED3A8E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40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61676A-509C-4D4A-96BD-E5501E1BF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1CBBE9-B480-1D4B-96CF-3AF01286F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F741D2-FF47-0345-B73E-7024A716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22F7-CB14-9B49-A8A9-965D75C21249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40F7F4-5ED9-E249-8EBF-B4ED349A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7A5694-041C-A345-BB2B-34AE3070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5F6A-F5BC-1C43-80AA-64FDDCD86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56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D3EE6-D1A2-A84A-B772-534B77C5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27ABCC-0189-0945-BBD8-85E8AD7A7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E44D82-A756-444C-A188-A890FFA6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22F7-CB14-9B49-A8A9-965D75C21249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75ED64-D9E3-E645-9CA1-CE39B395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38D5DF-5D84-BA42-8B0C-C18AB3D4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5F6A-F5BC-1C43-80AA-64FDDCD86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47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83480A-3114-324C-B00E-9B3BA586D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C6B0BC-FE8A-994D-907C-97826A0E5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0922E8-D6FC-6F48-A766-2EEBEDC5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22F7-CB14-9B49-A8A9-965D75C21249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D6B92-0875-FD4B-9203-EDA400E7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7A3B47-7EA6-EC47-9DAA-9B5526C5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5F6A-F5BC-1C43-80AA-64FDDCD86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12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8F304D-ED27-4045-8CFC-772F670E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526783-ACB1-8442-93AD-8DD69AACA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3C4C1F-82DD-1340-8E41-FF070B4E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22F7-CB14-9B49-A8A9-965D75C21249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66C700-11A7-9B4F-AFB4-78BBAF86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797BEA-FA69-2140-A8BB-5482FC15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5F6A-F5BC-1C43-80AA-64FDDCD86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08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27383-4BD1-C747-9F11-C9703F89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C48C1E-2CC3-1D4A-97ED-CF65C97F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A19253-AA00-CF4C-95FC-75EB70B0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22F7-CB14-9B49-A8A9-965D75C21249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D35DD3-E9BA-0B45-A1DA-5BD40E70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C1964F-8499-E344-8F58-E137D497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5F6A-F5BC-1C43-80AA-64FDDCD86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32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37C0A-8A1B-3249-B823-E4102B90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1B391E-8561-284F-9579-520B3E8F2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24980D-62D9-3949-A39F-D03E4CED4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0E4FF2-E6CA-3D4D-AA8E-F17D8DF3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22F7-CB14-9B49-A8A9-965D75C21249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E523AB-456E-8D4C-85B3-F67FF2E0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223F81-7727-2845-9D4C-84407833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5F6A-F5BC-1C43-80AA-64FDDCD86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85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03299-E4C6-3540-A276-63C51F2BB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64EE17-63D3-7B40-9B42-5A102583A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DF680A-81D0-E944-AE8E-F4D107139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0A49F5-EDF6-274F-BD0C-C1727AC58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D7CC79-C5DB-E24F-98E7-CFC17699A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7E8447-A624-0046-9A54-A52CA7BB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22F7-CB14-9B49-A8A9-965D75C21249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4696D3D-2EDC-E94B-9B5F-F0BB9271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172EAB1-DA46-CB45-B762-36127B23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5F6A-F5BC-1C43-80AA-64FDDCD86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76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5B59C-56F0-1E4A-A14C-76807594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78F9D9-95F0-534A-8179-796D548C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22F7-CB14-9B49-A8A9-965D75C21249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11A05C-AB5A-6F48-88A4-600116EC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C7CCFC-04CF-CC41-ADB8-4EADAADC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5F6A-F5BC-1C43-80AA-64FDDCD86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51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4742141-058F-3140-8857-7D3C24D4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22F7-CB14-9B49-A8A9-965D75C21249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7D2E67-89B7-A844-976A-C6CE9FE9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B714B2-AA24-444A-A1DB-53D01772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5F6A-F5BC-1C43-80AA-64FDDCD86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92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61097D-3FDB-D443-A519-67E98395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AA388E-03ED-1843-A168-949024A14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160856-666E-1B44-B94B-AC2020FFE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93CA10-B55B-8E48-BC90-8FFCF472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22F7-CB14-9B49-A8A9-965D75C21249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8A22E7-3049-5B41-A3E7-9A6199C8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6FB8D8-754E-9E41-A6E4-20A85130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5F6A-F5BC-1C43-80AA-64FDDCD86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49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FE01B-4E5F-8048-BA97-61B82AC7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56EB464-8029-374D-AE71-758D1E96F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662B7E-73B3-ED4D-B20B-837CAD457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F147C7-D80E-424D-B081-D2251D7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22F7-CB14-9B49-A8A9-965D75C21249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0AAE02-0F43-C843-B1CF-F24E9F49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03A7B4-8189-9744-A3B1-A2B76FE8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5F6A-F5BC-1C43-80AA-64FDDCD86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32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C193FCF-405A-154A-9821-76E4C136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D5CAF1-04B4-7144-99DE-79FF4A5FC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1096F2-4378-074A-B350-722B92A0A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E22F7-CB14-9B49-A8A9-965D75C21249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CF68E9-0CB3-0D47-AE7F-73258F7AD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EB53B-BA29-ED49-B22C-B7AF4D6EA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95F6A-F5BC-1C43-80AA-64FDDCD86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08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588BEB9-F3EC-BD40-BFBA-B8F2D0D52A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67" t="10896" r="13978" b="16121"/>
          <a:stretch/>
        </p:blipFill>
        <p:spPr>
          <a:xfrm>
            <a:off x="7242296" y="250345"/>
            <a:ext cx="3766005" cy="314222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2A68034-8380-E843-AF96-A64CE599A9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00" t="9642" r="14036" b="15666"/>
          <a:stretch/>
        </p:blipFill>
        <p:spPr>
          <a:xfrm>
            <a:off x="7053519" y="3424382"/>
            <a:ext cx="4084616" cy="34269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D8385E9-A38A-D942-88EF-CC7AE995AC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572" t="7461" r="14898" b="15960"/>
          <a:stretch/>
        </p:blipFill>
        <p:spPr>
          <a:xfrm>
            <a:off x="2236787" y="201542"/>
            <a:ext cx="3776560" cy="330449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C34BA36-118F-C348-B8FE-08BDA71807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810" t="9528" r="14463" b="15814"/>
          <a:stretch/>
        </p:blipFill>
        <p:spPr>
          <a:xfrm>
            <a:off x="2130834" y="3505200"/>
            <a:ext cx="3886200" cy="33528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A2EDEC7-DF03-BC4E-AD93-AA8ACCF6E491}"/>
              </a:ext>
            </a:extLst>
          </p:cNvPr>
          <p:cNvSpPr txBox="1"/>
          <p:nvPr/>
        </p:nvSpPr>
        <p:spPr>
          <a:xfrm>
            <a:off x="8839931" y="99956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351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EBF44A4-BF01-EE49-866C-48DEE7D1FAAF}"/>
              </a:ext>
            </a:extLst>
          </p:cNvPr>
          <p:cNvCxnSpPr>
            <a:cxnSpLocks/>
          </p:cNvCxnSpPr>
          <p:nvPr/>
        </p:nvCxnSpPr>
        <p:spPr>
          <a:xfrm>
            <a:off x="9238786" y="1010051"/>
            <a:ext cx="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2949C7A-0084-1847-9CF8-D5887EF03941}"/>
              </a:ext>
            </a:extLst>
          </p:cNvPr>
          <p:cNvCxnSpPr>
            <a:cxnSpLocks/>
          </p:cNvCxnSpPr>
          <p:nvPr/>
        </p:nvCxnSpPr>
        <p:spPr>
          <a:xfrm flipV="1">
            <a:off x="9238786" y="687424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55379853-2751-1A4D-A660-851E9229ABCD}"/>
              </a:ext>
            </a:extLst>
          </p:cNvPr>
          <p:cNvSpPr txBox="1"/>
          <p:nvPr/>
        </p:nvSpPr>
        <p:spPr>
          <a:xfrm>
            <a:off x="8880123" y="2065043"/>
            <a:ext cx="498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38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36ADB55-B5CF-6F4F-A36E-5FC5075017C1}"/>
              </a:ext>
            </a:extLst>
          </p:cNvPr>
          <p:cNvCxnSpPr>
            <a:cxnSpLocks/>
          </p:cNvCxnSpPr>
          <p:nvPr/>
        </p:nvCxnSpPr>
        <p:spPr>
          <a:xfrm>
            <a:off x="9260874" y="2078931"/>
            <a:ext cx="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E5A4805-F1B1-AE4E-944E-5E36830B0493}"/>
              </a:ext>
            </a:extLst>
          </p:cNvPr>
          <p:cNvCxnSpPr>
            <a:cxnSpLocks/>
          </p:cNvCxnSpPr>
          <p:nvPr/>
        </p:nvCxnSpPr>
        <p:spPr>
          <a:xfrm flipV="1">
            <a:off x="9260874" y="1725772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780F89A3-98D4-1C40-A2D6-129FCA701204}"/>
              </a:ext>
            </a:extLst>
          </p:cNvPr>
          <p:cNvCxnSpPr>
            <a:cxnSpLocks/>
          </p:cNvCxnSpPr>
          <p:nvPr/>
        </p:nvCxnSpPr>
        <p:spPr>
          <a:xfrm>
            <a:off x="9870157" y="1782447"/>
            <a:ext cx="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00F154D-E42F-CD4C-B467-46E93F8148D9}"/>
              </a:ext>
            </a:extLst>
          </p:cNvPr>
          <p:cNvCxnSpPr>
            <a:cxnSpLocks/>
          </p:cNvCxnSpPr>
          <p:nvPr/>
        </p:nvCxnSpPr>
        <p:spPr>
          <a:xfrm>
            <a:off x="9238786" y="2801231"/>
            <a:ext cx="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704010C1-9222-904C-95BC-91F726E88AFB}"/>
              </a:ext>
            </a:extLst>
          </p:cNvPr>
          <p:cNvCxnSpPr>
            <a:cxnSpLocks/>
          </p:cNvCxnSpPr>
          <p:nvPr/>
        </p:nvCxnSpPr>
        <p:spPr>
          <a:xfrm>
            <a:off x="8574758" y="1803433"/>
            <a:ext cx="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188064D-525A-F54E-B5AB-BECEC846F385}"/>
              </a:ext>
            </a:extLst>
          </p:cNvPr>
          <p:cNvCxnSpPr>
            <a:cxnSpLocks/>
          </p:cNvCxnSpPr>
          <p:nvPr/>
        </p:nvCxnSpPr>
        <p:spPr>
          <a:xfrm>
            <a:off x="10251157" y="2612017"/>
            <a:ext cx="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01B8594F-7037-844D-8575-2FF3FB1093AA}"/>
              </a:ext>
            </a:extLst>
          </p:cNvPr>
          <p:cNvCxnSpPr>
            <a:cxnSpLocks/>
          </p:cNvCxnSpPr>
          <p:nvPr/>
        </p:nvCxnSpPr>
        <p:spPr>
          <a:xfrm>
            <a:off x="8238031" y="2603484"/>
            <a:ext cx="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3BF775F4-0EC6-A24A-B51C-67C559103466}"/>
              </a:ext>
            </a:extLst>
          </p:cNvPr>
          <p:cNvSpPr txBox="1"/>
          <p:nvPr/>
        </p:nvSpPr>
        <p:spPr>
          <a:xfrm>
            <a:off x="9595582" y="178793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434B77-2B69-A343-9872-3B19BEE1BF43}"/>
              </a:ext>
            </a:extLst>
          </p:cNvPr>
          <p:cNvSpPr txBox="1"/>
          <p:nvPr/>
        </p:nvSpPr>
        <p:spPr>
          <a:xfrm>
            <a:off x="9901953" y="2602468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4B62D9C-4AE8-7542-A001-4DC3226B2A91}"/>
              </a:ext>
            </a:extLst>
          </p:cNvPr>
          <p:cNvSpPr txBox="1"/>
          <p:nvPr/>
        </p:nvSpPr>
        <p:spPr>
          <a:xfrm>
            <a:off x="7929963" y="2584490"/>
            <a:ext cx="374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42E6A69-6A6B-8F47-AF56-2FAE68F05BCA}"/>
              </a:ext>
            </a:extLst>
          </p:cNvPr>
          <p:cNvSpPr txBox="1"/>
          <p:nvPr/>
        </p:nvSpPr>
        <p:spPr>
          <a:xfrm>
            <a:off x="8912975" y="2783797"/>
            <a:ext cx="473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CDA3BA3-E1B3-C94E-B921-E19ADCA83E5C}"/>
              </a:ext>
            </a:extLst>
          </p:cNvPr>
          <p:cNvSpPr txBox="1"/>
          <p:nvPr/>
        </p:nvSpPr>
        <p:spPr>
          <a:xfrm>
            <a:off x="8247632" y="1771522"/>
            <a:ext cx="347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63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544FE21-1B76-334E-9F7E-EE2EA92AFBE6}"/>
              </a:ext>
            </a:extLst>
          </p:cNvPr>
          <p:cNvSpPr txBox="1"/>
          <p:nvPr/>
        </p:nvSpPr>
        <p:spPr>
          <a:xfrm>
            <a:off x="8893951" y="729919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78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1568E3B-903D-2E4B-BD62-24C2E1E12403}"/>
              </a:ext>
            </a:extLst>
          </p:cNvPr>
          <p:cNvSpPr txBox="1"/>
          <p:nvPr/>
        </p:nvSpPr>
        <p:spPr>
          <a:xfrm>
            <a:off x="9835457" y="231490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108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88805A8-D0D8-FE4C-AA2C-C819CFB26221}"/>
              </a:ext>
            </a:extLst>
          </p:cNvPr>
          <p:cNvSpPr txBox="1"/>
          <p:nvPr/>
        </p:nvSpPr>
        <p:spPr>
          <a:xfrm>
            <a:off x="9549718" y="1499758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DDCE8CF-A952-2642-84F9-FEF0E44A5219}"/>
              </a:ext>
            </a:extLst>
          </p:cNvPr>
          <p:cNvSpPr txBox="1"/>
          <p:nvPr/>
        </p:nvSpPr>
        <p:spPr>
          <a:xfrm>
            <a:off x="8883696" y="1793722"/>
            <a:ext cx="346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2D4BA10-9EFE-3544-928A-224CB05BBC0E}"/>
              </a:ext>
            </a:extLst>
          </p:cNvPr>
          <p:cNvSpPr txBox="1"/>
          <p:nvPr/>
        </p:nvSpPr>
        <p:spPr>
          <a:xfrm>
            <a:off x="7928728" y="234187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6483F57-50EE-3240-8236-56FE42C98DB1}"/>
              </a:ext>
            </a:extLst>
          </p:cNvPr>
          <p:cNvSpPr txBox="1"/>
          <p:nvPr/>
        </p:nvSpPr>
        <p:spPr>
          <a:xfrm>
            <a:off x="8248917" y="147807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ED9BC84B-C1A4-D841-B5BF-2C0B216A450D}"/>
              </a:ext>
            </a:extLst>
          </p:cNvPr>
          <p:cNvCxnSpPr>
            <a:cxnSpLocks/>
          </p:cNvCxnSpPr>
          <p:nvPr/>
        </p:nvCxnSpPr>
        <p:spPr>
          <a:xfrm flipV="1">
            <a:off x="9866817" y="1456773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EA01CDEE-1089-5847-976D-FF22537A114F}"/>
              </a:ext>
            </a:extLst>
          </p:cNvPr>
          <p:cNvCxnSpPr>
            <a:cxnSpLocks/>
          </p:cNvCxnSpPr>
          <p:nvPr/>
        </p:nvCxnSpPr>
        <p:spPr>
          <a:xfrm flipV="1">
            <a:off x="10251156" y="2263812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87568A1D-F076-174D-9EF1-C73C049BFF07}"/>
              </a:ext>
            </a:extLst>
          </p:cNvPr>
          <p:cNvCxnSpPr>
            <a:cxnSpLocks/>
          </p:cNvCxnSpPr>
          <p:nvPr/>
        </p:nvCxnSpPr>
        <p:spPr>
          <a:xfrm flipV="1">
            <a:off x="9238786" y="2504635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B7AAE342-AF6E-7E41-B3BB-888688D65696}"/>
              </a:ext>
            </a:extLst>
          </p:cNvPr>
          <p:cNvSpPr txBox="1"/>
          <p:nvPr/>
        </p:nvSpPr>
        <p:spPr>
          <a:xfrm>
            <a:off x="8898944" y="2530192"/>
            <a:ext cx="376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5370A500-83AF-0E4E-8CFE-5D055A5E27A9}"/>
              </a:ext>
            </a:extLst>
          </p:cNvPr>
          <p:cNvCxnSpPr>
            <a:cxnSpLocks/>
          </p:cNvCxnSpPr>
          <p:nvPr/>
        </p:nvCxnSpPr>
        <p:spPr>
          <a:xfrm flipV="1">
            <a:off x="8238031" y="2280528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BEA23CDE-E134-1B40-99B2-37BFDE8256F5}"/>
              </a:ext>
            </a:extLst>
          </p:cNvPr>
          <p:cNvCxnSpPr>
            <a:cxnSpLocks/>
          </p:cNvCxnSpPr>
          <p:nvPr/>
        </p:nvCxnSpPr>
        <p:spPr>
          <a:xfrm flipV="1">
            <a:off x="8574758" y="1500230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D344AFEB-8B78-D841-8825-57E10DF7FD29}"/>
              </a:ext>
            </a:extLst>
          </p:cNvPr>
          <p:cNvSpPr txBox="1"/>
          <p:nvPr/>
        </p:nvSpPr>
        <p:spPr>
          <a:xfrm>
            <a:off x="5586961" y="1002598"/>
            <a:ext cx="256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Control vs. Scenarios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89C4137-7D40-EE42-8B69-96765428CBBC}"/>
              </a:ext>
            </a:extLst>
          </p:cNvPr>
          <p:cNvSpPr txBox="1"/>
          <p:nvPr/>
        </p:nvSpPr>
        <p:spPr>
          <a:xfrm>
            <a:off x="5484183" y="4279756"/>
            <a:ext cx="256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Scenarios vs. Scenarios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46FCC65-7C11-6749-B06D-B8A258CBDED0}"/>
              </a:ext>
            </a:extLst>
          </p:cNvPr>
          <p:cNvSpPr txBox="1"/>
          <p:nvPr/>
        </p:nvSpPr>
        <p:spPr>
          <a:xfrm>
            <a:off x="8933110" y="440131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5EAA03C-770F-2148-A28C-AAB18F4223C4}"/>
              </a:ext>
            </a:extLst>
          </p:cNvPr>
          <p:cNvCxnSpPr>
            <a:cxnSpLocks/>
          </p:cNvCxnSpPr>
          <p:nvPr/>
        </p:nvCxnSpPr>
        <p:spPr>
          <a:xfrm>
            <a:off x="9200768" y="4401311"/>
            <a:ext cx="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E778369F-C863-8B49-95E0-6DA07DA9819B}"/>
              </a:ext>
            </a:extLst>
          </p:cNvPr>
          <p:cNvCxnSpPr>
            <a:cxnSpLocks/>
          </p:cNvCxnSpPr>
          <p:nvPr/>
        </p:nvCxnSpPr>
        <p:spPr>
          <a:xfrm flipV="1">
            <a:off x="9200768" y="4078684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1EB3AD3B-5AC8-F945-9EEA-5DCB5FD931AB}"/>
              </a:ext>
            </a:extLst>
          </p:cNvPr>
          <p:cNvSpPr txBox="1"/>
          <p:nvPr/>
        </p:nvSpPr>
        <p:spPr>
          <a:xfrm>
            <a:off x="8921057" y="544629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A4CF1D1F-0684-AB4C-BEC7-43D41331B341}"/>
              </a:ext>
            </a:extLst>
          </p:cNvPr>
          <p:cNvCxnSpPr>
            <a:cxnSpLocks/>
          </p:cNvCxnSpPr>
          <p:nvPr/>
        </p:nvCxnSpPr>
        <p:spPr>
          <a:xfrm>
            <a:off x="9222856" y="5470191"/>
            <a:ext cx="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7D9312A9-0C23-E24E-A4E0-27292BBA4150}"/>
              </a:ext>
            </a:extLst>
          </p:cNvPr>
          <p:cNvCxnSpPr>
            <a:cxnSpLocks/>
          </p:cNvCxnSpPr>
          <p:nvPr/>
        </p:nvCxnSpPr>
        <p:spPr>
          <a:xfrm flipV="1">
            <a:off x="9222856" y="5117032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3F3EFBE7-0E3A-B14E-B4A8-62FACE1FE8A2}"/>
              </a:ext>
            </a:extLst>
          </p:cNvPr>
          <p:cNvCxnSpPr>
            <a:cxnSpLocks/>
          </p:cNvCxnSpPr>
          <p:nvPr/>
        </p:nvCxnSpPr>
        <p:spPr>
          <a:xfrm>
            <a:off x="9832139" y="5173707"/>
            <a:ext cx="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FB63758B-E1D0-6445-B9D1-DCE045F7FA94}"/>
              </a:ext>
            </a:extLst>
          </p:cNvPr>
          <p:cNvCxnSpPr>
            <a:cxnSpLocks/>
          </p:cNvCxnSpPr>
          <p:nvPr/>
        </p:nvCxnSpPr>
        <p:spPr>
          <a:xfrm>
            <a:off x="9200768" y="6192491"/>
            <a:ext cx="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729947BE-5582-7E43-8BF9-4B08B8C7E6BD}"/>
              </a:ext>
            </a:extLst>
          </p:cNvPr>
          <p:cNvCxnSpPr>
            <a:cxnSpLocks/>
          </p:cNvCxnSpPr>
          <p:nvPr/>
        </p:nvCxnSpPr>
        <p:spPr>
          <a:xfrm>
            <a:off x="8536740" y="5194693"/>
            <a:ext cx="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9DABFABC-5237-F041-AC88-42165BA92633}"/>
              </a:ext>
            </a:extLst>
          </p:cNvPr>
          <p:cNvCxnSpPr>
            <a:cxnSpLocks/>
          </p:cNvCxnSpPr>
          <p:nvPr/>
        </p:nvCxnSpPr>
        <p:spPr>
          <a:xfrm>
            <a:off x="10213139" y="6003277"/>
            <a:ext cx="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44F6D5F3-134C-FB42-9502-2C947BED04D7}"/>
              </a:ext>
            </a:extLst>
          </p:cNvPr>
          <p:cNvCxnSpPr>
            <a:cxnSpLocks/>
          </p:cNvCxnSpPr>
          <p:nvPr/>
        </p:nvCxnSpPr>
        <p:spPr>
          <a:xfrm>
            <a:off x="8200013" y="5994744"/>
            <a:ext cx="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8011B73C-73E8-2544-98A7-E94B80042E2C}"/>
              </a:ext>
            </a:extLst>
          </p:cNvPr>
          <p:cNvSpPr txBox="1"/>
          <p:nvPr/>
        </p:nvSpPr>
        <p:spPr>
          <a:xfrm>
            <a:off x="9562604" y="5187488"/>
            <a:ext cx="914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BA480C08-0403-1B4F-A394-1799E16486C7}"/>
              </a:ext>
            </a:extLst>
          </p:cNvPr>
          <p:cNvSpPr txBox="1"/>
          <p:nvPr/>
        </p:nvSpPr>
        <p:spPr>
          <a:xfrm>
            <a:off x="9828799" y="6024550"/>
            <a:ext cx="356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73F12035-F64B-3C41-996C-6FC77D24E136}"/>
              </a:ext>
            </a:extLst>
          </p:cNvPr>
          <p:cNvSpPr txBox="1"/>
          <p:nvPr/>
        </p:nvSpPr>
        <p:spPr>
          <a:xfrm>
            <a:off x="7805835" y="5983853"/>
            <a:ext cx="459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142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F760025-46A2-034D-992B-1188D7E75702}"/>
              </a:ext>
            </a:extLst>
          </p:cNvPr>
          <p:cNvSpPr txBox="1"/>
          <p:nvPr/>
        </p:nvSpPr>
        <p:spPr>
          <a:xfrm>
            <a:off x="8903804" y="6164928"/>
            <a:ext cx="473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B687E0D0-0526-C14D-98D6-7C43F9A53141}"/>
              </a:ext>
            </a:extLst>
          </p:cNvPr>
          <p:cNvSpPr txBox="1"/>
          <p:nvPr/>
        </p:nvSpPr>
        <p:spPr>
          <a:xfrm>
            <a:off x="8260314" y="5172735"/>
            <a:ext cx="347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DDD32589-E00F-2947-918A-D46FB9501547}"/>
              </a:ext>
            </a:extLst>
          </p:cNvPr>
          <p:cNvSpPr txBox="1"/>
          <p:nvPr/>
        </p:nvSpPr>
        <p:spPr>
          <a:xfrm>
            <a:off x="8855364" y="4132147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8A0D68B0-159F-E643-9568-CDF31280E7DF}"/>
              </a:ext>
            </a:extLst>
          </p:cNvPr>
          <p:cNvSpPr txBox="1"/>
          <p:nvPr/>
        </p:nvSpPr>
        <p:spPr>
          <a:xfrm>
            <a:off x="9843343" y="5692885"/>
            <a:ext cx="418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AF2BC564-AF71-CD4F-BE9B-B3F74A655112}"/>
              </a:ext>
            </a:extLst>
          </p:cNvPr>
          <p:cNvSpPr txBox="1"/>
          <p:nvPr/>
        </p:nvSpPr>
        <p:spPr>
          <a:xfrm>
            <a:off x="9491343" y="487305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F9D0EA46-CC94-4F4D-AA5F-3F0E2DA5C705}"/>
              </a:ext>
            </a:extLst>
          </p:cNvPr>
          <p:cNvSpPr txBox="1"/>
          <p:nvPr/>
        </p:nvSpPr>
        <p:spPr>
          <a:xfrm>
            <a:off x="8917424" y="5175257"/>
            <a:ext cx="503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4D9932C4-13C9-D94C-A52B-B0DCF7143AB4}"/>
              </a:ext>
            </a:extLst>
          </p:cNvPr>
          <p:cNvSpPr txBox="1"/>
          <p:nvPr/>
        </p:nvSpPr>
        <p:spPr>
          <a:xfrm>
            <a:off x="7867655" y="5703249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39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7BADC624-736D-B549-B789-7F0D4D414396}"/>
              </a:ext>
            </a:extLst>
          </p:cNvPr>
          <p:cNvSpPr txBox="1"/>
          <p:nvPr/>
        </p:nvSpPr>
        <p:spPr>
          <a:xfrm>
            <a:off x="8257046" y="49112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01A7F9BD-E2E3-1C44-9CD3-794756B6408F}"/>
              </a:ext>
            </a:extLst>
          </p:cNvPr>
          <p:cNvCxnSpPr>
            <a:cxnSpLocks/>
          </p:cNvCxnSpPr>
          <p:nvPr/>
        </p:nvCxnSpPr>
        <p:spPr>
          <a:xfrm flipV="1">
            <a:off x="9828799" y="4848033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5AC5E002-7BC4-814E-B8C9-4EC5F36C0E44}"/>
              </a:ext>
            </a:extLst>
          </p:cNvPr>
          <p:cNvCxnSpPr>
            <a:cxnSpLocks/>
          </p:cNvCxnSpPr>
          <p:nvPr/>
        </p:nvCxnSpPr>
        <p:spPr>
          <a:xfrm flipV="1">
            <a:off x="10213138" y="5655072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E0AB3AB5-F3C0-CC4B-9225-CBCFC3E00582}"/>
              </a:ext>
            </a:extLst>
          </p:cNvPr>
          <p:cNvCxnSpPr>
            <a:cxnSpLocks/>
          </p:cNvCxnSpPr>
          <p:nvPr/>
        </p:nvCxnSpPr>
        <p:spPr>
          <a:xfrm flipV="1">
            <a:off x="9200768" y="5895895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8B29D8C4-8FA6-8D4D-8799-94BECA1D306E}"/>
              </a:ext>
            </a:extLst>
          </p:cNvPr>
          <p:cNvSpPr txBox="1"/>
          <p:nvPr/>
        </p:nvSpPr>
        <p:spPr>
          <a:xfrm>
            <a:off x="8907797" y="5914402"/>
            <a:ext cx="254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E3EDCE44-68BB-2445-93FF-33E885D1B2E2}"/>
              </a:ext>
            </a:extLst>
          </p:cNvPr>
          <p:cNvCxnSpPr>
            <a:cxnSpLocks/>
          </p:cNvCxnSpPr>
          <p:nvPr/>
        </p:nvCxnSpPr>
        <p:spPr>
          <a:xfrm flipV="1">
            <a:off x="8200013" y="5671788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DC5D5FEC-3D38-4347-A580-C42FE6E4542B}"/>
              </a:ext>
            </a:extLst>
          </p:cNvPr>
          <p:cNvCxnSpPr>
            <a:cxnSpLocks/>
          </p:cNvCxnSpPr>
          <p:nvPr/>
        </p:nvCxnSpPr>
        <p:spPr>
          <a:xfrm flipV="1">
            <a:off x="8536740" y="4891490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D0F8F8AC-71A2-374F-A0E4-E98378D0C1B8}"/>
              </a:ext>
            </a:extLst>
          </p:cNvPr>
          <p:cNvSpPr txBox="1"/>
          <p:nvPr/>
        </p:nvSpPr>
        <p:spPr>
          <a:xfrm>
            <a:off x="3805782" y="112300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07B97756-EC69-DE4D-867B-409FD97D4798}"/>
              </a:ext>
            </a:extLst>
          </p:cNvPr>
          <p:cNvCxnSpPr>
            <a:cxnSpLocks/>
          </p:cNvCxnSpPr>
          <p:nvPr/>
        </p:nvCxnSpPr>
        <p:spPr>
          <a:xfrm>
            <a:off x="4151186" y="1123007"/>
            <a:ext cx="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5C827988-8909-C143-83DF-30E2C348998D}"/>
              </a:ext>
            </a:extLst>
          </p:cNvPr>
          <p:cNvCxnSpPr>
            <a:cxnSpLocks/>
          </p:cNvCxnSpPr>
          <p:nvPr/>
        </p:nvCxnSpPr>
        <p:spPr>
          <a:xfrm flipV="1">
            <a:off x="4151186" y="800380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B9DB8536-9C72-E84A-BB44-E19E9612A91A}"/>
              </a:ext>
            </a:extLst>
          </p:cNvPr>
          <p:cNvSpPr txBox="1"/>
          <p:nvPr/>
        </p:nvSpPr>
        <p:spPr>
          <a:xfrm>
            <a:off x="3844981" y="218768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5BE1D561-8F68-E64B-AE7A-22E197930547}"/>
              </a:ext>
            </a:extLst>
          </p:cNvPr>
          <p:cNvCxnSpPr>
            <a:cxnSpLocks/>
          </p:cNvCxnSpPr>
          <p:nvPr/>
        </p:nvCxnSpPr>
        <p:spPr>
          <a:xfrm>
            <a:off x="4173274" y="2191887"/>
            <a:ext cx="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55263B31-28FE-8D4F-84A7-FDE188D96AF0}"/>
              </a:ext>
            </a:extLst>
          </p:cNvPr>
          <p:cNvCxnSpPr>
            <a:cxnSpLocks/>
          </p:cNvCxnSpPr>
          <p:nvPr/>
        </p:nvCxnSpPr>
        <p:spPr>
          <a:xfrm flipV="1">
            <a:off x="4173274" y="1838728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4F98FDED-0F9D-A045-A7EA-84FB28D49816}"/>
              </a:ext>
            </a:extLst>
          </p:cNvPr>
          <p:cNvCxnSpPr>
            <a:cxnSpLocks/>
          </p:cNvCxnSpPr>
          <p:nvPr/>
        </p:nvCxnSpPr>
        <p:spPr>
          <a:xfrm>
            <a:off x="4782557" y="1895403"/>
            <a:ext cx="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80478848-2F32-3E44-9AB4-72E4CFDDC87B}"/>
              </a:ext>
            </a:extLst>
          </p:cNvPr>
          <p:cNvCxnSpPr>
            <a:cxnSpLocks/>
          </p:cNvCxnSpPr>
          <p:nvPr/>
        </p:nvCxnSpPr>
        <p:spPr>
          <a:xfrm>
            <a:off x="4262982" y="2932036"/>
            <a:ext cx="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4EA8279E-FFD1-F64F-B926-C38E71AAE102}"/>
              </a:ext>
            </a:extLst>
          </p:cNvPr>
          <p:cNvCxnSpPr>
            <a:cxnSpLocks/>
          </p:cNvCxnSpPr>
          <p:nvPr/>
        </p:nvCxnSpPr>
        <p:spPr>
          <a:xfrm>
            <a:off x="3607632" y="1926075"/>
            <a:ext cx="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350854D0-1643-EC4D-B816-01FCA418055E}"/>
              </a:ext>
            </a:extLst>
          </p:cNvPr>
          <p:cNvCxnSpPr>
            <a:cxnSpLocks/>
          </p:cNvCxnSpPr>
          <p:nvPr/>
        </p:nvCxnSpPr>
        <p:spPr>
          <a:xfrm>
            <a:off x="5163557" y="2724973"/>
            <a:ext cx="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AEE0770C-CCB6-E745-B829-1E9F3CF173A1}"/>
              </a:ext>
            </a:extLst>
          </p:cNvPr>
          <p:cNvCxnSpPr>
            <a:cxnSpLocks/>
          </p:cNvCxnSpPr>
          <p:nvPr/>
        </p:nvCxnSpPr>
        <p:spPr>
          <a:xfrm>
            <a:off x="3150431" y="2716440"/>
            <a:ext cx="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>
            <a:extLst>
              <a:ext uri="{FF2B5EF4-FFF2-40B4-BE49-F238E27FC236}">
                <a16:creationId xmlns:a16="http://schemas.microsoft.com/office/drawing/2014/main" id="{481C75D4-EC4F-E341-BA9B-BB3C5AFCE985}"/>
              </a:ext>
            </a:extLst>
          </p:cNvPr>
          <p:cNvSpPr txBox="1"/>
          <p:nvPr/>
        </p:nvSpPr>
        <p:spPr>
          <a:xfrm>
            <a:off x="4487824" y="188298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C22894C4-D088-124F-AEF2-469DA3FF86D8}"/>
              </a:ext>
            </a:extLst>
          </p:cNvPr>
          <p:cNvSpPr txBox="1"/>
          <p:nvPr/>
        </p:nvSpPr>
        <p:spPr>
          <a:xfrm>
            <a:off x="4759573" y="2715583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8DD6F852-E42A-8D49-8FD5-C1DB604A8548}"/>
              </a:ext>
            </a:extLst>
          </p:cNvPr>
          <p:cNvSpPr txBox="1"/>
          <p:nvPr/>
        </p:nvSpPr>
        <p:spPr>
          <a:xfrm>
            <a:off x="2838205" y="2688272"/>
            <a:ext cx="459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83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1E431539-2766-6441-835E-4C2C0FAD2F1D}"/>
              </a:ext>
            </a:extLst>
          </p:cNvPr>
          <p:cNvSpPr txBox="1"/>
          <p:nvPr/>
        </p:nvSpPr>
        <p:spPr>
          <a:xfrm>
            <a:off x="3863781" y="2899475"/>
            <a:ext cx="473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101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6BF2E0CD-9A36-2F4D-86D0-9748B72E341F}"/>
              </a:ext>
            </a:extLst>
          </p:cNvPr>
          <p:cNvSpPr txBox="1"/>
          <p:nvPr/>
        </p:nvSpPr>
        <p:spPr>
          <a:xfrm>
            <a:off x="3252556" y="1866462"/>
            <a:ext cx="347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6EC97DCE-E43C-2F4C-AE57-C2A80EAE6C15}"/>
              </a:ext>
            </a:extLst>
          </p:cNvPr>
          <p:cNvSpPr txBox="1"/>
          <p:nvPr/>
        </p:nvSpPr>
        <p:spPr>
          <a:xfrm>
            <a:off x="3805782" y="853843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07A5DBCC-F796-A84B-B4C0-5F58855E9CC1}"/>
              </a:ext>
            </a:extLst>
          </p:cNvPr>
          <p:cNvSpPr txBox="1"/>
          <p:nvPr/>
        </p:nvSpPr>
        <p:spPr>
          <a:xfrm>
            <a:off x="4832421" y="242230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67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0D1D1CEF-3E12-3F4C-8B39-458246B816C6}"/>
              </a:ext>
            </a:extLst>
          </p:cNvPr>
          <p:cNvSpPr txBox="1"/>
          <p:nvPr/>
        </p:nvSpPr>
        <p:spPr>
          <a:xfrm>
            <a:off x="4548605" y="162476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4575DE05-82E9-3943-B51D-483D8C567CB0}"/>
              </a:ext>
            </a:extLst>
          </p:cNvPr>
          <p:cNvSpPr txBox="1"/>
          <p:nvPr/>
        </p:nvSpPr>
        <p:spPr>
          <a:xfrm>
            <a:off x="3908688" y="1886374"/>
            <a:ext cx="434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CD4E9322-F157-CF4E-8875-26D6C50AEBA3}"/>
              </a:ext>
            </a:extLst>
          </p:cNvPr>
          <p:cNvSpPr txBox="1"/>
          <p:nvPr/>
        </p:nvSpPr>
        <p:spPr>
          <a:xfrm>
            <a:off x="2819480" y="242500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DD95806E-B184-5441-A386-D6E0A9CE26A8}"/>
              </a:ext>
            </a:extLst>
          </p:cNvPr>
          <p:cNvSpPr txBox="1"/>
          <p:nvPr/>
        </p:nvSpPr>
        <p:spPr>
          <a:xfrm>
            <a:off x="3324916" y="160164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D22002B1-EB11-8240-890B-D1C7736DB642}"/>
              </a:ext>
            </a:extLst>
          </p:cNvPr>
          <p:cNvCxnSpPr>
            <a:cxnSpLocks/>
          </p:cNvCxnSpPr>
          <p:nvPr/>
        </p:nvCxnSpPr>
        <p:spPr>
          <a:xfrm flipV="1">
            <a:off x="4779217" y="1569729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40803667-1AF6-4E4B-A422-F8C5453F511A}"/>
              </a:ext>
            </a:extLst>
          </p:cNvPr>
          <p:cNvCxnSpPr>
            <a:cxnSpLocks/>
          </p:cNvCxnSpPr>
          <p:nvPr/>
        </p:nvCxnSpPr>
        <p:spPr>
          <a:xfrm flipV="1">
            <a:off x="5163556" y="2376768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698D6320-9930-CD40-BC5F-EED627A1C00E}"/>
              </a:ext>
            </a:extLst>
          </p:cNvPr>
          <p:cNvCxnSpPr>
            <a:cxnSpLocks/>
          </p:cNvCxnSpPr>
          <p:nvPr/>
        </p:nvCxnSpPr>
        <p:spPr>
          <a:xfrm flipV="1">
            <a:off x="4262982" y="2610234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ZoneTexte 102">
            <a:extLst>
              <a:ext uri="{FF2B5EF4-FFF2-40B4-BE49-F238E27FC236}">
                <a16:creationId xmlns:a16="http://schemas.microsoft.com/office/drawing/2014/main" id="{296A8B77-9DFA-4442-8E28-E666260C8B18}"/>
              </a:ext>
            </a:extLst>
          </p:cNvPr>
          <p:cNvSpPr txBox="1"/>
          <p:nvPr/>
        </p:nvSpPr>
        <p:spPr>
          <a:xfrm>
            <a:off x="3910037" y="2636451"/>
            <a:ext cx="441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56AD0AFB-2F9B-944D-A606-B4CA452CF714}"/>
              </a:ext>
            </a:extLst>
          </p:cNvPr>
          <p:cNvCxnSpPr>
            <a:cxnSpLocks/>
          </p:cNvCxnSpPr>
          <p:nvPr/>
        </p:nvCxnSpPr>
        <p:spPr>
          <a:xfrm flipV="1">
            <a:off x="3150431" y="2393484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B40727DB-9C70-6B4E-8D50-90657346B2CC}"/>
              </a:ext>
            </a:extLst>
          </p:cNvPr>
          <p:cNvCxnSpPr>
            <a:cxnSpLocks/>
          </p:cNvCxnSpPr>
          <p:nvPr/>
        </p:nvCxnSpPr>
        <p:spPr>
          <a:xfrm flipV="1">
            <a:off x="3603903" y="1574336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ZoneTexte 105">
            <a:extLst>
              <a:ext uri="{FF2B5EF4-FFF2-40B4-BE49-F238E27FC236}">
                <a16:creationId xmlns:a16="http://schemas.microsoft.com/office/drawing/2014/main" id="{1742BA4E-12FD-9C4D-BE45-4939A067197F}"/>
              </a:ext>
            </a:extLst>
          </p:cNvPr>
          <p:cNvSpPr txBox="1"/>
          <p:nvPr/>
        </p:nvSpPr>
        <p:spPr>
          <a:xfrm>
            <a:off x="3811784" y="442258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AE3878B5-608E-D44F-8D90-B406D162331F}"/>
              </a:ext>
            </a:extLst>
          </p:cNvPr>
          <p:cNvCxnSpPr>
            <a:cxnSpLocks/>
          </p:cNvCxnSpPr>
          <p:nvPr/>
        </p:nvCxnSpPr>
        <p:spPr>
          <a:xfrm>
            <a:off x="4157188" y="4422584"/>
            <a:ext cx="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8A8CE424-AC07-8B4A-94F7-370C8C49BDDD}"/>
              </a:ext>
            </a:extLst>
          </p:cNvPr>
          <p:cNvCxnSpPr>
            <a:cxnSpLocks/>
          </p:cNvCxnSpPr>
          <p:nvPr/>
        </p:nvCxnSpPr>
        <p:spPr>
          <a:xfrm flipV="1">
            <a:off x="4157188" y="4099957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ZoneTexte 108">
            <a:extLst>
              <a:ext uri="{FF2B5EF4-FFF2-40B4-BE49-F238E27FC236}">
                <a16:creationId xmlns:a16="http://schemas.microsoft.com/office/drawing/2014/main" id="{E36113D9-F374-2044-9A39-B8B3F76D437E}"/>
              </a:ext>
            </a:extLst>
          </p:cNvPr>
          <p:cNvSpPr txBox="1"/>
          <p:nvPr/>
        </p:nvSpPr>
        <p:spPr>
          <a:xfrm>
            <a:off x="3870842" y="547836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A9334B39-1BAF-924B-91CC-35E45B05C852}"/>
              </a:ext>
            </a:extLst>
          </p:cNvPr>
          <p:cNvCxnSpPr>
            <a:cxnSpLocks/>
          </p:cNvCxnSpPr>
          <p:nvPr/>
        </p:nvCxnSpPr>
        <p:spPr>
          <a:xfrm>
            <a:off x="4148880" y="5492797"/>
            <a:ext cx="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5B0EF3EF-22C8-2A4C-8AF8-3857BB935B2C}"/>
              </a:ext>
            </a:extLst>
          </p:cNvPr>
          <p:cNvCxnSpPr>
            <a:cxnSpLocks/>
          </p:cNvCxnSpPr>
          <p:nvPr/>
        </p:nvCxnSpPr>
        <p:spPr>
          <a:xfrm flipV="1">
            <a:off x="4148880" y="5130564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3100AB39-2A19-EF44-B9E6-048827CE4AD1}"/>
              </a:ext>
            </a:extLst>
          </p:cNvPr>
          <p:cNvCxnSpPr>
            <a:cxnSpLocks/>
          </p:cNvCxnSpPr>
          <p:nvPr/>
        </p:nvCxnSpPr>
        <p:spPr>
          <a:xfrm>
            <a:off x="4788559" y="5194980"/>
            <a:ext cx="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CD42D700-A64A-DD4D-96F7-0CAC2E26E354}"/>
              </a:ext>
            </a:extLst>
          </p:cNvPr>
          <p:cNvCxnSpPr>
            <a:cxnSpLocks/>
          </p:cNvCxnSpPr>
          <p:nvPr/>
        </p:nvCxnSpPr>
        <p:spPr>
          <a:xfrm>
            <a:off x="4157188" y="6213764"/>
            <a:ext cx="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F079F873-3CED-DD47-8587-DCF2887D33FC}"/>
              </a:ext>
            </a:extLst>
          </p:cNvPr>
          <p:cNvCxnSpPr>
            <a:cxnSpLocks/>
          </p:cNvCxnSpPr>
          <p:nvPr/>
        </p:nvCxnSpPr>
        <p:spPr>
          <a:xfrm>
            <a:off x="3493160" y="5215966"/>
            <a:ext cx="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DB0EA3C5-B9A5-C74D-8F66-C2AFA8FB24C0}"/>
              </a:ext>
            </a:extLst>
          </p:cNvPr>
          <p:cNvCxnSpPr>
            <a:cxnSpLocks/>
          </p:cNvCxnSpPr>
          <p:nvPr/>
        </p:nvCxnSpPr>
        <p:spPr>
          <a:xfrm>
            <a:off x="5169559" y="6024550"/>
            <a:ext cx="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F6B7FA93-20CE-7B41-BC3A-3CE6CED9C3D6}"/>
              </a:ext>
            </a:extLst>
          </p:cNvPr>
          <p:cNvCxnSpPr>
            <a:cxnSpLocks/>
          </p:cNvCxnSpPr>
          <p:nvPr/>
        </p:nvCxnSpPr>
        <p:spPr>
          <a:xfrm>
            <a:off x="3156433" y="6016017"/>
            <a:ext cx="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ZoneTexte 116">
            <a:extLst>
              <a:ext uri="{FF2B5EF4-FFF2-40B4-BE49-F238E27FC236}">
                <a16:creationId xmlns:a16="http://schemas.microsoft.com/office/drawing/2014/main" id="{6F8A3C78-A005-4E4C-A483-0128D0C3BFFF}"/>
              </a:ext>
            </a:extLst>
          </p:cNvPr>
          <p:cNvSpPr txBox="1"/>
          <p:nvPr/>
        </p:nvSpPr>
        <p:spPr>
          <a:xfrm>
            <a:off x="4512937" y="519991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B7265C47-9AD2-104F-B7D3-F4C87CF76113}"/>
              </a:ext>
            </a:extLst>
          </p:cNvPr>
          <p:cNvSpPr txBox="1"/>
          <p:nvPr/>
        </p:nvSpPr>
        <p:spPr>
          <a:xfrm>
            <a:off x="4807971" y="602455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45677351-3432-0D47-A092-AD2B948BF70B}"/>
              </a:ext>
            </a:extLst>
          </p:cNvPr>
          <p:cNvSpPr txBox="1"/>
          <p:nvPr/>
        </p:nvSpPr>
        <p:spPr>
          <a:xfrm>
            <a:off x="2838205" y="6009438"/>
            <a:ext cx="459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C5D6F629-775A-E448-91BE-02E2E6B19403}"/>
              </a:ext>
            </a:extLst>
          </p:cNvPr>
          <p:cNvSpPr txBox="1"/>
          <p:nvPr/>
        </p:nvSpPr>
        <p:spPr>
          <a:xfrm>
            <a:off x="3862046" y="6201719"/>
            <a:ext cx="473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A46D5E25-5489-9247-9615-BB444704B35C}"/>
              </a:ext>
            </a:extLst>
          </p:cNvPr>
          <p:cNvSpPr txBox="1"/>
          <p:nvPr/>
        </p:nvSpPr>
        <p:spPr>
          <a:xfrm>
            <a:off x="3227580" y="5194693"/>
            <a:ext cx="347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07987F9F-EC73-084F-ACE0-AE548ADCD95F}"/>
              </a:ext>
            </a:extLst>
          </p:cNvPr>
          <p:cNvSpPr txBox="1"/>
          <p:nvPr/>
        </p:nvSpPr>
        <p:spPr>
          <a:xfrm>
            <a:off x="3811784" y="415342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9AEA40FE-6B2A-904A-A85C-783BB6F17BC0}"/>
              </a:ext>
            </a:extLst>
          </p:cNvPr>
          <p:cNvSpPr txBox="1"/>
          <p:nvPr/>
        </p:nvSpPr>
        <p:spPr>
          <a:xfrm>
            <a:off x="4815612" y="5710388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8C36411B-DF98-CD4A-8E29-D749522D9E59}"/>
              </a:ext>
            </a:extLst>
          </p:cNvPr>
          <p:cNvSpPr txBox="1"/>
          <p:nvPr/>
        </p:nvSpPr>
        <p:spPr>
          <a:xfrm>
            <a:off x="4447763" y="489432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E4E07144-411F-454F-BA31-ED63175210D4}"/>
              </a:ext>
            </a:extLst>
          </p:cNvPr>
          <p:cNvSpPr txBox="1"/>
          <p:nvPr/>
        </p:nvSpPr>
        <p:spPr>
          <a:xfrm>
            <a:off x="3885601" y="5164922"/>
            <a:ext cx="37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1772C37C-DEB6-1043-810A-D7019681FA07}"/>
              </a:ext>
            </a:extLst>
          </p:cNvPr>
          <p:cNvSpPr txBox="1"/>
          <p:nvPr/>
        </p:nvSpPr>
        <p:spPr>
          <a:xfrm>
            <a:off x="2847130" y="575440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D217440-20C1-474B-9CC0-452A96B6689F}"/>
              </a:ext>
            </a:extLst>
          </p:cNvPr>
          <p:cNvSpPr txBox="1"/>
          <p:nvPr/>
        </p:nvSpPr>
        <p:spPr>
          <a:xfrm>
            <a:off x="3167319" y="4890609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DDC765DE-A53C-7741-8CFC-39F6419D4B49}"/>
              </a:ext>
            </a:extLst>
          </p:cNvPr>
          <p:cNvCxnSpPr>
            <a:cxnSpLocks/>
          </p:cNvCxnSpPr>
          <p:nvPr/>
        </p:nvCxnSpPr>
        <p:spPr>
          <a:xfrm flipV="1">
            <a:off x="4785219" y="4869306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C4342AE9-9C45-4748-B68E-6F9C13A562D0}"/>
              </a:ext>
            </a:extLst>
          </p:cNvPr>
          <p:cNvCxnSpPr>
            <a:cxnSpLocks/>
          </p:cNvCxnSpPr>
          <p:nvPr/>
        </p:nvCxnSpPr>
        <p:spPr>
          <a:xfrm flipV="1">
            <a:off x="5169558" y="5676345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3FEC901A-03C3-6A41-9D3D-2BD3130A3E8E}"/>
              </a:ext>
            </a:extLst>
          </p:cNvPr>
          <p:cNvCxnSpPr>
            <a:cxnSpLocks/>
          </p:cNvCxnSpPr>
          <p:nvPr/>
        </p:nvCxnSpPr>
        <p:spPr>
          <a:xfrm flipV="1">
            <a:off x="4157188" y="5917168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ZoneTexte 130">
            <a:extLst>
              <a:ext uri="{FF2B5EF4-FFF2-40B4-BE49-F238E27FC236}">
                <a16:creationId xmlns:a16="http://schemas.microsoft.com/office/drawing/2014/main" id="{3BEB26D4-121D-CE46-B143-832AA783D455}"/>
              </a:ext>
            </a:extLst>
          </p:cNvPr>
          <p:cNvSpPr txBox="1"/>
          <p:nvPr/>
        </p:nvSpPr>
        <p:spPr>
          <a:xfrm>
            <a:off x="3864217" y="5935675"/>
            <a:ext cx="254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132" name="Connecteur droit avec flèche 131">
            <a:extLst>
              <a:ext uri="{FF2B5EF4-FFF2-40B4-BE49-F238E27FC236}">
                <a16:creationId xmlns:a16="http://schemas.microsoft.com/office/drawing/2014/main" id="{C5402DDE-8259-494B-8A90-CC728448E1F2}"/>
              </a:ext>
            </a:extLst>
          </p:cNvPr>
          <p:cNvCxnSpPr>
            <a:cxnSpLocks/>
          </p:cNvCxnSpPr>
          <p:nvPr/>
        </p:nvCxnSpPr>
        <p:spPr>
          <a:xfrm flipV="1">
            <a:off x="3156433" y="5693061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ACE3AE28-532D-CC44-A7C3-B58CAB6FED18}"/>
              </a:ext>
            </a:extLst>
          </p:cNvPr>
          <p:cNvCxnSpPr>
            <a:cxnSpLocks/>
          </p:cNvCxnSpPr>
          <p:nvPr/>
        </p:nvCxnSpPr>
        <p:spPr>
          <a:xfrm flipV="1">
            <a:off x="3493160" y="4890961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ZoneTexte 147">
            <a:extLst>
              <a:ext uri="{FF2B5EF4-FFF2-40B4-BE49-F238E27FC236}">
                <a16:creationId xmlns:a16="http://schemas.microsoft.com/office/drawing/2014/main" id="{F418A4B5-968F-CB49-8497-416FD52B17CE}"/>
              </a:ext>
            </a:extLst>
          </p:cNvPr>
          <p:cNvSpPr txBox="1"/>
          <p:nvPr/>
        </p:nvSpPr>
        <p:spPr>
          <a:xfrm>
            <a:off x="3589374" y="-99754"/>
            <a:ext cx="256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Saccharina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99B8094D-2447-7741-AE45-8FD84E8595A9}"/>
              </a:ext>
            </a:extLst>
          </p:cNvPr>
          <p:cNvSpPr txBox="1"/>
          <p:nvPr/>
        </p:nvSpPr>
        <p:spPr>
          <a:xfrm>
            <a:off x="8520190" y="-99754"/>
            <a:ext cx="256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Hedophylum</a:t>
            </a:r>
          </a:p>
        </p:txBody>
      </p:sp>
    </p:spTree>
    <p:extLst>
      <p:ext uri="{BB962C8B-B14F-4D97-AF65-F5344CB8AC3E}">
        <p14:creationId xmlns:p14="http://schemas.microsoft.com/office/powerpoint/2010/main" val="17251460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67</Words>
  <Application>Microsoft Macintosh PowerPoint</Application>
  <PresentationFormat>Grand écran</PresentationFormat>
  <Paragraphs>61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15</cp:revision>
  <dcterms:created xsi:type="dcterms:W3CDTF">2023-06-12T07:17:59Z</dcterms:created>
  <dcterms:modified xsi:type="dcterms:W3CDTF">2023-06-30T14:52:17Z</dcterms:modified>
</cp:coreProperties>
</file>