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10EA0-0B53-4766-8586-034E3306E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948F7B-0E4B-49BA-A220-CF532A0DB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CDA47D-4DA2-44AF-88E3-95C4AB75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45E-AC3E-467D-AEDD-FB9F21039F36}" type="datetimeFigureOut">
              <a:rPr lang="nl-NL" smtClean="0"/>
              <a:t>25-1-2023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FB348A-EA26-49D5-8603-986ED70E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EA7EF0-7C64-4BD8-8A45-6DB29AA3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891B-1A9C-462D-9686-EFD9659D71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305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15AE5-A737-46CF-B65C-E30EDA24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3DB9B1-4FC7-4DC7-8CD5-BEC45DC8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57151C-6865-4439-A066-6B2FE8B4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45E-AC3E-467D-AEDD-FB9F21039F36}" type="datetimeFigureOut">
              <a:rPr lang="nl-NL" smtClean="0"/>
              <a:t>25-1-2023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116B4E-4ED4-4BBF-9003-77ECF2C7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0E2827-FD00-4C78-B61E-0B8F2680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891B-1A9C-462D-9686-EFD9659D71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24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C614121-EC97-4194-9E2B-DE85A4C47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C0AF14-0839-4CA6-87EA-7E2AD5555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F5994A-7607-4F53-AFF2-8D496A59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45E-AC3E-467D-AEDD-FB9F21039F36}" type="datetimeFigureOut">
              <a:rPr lang="nl-NL" smtClean="0"/>
              <a:t>25-1-2023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24E847-ED02-472C-803B-E10D396B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06B61B-E07E-4D9E-B703-895B6BE7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891B-1A9C-462D-9686-EFD9659D71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79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24D99-DC6E-4D40-85AD-E4FDB4C4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CF1C60-D9FD-432F-9ED3-42300510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C14F4A-FBFA-4B27-A329-D5B6A77A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45E-AC3E-467D-AEDD-FB9F21039F36}" type="datetimeFigureOut">
              <a:rPr lang="nl-NL" smtClean="0"/>
              <a:t>25-1-2023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21FEAB-4C8E-4FD5-80F9-A15C7BDE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64ABE6-011B-4D57-B652-52487417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891B-1A9C-462D-9686-EFD9659D71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79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C6258-1793-4D56-AA56-A5C4B0D6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08F47D-3E4D-477C-A8FA-3F1694D4F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051804-5114-4672-A4D5-55CA57F6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45E-AC3E-467D-AEDD-FB9F21039F36}" type="datetimeFigureOut">
              <a:rPr lang="nl-NL" smtClean="0"/>
              <a:t>25-1-2023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F1062F-A434-4322-A478-16502D48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662A36-A51D-4C13-A029-4B54BD13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891B-1A9C-462D-9686-EFD9659D71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2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53543-D8FC-4736-937E-982EF435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9D0033-A394-45EB-86F0-24110FD39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0732715-2D15-4BAC-8974-4BD0EB31E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51A369-C28E-46BD-8FBF-8D0F782C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45E-AC3E-467D-AEDD-FB9F21039F36}" type="datetimeFigureOut">
              <a:rPr lang="nl-NL" smtClean="0"/>
              <a:t>25-1-2023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51923C-958B-4805-B442-3C4EDF45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15E3175-4F67-470A-989C-9BF9081C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891B-1A9C-462D-9686-EFD9659D71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344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3A193-E83E-4D78-A093-49802F02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CBF4585-00C8-4D88-B78F-02A21CDB3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7EF4C34-51D1-4E67-983A-A74B35CC4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4E96090-5526-4EE9-8D28-7C5FEB8FC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C8B8137-9C25-4204-8F60-56F36EFE0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EB11409-DDA7-43B9-891B-F7A29746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45E-AC3E-467D-AEDD-FB9F21039F36}" type="datetimeFigureOut">
              <a:rPr lang="nl-NL" smtClean="0"/>
              <a:t>25-1-2023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B7968B8-0CC0-4D55-A776-5BC22A57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A32D61C-ED68-4FF1-B4DE-7D69B58A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891B-1A9C-462D-9686-EFD9659D71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989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F182A-65F8-4D29-BF88-04139ACF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7C4FDE3-A7CA-4001-805A-A8B2488E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45E-AC3E-467D-AEDD-FB9F21039F36}" type="datetimeFigureOut">
              <a:rPr lang="nl-NL" smtClean="0"/>
              <a:t>25-1-2023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C3B7429-8A36-4F6B-AE91-865D0E17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EA0E39-544B-4612-86F8-B092BA53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891B-1A9C-462D-9686-EFD9659D71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201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45DA618-B5DA-48B0-9106-522012E4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45E-AC3E-467D-AEDD-FB9F21039F36}" type="datetimeFigureOut">
              <a:rPr lang="nl-NL" smtClean="0"/>
              <a:t>25-1-2023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A8A867B-DC7A-4D43-B5AD-337C8D0E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6B1159-C7D8-49D1-BE81-F4986D59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891B-1A9C-462D-9686-EFD9659D71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63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04D81-CFAC-41B9-B4AD-FF1BB24B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1881B1-7A59-412B-8D23-730E84F9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ED139A3-0965-4B53-94C9-401CC737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97C9FFE-4637-4F6E-AAAB-0F5D7C2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45E-AC3E-467D-AEDD-FB9F21039F36}" type="datetimeFigureOut">
              <a:rPr lang="nl-NL" smtClean="0"/>
              <a:t>25-1-2023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4E9160-ACB4-4A6A-B422-DAD8A6C3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B56F1C2-DBF2-44F2-83E8-40ECE7BC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891B-1A9C-462D-9686-EFD9659D71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511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67118-7696-44BD-BFD8-585375A3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0364034-ABB5-46A2-BCCF-FEC8C8DEE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E3C73BD-0DA0-4950-9D2A-73F89EF38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7C5B1F-36EC-4A05-AF81-86CDB585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C45E-AC3E-467D-AEDD-FB9F21039F36}" type="datetimeFigureOut">
              <a:rPr lang="nl-NL" smtClean="0"/>
              <a:t>25-1-2023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D45DE9-501B-4147-8FAD-C741D24E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8A795B-0F73-452C-9806-E148EFEB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891B-1A9C-462D-9686-EFD9659D71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268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C9D90CE-3655-470E-8A3E-6E1DE20E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67E607C-A829-47DD-A135-A061105C8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77F921-6C21-4BAF-A6BF-99C35B192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AC45E-AC3E-467D-AEDD-FB9F21039F36}" type="datetimeFigureOut">
              <a:rPr lang="nl-NL" smtClean="0"/>
              <a:t>25-1-2023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08FB10-7402-4723-863A-1956CE2B1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870AF1-71DF-42FC-B25E-3F3DC8F08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D891B-1A9C-462D-9686-EFD9659D71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840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al 7">
            <a:extLst>
              <a:ext uri="{FF2B5EF4-FFF2-40B4-BE49-F238E27FC236}">
                <a16:creationId xmlns:a16="http://schemas.microsoft.com/office/drawing/2014/main" id="{5CB516CE-A9B1-42DD-B08F-B12C6CEA57C5}"/>
              </a:ext>
            </a:extLst>
          </p:cNvPr>
          <p:cNvSpPr/>
          <p:nvPr/>
        </p:nvSpPr>
        <p:spPr>
          <a:xfrm>
            <a:off x="2619909" y="1622808"/>
            <a:ext cx="381802" cy="39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DFB75EA4-8B4F-4DD6-9AB7-F664C9D53BB2}"/>
              </a:ext>
            </a:extLst>
          </p:cNvPr>
          <p:cNvSpPr/>
          <p:nvPr/>
        </p:nvSpPr>
        <p:spPr>
          <a:xfrm>
            <a:off x="2471252" y="3027680"/>
            <a:ext cx="381802" cy="39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FAB0E32C-5B45-4B9B-8F5F-28288807A8C4}"/>
              </a:ext>
            </a:extLst>
          </p:cNvPr>
          <p:cNvCxnSpPr>
            <a:stCxn id="8" idx="4"/>
          </p:cNvCxnSpPr>
          <p:nvPr/>
        </p:nvCxnSpPr>
        <p:spPr>
          <a:xfrm flipH="1">
            <a:off x="2662153" y="2017444"/>
            <a:ext cx="148657" cy="101023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al 13">
            <a:extLst>
              <a:ext uri="{FF2B5EF4-FFF2-40B4-BE49-F238E27FC236}">
                <a16:creationId xmlns:a16="http://schemas.microsoft.com/office/drawing/2014/main" id="{036BBA39-F38D-4BEB-BC90-92E856CE8437}"/>
              </a:ext>
            </a:extLst>
          </p:cNvPr>
          <p:cNvSpPr/>
          <p:nvPr/>
        </p:nvSpPr>
        <p:spPr>
          <a:xfrm>
            <a:off x="1780372" y="4319754"/>
            <a:ext cx="381802" cy="39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624C539F-57AE-4B19-BE6A-B2DBFA7D8B62}"/>
              </a:ext>
            </a:extLst>
          </p:cNvPr>
          <p:cNvSpPr/>
          <p:nvPr/>
        </p:nvSpPr>
        <p:spPr>
          <a:xfrm>
            <a:off x="3001711" y="4319754"/>
            <a:ext cx="381802" cy="39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6A5E9A1E-A90F-490D-8904-B5952C4CDA7A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2162174" y="3422316"/>
            <a:ext cx="457735" cy="109475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8C76AC3C-D7E9-4C38-AA34-831FE3BD0B13}"/>
              </a:ext>
            </a:extLst>
          </p:cNvPr>
          <p:cNvCxnSpPr>
            <a:cxnSpLocks/>
            <a:stCxn id="9" idx="5"/>
            <a:endCxn id="15" idx="2"/>
          </p:cNvCxnSpPr>
          <p:nvPr/>
        </p:nvCxnSpPr>
        <p:spPr>
          <a:xfrm>
            <a:off x="2797140" y="3364523"/>
            <a:ext cx="204571" cy="11525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2C237475-03A9-4D45-99FA-E497E11EEC43}"/>
              </a:ext>
            </a:extLst>
          </p:cNvPr>
          <p:cNvSpPr/>
          <p:nvPr/>
        </p:nvSpPr>
        <p:spPr>
          <a:xfrm>
            <a:off x="2833269" y="3133348"/>
            <a:ext cx="853440" cy="1291481"/>
          </a:xfrm>
          <a:custGeom>
            <a:avLst/>
            <a:gdLst>
              <a:gd name="connsiteX0" fmla="*/ 457200 w 853440"/>
              <a:gd name="connsiteY0" fmla="*/ 1291481 h 1291481"/>
              <a:gd name="connsiteX1" fmla="*/ 650240 w 853440"/>
              <a:gd name="connsiteY1" fmla="*/ 1149241 h 1291481"/>
              <a:gd name="connsiteX2" fmla="*/ 822960 w 853440"/>
              <a:gd name="connsiteY2" fmla="*/ 956201 h 1291481"/>
              <a:gd name="connsiteX3" fmla="*/ 853440 w 853440"/>
              <a:gd name="connsiteY3" fmla="*/ 905401 h 1291481"/>
              <a:gd name="connsiteX4" fmla="*/ 833120 w 853440"/>
              <a:gd name="connsiteY4" fmla="*/ 488841 h 1291481"/>
              <a:gd name="connsiteX5" fmla="*/ 772160 w 853440"/>
              <a:gd name="connsiteY5" fmla="*/ 377081 h 1291481"/>
              <a:gd name="connsiteX6" fmla="*/ 721360 w 853440"/>
              <a:gd name="connsiteY6" fmla="*/ 255161 h 1291481"/>
              <a:gd name="connsiteX7" fmla="*/ 640080 w 853440"/>
              <a:gd name="connsiteY7" fmla="*/ 173881 h 1291481"/>
              <a:gd name="connsiteX8" fmla="*/ 497840 w 853440"/>
              <a:gd name="connsiteY8" fmla="*/ 92601 h 1291481"/>
              <a:gd name="connsiteX9" fmla="*/ 396240 w 853440"/>
              <a:gd name="connsiteY9" fmla="*/ 62121 h 1291481"/>
              <a:gd name="connsiteX10" fmla="*/ 314960 w 853440"/>
              <a:gd name="connsiteY10" fmla="*/ 41801 h 1291481"/>
              <a:gd name="connsiteX11" fmla="*/ 172720 w 853440"/>
              <a:gd name="connsiteY11" fmla="*/ 1161 h 1291481"/>
              <a:gd name="connsiteX12" fmla="*/ 0 w 853440"/>
              <a:gd name="connsiteY12" fmla="*/ 1161 h 129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3440" h="1291481">
                <a:moveTo>
                  <a:pt x="457200" y="1291481"/>
                </a:moveTo>
                <a:cubicBezTo>
                  <a:pt x="518281" y="1250760"/>
                  <a:pt x="603644" y="1195837"/>
                  <a:pt x="650240" y="1149241"/>
                </a:cubicBezTo>
                <a:cubicBezTo>
                  <a:pt x="704154" y="1095327"/>
                  <a:pt x="784392" y="1020480"/>
                  <a:pt x="822960" y="956201"/>
                </a:cubicBezTo>
                <a:lnTo>
                  <a:pt x="853440" y="905401"/>
                </a:lnTo>
                <a:cubicBezTo>
                  <a:pt x="846667" y="766548"/>
                  <a:pt x="854259" y="626243"/>
                  <a:pt x="833120" y="488841"/>
                </a:cubicBezTo>
                <a:cubicBezTo>
                  <a:pt x="826667" y="446900"/>
                  <a:pt x="790229" y="415477"/>
                  <a:pt x="772160" y="377081"/>
                </a:cubicBezTo>
                <a:cubicBezTo>
                  <a:pt x="748647" y="327115"/>
                  <a:pt x="757186" y="300758"/>
                  <a:pt x="721360" y="255161"/>
                </a:cubicBezTo>
                <a:cubicBezTo>
                  <a:pt x="697688" y="225033"/>
                  <a:pt x="668325" y="199772"/>
                  <a:pt x="640080" y="173881"/>
                </a:cubicBezTo>
                <a:cubicBezTo>
                  <a:pt x="605252" y="141956"/>
                  <a:pt x="533855" y="103406"/>
                  <a:pt x="497840" y="92601"/>
                </a:cubicBezTo>
                <a:cubicBezTo>
                  <a:pt x="463973" y="82441"/>
                  <a:pt x="430308" y="71584"/>
                  <a:pt x="396240" y="62121"/>
                </a:cubicBezTo>
                <a:cubicBezTo>
                  <a:pt x="369332" y="54646"/>
                  <a:pt x="341752" y="49681"/>
                  <a:pt x="314960" y="41801"/>
                </a:cubicBezTo>
                <a:cubicBezTo>
                  <a:pt x="285304" y="33079"/>
                  <a:pt x="213011" y="2992"/>
                  <a:pt x="172720" y="1161"/>
                </a:cubicBezTo>
                <a:cubicBezTo>
                  <a:pt x="115206" y="-1453"/>
                  <a:pt x="57573" y="1161"/>
                  <a:pt x="0" y="1161"/>
                </a:cubicBezTo>
              </a:path>
            </a:pathLst>
          </a:custGeom>
          <a:noFill/>
          <a:ln w="38100">
            <a:headEnd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94CE2B40-C9A2-40E8-927D-599BF302C8B2}"/>
              </a:ext>
            </a:extLst>
          </p:cNvPr>
          <p:cNvCxnSpPr>
            <a:cxnSpLocks/>
            <a:stCxn id="14" idx="5"/>
            <a:endCxn id="15" idx="2"/>
          </p:cNvCxnSpPr>
          <p:nvPr/>
        </p:nvCxnSpPr>
        <p:spPr>
          <a:xfrm flipV="1">
            <a:off x="2106260" y="4517072"/>
            <a:ext cx="895451" cy="13952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al 27">
            <a:extLst>
              <a:ext uri="{FF2B5EF4-FFF2-40B4-BE49-F238E27FC236}">
                <a16:creationId xmlns:a16="http://schemas.microsoft.com/office/drawing/2014/main" id="{FBEC4D30-AFD4-4DC0-9ACA-54806C885A70}"/>
              </a:ext>
            </a:extLst>
          </p:cNvPr>
          <p:cNvSpPr/>
          <p:nvPr/>
        </p:nvSpPr>
        <p:spPr>
          <a:xfrm>
            <a:off x="2463430" y="5611828"/>
            <a:ext cx="381802" cy="39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005EC6C7-A95D-4209-9175-389D6C4D4C7A}"/>
              </a:ext>
            </a:extLst>
          </p:cNvPr>
          <p:cNvSpPr/>
          <p:nvPr/>
        </p:nvSpPr>
        <p:spPr>
          <a:xfrm>
            <a:off x="948822" y="5554035"/>
            <a:ext cx="381802" cy="39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59BEADBA-8FAD-440E-B060-2538974BA8CF}"/>
              </a:ext>
            </a:extLst>
          </p:cNvPr>
          <p:cNvSpPr/>
          <p:nvPr/>
        </p:nvSpPr>
        <p:spPr>
          <a:xfrm>
            <a:off x="1624126" y="5611828"/>
            <a:ext cx="381802" cy="39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5317E00A-6BFD-44C9-A5A9-CCEAA88749B1}"/>
              </a:ext>
            </a:extLst>
          </p:cNvPr>
          <p:cNvSpPr txBox="1"/>
          <p:nvPr/>
        </p:nvSpPr>
        <p:spPr>
          <a:xfrm>
            <a:off x="2580036" y="1238761"/>
            <a:ext cx="183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Start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83328969-1869-4415-AFFC-F811ED5597A1}"/>
              </a:ext>
            </a:extLst>
          </p:cNvPr>
          <p:cNvSpPr txBox="1"/>
          <p:nvPr/>
        </p:nvSpPr>
        <p:spPr>
          <a:xfrm>
            <a:off x="1378648" y="5948671"/>
            <a:ext cx="109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Einde</a:t>
            </a:r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92C5ED48-B245-4A87-BDB5-15A46DD30E51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 flipH="1">
            <a:off x="1139723" y="4714390"/>
            <a:ext cx="831550" cy="83964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8C0EA554-271C-46F8-B82E-EAD0AB93089F}"/>
              </a:ext>
            </a:extLst>
          </p:cNvPr>
          <p:cNvCxnSpPr>
            <a:cxnSpLocks/>
            <a:stCxn id="14" idx="4"/>
            <a:endCxn id="30" idx="0"/>
          </p:cNvCxnSpPr>
          <p:nvPr/>
        </p:nvCxnSpPr>
        <p:spPr>
          <a:xfrm flipH="1">
            <a:off x="1815027" y="4714390"/>
            <a:ext cx="156246" cy="89743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2D011E1F-140D-4CEB-ABED-10B3B5DA6B7E}"/>
              </a:ext>
            </a:extLst>
          </p:cNvPr>
          <p:cNvCxnSpPr>
            <a:cxnSpLocks/>
            <a:stCxn id="14" idx="4"/>
            <a:endCxn id="28" idx="1"/>
          </p:cNvCxnSpPr>
          <p:nvPr/>
        </p:nvCxnSpPr>
        <p:spPr>
          <a:xfrm>
            <a:off x="1971273" y="4714390"/>
            <a:ext cx="548071" cy="95523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al 44">
            <a:extLst>
              <a:ext uri="{FF2B5EF4-FFF2-40B4-BE49-F238E27FC236}">
                <a16:creationId xmlns:a16="http://schemas.microsoft.com/office/drawing/2014/main" id="{2FC9F897-71A3-4723-8EE3-602C3D7E5C20}"/>
              </a:ext>
            </a:extLst>
          </p:cNvPr>
          <p:cNvSpPr/>
          <p:nvPr/>
        </p:nvSpPr>
        <p:spPr>
          <a:xfrm>
            <a:off x="7517029" y="1652856"/>
            <a:ext cx="381802" cy="39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083B4DBD-5561-4A23-9FE6-35D7BDE32397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 flipH="1">
            <a:off x="7190167" y="2047492"/>
            <a:ext cx="517763" cy="12700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al 46">
            <a:extLst>
              <a:ext uri="{FF2B5EF4-FFF2-40B4-BE49-F238E27FC236}">
                <a16:creationId xmlns:a16="http://schemas.microsoft.com/office/drawing/2014/main" id="{0DA175E2-6A10-4747-91DC-2B2936894740}"/>
              </a:ext>
            </a:extLst>
          </p:cNvPr>
          <p:cNvSpPr/>
          <p:nvPr/>
        </p:nvSpPr>
        <p:spPr>
          <a:xfrm>
            <a:off x="6999266" y="3317569"/>
            <a:ext cx="381802" cy="39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B91DFA58-49AB-4674-83F3-8B361537F60B}"/>
              </a:ext>
            </a:extLst>
          </p:cNvPr>
          <p:cNvSpPr/>
          <p:nvPr/>
        </p:nvSpPr>
        <p:spPr>
          <a:xfrm>
            <a:off x="8853768" y="3224998"/>
            <a:ext cx="381802" cy="39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id="{65FC7390-DB34-4AFB-8CCF-4ECB6601A3A8}"/>
              </a:ext>
            </a:extLst>
          </p:cNvPr>
          <p:cNvSpPr/>
          <p:nvPr/>
        </p:nvSpPr>
        <p:spPr>
          <a:xfrm>
            <a:off x="8251188" y="4739576"/>
            <a:ext cx="381802" cy="39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1" name="Rechte verbindingslijn met pijl 50">
            <a:extLst>
              <a:ext uri="{FF2B5EF4-FFF2-40B4-BE49-F238E27FC236}">
                <a16:creationId xmlns:a16="http://schemas.microsoft.com/office/drawing/2014/main" id="{5C1F83D8-C320-4126-9FD7-E89B9A733B3B}"/>
              </a:ext>
            </a:extLst>
          </p:cNvPr>
          <p:cNvCxnSpPr>
            <a:cxnSpLocks/>
            <a:stCxn id="47" idx="5"/>
            <a:endCxn id="50" idx="1"/>
          </p:cNvCxnSpPr>
          <p:nvPr/>
        </p:nvCxnSpPr>
        <p:spPr>
          <a:xfrm>
            <a:off x="7325154" y="3654412"/>
            <a:ext cx="981948" cy="11429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D0F117F1-97DD-4507-9A61-83DEF05DA663}"/>
              </a:ext>
            </a:extLst>
          </p:cNvPr>
          <p:cNvCxnSpPr>
            <a:cxnSpLocks/>
            <a:stCxn id="50" idx="6"/>
            <a:endCxn id="49" idx="4"/>
          </p:cNvCxnSpPr>
          <p:nvPr/>
        </p:nvCxnSpPr>
        <p:spPr>
          <a:xfrm flipV="1">
            <a:off x="8632990" y="3619634"/>
            <a:ext cx="411679" cy="13172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3346C10D-2835-4811-8B95-C9997EC7D27A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7381068" y="3422316"/>
            <a:ext cx="1472700" cy="9257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868B2A91-7BE0-4607-B893-DCCB5B217C9D}"/>
              </a:ext>
            </a:extLst>
          </p:cNvPr>
          <p:cNvCxnSpPr>
            <a:cxnSpLocks/>
            <a:stCxn id="49" idx="0"/>
            <a:endCxn id="45" idx="6"/>
          </p:cNvCxnSpPr>
          <p:nvPr/>
        </p:nvCxnSpPr>
        <p:spPr>
          <a:xfrm flipH="1" flipV="1">
            <a:off x="7898831" y="1850174"/>
            <a:ext cx="1145838" cy="137482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vak 65">
            <a:extLst>
              <a:ext uri="{FF2B5EF4-FFF2-40B4-BE49-F238E27FC236}">
                <a16:creationId xmlns:a16="http://schemas.microsoft.com/office/drawing/2014/main" id="{F6872315-3657-4988-9D63-C6D52557D9AD}"/>
              </a:ext>
            </a:extLst>
          </p:cNvPr>
          <p:cNvSpPr txBox="1"/>
          <p:nvPr/>
        </p:nvSpPr>
        <p:spPr>
          <a:xfrm>
            <a:off x="6776664" y="1114973"/>
            <a:ext cx="183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Start = Einde</a:t>
            </a:r>
          </a:p>
        </p:txBody>
      </p:sp>
      <p:cxnSp>
        <p:nvCxnSpPr>
          <p:cNvPr id="77" name="Rechte verbindingslijn met pijl 76">
            <a:extLst>
              <a:ext uri="{FF2B5EF4-FFF2-40B4-BE49-F238E27FC236}">
                <a16:creationId xmlns:a16="http://schemas.microsoft.com/office/drawing/2014/main" id="{4EDE790B-D230-4C74-9837-E575FF47BE01}"/>
              </a:ext>
            </a:extLst>
          </p:cNvPr>
          <p:cNvCxnSpPr>
            <a:cxnSpLocks/>
            <a:stCxn id="47" idx="3"/>
            <a:endCxn id="81" idx="7"/>
          </p:cNvCxnSpPr>
          <p:nvPr/>
        </p:nvCxnSpPr>
        <p:spPr>
          <a:xfrm flipH="1">
            <a:off x="5736581" y="3654412"/>
            <a:ext cx="1318599" cy="94563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al 80">
            <a:extLst>
              <a:ext uri="{FF2B5EF4-FFF2-40B4-BE49-F238E27FC236}">
                <a16:creationId xmlns:a16="http://schemas.microsoft.com/office/drawing/2014/main" id="{C90D9003-D966-4072-84F4-E6540774843E}"/>
              </a:ext>
            </a:extLst>
          </p:cNvPr>
          <p:cNvSpPr/>
          <p:nvPr/>
        </p:nvSpPr>
        <p:spPr>
          <a:xfrm>
            <a:off x="5410693" y="4542258"/>
            <a:ext cx="381802" cy="39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Tekstvak 84">
            <a:extLst>
              <a:ext uri="{FF2B5EF4-FFF2-40B4-BE49-F238E27FC236}">
                <a16:creationId xmlns:a16="http://schemas.microsoft.com/office/drawing/2014/main" id="{152DBA44-BECA-4DB9-9742-850029C09E3C}"/>
              </a:ext>
            </a:extLst>
          </p:cNvPr>
          <p:cNvSpPr txBox="1"/>
          <p:nvPr/>
        </p:nvSpPr>
        <p:spPr>
          <a:xfrm>
            <a:off x="1099316" y="692881"/>
            <a:ext cx="4122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b="1" dirty="0"/>
              <a:t>Beginpunt ≠Eindpunt</a:t>
            </a:r>
          </a:p>
        </p:txBody>
      </p:sp>
      <p:sp>
        <p:nvSpPr>
          <p:cNvPr id="88" name="Tekstvak 87">
            <a:extLst>
              <a:ext uri="{FF2B5EF4-FFF2-40B4-BE49-F238E27FC236}">
                <a16:creationId xmlns:a16="http://schemas.microsoft.com/office/drawing/2014/main" id="{55BC33AC-5616-46AD-80BE-AF6982780613}"/>
              </a:ext>
            </a:extLst>
          </p:cNvPr>
          <p:cNvSpPr txBox="1"/>
          <p:nvPr/>
        </p:nvSpPr>
        <p:spPr>
          <a:xfrm>
            <a:off x="6189726" y="584147"/>
            <a:ext cx="4122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b="1" dirty="0"/>
              <a:t>Eindpunt = Eindpunt</a:t>
            </a:r>
          </a:p>
        </p:txBody>
      </p:sp>
    </p:spTree>
    <p:extLst>
      <p:ext uri="{BB962C8B-B14F-4D97-AF65-F5344CB8AC3E}">
        <p14:creationId xmlns:p14="http://schemas.microsoft.com/office/powerpoint/2010/main" val="2255268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</Words>
  <Application>Microsoft Office PowerPoint</Application>
  <PresentationFormat>Breedbeeld</PresentationFormat>
  <Paragraphs>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Rotsaert (1065070)</dc:creator>
  <cp:lastModifiedBy>Marc Rotsaert (1065070)</cp:lastModifiedBy>
  <cp:revision>4</cp:revision>
  <dcterms:created xsi:type="dcterms:W3CDTF">2023-01-25T11:37:50Z</dcterms:created>
  <dcterms:modified xsi:type="dcterms:W3CDTF">2023-01-25T12:08:02Z</dcterms:modified>
</cp:coreProperties>
</file>