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CC523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0" r:id="rId7"/>
    <p:sldId id="266" r:id="rId8"/>
    <p:sldId id="262" r:id="rId9"/>
    <p:sldId id="267" r:id="rId10"/>
    <p:sldId id="263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2EF1CF6-4092-1542-1F96-9EB4C0E64253}" name="Marc Rotsaert (1065070)" initials="MR(" userId="Marc Rotsaert (1065070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8_CC523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933E07-0180-4401-AA17-3CF82B2AED29}" authorId="{82EF1CF6-4092-1542-1F96-9EB4C0E64253}" created="2022-10-06T08:28:05.941">
    <pc:sldMkLst xmlns:pc="http://schemas.microsoft.com/office/powerpoint/2013/main/command">
      <pc:docMk/>
      <pc:sldMk cId="13390395" sldId="264"/>
    </pc:sldMkLst>
    <p188:txBody>
      <a:bodyPr/>
      <a:lstStyle/>
      <a:p>
        <a:r>
          <a:rPr lang="nl-NL"/>
          <a:t>Figuur van Boy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1B8D0-CE5A-4914-A393-428AD69BD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709AAFC-45AC-4CC7-BF06-624E0BE72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DF0824-11C3-4FAC-BAA8-C80E1B1C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C2A6EC-F417-42F0-A671-D55717EB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9E3410-81EC-4478-A6E5-79802E44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9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653EF-EA66-4C1E-A73F-1F7EB09D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A5393B-85E4-4109-85EE-AA6FEED92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60679-CFFA-42D3-ABE0-9F2EBB9C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2731CA-CF30-4C6E-B1AB-C7A2E506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171285-0F79-4CB1-BE8C-DADE3C37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07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A60F5C-0E3E-4DC2-AFBD-419AE57F2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8CC521-1229-4A78-B3D8-42E9A928D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509122-94D5-4BA8-ACD9-679C4F5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4B997A-73F8-446F-B698-5C9F892C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3D81B3-A852-4C8F-94F2-CE59390F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97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9E356-05CD-4228-BDC0-6A62B49C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E49BB6-BC5A-46B4-960F-ED24B8A2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E6D4F5-5C03-4BFA-8A7E-A2014D79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902309-A306-46E1-B273-C0AD2B2E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727FE-5BD0-42E0-88EE-DF8DF07B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9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D28EB-E703-4CB4-98CF-69F3D6B2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1AC5EF-A3F5-4E6F-A22D-E3BC7865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8C4251-354C-44F2-B896-9C72D2B5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F11D3A-F789-4B43-844D-3C0242E6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1DFAC4-0B05-4FAB-899A-2BFD6F54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66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2FFF4-7545-4EBB-B4B5-0E0BFF4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47933-CC57-404F-8239-BF5FB2160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C6DFE-BA3C-4AFF-B7EE-5A2278B23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59FB00-3744-487B-80CC-55659F2F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5E6B03F-0B67-4E9B-AC6D-32468AFB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132CB7D-3D95-4463-90B9-6FCFAFAB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2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F22D8-7C67-4B4A-89D2-BCB346B2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18A086-4406-4460-ACC7-0F7DA24A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002B09A-D6F8-48D8-A594-8C5D0FA29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0760C55-01C7-4B3E-B1BC-95E6AC7A8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F294AFF-6E93-4235-A689-04D6C9C25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EBCD1AB-DA02-466A-8717-1979691C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39710D4-FAB5-4BEE-905B-448689BF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0911AB1-42C8-48D6-868B-060521C0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522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96D96-C53F-4C03-82B0-23C4E64A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31BAB50-B1A8-47E8-B40E-C7AB780D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E8BE1A-A581-42C9-BE42-F694FE9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B70B25D-218A-4840-99EB-7FE034C7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8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B630C62-EA36-463F-98D5-33163C68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1C1217-7ECC-4FBC-B5A7-32DA0EEA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9C4877C-B217-4209-A3F4-C6B1EAA3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0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09803-9992-404F-8231-396EA4C2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8E75F2-59DC-4493-9B28-4D10447E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DAB9E7-87BF-49CA-A5F0-D026B043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636C1D-C408-45A6-85C3-D3976341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117C75-D7BD-446E-9471-747A36C4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9C5AEE-16AB-4475-80A5-7210E51E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38059-5927-41E9-B1C5-30A4655A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3DE36A7-3170-4642-866E-5B884535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28CDEF-8EFB-4A25-9A9A-46FBDC4FC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F87CAF-6496-4EB9-BD3F-DE665EBF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3D84F61-8E18-4758-9AAE-8246E6E6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35CB90-5F1E-48EB-B249-68F6629C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587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CA82991-E2E3-4AFE-AD37-4B3EE697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4DB548A-C62F-4E6B-972F-95DB0D976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9F3F20-78C2-4D44-9D97-8B951B4AA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1FC5E0-370D-424B-8913-B1A49E784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7500C9-EEFC-4880-BF32-4546709E1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56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8_CC523B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f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00331642-DE81-4BE6-B277-0BB608942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86" y="1521362"/>
            <a:ext cx="7393272" cy="45690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0BC807-4E81-4F0D-9BBD-53FC8FE2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Neuraal netwerk</a:t>
            </a:r>
          </a:p>
        </p:txBody>
      </p:sp>
    </p:spTree>
    <p:extLst>
      <p:ext uri="{BB962C8B-B14F-4D97-AF65-F5344CB8AC3E}">
        <p14:creationId xmlns:p14="http://schemas.microsoft.com/office/powerpoint/2010/main" val="28453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8FDFFC97-85F7-4435-8EC8-8F2CAC29E79B}"/>
              </a:ext>
            </a:extLst>
          </p:cNvPr>
          <p:cNvSpPr txBox="1"/>
          <p:nvPr/>
        </p:nvSpPr>
        <p:spPr>
          <a:xfrm>
            <a:off x="3048802" y="2692742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Aanmaken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trainingsset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Bouwen topologie netwerk, (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links )</a:t>
            </a:r>
          </a:p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input data (sonar en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lidar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data)</a:t>
            </a:r>
          </a:p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Trainen model van het model 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Validatie van het model </a:t>
            </a:r>
          </a:p>
        </p:txBody>
      </p:sp>
    </p:spTree>
    <p:extLst>
      <p:ext uri="{BB962C8B-B14F-4D97-AF65-F5344CB8AC3E}">
        <p14:creationId xmlns:p14="http://schemas.microsoft.com/office/powerpoint/2010/main" val="304769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CB447A40-68A4-4B31-A5EB-5DC39680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44" y="2132680"/>
            <a:ext cx="6090528" cy="2164803"/>
          </a:xfrm>
          <a:prstGeom prst="rect">
            <a:avLst/>
          </a:prstGeom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603B0849-E1EB-44E6-AA1B-D0FC6E10313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278008" y="4297483"/>
            <a:ext cx="0" cy="8132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47955AFA-99CB-4750-8CAA-A9DBD6911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52189"/>
              </p:ext>
            </p:extLst>
          </p:nvPr>
        </p:nvGraphicFramePr>
        <p:xfrm>
          <a:off x="214009" y="5110723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3437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037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5729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3000" dirty="0" err="1"/>
                        <a:t>beam</a:t>
                      </a:r>
                      <a:r>
                        <a:rPr lang="nl-NL" sz="3000" dirty="0"/>
                        <a:t>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Beam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Beam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2701"/>
                  </a:ext>
                </a:extLst>
              </a:tr>
              <a:tr h="416199">
                <a:tc>
                  <a:txBody>
                    <a:bodyPr/>
                    <a:lstStyle/>
                    <a:p>
                      <a:r>
                        <a:rPr lang="nl-NL" sz="3000" dirty="0"/>
                        <a:t>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 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1.5m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46483"/>
                  </a:ext>
                </a:extLst>
              </a:tr>
            </a:tbl>
          </a:graphicData>
        </a:graphic>
      </p:graphicFrame>
      <p:pic>
        <p:nvPicPr>
          <p:cNvPr id="6" name="Afbeelding 5" descr="Afbeelding met tekst, lucht&#10;&#10;Automatisch gegenereerde beschrijving">
            <a:extLst>
              <a:ext uri="{FF2B5EF4-FFF2-40B4-BE49-F238E27FC236}">
                <a16:creationId xmlns:a16="http://schemas.microsoft.com/office/drawing/2014/main" id="{055183BC-BAD4-4700-A905-A0260F5EA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48" y="1442834"/>
            <a:ext cx="2847976" cy="5415166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4B667B2E-5EAF-40C2-90A2-9721217F6A5F}"/>
              </a:ext>
            </a:extLst>
          </p:cNvPr>
          <p:cNvSpPr txBox="1"/>
          <p:nvPr/>
        </p:nvSpPr>
        <p:spPr>
          <a:xfrm>
            <a:off x="8992174" y="625650"/>
            <a:ext cx="240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/>
              <a:t>Output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A49C94A-8CA5-4B71-BEA9-A074FB961D25}"/>
              </a:ext>
            </a:extLst>
          </p:cNvPr>
          <p:cNvCxnSpPr/>
          <p:nvPr/>
        </p:nvCxnSpPr>
        <p:spPr>
          <a:xfrm>
            <a:off x="8560340" y="0"/>
            <a:ext cx="0" cy="685800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0CA5BCC5-DE50-416B-8CBD-13319F315669}"/>
              </a:ext>
            </a:extLst>
          </p:cNvPr>
          <p:cNvSpPr txBox="1"/>
          <p:nvPr/>
        </p:nvSpPr>
        <p:spPr>
          <a:xfrm>
            <a:off x="2101748" y="611554"/>
            <a:ext cx="240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4246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26438636-6E3A-4284-950B-D12B96304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1651649"/>
            <a:ext cx="7213600" cy="445800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503EAE81-B7C6-47FF-A503-C7731A793D4F}"/>
              </a:ext>
            </a:extLst>
          </p:cNvPr>
          <p:cNvSpPr txBox="1"/>
          <p:nvPr/>
        </p:nvSpPr>
        <p:spPr>
          <a:xfrm>
            <a:off x="1610225" y="2801172"/>
            <a:ext cx="1795780" cy="3508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3000" b="1" dirty="0"/>
              <a:t>Sonar</a:t>
            </a:r>
          </a:p>
          <a:p>
            <a:r>
              <a:rPr lang="nl-NL" sz="3000" b="1" dirty="0" err="1"/>
              <a:t>beams</a:t>
            </a:r>
            <a:endParaRPr lang="nl-NL" sz="3000" b="1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A781F021-8377-46F8-8E86-25083E3C7C62}"/>
              </a:ext>
            </a:extLst>
          </p:cNvPr>
          <p:cNvCxnSpPr/>
          <p:nvPr/>
        </p:nvCxnSpPr>
        <p:spPr>
          <a:xfrm>
            <a:off x="2687320" y="3238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89BFB595-B16A-4F1C-B056-9A7E7676D631}"/>
              </a:ext>
            </a:extLst>
          </p:cNvPr>
          <p:cNvSpPr/>
          <p:nvPr/>
        </p:nvSpPr>
        <p:spPr>
          <a:xfrm>
            <a:off x="5257800" y="1651649"/>
            <a:ext cx="914400" cy="455865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98D1B8-34AA-4981-8B1D-C4EA493A9EDC}"/>
              </a:ext>
            </a:extLst>
          </p:cNvPr>
          <p:cNvSpPr txBox="1"/>
          <p:nvPr/>
        </p:nvSpPr>
        <p:spPr>
          <a:xfrm>
            <a:off x="9204960" y="3722548"/>
            <a:ext cx="1813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b="1" i="1" dirty="0"/>
              <a:t>Steering </a:t>
            </a:r>
            <a:r>
              <a:rPr lang="nl-NL" sz="3000" b="1" i="1" dirty="0" err="1"/>
              <a:t>angle</a:t>
            </a:r>
            <a:endParaRPr lang="nl-NL" sz="3000" b="1" i="1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191B1D4-5D60-46B9-BBF6-55481ABB959A}"/>
              </a:ext>
            </a:extLst>
          </p:cNvPr>
          <p:cNvSpPr/>
          <p:nvPr/>
        </p:nvSpPr>
        <p:spPr>
          <a:xfrm>
            <a:off x="3276600" y="5160302"/>
            <a:ext cx="1016000" cy="47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02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24E01-556F-4E38-B8DE-A645FD81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90" y="220503"/>
            <a:ext cx="10515600" cy="1325563"/>
          </a:xfrm>
        </p:spPr>
        <p:txBody>
          <a:bodyPr/>
          <a:lstStyle/>
          <a:p>
            <a:pPr algn="ctr"/>
            <a:r>
              <a:rPr lang="nl-NL" b="1" dirty="0"/>
              <a:t>Training model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384ED1AA-A67A-42D0-9866-58AA8EDA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0055"/>
              </p:ext>
            </p:extLst>
          </p:nvPr>
        </p:nvGraphicFramePr>
        <p:xfrm>
          <a:off x="351790" y="2691765"/>
          <a:ext cx="3848100" cy="328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4712363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7692184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60899080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553858241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Beam 1</a:t>
                      </a:r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Beam 2</a:t>
                      </a:r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Beam 3</a:t>
                      </a:r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Stearing Angle</a:t>
                      </a:r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07287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1,4513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1,2711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1,7666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883683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1,4513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1,2711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1,7666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962493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1,4496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1,2696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 dirty="0">
                          <a:effectLst/>
                        </a:rPr>
                        <a:t>1,7655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568925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1,448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1,2683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1,7643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48309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1,448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1,2683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1,7643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284727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1,4421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1,2635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93025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1,4329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1,2561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1,7532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258832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1,4329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1,2561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1,7532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534537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1,413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1,2405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1,7382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562247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1,413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1,2405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 dirty="0">
                          <a:effectLst/>
                        </a:rPr>
                        <a:t>1,7382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 dirty="0">
                          <a:effectLst/>
                        </a:rPr>
                        <a:t>-22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906634"/>
                  </a:ext>
                </a:extLst>
              </a:tr>
            </a:tbl>
          </a:graphicData>
        </a:graphic>
      </p:graphicFrame>
      <p:sp>
        <p:nvSpPr>
          <p:cNvPr id="5" name="Ovaal 4">
            <a:extLst>
              <a:ext uri="{FF2B5EF4-FFF2-40B4-BE49-F238E27FC236}">
                <a16:creationId xmlns:a16="http://schemas.microsoft.com/office/drawing/2014/main" id="{1A41B7C9-5A55-40D2-BD44-EB13A7D14DB4}"/>
              </a:ext>
            </a:extLst>
          </p:cNvPr>
          <p:cNvSpPr/>
          <p:nvPr/>
        </p:nvSpPr>
        <p:spPr>
          <a:xfrm>
            <a:off x="345440" y="2997200"/>
            <a:ext cx="2448560" cy="3149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5A68E8CC-0F67-402C-A8ED-05ACAAA75E9C}"/>
              </a:ext>
            </a:extLst>
          </p:cNvPr>
          <p:cNvSpPr/>
          <p:nvPr/>
        </p:nvSpPr>
        <p:spPr>
          <a:xfrm>
            <a:off x="3088640" y="2997200"/>
            <a:ext cx="1524000" cy="3149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3C8C3F9-0D6F-485F-8508-81D3F80C4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97" y="3553143"/>
            <a:ext cx="3918402" cy="242157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9D1833C7-9698-4A21-BC7D-292821C940B2}"/>
              </a:ext>
            </a:extLst>
          </p:cNvPr>
          <p:cNvCxnSpPr/>
          <p:nvPr/>
        </p:nvCxnSpPr>
        <p:spPr>
          <a:xfrm>
            <a:off x="2286000" y="3312160"/>
            <a:ext cx="2661920" cy="914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23E0550A-90F5-48D3-96CD-94A9BE0F9CF2}"/>
              </a:ext>
            </a:extLst>
          </p:cNvPr>
          <p:cNvCxnSpPr>
            <a:cxnSpLocks/>
          </p:cNvCxnSpPr>
          <p:nvPr/>
        </p:nvCxnSpPr>
        <p:spPr>
          <a:xfrm flipV="1">
            <a:off x="8949099" y="3518655"/>
            <a:ext cx="1109301" cy="77839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4806124A-78C3-4A25-BA29-A33D69BC1159}"/>
              </a:ext>
            </a:extLst>
          </p:cNvPr>
          <p:cNvSpPr txBox="1"/>
          <p:nvPr/>
        </p:nvSpPr>
        <p:spPr>
          <a:xfrm>
            <a:off x="9163814" y="3102739"/>
            <a:ext cx="204597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NL" b="1" dirty="0"/>
              <a:t>Bereken verschil</a:t>
            </a:r>
          </a:p>
        </p:txBody>
      </p:sp>
      <p:sp>
        <p:nvSpPr>
          <p:cNvPr id="14" name="Boog 13">
            <a:extLst>
              <a:ext uri="{FF2B5EF4-FFF2-40B4-BE49-F238E27FC236}">
                <a16:creationId xmlns:a16="http://schemas.microsoft.com/office/drawing/2014/main" id="{C3820E60-7253-44FA-8B09-7A5CDB6C23D9}"/>
              </a:ext>
            </a:extLst>
          </p:cNvPr>
          <p:cNvSpPr/>
          <p:nvPr/>
        </p:nvSpPr>
        <p:spPr>
          <a:xfrm>
            <a:off x="4095798" y="2012315"/>
            <a:ext cx="6296568" cy="2284730"/>
          </a:xfrm>
          <a:prstGeom prst="arc">
            <a:avLst>
              <a:gd name="adj1" fmla="val 11001300"/>
              <a:gd name="adj2" fmla="val 0"/>
            </a:avLst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8BC4C5A-6031-49ED-BEA4-90A5912F53B5}"/>
              </a:ext>
            </a:extLst>
          </p:cNvPr>
          <p:cNvSpPr txBox="1"/>
          <p:nvPr/>
        </p:nvSpPr>
        <p:spPr>
          <a:xfrm>
            <a:off x="3283159" y="2299156"/>
            <a:ext cx="91673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NL" sz="2400" b="1" dirty="0"/>
              <a:t>Label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8170B72C-79FB-4402-9EF0-773FC66747AE}"/>
              </a:ext>
            </a:extLst>
          </p:cNvPr>
          <p:cNvSpPr txBox="1"/>
          <p:nvPr/>
        </p:nvSpPr>
        <p:spPr>
          <a:xfrm>
            <a:off x="6249718" y="2630914"/>
            <a:ext cx="1835275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NL" sz="2400" b="1" dirty="0"/>
              <a:t>Neuraal netwerk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08A3586-2205-423D-9E0F-9840DB5A8B0B}"/>
              </a:ext>
            </a:extLst>
          </p:cNvPr>
          <p:cNvSpPr txBox="1"/>
          <p:nvPr/>
        </p:nvSpPr>
        <p:spPr>
          <a:xfrm>
            <a:off x="900743" y="2194540"/>
            <a:ext cx="91673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NL" sz="2400" b="1" dirty="0"/>
              <a:t>Input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3F5BA3A-8C66-4CA3-9BBA-2E46C67781C5}"/>
              </a:ext>
            </a:extLst>
          </p:cNvPr>
          <p:cNvSpPr txBox="1"/>
          <p:nvPr/>
        </p:nvSpPr>
        <p:spPr>
          <a:xfrm>
            <a:off x="1249680" y="1554480"/>
            <a:ext cx="232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Trainingset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903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A5E02-6575-49F2-A37D-272F2DF0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Trainingset</a:t>
            </a:r>
            <a:r>
              <a:rPr lang="nl-NL" dirty="0"/>
              <a:t> ??? Inputdata, preprocessing</a:t>
            </a:r>
          </a:p>
        </p:txBody>
      </p:sp>
      <p:sp>
        <p:nvSpPr>
          <p:cNvPr id="3" name="Stroomdiagram: Meerdere documenten 2">
            <a:extLst>
              <a:ext uri="{FF2B5EF4-FFF2-40B4-BE49-F238E27FC236}">
                <a16:creationId xmlns:a16="http://schemas.microsoft.com/office/drawing/2014/main" id="{C8D78EE2-39EA-493E-BBA7-AAFA299428F4}"/>
              </a:ext>
            </a:extLst>
          </p:cNvPr>
          <p:cNvSpPr/>
          <p:nvPr/>
        </p:nvSpPr>
        <p:spPr>
          <a:xfrm>
            <a:off x="550245" y="1469264"/>
            <a:ext cx="2497755" cy="244214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Sample -file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1C58A88-5EF2-4508-A245-F7B033F9E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17" b="10815"/>
          <a:stretch/>
        </p:blipFill>
        <p:spPr>
          <a:xfrm>
            <a:off x="2275548" y="1897863"/>
            <a:ext cx="4633787" cy="433832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E13DB86-1981-4D6E-AD32-338227979C33}"/>
              </a:ext>
            </a:extLst>
          </p:cNvPr>
          <p:cNvSpPr txBox="1"/>
          <p:nvPr/>
        </p:nvSpPr>
        <p:spPr>
          <a:xfrm>
            <a:off x="7995920" y="3513374"/>
            <a:ext cx="39827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array([[ 1.4513, 1.2711, 1.7666, -22. ], [ 1.4513, 1.2711, 1.7666, -22. ], [ 1.4496, 1.2696, 1.7655, -22. ], ..., [ 2.7907, 1.7224, 1.0456, 0. ], [ 2.7907, 1.7224, 1.0456, 0. ], [ 2.8693, 1.6801, 1.2722, 0. ]])</a:t>
            </a:r>
            <a:endParaRPr lang="nl-N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6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8C9E57F-FAA2-476A-BCF5-10D745FF3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4" y="863600"/>
            <a:ext cx="11536639" cy="5333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59715F1-7FEA-4889-B8F1-4D74E30AC34F}"/>
              </a:ext>
            </a:extLst>
          </p:cNvPr>
          <p:cNvSpPr/>
          <p:nvPr/>
        </p:nvSpPr>
        <p:spPr>
          <a:xfrm>
            <a:off x="10058400" y="3683000"/>
            <a:ext cx="990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B566163-8109-4A47-AA87-1A332D144A03}"/>
              </a:ext>
            </a:extLst>
          </p:cNvPr>
          <p:cNvSpPr/>
          <p:nvPr/>
        </p:nvSpPr>
        <p:spPr>
          <a:xfrm rot="3985312">
            <a:off x="9295218" y="4259975"/>
            <a:ext cx="174765" cy="857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5E11E3C-C1B3-44F3-B175-5E963A3DACCE}"/>
              </a:ext>
            </a:extLst>
          </p:cNvPr>
          <p:cNvSpPr/>
          <p:nvPr/>
        </p:nvSpPr>
        <p:spPr>
          <a:xfrm rot="5172262">
            <a:off x="9430569" y="3757335"/>
            <a:ext cx="76839" cy="85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4CFECEC-031A-48D1-9721-C47344E5FB75}"/>
              </a:ext>
            </a:extLst>
          </p:cNvPr>
          <p:cNvSpPr/>
          <p:nvPr/>
        </p:nvSpPr>
        <p:spPr>
          <a:xfrm rot="7586399">
            <a:off x="9001936" y="2313720"/>
            <a:ext cx="72874" cy="130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94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D5BED-C802-4B1F-A07B-063E9A92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184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nl-NL" b="1" dirty="0"/>
              <a:t>Tensorflow en </a:t>
            </a:r>
            <a:r>
              <a:rPr lang="nl-NL" b="1" dirty="0" err="1"/>
              <a:t>Scikit</a:t>
            </a:r>
            <a:r>
              <a:rPr lang="nl-NL" b="1" dirty="0"/>
              <a:t> </a:t>
            </a:r>
            <a:r>
              <a:rPr lang="nl-NL" b="1" dirty="0" err="1"/>
              <a:t>Learn</a:t>
            </a:r>
            <a:r>
              <a:rPr lang="nl-NL" b="1" dirty="0"/>
              <a:t>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E22DDD8-FD45-4FB0-901E-4EC7166DB0D8}"/>
              </a:ext>
            </a:extLst>
          </p:cNvPr>
          <p:cNvSpPr txBox="1"/>
          <p:nvPr/>
        </p:nvSpPr>
        <p:spPr>
          <a:xfrm>
            <a:off x="-7040689" y="948690"/>
            <a:ext cx="68146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Ontdekkingstocht: wat is het? Hoe werkt het? Hoe en wat?</a:t>
            </a:r>
          </a:p>
          <a:p>
            <a:endParaRPr lang="nl-NL" dirty="0"/>
          </a:p>
          <a:p>
            <a:r>
              <a:rPr lang="nl-NL" dirty="0"/>
              <a:t>Introductie </a:t>
            </a:r>
            <a:r>
              <a:rPr lang="nl-NL" dirty="0" err="1"/>
              <a:t>Tutorials</a:t>
            </a:r>
            <a:r>
              <a:rPr lang="nl-NL" dirty="0"/>
              <a:t>, Handleidingen</a:t>
            </a:r>
          </a:p>
          <a:p>
            <a:endParaRPr lang="nl-NL" dirty="0"/>
          </a:p>
          <a:p>
            <a:r>
              <a:rPr lang="nl-NL" dirty="0"/>
              <a:t>De keuze is reuze</a:t>
            </a:r>
          </a:p>
          <a:p>
            <a:endParaRPr lang="nl-NL" dirty="0"/>
          </a:p>
          <a:p>
            <a:r>
              <a:rPr lang="nl-NL" dirty="0"/>
              <a:t>Python schil op rekenmodules.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Model in minuten gereed (exclusief testen diverse configuraties. Dat duurt dagen)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Tensorflow of </a:t>
            </a:r>
            <a:r>
              <a:rPr lang="nl-NL" dirty="0" err="1"/>
              <a:t>Scikit</a:t>
            </a:r>
            <a:r>
              <a:rPr lang="nl-NL" dirty="0"/>
              <a:t>? Jacques zegt: maakt geen donder uit! </a:t>
            </a:r>
          </a:p>
          <a:p>
            <a:endParaRPr lang="nl-NL" dirty="0"/>
          </a:p>
          <a:p>
            <a:r>
              <a:rPr lang="nl-NL" dirty="0"/>
              <a:t>Tensorflow is beter voor grote datasets. </a:t>
            </a:r>
          </a:p>
          <a:p>
            <a:r>
              <a:rPr lang="nl-NL" dirty="0"/>
              <a:t>In dit geval leverde </a:t>
            </a:r>
            <a:r>
              <a:rPr lang="nl-NL" dirty="0" err="1"/>
              <a:t>Scikit</a:t>
            </a:r>
            <a:r>
              <a:rPr lang="nl-NL" dirty="0"/>
              <a:t> sneller een model. Had een bepaalde reden……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EBC26F4-4417-4ECF-94F2-373454D65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7" y="58621"/>
            <a:ext cx="2174430" cy="232664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E45A088-1BE0-41CC-AFA0-352DAE393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9" t="4952" r="12480" b="6212"/>
          <a:stretch/>
        </p:blipFill>
        <p:spPr>
          <a:xfrm>
            <a:off x="9442803" y="90646"/>
            <a:ext cx="2693531" cy="1737361"/>
          </a:xfrm>
          <a:prstGeom prst="rect">
            <a:avLst/>
          </a:prstGeom>
        </p:spPr>
      </p:pic>
      <p:pic>
        <p:nvPicPr>
          <p:cNvPr id="9" name="Afbeelding 8" descr="Afbeelding met berg, lucht, buiten, natuur&#10;&#10;Automatisch gegenereerde beschrijving">
            <a:extLst>
              <a:ext uri="{FF2B5EF4-FFF2-40B4-BE49-F238E27FC236}">
                <a16:creationId xmlns:a16="http://schemas.microsoft.com/office/drawing/2014/main" id="{12F69CF3-6B3B-4BCE-A9DE-27FD267ED1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" r="19503" b="20069"/>
          <a:stretch/>
        </p:blipFill>
        <p:spPr>
          <a:xfrm>
            <a:off x="4922223" y="2073510"/>
            <a:ext cx="6925586" cy="4506261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7C39EF5A-B76B-4BA9-A31C-8458C9F0BF83}"/>
              </a:ext>
            </a:extLst>
          </p:cNvPr>
          <p:cNvSpPr txBox="1"/>
          <p:nvPr/>
        </p:nvSpPr>
        <p:spPr>
          <a:xfrm>
            <a:off x="565192" y="6250176"/>
            <a:ext cx="44172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b="1" dirty="0"/>
              <a:t>Neuraal netwerk? Wat is dat?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D2A77E7-AC02-4B76-A7F8-DFAA3C05A34F}"/>
              </a:ext>
            </a:extLst>
          </p:cNvPr>
          <p:cNvSpPr txBox="1"/>
          <p:nvPr/>
        </p:nvSpPr>
        <p:spPr>
          <a:xfrm>
            <a:off x="889824" y="5768015"/>
            <a:ext cx="279344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dirty="0" err="1"/>
              <a:t>Tutorials</a:t>
            </a:r>
            <a:r>
              <a:rPr lang="nl-NL" sz="2200" dirty="0"/>
              <a:t> en websites  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F3BEB4D-49BB-48B8-B75A-7D6DB95EE06C}"/>
              </a:ext>
            </a:extLst>
          </p:cNvPr>
          <p:cNvSpPr txBox="1"/>
          <p:nvPr/>
        </p:nvSpPr>
        <p:spPr>
          <a:xfrm>
            <a:off x="2449514" y="3115304"/>
            <a:ext cx="224474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dirty="0" err="1"/>
              <a:t>Inprogrammerenaansturing</a:t>
            </a:r>
            <a:r>
              <a:rPr lang="nl-NL" sz="2200" dirty="0"/>
              <a:t> auto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A9A40EEB-141E-4508-AA2B-CB988ED5DE29}"/>
              </a:ext>
            </a:extLst>
          </p:cNvPr>
          <p:cNvSpPr txBox="1"/>
          <p:nvPr/>
        </p:nvSpPr>
        <p:spPr>
          <a:xfrm>
            <a:off x="1793744" y="4521738"/>
            <a:ext cx="168113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dirty="0"/>
              <a:t>Bouw NN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5C6E5110-7FFA-492D-BADA-678A27CCDE3A}"/>
              </a:ext>
            </a:extLst>
          </p:cNvPr>
          <p:cNvSpPr txBox="1"/>
          <p:nvPr/>
        </p:nvSpPr>
        <p:spPr>
          <a:xfrm>
            <a:off x="2697480" y="2358376"/>
            <a:ext cx="204634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dirty="0"/>
              <a:t>Experimenteren </a:t>
            </a:r>
          </a:p>
          <a:p>
            <a:r>
              <a:rPr lang="nl-NL" sz="2200" dirty="0"/>
              <a:t>Instellingen NN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028E10C-CF4A-42BA-8A8A-E22D91268DFF}"/>
              </a:ext>
            </a:extLst>
          </p:cNvPr>
          <p:cNvSpPr txBox="1"/>
          <p:nvPr/>
        </p:nvSpPr>
        <p:spPr>
          <a:xfrm>
            <a:off x="1237590" y="5221340"/>
            <a:ext cx="279344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dirty="0"/>
              <a:t>Installeren software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92C5234-A492-4C24-8227-C004A98E079A}"/>
              </a:ext>
            </a:extLst>
          </p:cNvPr>
          <p:cNvSpPr txBox="1"/>
          <p:nvPr/>
        </p:nvSpPr>
        <p:spPr>
          <a:xfrm>
            <a:off x="1987953" y="3900134"/>
            <a:ext cx="293427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dirty="0"/>
              <a:t>Generen Invoerdata NN 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28084E5-5043-4366-8C23-A649E074727A}"/>
              </a:ext>
            </a:extLst>
          </p:cNvPr>
          <p:cNvSpPr txBox="1"/>
          <p:nvPr/>
        </p:nvSpPr>
        <p:spPr>
          <a:xfrm>
            <a:off x="4031038" y="1541331"/>
            <a:ext cx="302901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b="1" dirty="0"/>
              <a:t>Virtueel</a:t>
            </a:r>
            <a:r>
              <a:rPr lang="nl-NL" b="1" dirty="0"/>
              <a:t> rondrijdende auto</a:t>
            </a:r>
          </a:p>
        </p:txBody>
      </p:sp>
    </p:spTree>
    <p:extLst>
      <p:ext uri="{BB962C8B-B14F-4D97-AF65-F5344CB8AC3E}">
        <p14:creationId xmlns:p14="http://schemas.microsoft.com/office/powerpoint/2010/main" val="298134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oomdiagram: Proces 2">
            <a:extLst>
              <a:ext uri="{FF2B5EF4-FFF2-40B4-BE49-F238E27FC236}">
                <a16:creationId xmlns:a16="http://schemas.microsoft.com/office/drawing/2014/main" id="{D4BE89FB-D05C-4906-AB89-73A6F2A0FACF}"/>
              </a:ext>
            </a:extLst>
          </p:cNvPr>
          <p:cNvSpPr/>
          <p:nvPr/>
        </p:nvSpPr>
        <p:spPr>
          <a:xfrm>
            <a:off x="3245046" y="332852"/>
            <a:ext cx="2006600" cy="9779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Reken met nieuwe gewichtsfactoren</a:t>
            </a:r>
          </a:p>
        </p:txBody>
      </p:sp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8A5504F3-D4BC-4D10-A052-B9619A4DA4E9}"/>
              </a:ext>
            </a:extLst>
          </p:cNvPr>
          <p:cNvSpPr/>
          <p:nvPr/>
        </p:nvSpPr>
        <p:spPr>
          <a:xfrm>
            <a:off x="4198063" y="5025062"/>
            <a:ext cx="2286000" cy="17145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Beter resultaat?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EBC96097-8CDA-4746-AD09-E0ECFA522A49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484063" y="5808690"/>
            <a:ext cx="2024567" cy="736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0A25F6A-6C9C-4000-8A18-2C3D06FDF50E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>
            <a:off x="3731777" y="5882312"/>
            <a:ext cx="466286" cy="2156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1C7D93DE-AF49-4C83-87B9-0347E7AB12B7}"/>
              </a:ext>
            </a:extLst>
          </p:cNvPr>
          <p:cNvSpPr txBox="1"/>
          <p:nvPr/>
        </p:nvSpPr>
        <p:spPr>
          <a:xfrm>
            <a:off x="7396322" y="5142668"/>
            <a:ext cx="4826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ja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4BF1C36-AAC4-4746-A44B-7C7CD57863FB}"/>
              </a:ext>
            </a:extLst>
          </p:cNvPr>
          <p:cNvSpPr txBox="1"/>
          <p:nvPr/>
        </p:nvSpPr>
        <p:spPr>
          <a:xfrm>
            <a:off x="3301565" y="5007896"/>
            <a:ext cx="860425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nee</a:t>
            </a:r>
          </a:p>
        </p:txBody>
      </p:sp>
      <p:sp>
        <p:nvSpPr>
          <p:cNvPr id="12" name="Stroomdiagram: Gegevens 11">
            <a:extLst>
              <a:ext uri="{FF2B5EF4-FFF2-40B4-BE49-F238E27FC236}">
                <a16:creationId xmlns:a16="http://schemas.microsoft.com/office/drawing/2014/main" id="{9C281F35-D601-44A1-BAC2-7FA90105636A}"/>
              </a:ext>
            </a:extLst>
          </p:cNvPr>
          <p:cNvSpPr/>
          <p:nvPr/>
        </p:nvSpPr>
        <p:spPr>
          <a:xfrm>
            <a:off x="1635760" y="1902913"/>
            <a:ext cx="2006600" cy="162876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Berekende 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stuurhoek</a:t>
            </a:r>
          </a:p>
        </p:txBody>
      </p:sp>
      <p:sp>
        <p:nvSpPr>
          <p:cNvPr id="13" name="Stroomdiagram: Gegevens 12">
            <a:extLst>
              <a:ext uri="{FF2B5EF4-FFF2-40B4-BE49-F238E27FC236}">
                <a16:creationId xmlns:a16="http://schemas.microsoft.com/office/drawing/2014/main" id="{2D1793F6-D3F9-4D8F-B10E-3F5649D67E7C}"/>
              </a:ext>
            </a:extLst>
          </p:cNvPr>
          <p:cNvSpPr/>
          <p:nvPr/>
        </p:nvSpPr>
        <p:spPr>
          <a:xfrm>
            <a:off x="9114616" y="2606664"/>
            <a:ext cx="2006600" cy="162876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Stuurhoek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Set Training</a:t>
            </a:r>
          </a:p>
        </p:txBody>
      </p:sp>
      <p:sp>
        <p:nvSpPr>
          <p:cNvPr id="14" name="Stroomdiagram: Gegevens 13">
            <a:extLst>
              <a:ext uri="{FF2B5EF4-FFF2-40B4-BE49-F238E27FC236}">
                <a16:creationId xmlns:a16="http://schemas.microsoft.com/office/drawing/2014/main" id="{26A2316D-04C1-44FD-8211-0866BBFC914C}"/>
              </a:ext>
            </a:extLst>
          </p:cNvPr>
          <p:cNvSpPr/>
          <p:nvPr/>
        </p:nvSpPr>
        <p:spPr>
          <a:xfrm>
            <a:off x="9315276" y="329944"/>
            <a:ext cx="2235198" cy="162876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nl-NL" dirty="0" err="1">
                <a:solidFill>
                  <a:schemeClr val="tx1"/>
                </a:solidFill>
              </a:rPr>
              <a:t>trainingsset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DAD226EA-C7A5-4AC3-A9E6-316299D02883}"/>
              </a:ext>
            </a:extLst>
          </p:cNvPr>
          <p:cNvCxnSpPr>
            <a:cxnSpLocks/>
            <a:stCxn id="14" idx="2"/>
            <a:endCxn id="21" idx="3"/>
          </p:cNvCxnSpPr>
          <p:nvPr/>
        </p:nvCxnSpPr>
        <p:spPr>
          <a:xfrm flipH="1" flipV="1">
            <a:off x="8018463" y="991825"/>
            <a:ext cx="1520333" cy="1525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21C21419-5533-4E69-A61F-AF7222878AA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2839720" y="1310752"/>
            <a:ext cx="1408626" cy="5921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74022EF-0F1C-4B9A-8431-BC21B4D768AC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>
            <a:off x="2438400" y="3531677"/>
            <a:ext cx="2902663" cy="14933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97F5BA44-DFD9-43A4-82CC-8728875ADA2D}"/>
              </a:ext>
            </a:extLst>
          </p:cNvPr>
          <p:cNvCxnSpPr>
            <a:cxnSpLocks/>
            <a:stCxn id="91" idx="3"/>
            <a:endCxn id="4" idx="0"/>
          </p:cNvCxnSpPr>
          <p:nvPr/>
        </p:nvCxnSpPr>
        <p:spPr>
          <a:xfrm>
            <a:off x="4592051" y="3830855"/>
            <a:ext cx="749012" cy="11942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troomdiagram: Proces 15">
            <a:extLst>
              <a:ext uri="{FF2B5EF4-FFF2-40B4-BE49-F238E27FC236}">
                <a16:creationId xmlns:a16="http://schemas.microsoft.com/office/drawing/2014/main" id="{43244513-258D-4E1F-B1B9-69EF5C4D28DB}"/>
              </a:ext>
            </a:extLst>
          </p:cNvPr>
          <p:cNvSpPr/>
          <p:nvPr/>
        </p:nvSpPr>
        <p:spPr>
          <a:xfrm>
            <a:off x="1725177" y="5547248"/>
            <a:ext cx="2006600" cy="110139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Pas gewichtsfactoren in </a:t>
            </a:r>
            <a:r>
              <a:rPr lang="nl-NL" u="sng" dirty="0"/>
              <a:t>ene</a:t>
            </a:r>
            <a:r>
              <a:rPr lang="nl-NL" dirty="0"/>
              <a:t> richting af</a:t>
            </a:r>
          </a:p>
          <a:p>
            <a:pPr algn="ctr"/>
            <a:endParaRPr lang="nl-NL" dirty="0"/>
          </a:p>
        </p:txBody>
      </p:sp>
      <p:sp>
        <p:nvSpPr>
          <p:cNvPr id="17" name="Stroomdiagram: Proces 16">
            <a:extLst>
              <a:ext uri="{FF2B5EF4-FFF2-40B4-BE49-F238E27FC236}">
                <a16:creationId xmlns:a16="http://schemas.microsoft.com/office/drawing/2014/main" id="{D4172E3A-2B14-4B42-BC99-6D84450BEF9B}"/>
              </a:ext>
            </a:extLst>
          </p:cNvPr>
          <p:cNvSpPr/>
          <p:nvPr/>
        </p:nvSpPr>
        <p:spPr>
          <a:xfrm>
            <a:off x="8508630" y="5257991"/>
            <a:ext cx="2006600" cy="11013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Pas gewichtsfactoren in </a:t>
            </a:r>
            <a:r>
              <a:rPr lang="nl-NL" u="sng" dirty="0"/>
              <a:t>andere</a:t>
            </a:r>
            <a:r>
              <a:rPr lang="nl-NL" dirty="0"/>
              <a:t> richting af</a:t>
            </a:r>
          </a:p>
          <a:p>
            <a:pPr algn="ctr"/>
            <a:endParaRPr lang="nl-NL" dirty="0"/>
          </a:p>
        </p:txBody>
      </p:sp>
      <p:sp>
        <p:nvSpPr>
          <p:cNvPr id="21" name="Stroomdiagram: Proces 20">
            <a:extLst>
              <a:ext uri="{FF2B5EF4-FFF2-40B4-BE49-F238E27FC236}">
                <a16:creationId xmlns:a16="http://schemas.microsoft.com/office/drawing/2014/main" id="{9EC709CC-15CC-473B-9D51-06A4D1AC8923}"/>
              </a:ext>
            </a:extLst>
          </p:cNvPr>
          <p:cNvSpPr/>
          <p:nvPr/>
        </p:nvSpPr>
        <p:spPr>
          <a:xfrm>
            <a:off x="6011863" y="502875"/>
            <a:ext cx="2006600" cy="9779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3 sonarwaardes uit </a:t>
            </a:r>
            <a:r>
              <a:rPr lang="nl-NL" dirty="0" err="1"/>
              <a:t>trainingsset</a:t>
            </a:r>
            <a:endParaRPr lang="nl-NL" dirty="0"/>
          </a:p>
          <a:p>
            <a:pPr algn="ctr"/>
            <a:endParaRPr lang="nl-NL" dirty="0"/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86F86A8A-2FDD-46AF-BC9B-937F78402C58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flipH="1" flipV="1">
            <a:off x="5251646" y="821802"/>
            <a:ext cx="760217" cy="170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4FBA68BD-2C8B-43B1-BEA4-C9B9FE15940B}"/>
              </a:ext>
            </a:extLst>
          </p:cNvPr>
          <p:cNvCxnSpPr>
            <a:cxnSpLocks/>
            <a:stCxn id="13" idx="2"/>
            <a:endCxn id="91" idx="5"/>
          </p:cNvCxnSpPr>
          <p:nvPr/>
        </p:nvCxnSpPr>
        <p:spPr>
          <a:xfrm flipH="1" flipV="1">
            <a:off x="5545888" y="3096699"/>
            <a:ext cx="3769388" cy="3243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73C26EA3-8EE1-4691-9CBC-1CBA028B9316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2728477" y="1310752"/>
            <a:ext cx="1519869" cy="42364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67C14B19-C553-4DE0-BBC8-25A4C0764DB0}"/>
              </a:ext>
            </a:extLst>
          </p:cNvPr>
          <p:cNvCxnSpPr>
            <a:cxnSpLocks/>
            <a:stCxn id="17" idx="0"/>
            <a:endCxn id="3" idx="2"/>
          </p:cNvCxnSpPr>
          <p:nvPr/>
        </p:nvCxnSpPr>
        <p:spPr>
          <a:xfrm flipH="1" flipV="1">
            <a:off x="4248346" y="1310752"/>
            <a:ext cx="5263584" cy="394723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vak 83">
            <a:extLst>
              <a:ext uri="{FF2B5EF4-FFF2-40B4-BE49-F238E27FC236}">
                <a16:creationId xmlns:a16="http://schemas.microsoft.com/office/drawing/2014/main" id="{C3DADC57-9460-4866-9B4C-A102C3CE9564}"/>
              </a:ext>
            </a:extLst>
          </p:cNvPr>
          <p:cNvSpPr txBox="1"/>
          <p:nvPr/>
        </p:nvSpPr>
        <p:spPr>
          <a:xfrm>
            <a:off x="1926387" y="421531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Hidden</a:t>
            </a:r>
            <a:endParaRPr lang="nl-NL" dirty="0"/>
          </a:p>
          <a:p>
            <a:r>
              <a:rPr lang="nl-NL" dirty="0" err="1"/>
              <a:t>layers</a:t>
            </a:r>
            <a:endParaRPr lang="nl-NL" dirty="0"/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677E02A1-2E9B-4816-9709-8BB6E6886107}"/>
              </a:ext>
            </a:extLst>
          </p:cNvPr>
          <p:cNvSpPr txBox="1"/>
          <p:nvPr/>
        </p:nvSpPr>
        <p:spPr>
          <a:xfrm>
            <a:off x="917189" y="2435608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Output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86" name="Tekstvak 85">
            <a:extLst>
              <a:ext uri="{FF2B5EF4-FFF2-40B4-BE49-F238E27FC236}">
                <a16:creationId xmlns:a16="http://schemas.microsoft.com/office/drawing/2014/main" id="{ED709283-D1AB-4502-9B40-850861D2313C}"/>
              </a:ext>
            </a:extLst>
          </p:cNvPr>
          <p:cNvSpPr txBox="1"/>
          <p:nvPr/>
        </p:nvSpPr>
        <p:spPr>
          <a:xfrm>
            <a:off x="10586940" y="5235981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Hidden</a:t>
            </a:r>
            <a:endParaRPr lang="nl-NL" dirty="0"/>
          </a:p>
          <a:p>
            <a:r>
              <a:rPr lang="nl-NL" dirty="0" err="1"/>
              <a:t>layers</a:t>
            </a:r>
            <a:endParaRPr lang="nl-NL" dirty="0"/>
          </a:p>
        </p:txBody>
      </p:sp>
      <p:sp>
        <p:nvSpPr>
          <p:cNvPr id="87" name="Tekstvak 86">
            <a:extLst>
              <a:ext uri="{FF2B5EF4-FFF2-40B4-BE49-F238E27FC236}">
                <a16:creationId xmlns:a16="http://schemas.microsoft.com/office/drawing/2014/main" id="{DD685F7F-5CCD-4B65-B1BA-1CCA06195FB3}"/>
              </a:ext>
            </a:extLst>
          </p:cNvPr>
          <p:cNvSpPr txBox="1"/>
          <p:nvPr/>
        </p:nvSpPr>
        <p:spPr>
          <a:xfrm>
            <a:off x="1194969" y="4912816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Hidden</a:t>
            </a:r>
            <a:endParaRPr lang="nl-NL" dirty="0"/>
          </a:p>
          <a:p>
            <a:r>
              <a:rPr lang="nl-NL" dirty="0" err="1"/>
              <a:t>layers</a:t>
            </a:r>
            <a:endParaRPr lang="nl-NL" dirty="0"/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6ABB1FE1-9A1B-47D4-9D7F-32D5C95FBBD4}"/>
              </a:ext>
            </a:extLst>
          </p:cNvPr>
          <p:cNvSpPr txBox="1"/>
          <p:nvPr/>
        </p:nvSpPr>
        <p:spPr>
          <a:xfrm>
            <a:off x="5912653" y="-78776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F2BE6DFE-5115-41F3-9093-A2F833EA3046}"/>
              </a:ext>
            </a:extLst>
          </p:cNvPr>
          <p:cNvSpPr txBox="1"/>
          <p:nvPr/>
        </p:nvSpPr>
        <p:spPr>
          <a:xfrm>
            <a:off x="5607281" y="1695254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E6609F7B-1DF2-4B08-A922-23E4DA7A8787}"/>
              </a:ext>
            </a:extLst>
          </p:cNvPr>
          <p:cNvSpPr txBox="1"/>
          <p:nvPr/>
        </p:nvSpPr>
        <p:spPr>
          <a:xfrm>
            <a:off x="5577985" y="3287145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Output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91" name="Stroomdiagram: Gegevens 90">
            <a:extLst>
              <a:ext uri="{FF2B5EF4-FFF2-40B4-BE49-F238E27FC236}">
                <a16:creationId xmlns:a16="http://schemas.microsoft.com/office/drawing/2014/main" id="{D76AAF11-9842-4D2F-B0CA-B12D66A2691A}"/>
              </a:ext>
            </a:extLst>
          </p:cNvPr>
          <p:cNvSpPr/>
          <p:nvPr/>
        </p:nvSpPr>
        <p:spPr>
          <a:xfrm>
            <a:off x="3828981" y="2362542"/>
            <a:ext cx="1907674" cy="146831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Stuurhoek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Uit training</a:t>
            </a:r>
          </a:p>
        </p:txBody>
      </p:sp>
    </p:spTree>
    <p:extLst>
      <p:ext uri="{BB962C8B-B14F-4D97-AF65-F5344CB8AC3E}">
        <p14:creationId xmlns:p14="http://schemas.microsoft.com/office/powerpoint/2010/main" val="306169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EC858-D036-491F-9FC1-885F82B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Black Box</a:t>
            </a:r>
          </a:p>
        </p:txBody>
      </p:sp>
    </p:spTree>
    <p:extLst>
      <p:ext uri="{BB962C8B-B14F-4D97-AF65-F5344CB8AC3E}">
        <p14:creationId xmlns:p14="http://schemas.microsoft.com/office/powerpoint/2010/main" val="34955593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344</Words>
  <Application>Microsoft Office PowerPoint</Application>
  <PresentationFormat>Breedbeeld</PresentationFormat>
  <Paragraphs>134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Symbol</vt:lpstr>
      <vt:lpstr>Kantoorthema</vt:lpstr>
      <vt:lpstr>Neuraal netwerk</vt:lpstr>
      <vt:lpstr>PowerPoint-presentatie</vt:lpstr>
      <vt:lpstr>PowerPoint-presentatie</vt:lpstr>
      <vt:lpstr>Training model</vt:lpstr>
      <vt:lpstr>Trainingset ??? Inputdata, preprocessing</vt:lpstr>
      <vt:lpstr>PowerPoint-presentatie</vt:lpstr>
      <vt:lpstr>Tensorflow en Scikit Learn </vt:lpstr>
      <vt:lpstr>PowerPoint-presentatie</vt:lpstr>
      <vt:lpstr>The Black Box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Rotsaert (1065070)</dc:creator>
  <cp:lastModifiedBy>Marc Rotsaert (1065070)</cp:lastModifiedBy>
  <cp:revision>14</cp:revision>
  <dcterms:created xsi:type="dcterms:W3CDTF">2022-10-03T11:54:59Z</dcterms:created>
  <dcterms:modified xsi:type="dcterms:W3CDTF">2022-10-06T08:59:54Z</dcterms:modified>
</cp:coreProperties>
</file>