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0" r:id="rId6"/>
    <p:sldId id="262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556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1B8D0-CE5A-4914-A393-428AD69BD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709AAFC-45AC-4CC7-BF06-624E0BE72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DF0824-11C3-4FAC-BAA8-C80E1B1C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C2A6EC-F417-42F0-A671-D55717EB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F9E3410-81EC-4478-A6E5-79802E44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997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653EF-EA66-4C1E-A73F-1F7EB09D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A5393B-85E4-4109-85EE-AA6FEED92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660679-CFFA-42D3-ABE0-9F2EBB9C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72731CA-CF30-4C6E-B1AB-C7A2E506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171285-0F79-4CB1-BE8C-DADE3C37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07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4A60F5C-0E3E-4DC2-AFBD-419AE57F2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E8CC521-1229-4A78-B3D8-42E9A928D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509122-94D5-4BA8-ACD9-679C4F50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34B997A-73F8-446F-B698-5C9F892C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3D81B3-A852-4C8F-94F2-CE59390F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397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9E356-05CD-4228-BDC0-6A62B49C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E49BB6-BC5A-46B4-960F-ED24B8A24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E6D4F5-5C03-4BFA-8A7E-A2014D79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902309-A306-46E1-B273-C0AD2B2E2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0C727FE-5BD0-42E0-88EE-DF8DF07B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159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BD28EB-E703-4CB4-98CF-69F3D6B2D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A1AC5EF-A3F5-4E6F-A22D-E3BC78653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B8C4251-354C-44F2-B896-9C72D2B5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F11D3A-F789-4B43-844D-3C0242E6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D1DFAC4-0B05-4FAB-899A-2BFD6F54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066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2FFF4-7545-4EBB-B4B5-0E0BFF46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A47933-CC57-404F-8239-BF5FB2160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C6DFE-BA3C-4AFF-B7EE-5A2278B23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59FB00-3744-487B-80CC-55659F2F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5E6B03F-0B67-4E9B-AC6D-32468AFB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132CB7D-3D95-4463-90B9-6FCFAFAB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62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F22D8-7C67-4B4A-89D2-BCB346B2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818A086-4406-4460-ACC7-0F7DA24A7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002B09A-D6F8-48D8-A594-8C5D0FA29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0760C55-01C7-4B3E-B1BC-95E6AC7A8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F294AFF-6E93-4235-A689-04D6C9C25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EBCD1AB-DA02-466A-8717-1979691C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39710D4-FAB5-4BEE-905B-448689BF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0911AB1-42C8-48D6-868B-060521C0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522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96D96-C53F-4C03-82B0-23C4E64AA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31BAB50-B1A8-47E8-B40E-C7AB780D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8E8BE1A-A581-42C9-BE42-F694FE93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B70B25D-218A-4840-99EB-7FE034C7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980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B630C62-EA36-463F-98D5-33163C68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41C1217-7ECC-4FBC-B5A7-32DA0EEA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9C4877C-B217-4209-A3F4-C6B1EAA3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400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B09803-9992-404F-8231-396EA4C2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8E75F2-59DC-4493-9B28-4D10447E6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5DAB9E7-87BF-49CA-A5F0-D026B0439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5636C1D-C408-45A6-85C3-D3976341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1117C75-D7BD-446E-9471-747A36C4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59C5AEE-16AB-4475-80A5-7210E51E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18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38059-5927-41E9-B1C5-30A4655A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3DE36A7-3170-4642-866E-5B884535D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728CDEF-8EFB-4A25-9A9A-46FBDC4FC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5F87CAF-6496-4EB9-BD3F-DE665EBF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3D84F61-8E18-4758-9AAE-8246E6E6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835CB90-5F1E-48EB-B249-68F6629C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587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CA82991-E2E3-4AFE-AD37-4B3EE6975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4DB548A-C62F-4E6B-972F-95DB0D976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9F3F20-78C2-4D44-9D97-8B951B4AA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759B0-B772-4327-B154-210C5D8A9FFC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1FC5E0-370D-424B-8913-B1A49E784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77500C9-EEFC-4880-BF32-4546709E1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562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00331642-DE81-4BE6-B277-0BB608942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60" y="1651649"/>
            <a:ext cx="7213600" cy="445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Afbeelding met tekst&#10;&#10;Automatisch gegenereerde beschrijving">
            <a:extLst>
              <a:ext uri="{FF2B5EF4-FFF2-40B4-BE49-F238E27FC236}">
                <a16:creationId xmlns:a16="http://schemas.microsoft.com/office/drawing/2014/main" id="{CB447A40-68A4-4B31-A5EB-5DC396806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44" y="2132680"/>
            <a:ext cx="6090528" cy="2164803"/>
          </a:xfrm>
          <a:prstGeom prst="rect">
            <a:avLst/>
          </a:prstGeom>
        </p:spPr>
      </p:pic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603B0849-E1EB-44E6-AA1B-D0FC6E103130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4278008" y="4297483"/>
            <a:ext cx="0" cy="8132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47955AFA-99CB-4750-8CAA-A9DBD6911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152189"/>
              </p:ext>
            </p:extLst>
          </p:nvPr>
        </p:nvGraphicFramePr>
        <p:xfrm>
          <a:off x="214009" y="5110723"/>
          <a:ext cx="81279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434375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055037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65729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3000" dirty="0" err="1"/>
                        <a:t>beam</a:t>
                      </a:r>
                      <a:r>
                        <a:rPr lang="nl-NL" sz="3000" dirty="0"/>
                        <a:t>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000" dirty="0"/>
                        <a:t>Beam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000" dirty="0"/>
                        <a:t>Beam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12701"/>
                  </a:ext>
                </a:extLst>
              </a:tr>
              <a:tr h="416199">
                <a:tc>
                  <a:txBody>
                    <a:bodyPr/>
                    <a:lstStyle/>
                    <a:p>
                      <a:r>
                        <a:rPr lang="nl-NL" sz="3000" dirty="0"/>
                        <a:t>20m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000" dirty="0"/>
                        <a:t> 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000" dirty="0"/>
                        <a:t>1.5m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346483"/>
                  </a:ext>
                </a:extLst>
              </a:tr>
            </a:tbl>
          </a:graphicData>
        </a:graphic>
      </p:graphicFrame>
      <p:pic>
        <p:nvPicPr>
          <p:cNvPr id="6" name="Afbeelding 5" descr="Afbeelding met tekst, lucht&#10;&#10;Automatisch gegenereerde beschrijving">
            <a:extLst>
              <a:ext uri="{FF2B5EF4-FFF2-40B4-BE49-F238E27FC236}">
                <a16:creationId xmlns:a16="http://schemas.microsoft.com/office/drawing/2014/main" id="{055183BC-BAD4-4700-A905-A0260F5EA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548" y="1442834"/>
            <a:ext cx="2847976" cy="5415166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4B667B2E-5EAF-40C2-90A2-9721217F6A5F}"/>
              </a:ext>
            </a:extLst>
          </p:cNvPr>
          <p:cNvSpPr txBox="1"/>
          <p:nvPr/>
        </p:nvSpPr>
        <p:spPr>
          <a:xfrm>
            <a:off x="8992174" y="625650"/>
            <a:ext cx="2408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/>
              <a:t>Output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CA49C94A-8CA5-4B71-BEA9-A074FB961D25}"/>
              </a:ext>
            </a:extLst>
          </p:cNvPr>
          <p:cNvCxnSpPr/>
          <p:nvPr/>
        </p:nvCxnSpPr>
        <p:spPr>
          <a:xfrm>
            <a:off x="8560340" y="0"/>
            <a:ext cx="0" cy="6858000"/>
          </a:xfrm>
          <a:prstGeom prst="line">
            <a:avLst/>
          </a:prstGeom>
          <a:ln w="984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0CA5BCC5-DE50-416B-8CBD-13319F315669}"/>
              </a:ext>
            </a:extLst>
          </p:cNvPr>
          <p:cNvSpPr txBox="1"/>
          <p:nvPr/>
        </p:nvSpPr>
        <p:spPr>
          <a:xfrm>
            <a:off x="2101748" y="611554"/>
            <a:ext cx="2408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64246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26438636-6E3A-4284-950B-D12B96304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60" y="1651649"/>
            <a:ext cx="7213600" cy="445800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503EAE81-B7C6-47FF-A503-C7731A793D4F}"/>
              </a:ext>
            </a:extLst>
          </p:cNvPr>
          <p:cNvSpPr txBox="1"/>
          <p:nvPr/>
        </p:nvSpPr>
        <p:spPr>
          <a:xfrm>
            <a:off x="1610225" y="2801172"/>
            <a:ext cx="1795780" cy="35086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sz="3000" b="1" dirty="0"/>
              <a:t>Sonar</a:t>
            </a:r>
          </a:p>
          <a:p>
            <a:r>
              <a:rPr lang="nl-NL" sz="3000" b="1" dirty="0" err="1"/>
              <a:t>beams</a:t>
            </a:r>
            <a:endParaRPr lang="nl-NL" sz="3000" b="1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A781F021-8377-46F8-8E86-25083E3C7C62}"/>
              </a:ext>
            </a:extLst>
          </p:cNvPr>
          <p:cNvCxnSpPr/>
          <p:nvPr/>
        </p:nvCxnSpPr>
        <p:spPr>
          <a:xfrm>
            <a:off x="2687320" y="32385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hoek 5">
            <a:extLst>
              <a:ext uri="{FF2B5EF4-FFF2-40B4-BE49-F238E27FC236}">
                <a16:creationId xmlns:a16="http://schemas.microsoft.com/office/drawing/2014/main" id="{89BFB595-B16A-4F1C-B056-9A7E7676D631}"/>
              </a:ext>
            </a:extLst>
          </p:cNvPr>
          <p:cNvSpPr/>
          <p:nvPr/>
        </p:nvSpPr>
        <p:spPr>
          <a:xfrm>
            <a:off x="5257800" y="1651649"/>
            <a:ext cx="914400" cy="4558651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D98D1B8-34AA-4981-8B1D-C4EA493A9EDC}"/>
              </a:ext>
            </a:extLst>
          </p:cNvPr>
          <p:cNvSpPr txBox="1"/>
          <p:nvPr/>
        </p:nvSpPr>
        <p:spPr>
          <a:xfrm>
            <a:off x="9105900" y="4047668"/>
            <a:ext cx="1813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" b="1" i="1" dirty="0"/>
              <a:t>Steering </a:t>
            </a:r>
            <a:r>
              <a:rPr lang="nl-NL" sz="3000" b="1" i="1" dirty="0" err="1"/>
              <a:t>angle</a:t>
            </a:r>
            <a:endParaRPr lang="nl-NL" sz="3000" b="1" i="1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D191B1D4-5D60-46B9-BBF6-55481ABB959A}"/>
              </a:ext>
            </a:extLst>
          </p:cNvPr>
          <p:cNvSpPr/>
          <p:nvPr/>
        </p:nvSpPr>
        <p:spPr>
          <a:xfrm>
            <a:off x="3276600" y="5160302"/>
            <a:ext cx="1016000" cy="478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302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8FDFFC97-85F7-4435-8EC8-8F2CAC29E79B}"/>
              </a:ext>
            </a:extLst>
          </p:cNvPr>
          <p:cNvSpPr txBox="1"/>
          <p:nvPr/>
        </p:nvSpPr>
        <p:spPr>
          <a:xfrm>
            <a:off x="3048802" y="2692742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-"/>
            </a:pP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Aanmaken </a:t>
            </a:r>
            <a:r>
              <a:rPr lang="nl-N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trainingsset</a:t>
            </a:r>
            <a:endParaRPr lang="nl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-"/>
            </a:pP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Bouwen topologie netwerk, (</a:t>
            </a:r>
            <a:r>
              <a:rPr lang="nl-N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layers</a:t>
            </a: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links )</a:t>
            </a:r>
          </a:p>
          <a:p>
            <a:pPr marL="342900" lvl="0" indent="-342900">
              <a:buFont typeface="Symbol" panose="05050102010706020507" pitchFamily="18" charset="2"/>
              <a:buChar char="-"/>
            </a:pP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 input data (sonar en </a:t>
            </a:r>
            <a:r>
              <a:rPr lang="nl-N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lidar</a:t>
            </a: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data)</a:t>
            </a:r>
          </a:p>
          <a:p>
            <a:pPr marL="342900" lvl="0" indent="-342900">
              <a:buFont typeface="Symbol" panose="05050102010706020507" pitchFamily="18" charset="2"/>
              <a:buChar char="-"/>
            </a:pP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Trainen model van het model </a:t>
            </a: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Validatie van het model </a:t>
            </a:r>
          </a:p>
        </p:txBody>
      </p:sp>
    </p:spTree>
    <p:extLst>
      <p:ext uri="{BB962C8B-B14F-4D97-AF65-F5344CB8AC3E}">
        <p14:creationId xmlns:p14="http://schemas.microsoft.com/office/powerpoint/2010/main" val="304769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08C9E57F-FAA2-476A-BCF5-10D745FF3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4" y="863600"/>
            <a:ext cx="11536639" cy="5333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559715F1-7FEA-4889-B8F1-4D74E30AC34F}"/>
              </a:ext>
            </a:extLst>
          </p:cNvPr>
          <p:cNvSpPr/>
          <p:nvPr/>
        </p:nvSpPr>
        <p:spPr>
          <a:xfrm>
            <a:off x="10058400" y="3683000"/>
            <a:ext cx="990600" cy="144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194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roomdiagram: Proces 2">
            <a:extLst>
              <a:ext uri="{FF2B5EF4-FFF2-40B4-BE49-F238E27FC236}">
                <a16:creationId xmlns:a16="http://schemas.microsoft.com/office/drawing/2014/main" id="{D4BE89FB-D05C-4906-AB89-73A6F2A0FACF}"/>
              </a:ext>
            </a:extLst>
          </p:cNvPr>
          <p:cNvSpPr/>
          <p:nvPr/>
        </p:nvSpPr>
        <p:spPr>
          <a:xfrm>
            <a:off x="3245046" y="332852"/>
            <a:ext cx="2006600" cy="9779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Reken met nieuwe gewichtsfactoren</a:t>
            </a:r>
          </a:p>
        </p:txBody>
      </p:sp>
      <p:sp>
        <p:nvSpPr>
          <p:cNvPr id="4" name="Stroomdiagram: Beslissing 3">
            <a:extLst>
              <a:ext uri="{FF2B5EF4-FFF2-40B4-BE49-F238E27FC236}">
                <a16:creationId xmlns:a16="http://schemas.microsoft.com/office/drawing/2014/main" id="{8A5504F3-D4BC-4D10-A052-B9619A4DA4E9}"/>
              </a:ext>
            </a:extLst>
          </p:cNvPr>
          <p:cNvSpPr/>
          <p:nvPr/>
        </p:nvSpPr>
        <p:spPr>
          <a:xfrm>
            <a:off x="4198063" y="5025062"/>
            <a:ext cx="2286000" cy="17145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Beter resultaat?</a:t>
            </a: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EBC96097-8CDA-4746-AD09-E0ECFA522A49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6484063" y="5808690"/>
            <a:ext cx="2024567" cy="736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60A25F6A-6C9C-4000-8A18-2C3D06FDF50E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flipH="1">
            <a:off x="3731777" y="5882312"/>
            <a:ext cx="466286" cy="21563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1C7D93DE-AF49-4C83-87B9-0347E7AB12B7}"/>
              </a:ext>
            </a:extLst>
          </p:cNvPr>
          <p:cNvSpPr txBox="1"/>
          <p:nvPr/>
        </p:nvSpPr>
        <p:spPr>
          <a:xfrm>
            <a:off x="7396322" y="5142668"/>
            <a:ext cx="48260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ja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24BF1C36-AAC4-4746-A44B-7C7CD57863FB}"/>
              </a:ext>
            </a:extLst>
          </p:cNvPr>
          <p:cNvSpPr txBox="1"/>
          <p:nvPr/>
        </p:nvSpPr>
        <p:spPr>
          <a:xfrm>
            <a:off x="3301565" y="5007896"/>
            <a:ext cx="860425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nee</a:t>
            </a:r>
          </a:p>
        </p:txBody>
      </p:sp>
      <p:sp>
        <p:nvSpPr>
          <p:cNvPr id="12" name="Stroomdiagram: Gegevens 11">
            <a:extLst>
              <a:ext uri="{FF2B5EF4-FFF2-40B4-BE49-F238E27FC236}">
                <a16:creationId xmlns:a16="http://schemas.microsoft.com/office/drawing/2014/main" id="{9C281F35-D601-44A1-BAC2-7FA90105636A}"/>
              </a:ext>
            </a:extLst>
          </p:cNvPr>
          <p:cNvSpPr/>
          <p:nvPr/>
        </p:nvSpPr>
        <p:spPr>
          <a:xfrm>
            <a:off x="1635760" y="1902913"/>
            <a:ext cx="2006600" cy="1628764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Berekende </a:t>
            </a:r>
          </a:p>
          <a:p>
            <a:pPr algn="ctr"/>
            <a:r>
              <a:rPr lang="nl-NL" dirty="0">
                <a:solidFill>
                  <a:schemeClr val="tx1"/>
                </a:solidFill>
              </a:rPr>
              <a:t>stuurhoek</a:t>
            </a:r>
          </a:p>
        </p:txBody>
      </p:sp>
      <p:sp>
        <p:nvSpPr>
          <p:cNvPr id="13" name="Stroomdiagram: Gegevens 12">
            <a:extLst>
              <a:ext uri="{FF2B5EF4-FFF2-40B4-BE49-F238E27FC236}">
                <a16:creationId xmlns:a16="http://schemas.microsoft.com/office/drawing/2014/main" id="{2D1793F6-D3F9-4D8F-B10E-3F5649D67E7C}"/>
              </a:ext>
            </a:extLst>
          </p:cNvPr>
          <p:cNvSpPr/>
          <p:nvPr/>
        </p:nvSpPr>
        <p:spPr>
          <a:xfrm>
            <a:off x="9114616" y="2606664"/>
            <a:ext cx="2006600" cy="1628764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Stuurhoek</a:t>
            </a:r>
          </a:p>
          <a:p>
            <a:pPr algn="ctr"/>
            <a:r>
              <a:rPr lang="nl-NL" dirty="0">
                <a:solidFill>
                  <a:schemeClr val="tx1"/>
                </a:solidFill>
              </a:rPr>
              <a:t>Set Training</a:t>
            </a:r>
          </a:p>
        </p:txBody>
      </p:sp>
      <p:sp>
        <p:nvSpPr>
          <p:cNvPr id="14" name="Stroomdiagram: Gegevens 13">
            <a:extLst>
              <a:ext uri="{FF2B5EF4-FFF2-40B4-BE49-F238E27FC236}">
                <a16:creationId xmlns:a16="http://schemas.microsoft.com/office/drawing/2014/main" id="{26A2316D-04C1-44FD-8211-0866BBFC914C}"/>
              </a:ext>
            </a:extLst>
          </p:cNvPr>
          <p:cNvSpPr/>
          <p:nvPr/>
        </p:nvSpPr>
        <p:spPr>
          <a:xfrm>
            <a:off x="9315276" y="329944"/>
            <a:ext cx="2235198" cy="1628764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nl-NL" dirty="0" err="1">
                <a:solidFill>
                  <a:schemeClr val="tx1"/>
                </a:solidFill>
              </a:rPr>
              <a:t>trainingsset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DAD226EA-C7A5-4AC3-A9E6-316299D02883}"/>
              </a:ext>
            </a:extLst>
          </p:cNvPr>
          <p:cNvCxnSpPr>
            <a:cxnSpLocks/>
            <a:stCxn id="14" idx="2"/>
            <a:endCxn id="21" idx="3"/>
          </p:cNvCxnSpPr>
          <p:nvPr/>
        </p:nvCxnSpPr>
        <p:spPr>
          <a:xfrm flipH="1" flipV="1">
            <a:off x="8018463" y="991825"/>
            <a:ext cx="1520333" cy="15250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21C21419-5533-4E69-A61F-AF7222878AAE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2839720" y="1310752"/>
            <a:ext cx="1408626" cy="5921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974022EF-0F1C-4B9A-8431-BC21B4D768AC}"/>
              </a:ext>
            </a:extLst>
          </p:cNvPr>
          <p:cNvCxnSpPr>
            <a:cxnSpLocks/>
            <a:stCxn id="12" idx="3"/>
            <a:endCxn id="4" idx="0"/>
          </p:cNvCxnSpPr>
          <p:nvPr/>
        </p:nvCxnSpPr>
        <p:spPr>
          <a:xfrm>
            <a:off x="2438400" y="3531677"/>
            <a:ext cx="2902663" cy="149338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97F5BA44-DFD9-43A4-82CC-8728875ADA2D}"/>
              </a:ext>
            </a:extLst>
          </p:cNvPr>
          <p:cNvCxnSpPr>
            <a:cxnSpLocks/>
            <a:stCxn id="91" idx="3"/>
            <a:endCxn id="4" idx="0"/>
          </p:cNvCxnSpPr>
          <p:nvPr/>
        </p:nvCxnSpPr>
        <p:spPr>
          <a:xfrm>
            <a:off x="4592051" y="3830855"/>
            <a:ext cx="749012" cy="119420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troomdiagram: Proces 15">
            <a:extLst>
              <a:ext uri="{FF2B5EF4-FFF2-40B4-BE49-F238E27FC236}">
                <a16:creationId xmlns:a16="http://schemas.microsoft.com/office/drawing/2014/main" id="{43244513-258D-4E1F-B1B9-69EF5C4D28DB}"/>
              </a:ext>
            </a:extLst>
          </p:cNvPr>
          <p:cNvSpPr/>
          <p:nvPr/>
        </p:nvSpPr>
        <p:spPr>
          <a:xfrm>
            <a:off x="1725177" y="5547248"/>
            <a:ext cx="2006600" cy="110139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Pas gewichtsfactoren in </a:t>
            </a:r>
            <a:r>
              <a:rPr lang="nl-NL" u="sng" dirty="0"/>
              <a:t>ene</a:t>
            </a:r>
            <a:r>
              <a:rPr lang="nl-NL" dirty="0"/>
              <a:t> richting af</a:t>
            </a:r>
          </a:p>
          <a:p>
            <a:pPr algn="ctr"/>
            <a:endParaRPr lang="nl-NL" dirty="0"/>
          </a:p>
        </p:txBody>
      </p:sp>
      <p:sp>
        <p:nvSpPr>
          <p:cNvPr id="17" name="Stroomdiagram: Proces 16">
            <a:extLst>
              <a:ext uri="{FF2B5EF4-FFF2-40B4-BE49-F238E27FC236}">
                <a16:creationId xmlns:a16="http://schemas.microsoft.com/office/drawing/2014/main" id="{D4172E3A-2B14-4B42-BC99-6D84450BEF9B}"/>
              </a:ext>
            </a:extLst>
          </p:cNvPr>
          <p:cNvSpPr/>
          <p:nvPr/>
        </p:nvSpPr>
        <p:spPr>
          <a:xfrm>
            <a:off x="8508630" y="5257991"/>
            <a:ext cx="2006600" cy="110139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Pas gewichtsfactoren in </a:t>
            </a:r>
            <a:r>
              <a:rPr lang="nl-NL" u="sng" dirty="0"/>
              <a:t>andere</a:t>
            </a:r>
            <a:r>
              <a:rPr lang="nl-NL" dirty="0"/>
              <a:t> richting af</a:t>
            </a:r>
          </a:p>
          <a:p>
            <a:pPr algn="ctr"/>
            <a:endParaRPr lang="nl-NL" dirty="0"/>
          </a:p>
        </p:txBody>
      </p:sp>
      <p:sp>
        <p:nvSpPr>
          <p:cNvPr id="21" name="Stroomdiagram: Proces 20">
            <a:extLst>
              <a:ext uri="{FF2B5EF4-FFF2-40B4-BE49-F238E27FC236}">
                <a16:creationId xmlns:a16="http://schemas.microsoft.com/office/drawing/2014/main" id="{9EC709CC-15CC-473B-9D51-06A4D1AC8923}"/>
              </a:ext>
            </a:extLst>
          </p:cNvPr>
          <p:cNvSpPr/>
          <p:nvPr/>
        </p:nvSpPr>
        <p:spPr>
          <a:xfrm>
            <a:off x="6011863" y="502875"/>
            <a:ext cx="2006600" cy="9779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3 sonarwaardes uit </a:t>
            </a:r>
            <a:r>
              <a:rPr lang="nl-NL" dirty="0" err="1"/>
              <a:t>trainingsset</a:t>
            </a:r>
            <a:endParaRPr lang="nl-NL" dirty="0"/>
          </a:p>
          <a:p>
            <a:pPr algn="ctr"/>
            <a:endParaRPr lang="nl-NL" dirty="0"/>
          </a:p>
        </p:txBody>
      </p: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86F86A8A-2FDD-46AF-BC9B-937F78402C58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flipH="1" flipV="1">
            <a:off x="5251646" y="821802"/>
            <a:ext cx="760217" cy="1700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>
            <a:extLst>
              <a:ext uri="{FF2B5EF4-FFF2-40B4-BE49-F238E27FC236}">
                <a16:creationId xmlns:a16="http://schemas.microsoft.com/office/drawing/2014/main" id="{4FBA68BD-2C8B-43B1-BEA4-C9B9FE15940B}"/>
              </a:ext>
            </a:extLst>
          </p:cNvPr>
          <p:cNvCxnSpPr>
            <a:cxnSpLocks/>
            <a:stCxn id="13" idx="2"/>
            <a:endCxn id="91" idx="5"/>
          </p:cNvCxnSpPr>
          <p:nvPr/>
        </p:nvCxnSpPr>
        <p:spPr>
          <a:xfrm flipH="1" flipV="1">
            <a:off x="5545888" y="3096699"/>
            <a:ext cx="3769388" cy="32434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met pijl 65">
            <a:extLst>
              <a:ext uri="{FF2B5EF4-FFF2-40B4-BE49-F238E27FC236}">
                <a16:creationId xmlns:a16="http://schemas.microsoft.com/office/drawing/2014/main" id="{73C26EA3-8EE1-4691-9CBC-1CBA028B9316}"/>
              </a:ext>
            </a:extLst>
          </p:cNvPr>
          <p:cNvCxnSpPr>
            <a:cxnSpLocks/>
            <a:stCxn id="16" idx="0"/>
            <a:endCxn id="3" idx="2"/>
          </p:cNvCxnSpPr>
          <p:nvPr/>
        </p:nvCxnSpPr>
        <p:spPr>
          <a:xfrm flipV="1">
            <a:off x="2728477" y="1310752"/>
            <a:ext cx="1519869" cy="42364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chte verbindingslijn met pijl 68">
            <a:extLst>
              <a:ext uri="{FF2B5EF4-FFF2-40B4-BE49-F238E27FC236}">
                <a16:creationId xmlns:a16="http://schemas.microsoft.com/office/drawing/2014/main" id="{67C14B19-C553-4DE0-BBC8-25A4C0764DB0}"/>
              </a:ext>
            </a:extLst>
          </p:cNvPr>
          <p:cNvCxnSpPr>
            <a:cxnSpLocks/>
            <a:stCxn id="17" idx="0"/>
            <a:endCxn id="3" idx="2"/>
          </p:cNvCxnSpPr>
          <p:nvPr/>
        </p:nvCxnSpPr>
        <p:spPr>
          <a:xfrm flipH="1" flipV="1">
            <a:off x="4248346" y="1310752"/>
            <a:ext cx="5263584" cy="394723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kstvak 83">
            <a:extLst>
              <a:ext uri="{FF2B5EF4-FFF2-40B4-BE49-F238E27FC236}">
                <a16:creationId xmlns:a16="http://schemas.microsoft.com/office/drawing/2014/main" id="{C3DADC57-9460-4866-9B4C-A102C3CE9564}"/>
              </a:ext>
            </a:extLst>
          </p:cNvPr>
          <p:cNvSpPr txBox="1"/>
          <p:nvPr/>
        </p:nvSpPr>
        <p:spPr>
          <a:xfrm>
            <a:off x="1926387" y="421531"/>
            <a:ext cx="111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Hidden</a:t>
            </a:r>
            <a:endParaRPr lang="nl-NL" dirty="0"/>
          </a:p>
          <a:p>
            <a:r>
              <a:rPr lang="nl-NL" dirty="0" err="1"/>
              <a:t>layers</a:t>
            </a:r>
            <a:endParaRPr lang="nl-NL" dirty="0"/>
          </a:p>
        </p:txBody>
      </p:sp>
      <p:sp>
        <p:nvSpPr>
          <p:cNvPr id="85" name="Tekstvak 84">
            <a:extLst>
              <a:ext uri="{FF2B5EF4-FFF2-40B4-BE49-F238E27FC236}">
                <a16:creationId xmlns:a16="http://schemas.microsoft.com/office/drawing/2014/main" id="{677E02A1-2E9B-4816-9709-8BB6E6886107}"/>
              </a:ext>
            </a:extLst>
          </p:cNvPr>
          <p:cNvSpPr txBox="1"/>
          <p:nvPr/>
        </p:nvSpPr>
        <p:spPr>
          <a:xfrm>
            <a:off x="917189" y="2435608"/>
            <a:ext cx="111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Output</a:t>
            </a:r>
          </a:p>
          <a:p>
            <a:r>
              <a:rPr lang="nl-NL" dirty="0" err="1"/>
              <a:t>layer</a:t>
            </a:r>
            <a:endParaRPr lang="nl-NL" dirty="0"/>
          </a:p>
        </p:txBody>
      </p:sp>
      <p:sp>
        <p:nvSpPr>
          <p:cNvPr id="86" name="Tekstvak 85">
            <a:extLst>
              <a:ext uri="{FF2B5EF4-FFF2-40B4-BE49-F238E27FC236}">
                <a16:creationId xmlns:a16="http://schemas.microsoft.com/office/drawing/2014/main" id="{ED709283-D1AB-4502-9B40-850861D2313C}"/>
              </a:ext>
            </a:extLst>
          </p:cNvPr>
          <p:cNvSpPr txBox="1"/>
          <p:nvPr/>
        </p:nvSpPr>
        <p:spPr>
          <a:xfrm>
            <a:off x="10586940" y="5235981"/>
            <a:ext cx="111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Hidden</a:t>
            </a:r>
            <a:endParaRPr lang="nl-NL" dirty="0"/>
          </a:p>
          <a:p>
            <a:r>
              <a:rPr lang="nl-NL" dirty="0" err="1"/>
              <a:t>layers</a:t>
            </a:r>
            <a:endParaRPr lang="nl-NL" dirty="0"/>
          </a:p>
        </p:txBody>
      </p:sp>
      <p:sp>
        <p:nvSpPr>
          <p:cNvPr id="87" name="Tekstvak 86">
            <a:extLst>
              <a:ext uri="{FF2B5EF4-FFF2-40B4-BE49-F238E27FC236}">
                <a16:creationId xmlns:a16="http://schemas.microsoft.com/office/drawing/2014/main" id="{DD685F7F-5CCD-4B65-B1BA-1CCA06195FB3}"/>
              </a:ext>
            </a:extLst>
          </p:cNvPr>
          <p:cNvSpPr txBox="1"/>
          <p:nvPr/>
        </p:nvSpPr>
        <p:spPr>
          <a:xfrm>
            <a:off x="1194969" y="4912816"/>
            <a:ext cx="111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Hidden</a:t>
            </a:r>
            <a:endParaRPr lang="nl-NL" dirty="0"/>
          </a:p>
          <a:p>
            <a:r>
              <a:rPr lang="nl-NL" dirty="0" err="1"/>
              <a:t>layers</a:t>
            </a:r>
            <a:endParaRPr lang="nl-NL" dirty="0"/>
          </a:p>
        </p:txBody>
      </p:sp>
      <p:sp>
        <p:nvSpPr>
          <p:cNvPr id="88" name="Tekstvak 87">
            <a:extLst>
              <a:ext uri="{FF2B5EF4-FFF2-40B4-BE49-F238E27FC236}">
                <a16:creationId xmlns:a16="http://schemas.microsoft.com/office/drawing/2014/main" id="{6ABB1FE1-9A1B-47D4-9D7F-32D5C95FBBD4}"/>
              </a:ext>
            </a:extLst>
          </p:cNvPr>
          <p:cNvSpPr txBox="1"/>
          <p:nvPr/>
        </p:nvSpPr>
        <p:spPr>
          <a:xfrm>
            <a:off x="5912653" y="-78776"/>
            <a:ext cx="111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Input</a:t>
            </a:r>
          </a:p>
          <a:p>
            <a:r>
              <a:rPr lang="nl-NL" dirty="0" err="1"/>
              <a:t>layer</a:t>
            </a:r>
            <a:endParaRPr lang="nl-NL" dirty="0"/>
          </a:p>
        </p:txBody>
      </p:sp>
      <p:sp>
        <p:nvSpPr>
          <p:cNvPr id="89" name="Tekstvak 88">
            <a:extLst>
              <a:ext uri="{FF2B5EF4-FFF2-40B4-BE49-F238E27FC236}">
                <a16:creationId xmlns:a16="http://schemas.microsoft.com/office/drawing/2014/main" id="{F2BE6DFE-5115-41F3-9093-A2F833EA3046}"/>
              </a:ext>
            </a:extLst>
          </p:cNvPr>
          <p:cNvSpPr txBox="1"/>
          <p:nvPr/>
        </p:nvSpPr>
        <p:spPr>
          <a:xfrm>
            <a:off x="5607281" y="1695254"/>
            <a:ext cx="111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Input</a:t>
            </a:r>
          </a:p>
          <a:p>
            <a:r>
              <a:rPr lang="nl-NL" dirty="0" err="1"/>
              <a:t>layer</a:t>
            </a:r>
            <a:endParaRPr lang="nl-NL" dirty="0"/>
          </a:p>
        </p:txBody>
      </p:sp>
      <p:sp>
        <p:nvSpPr>
          <p:cNvPr id="90" name="Tekstvak 89">
            <a:extLst>
              <a:ext uri="{FF2B5EF4-FFF2-40B4-BE49-F238E27FC236}">
                <a16:creationId xmlns:a16="http://schemas.microsoft.com/office/drawing/2014/main" id="{E6609F7B-1DF2-4B08-A922-23E4DA7A8787}"/>
              </a:ext>
            </a:extLst>
          </p:cNvPr>
          <p:cNvSpPr txBox="1"/>
          <p:nvPr/>
        </p:nvSpPr>
        <p:spPr>
          <a:xfrm>
            <a:off x="5577985" y="3287145"/>
            <a:ext cx="111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Output</a:t>
            </a:r>
          </a:p>
          <a:p>
            <a:r>
              <a:rPr lang="nl-NL" dirty="0" err="1"/>
              <a:t>layer</a:t>
            </a:r>
            <a:endParaRPr lang="nl-NL" dirty="0"/>
          </a:p>
        </p:txBody>
      </p:sp>
      <p:sp>
        <p:nvSpPr>
          <p:cNvPr id="91" name="Stroomdiagram: Gegevens 90">
            <a:extLst>
              <a:ext uri="{FF2B5EF4-FFF2-40B4-BE49-F238E27FC236}">
                <a16:creationId xmlns:a16="http://schemas.microsoft.com/office/drawing/2014/main" id="{D76AAF11-9842-4D2F-B0CA-B12D66A2691A}"/>
              </a:ext>
            </a:extLst>
          </p:cNvPr>
          <p:cNvSpPr/>
          <p:nvPr/>
        </p:nvSpPr>
        <p:spPr>
          <a:xfrm>
            <a:off x="3828981" y="2362542"/>
            <a:ext cx="1907674" cy="1468313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Stuurhoek</a:t>
            </a:r>
          </a:p>
          <a:p>
            <a:pPr algn="ctr"/>
            <a:r>
              <a:rPr lang="nl-NL" dirty="0">
                <a:solidFill>
                  <a:schemeClr val="tx1"/>
                </a:solidFill>
              </a:rPr>
              <a:t>Uit training</a:t>
            </a:r>
          </a:p>
        </p:txBody>
      </p:sp>
    </p:spTree>
    <p:extLst>
      <p:ext uri="{BB962C8B-B14F-4D97-AF65-F5344CB8AC3E}">
        <p14:creationId xmlns:p14="http://schemas.microsoft.com/office/powerpoint/2010/main" val="306169945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96</Words>
  <Application>Microsoft Office PowerPoint</Application>
  <PresentationFormat>Breedbeeld</PresentationFormat>
  <Paragraphs>52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Marc Rotsaert (1065070)</dc:creator>
  <cp:lastModifiedBy>Marc Rotsaert (1065070)</cp:lastModifiedBy>
  <cp:revision>6</cp:revision>
  <dcterms:created xsi:type="dcterms:W3CDTF">2022-10-03T11:54:59Z</dcterms:created>
  <dcterms:modified xsi:type="dcterms:W3CDTF">2022-10-04T12:18:39Z</dcterms:modified>
</cp:coreProperties>
</file>