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74" r:id="rId6"/>
    <p:sldId id="282" r:id="rId7"/>
    <p:sldId id="279" r:id="rId8"/>
    <p:sldId id="283" r:id="rId9"/>
    <p:sldId id="280" r:id="rId10"/>
    <p:sldId id="275" r:id="rId11"/>
    <p:sldId id="276" r:id="rId12"/>
    <p:sldId id="277" r:id="rId13"/>
    <p:sldId id="281" r:id="rId14"/>
    <p:sldId id="285" r:id="rId15"/>
    <p:sldId id="287" r:id="rId16"/>
    <p:sldId id="286" r:id="rId17"/>
    <p:sldId id="284" r:id="rId1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A961BD-B499-5E4C-9868-3F313DA6978A}" v="26" dt="2022-12-07T14:04:11.1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88"/>
  </p:normalViewPr>
  <p:slideViewPr>
    <p:cSldViewPr snapToGrid="0">
      <p:cViewPr varScale="1">
        <p:scale>
          <a:sx n="105" d="100"/>
          <a:sy n="105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27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off, R. van den (Ruud)" userId="8d3e2dca-c4b1-475e-893d-a7935eb50cff" providerId="ADAL" clId="{BF60C129-1D7D-0E49-8ADD-11DF1E43A7E4}"/>
    <pc:docChg chg="undo custSel addSld delSld modSld sldOrd">
      <pc:chgData name="Hooff, R. van den (Ruud)" userId="8d3e2dca-c4b1-475e-893d-a7935eb50cff" providerId="ADAL" clId="{BF60C129-1D7D-0E49-8ADD-11DF1E43A7E4}" dt="2022-11-30T15:09:09.175" v="277" actId="20578"/>
      <pc:docMkLst>
        <pc:docMk/>
      </pc:docMkLst>
      <pc:sldChg chg="modSp mod">
        <pc:chgData name="Hooff, R. van den (Ruud)" userId="8d3e2dca-c4b1-475e-893d-a7935eb50cff" providerId="ADAL" clId="{BF60C129-1D7D-0E49-8ADD-11DF1E43A7E4}" dt="2022-11-30T09:22:31.496" v="45" actId="1076"/>
        <pc:sldMkLst>
          <pc:docMk/>
          <pc:sldMk cId="1904656007" sldId="256"/>
        </pc:sldMkLst>
        <pc:spChg chg="mod">
          <ac:chgData name="Hooff, R. van den (Ruud)" userId="8d3e2dca-c4b1-475e-893d-a7935eb50cff" providerId="ADAL" clId="{BF60C129-1D7D-0E49-8ADD-11DF1E43A7E4}" dt="2022-11-30T09:21:48.924" v="3" actId="20577"/>
          <ac:spMkLst>
            <pc:docMk/>
            <pc:sldMk cId="1904656007" sldId="256"/>
            <ac:spMk id="2" creationId="{BB2FEB99-53D5-8923-1C4B-E79ACB827503}"/>
          </ac:spMkLst>
        </pc:spChg>
        <pc:spChg chg="mod">
          <ac:chgData name="Hooff, R. van den (Ruud)" userId="8d3e2dca-c4b1-475e-893d-a7935eb50cff" providerId="ADAL" clId="{BF60C129-1D7D-0E49-8ADD-11DF1E43A7E4}" dt="2022-11-30T09:22:06.370" v="41" actId="20577"/>
          <ac:spMkLst>
            <pc:docMk/>
            <pc:sldMk cId="1904656007" sldId="256"/>
            <ac:spMk id="3" creationId="{69BAAE29-15FE-61E0-57D3-9C78BBA944B0}"/>
          </ac:spMkLst>
        </pc:spChg>
        <pc:picChg chg="mod">
          <ac:chgData name="Hooff, R. van den (Ruud)" userId="8d3e2dca-c4b1-475e-893d-a7935eb50cff" providerId="ADAL" clId="{BF60C129-1D7D-0E49-8ADD-11DF1E43A7E4}" dt="2022-11-30T09:22:31.496" v="45" actId="1076"/>
          <ac:picMkLst>
            <pc:docMk/>
            <pc:sldMk cId="1904656007" sldId="256"/>
            <ac:picMk id="7" creationId="{D07A5786-6E40-072A-CB2B-B4D313EC332D}"/>
          </ac:picMkLst>
        </pc:picChg>
      </pc:sldChg>
      <pc:sldChg chg="modSp mod">
        <pc:chgData name="Hooff, R. van den (Ruud)" userId="8d3e2dca-c4b1-475e-893d-a7935eb50cff" providerId="ADAL" clId="{BF60C129-1D7D-0E49-8ADD-11DF1E43A7E4}" dt="2022-11-30T09:36:44.794" v="191" actId="20577"/>
        <pc:sldMkLst>
          <pc:docMk/>
          <pc:sldMk cId="14816682" sldId="257"/>
        </pc:sldMkLst>
        <pc:spChg chg="mod">
          <ac:chgData name="Hooff, R. van den (Ruud)" userId="8d3e2dca-c4b1-475e-893d-a7935eb50cff" providerId="ADAL" clId="{BF60C129-1D7D-0E49-8ADD-11DF1E43A7E4}" dt="2022-11-30T09:36:44.794" v="191" actId="20577"/>
          <ac:spMkLst>
            <pc:docMk/>
            <pc:sldMk cId="14816682" sldId="257"/>
            <ac:spMk id="3" creationId="{F74EA592-9A05-4562-DEFD-063F99E5F9EB}"/>
          </ac:spMkLst>
        </pc:spChg>
      </pc:sldChg>
      <pc:sldChg chg="modSp mod">
        <pc:chgData name="Hooff, R. van den (Ruud)" userId="8d3e2dca-c4b1-475e-893d-a7935eb50cff" providerId="ADAL" clId="{BF60C129-1D7D-0E49-8ADD-11DF1E43A7E4}" dt="2022-11-30T11:02:57.412" v="220" actId="20577"/>
        <pc:sldMkLst>
          <pc:docMk/>
          <pc:sldMk cId="1947125577" sldId="258"/>
        </pc:sldMkLst>
        <pc:spChg chg="mod">
          <ac:chgData name="Hooff, R. van den (Ruud)" userId="8d3e2dca-c4b1-475e-893d-a7935eb50cff" providerId="ADAL" clId="{BF60C129-1D7D-0E49-8ADD-11DF1E43A7E4}" dt="2022-11-30T11:02:57.412" v="220" actId="20577"/>
          <ac:spMkLst>
            <pc:docMk/>
            <pc:sldMk cId="1947125577" sldId="258"/>
            <ac:spMk id="3" creationId="{F74EA592-9A05-4562-DEFD-063F99E5F9EB}"/>
          </ac:spMkLst>
        </pc:spChg>
      </pc:sldChg>
      <pc:sldChg chg="del">
        <pc:chgData name="Hooff, R. van den (Ruud)" userId="8d3e2dca-c4b1-475e-893d-a7935eb50cff" providerId="ADAL" clId="{BF60C129-1D7D-0E49-8ADD-11DF1E43A7E4}" dt="2022-11-30T14:55:45.595" v="223" actId="2696"/>
        <pc:sldMkLst>
          <pc:docMk/>
          <pc:sldMk cId="1518335012" sldId="260"/>
        </pc:sldMkLst>
      </pc:sldChg>
      <pc:sldChg chg="del">
        <pc:chgData name="Hooff, R. van den (Ruud)" userId="8d3e2dca-c4b1-475e-893d-a7935eb50cff" providerId="ADAL" clId="{BF60C129-1D7D-0E49-8ADD-11DF1E43A7E4}" dt="2022-11-30T14:55:35.838" v="221" actId="2696"/>
        <pc:sldMkLst>
          <pc:docMk/>
          <pc:sldMk cId="735646523" sldId="261"/>
        </pc:sldMkLst>
      </pc:sldChg>
      <pc:sldChg chg="del">
        <pc:chgData name="Hooff, R. van den (Ruud)" userId="8d3e2dca-c4b1-475e-893d-a7935eb50cff" providerId="ADAL" clId="{BF60C129-1D7D-0E49-8ADD-11DF1E43A7E4}" dt="2022-11-30T14:55:35.838" v="221" actId="2696"/>
        <pc:sldMkLst>
          <pc:docMk/>
          <pc:sldMk cId="524187637" sldId="270"/>
        </pc:sldMkLst>
      </pc:sldChg>
      <pc:sldChg chg="del">
        <pc:chgData name="Hooff, R. van den (Ruud)" userId="8d3e2dca-c4b1-475e-893d-a7935eb50cff" providerId="ADAL" clId="{BF60C129-1D7D-0E49-8ADD-11DF1E43A7E4}" dt="2022-11-30T14:55:35.838" v="221" actId="2696"/>
        <pc:sldMkLst>
          <pc:docMk/>
          <pc:sldMk cId="3333810399" sldId="271"/>
        </pc:sldMkLst>
      </pc:sldChg>
      <pc:sldChg chg="del">
        <pc:chgData name="Hooff, R. van den (Ruud)" userId="8d3e2dca-c4b1-475e-893d-a7935eb50cff" providerId="ADAL" clId="{BF60C129-1D7D-0E49-8ADD-11DF1E43A7E4}" dt="2022-11-30T14:55:41.039" v="222" actId="2696"/>
        <pc:sldMkLst>
          <pc:docMk/>
          <pc:sldMk cId="719324696" sldId="272"/>
        </pc:sldMkLst>
      </pc:sldChg>
      <pc:sldChg chg="addSp delSp modSp new mod ord setBg addAnim delAnim setClrOvrMap">
        <pc:chgData name="Hooff, R. van den (Ruud)" userId="8d3e2dca-c4b1-475e-893d-a7935eb50cff" providerId="ADAL" clId="{BF60C129-1D7D-0E49-8ADD-11DF1E43A7E4}" dt="2022-11-30T15:09:09.175" v="277" actId="20578"/>
        <pc:sldMkLst>
          <pc:docMk/>
          <pc:sldMk cId="3302888917" sldId="273"/>
        </pc:sldMkLst>
        <pc:spChg chg="mod ord">
          <ac:chgData name="Hooff, R. van den (Ruud)" userId="8d3e2dca-c4b1-475e-893d-a7935eb50cff" providerId="ADAL" clId="{BF60C129-1D7D-0E49-8ADD-11DF1E43A7E4}" dt="2022-11-30T15:08:36.397" v="276" actId="20577"/>
          <ac:spMkLst>
            <pc:docMk/>
            <pc:sldMk cId="3302888917" sldId="273"/>
            <ac:spMk id="2" creationId="{B12481FB-DC8B-36ED-44B1-74FA942E9027}"/>
          </ac:spMkLst>
        </pc:spChg>
        <pc:spChg chg="del">
          <ac:chgData name="Hooff, R. van den (Ruud)" userId="8d3e2dca-c4b1-475e-893d-a7935eb50cff" providerId="ADAL" clId="{BF60C129-1D7D-0E49-8ADD-11DF1E43A7E4}" dt="2022-11-30T09:25:18.311" v="83" actId="478"/>
          <ac:spMkLst>
            <pc:docMk/>
            <pc:sldMk cId="3302888917" sldId="273"/>
            <ac:spMk id="3" creationId="{7BABCB73-3D8D-2D59-A9C4-0AD890ADE3B3}"/>
          </ac:spMkLst>
        </pc:spChg>
        <pc:spChg chg="add del">
          <ac:chgData name="Hooff, R. van den (Ruud)" userId="8d3e2dca-c4b1-475e-893d-a7935eb50cff" providerId="ADAL" clId="{BF60C129-1D7D-0E49-8ADD-11DF1E43A7E4}" dt="2022-11-30T09:25:53.418" v="88" actId="26606"/>
          <ac:spMkLst>
            <pc:docMk/>
            <pc:sldMk cId="3302888917" sldId="273"/>
            <ac:spMk id="10" creationId="{C1DD1A8A-57D5-4A81-AD04-532B043C5611}"/>
          </ac:spMkLst>
        </pc:spChg>
        <pc:spChg chg="add del">
          <ac:chgData name="Hooff, R. van den (Ruud)" userId="8d3e2dca-c4b1-475e-893d-a7935eb50cff" providerId="ADAL" clId="{BF60C129-1D7D-0E49-8ADD-11DF1E43A7E4}" dt="2022-11-30T09:25:53.418" v="88" actId="26606"/>
          <ac:spMkLst>
            <pc:docMk/>
            <pc:sldMk cId="3302888917" sldId="273"/>
            <ac:spMk id="12" creationId="{007891EC-4501-44ED-A8C8-B11B6DB767AB}"/>
          </ac:spMkLst>
        </pc:spChg>
        <pc:spChg chg="add del">
          <ac:chgData name="Hooff, R. van den (Ruud)" userId="8d3e2dca-c4b1-475e-893d-a7935eb50cff" providerId="ADAL" clId="{BF60C129-1D7D-0E49-8ADD-11DF1E43A7E4}" dt="2022-11-30T09:26:08.148" v="90" actId="26606"/>
          <ac:spMkLst>
            <pc:docMk/>
            <pc:sldMk cId="3302888917" sldId="273"/>
            <ac:spMk id="14" creationId="{AF2F604E-43BE-4DC3-B983-E071523364F8}"/>
          </ac:spMkLst>
        </pc:spChg>
        <pc:spChg chg="add del">
          <ac:chgData name="Hooff, R. van den (Ruud)" userId="8d3e2dca-c4b1-475e-893d-a7935eb50cff" providerId="ADAL" clId="{BF60C129-1D7D-0E49-8ADD-11DF1E43A7E4}" dt="2022-11-30T09:26:08.148" v="90" actId="26606"/>
          <ac:spMkLst>
            <pc:docMk/>
            <pc:sldMk cId="3302888917" sldId="273"/>
            <ac:spMk id="15" creationId="{0671A8AE-40A1-4631-A6B8-581AFF065482}"/>
          </ac:spMkLst>
        </pc:spChg>
        <pc:spChg chg="add del">
          <ac:chgData name="Hooff, R. van den (Ruud)" userId="8d3e2dca-c4b1-475e-893d-a7935eb50cff" providerId="ADAL" clId="{BF60C129-1D7D-0E49-8ADD-11DF1E43A7E4}" dt="2022-11-30T09:26:08.148" v="90" actId="26606"/>
          <ac:spMkLst>
            <pc:docMk/>
            <pc:sldMk cId="3302888917" sldId="273"/>
            <ac:spMk id="16" creationId="{08C9B587-E65E-4B52-B37C-ABEBB6E87928}"/>
          </ac:spMkLst>
        </pc:spChg>
        <pc:spChg chg="add del">
          <ac:chgData name="Hooff, R. van den (Ruud)" userId="8d3e2dca-c4b1-475e-893d-a7935eb50cff" providerId="ADAL" clId="{BF60C129-1D7D-0E49-8ADD-11DF1E43A7E4}" dt="2022-11-30T09:26:08.148" v="90" actId="26606"/>
          <ac:spMkLst>
            <pc:docMk/>
            <pc:sldMk cId="3302888917" sldId="273"/>
            <ac:spMk id="17" creationId="{AB58EF07-17C2-48CF-ABB0-EEF1F17CB8F0}"/>
          </ac:spMkLst>
        </pc:spChg>
        <pc:spChg chg="add del">
          <ac:chgData name="Hooff, R. van den (Ruud)" userId="8d3e2dca-c4b1-475e-893d-a7935eb50cff" providerId="ADAL" clId="{BF60C129-1D7D-0E49-8ADD-11DF1E43A7E4}" dt="2022-11-30T09:26:15.190" v="93" actId="26606"/>
          <ac:spMkLst>
            <pc:docMk/>
            <pc:sldMk cId="3302888917" sldId="273"/>
            <ac:spMk id="19" creationId="{71B2258F-86CA-4D4D-8270-BC05FCDEBFB3}"/>
          </ac:spMkLst>
        </pc:spChg>
        <pc:spChg chg="add del">
          <ac:chgData name="Hooff, R. van den (Ruud)" userId="8d3e2dca-c4b1-475e-893d-a7935eb50cff" providerId="ADAL" clId="{BF60C129-1D7D-0E49-8ADD-11DF1E43A7E4}" dt="2022-11-30T09:26:20.258" v="95" actId="26606"/>
          <ac:spMkLst>
            <pc:docMk/>
            <pc:sldMk cId="3302888917" sldId="273"/>
            <ac:spMk id="21" creationId="{E91DC736-0EF8-4F87-9146-EBF1D2EE4D3D}"/>
          </ac:spMkLst>
        </pc:spChg>
        <pc:spChg chg="add del">
          <ac:chgData name="Hooff, R. van den (Ruud)" userId="8d3e2dca-c4b1-475e-893d-a7935eb50cff" providerId="ADAL" clId="{BF60C129-1D7D-0E49-8ADD-11DF1E43A7E4}" dt="2022-11-30T09:26:20.258" v="95" actId="26606"/>
          <ac:spMkLst>
            <pc:docMk/>
            <pc:sldMk cId="3302888917" sldId="273"/>
            <ac:spMk id="22" creationId="{097CD68E-23E3-4007-8847-CD0944C4F7BE}"/>
          </ac:spMkLst>
        </pc:spChg>
        <pc:spChg chg="add del">
          <ac:chgData name="Hooff, R. van den (Ruud)" userId="8d3e2dca-c4b1-475e-893d-a7935eb50cff" providerId="ADAL" clId="{BF60C129-1D7D-0E49-8ADD-11DF1E43A7E4}" dt="2022-11-30T09:26:20.258" v="95" actId="26606"/>
          <ac:spMkLst>
            <pc:docMk/>
            <pc:sldMk cId="3302888917" sldId="273"/>
            <ac:spMk id="23" creationId="{AF2F604E-43BE-4DC3-B983-E071523364F8}"/>
          </ac:spMkLst>
        </pc:spChg>
        <pc:spChg chg="add del">
          <ac:chgData name="Hooff, R. van den (Ruud)" userId="8d3e2dca-c4b1-475e-893d-a7935eb50cff" providerId="ADAL" clId="{BF60C129-1D7D-0E49-8ADD-11DF1E43A7E4}" dt="2022-11-30T09:26:20.258" v="95" actId="26606"/>
          <ac:spMkLst>
            <pc:docMk/>
            <pc:sldMk cId="3302888917" sldId="273"/>
            <ac:spMk id="24" creationId="{08C9B587-E65E-4B52-B37C-ABEBB6E87928}"/>
          </ac:spMkLst>
        </pc:spChg>
        <pc:spChg chg="add">
          <ac:chgData name="Hooff, R. van den (Ruud)" userId="8d3e2dca-c4b1-475e-893d-a7935eb50cff" providerId="ADAL" clId="{BF60C129-1D7D-0E49-8ADD-11DF1E43A7E4}" dt="2022-11-30T09:26:20.264" v="96" actId="26606"/>
          <ac:spMkLst>
            <pc:docMk/>
            <pc:sldMk cId="3302888917" sldId="273"/>
            <ac:spMk id="26" creationId="{C1DD1A8A-57D5-4A81-AD04-532B043C5611}"/>
          </ac:spMkLst>
        </pc:spChg>
        <pc:spChg chg="add">
          <ac:chgData name="Hooff, R. van den (Ruud)" userId="8d3e2dca-c4b1-475e-893d-a7935eb50cff" providerId="ADAL" clId="{BF60C129-1D7D-0E49-8ADD-11DF1E43A7E4}" dt="2022-11-30T09:26:20.264" v="96" actId="26606"/>
          <ac:spMkLst>
            <pc:docMk/>
            <pc:sldMk cId="3302888917" sldId="273"/>
            <ac:spMk id="27" creationId="{007891EC-4501-44ED-A8C8-B11B6DB767AB}"/>
          </ac:spMkLst>
        </pc:spChg>
        <pc:picChg chg="add mod">
          <ac:chgData name="Hooff, R. van den (Ruud)" userId="8d3e2dca-c4b1-475e-893d-a7935eb50cff" providerId="ADAL" clId="{BF60C129-1D7D-0E49-8ADD-11DF1E43A7E4}" dt="2022-11-30T09:26:20.264" v="96" actId="26606"/>
          <ac:picMkLst>
            <pc:docMk/>
            <pc:sldMk cId="3302888917" sldId="273"/>
            <ac:picMk id="5" creationId="{2F5CA184-6497-97C8-D5A9-13DF9A9F2C00}"/>
          </ac:picMkLst>
        </pc:picChg>
      </pc:sldChg>
      <pc:sldChg chg="addSp delSp modSp new mod setBg">
        <pc:chgData name="Hooff, R. van den (Ruud)" userId="8d3e2dca-c4b1-475e-893d-a7935eb50cff" providerId="ADAL" clId="{BF60C129-1D7D-0E49-8ADD-11DF1E43A7E4}" dt="2022-11-30T09:35:40.579" v="150"/>
        <pc:sldMkLst>
          <pc:docMk/>
          <pc:sldMk cId="1014920955" sldId="274"/>
        </pc:sldMkLst>
        <pc:spChg chg="del mod">
          <ac:chgData name="Hooff, R. van den (Ruud)" userId="8d3e2dca-c4b1-475e-893d-a7935eb50cff" providerId="ADAL" clId="{BF60C129-1D7D-0E49-8ADD-11DF1E43A7E4}" dt="2022-11-30T09:34:00.219" v="140" actId="478"/>
          <ac:spMkLst>
            <pc:docMk/>
            <pc:sldMk cId="1014920955" sldId="274"/>
            <ac:spMk id="2" creationId="{93A674B3-5EE5-7A81-E03B-916836EE0961}"/>
          </ac:spMkLst>
        </pc:spChg>
        <pc:spChg chg="del mod">
          <ac:chgData name="Hooff, R. van den (Ruud)" userId="8d3e2dca-c4b1-475e-893d-a7935eb50cff" providerId="ADAL" clId="{BF60C129-1D7D-0E49-8ADD-11DF1E43A7E4}" dt="2022-11-30T09:34:07.149" v="142" actId="478"/>
          <ac:spMkLst>
            <pc:docMk/>
            <pc:sldMk cId="1014920955" sldId="274"/>
            <ac:spMk id="3" creationId="{CDB4536E-514C-38F9-DE28-4E21656E6459}"/>
          </ac:spMkLst>
        </pc:spChg>
        <pc:spChg chg="add del mod">
          <ac:chgData name="Hooff, R. van den (Ruud)" userId="8d3e2dca-c4b1-475e-893d-a7935eb50cff" providerId="ADAL" clId="{BF60C129-1D7D-0E49-8ADD-11DF1E43A7E4}" dt="2022-11-30T09:34:02.254" v="141" actId="478"/>
          <ac:spMkLst>
            <pc:docMk/>
            <pc:sldMk cId="1014920955" sldId="274"/>
            <ac:spMk id="5" creationId="{90644F4D-D04F-6D9D-62E7-B5D5AA926512}"/>
          </ac:spMkLst>
        </pc:spChg>
        <pc:spChg chg="add del mod">
          <ac:chgData name="Hooff, R. van den (Ruud)" userId="8d3e2dca-c4b1-475e-893d-a7935eb50cff" providerId="ADAL" clId="{BF60C129-1D7D-0E49-8ADD-11DF1E43A7E4}" dt="2022-11-30T09:34:10.832" v="144" actId="478"/>
          <ac:spMkLst>
            <pc:docMk/>
            <pc:sldMk cId="1014920955" sldId="274"/>
            <ac:spMk id="7" creationId="{B7B659FD-710A-F3C7-46B7-FE73BAEC3A38}"/>
          </ac:spMkLst>
        </pc:spChg>
        <pc:spChg chg="add del">
          <ac:chgData name="Hooff, R. van den (Ruud)" userId="8d3e2dca-c4b1-475e-893d-a7935eb50cff" providerId="ADAL" clId="{BF60C129-1D7D-0E49-8ADD-11DF1E43A7E4}" dt="2022-11-30T09:34:41.655" v="149" actId="26606"/>
          <ac:spMkLst>
            <pc:docMk/>
            <pc:sldMk cId="1014920955" sldId="274"/>
            <ac:spMk id="14" creationId="{42A4FC2C-047E-45A5-965D-8E1E3BF09BC6}"/>
          </ac:spMkLst>
        </pc:spChg>
        <pc:picChg chg="add mod">
          <ac:chgData name="Hooff, R. van den (Ruud)" userId="8d3e2dca-c4b1-475e-893d-a7935eb50cff" providerId="ADAL" clId="{BF60C129-1D7D-0E49-8ADD-11DF1E43A7E4}" dt="2022-11-30T09:35:40.579" v="150"/>
          <ac:picMkLst>
            <pc:docMk/>
            <pc:sldMk cId="1014920955" sldId="274"/>
            <ac:picMk id="9" creationId="{DF07C97D-D09E-B9B4-444D-31BF055D5B0B}"/>
          </ac:picMkLst>
        </pc:picChg>
      </pc:sldChg>
      <pc:sldChg chg="addSp delSp modSp new mod">
        <pc:chgData name="Hooff, R. van den (Ruud)" userId="8d3e2dca-c4b1-475e-893d-a7935eb50cff" providerId="ADAL" clId="{BF60C129-1D7D-0E49-8ADD-11DF1E43A7E4}" dt="2022-11-30T14:57:30.773" v="268" actId="20577"/>
        <pc:sldMkLst>
          <pc:docMk/>
          <pc:sldMk cId="509849898" sldId="275"/>
        </pc:sldMkLst>
        <pc:spChg chg="mod">
          <ac:chgData name="Hooff, R. van den (Ruud)" userId="8d3e2dca-c4b1-475e-893d-a7935eb50cff" providerId="ADAL" clId="{BF60C129-1D7D-0E49-8ADD-11DF1E43A7E4}" dt="2022-11-30T14:57:30.773" v="268" actId="20577"/>
          <ac:spMkLst>
            <pc:docMk/>
            <pc:sldMk cId="509849898" sldId="275"/>
            <ac:spMk id="2" creationId="{CA38780E-227D-4E73-B16E-91FD2347540F}"/>
          </ac:spMkLst>
        </pc:spChg>
        <pc:spChg chg="del">
          <ac:chgData name="Hooff, R. van den (Ruud)" userId="8d3e2dca-c4b1-475e-893d-a7935eb50cff" providerId="ADAL" clId="{BF60C129-1D7D-0E49-8ADD-11DF1E43A7E4}" dt="2022-11-30T14:56:21.179" v="249" actId="478"/>
          <ac:spMkLst>
            <pc:docMk/>
            <pc:sldMk cId="509849898" sldId="275"/>
            <ac:spMk id="3" creationId="{137C3EC5-9E14-ED7D-BB6B-359F20852990}"/>
          </ac:spMkLst>
        </pc:spChg>
        <pc:spChg chg="add del">
          <ac:chgData name="Hooff, R. van den (Ruud)" userId="8d3e2dca-c4b1-475e-893d-a7935eb50cff" providerId="ADAL" clId="{BF60C129-1D7D-0E49-8ADD-11DF1E43A7E4}" dt="2022-11-30T14:57:10.116" v="261"/>
          <ac:spMkLst>
            <pc:docMk/>
            <pc:sldMk cId="509849898" sldId="275"/>
            <ac:spMk id="4" creationId="{F9D1D992-7067-AA44-CFF9-7F9B45574944}"/>
          </ac:spMkLst>
        </pc:spChg>
        <pc:picChg chg="add mod">
          <ac:chgData name="Hooff, R. van den (Ruud)" userId="8d3e2dca-c4b1-475e-893d-a7935eb50cff" providerId="ADAL" clId="{BF60C129-1D7D-0E49-8ADD-11DF1E43A7E4}" dt="2022-11-30T14:57:23.023" v="264" actId="1076"/>
          <ac:picMkLst>
            <pc:docMk/>
            <pc:sldMk cId="509849898" sldId="275"/>
            <ac:picMk id="5" creationId="{05A1F971-8EB7-3A53-FA5D-9A3CC2740B21}"/>
          </ac:picMkLst>
        </pc:picChg>
      </pc:sldChg>
    </pc:docChg>
  </pc:docChgLst>
  <pc:docChgLst>
    <pc:chgData name="Hooff, R. van den (Ruud)" userId="8d3e2dca-c4b1-475e-893d-a7935eb50cff" providerId="ADAL" clId="{2B28F4A2-5F2E-024A-9F30-A92F4F7680BD}"/>
    <pc:docChg chg="custSel addSld delSld modSld sldOrd">
      <pc:chgData name="Hooff, R. van den (Ruud)" userId="8d3e2dca-c4b1-475e-893d-a7935eb50cff" providerId="ADAL" clId="{2B28F4A2-5F2E-024A-9F30-A92F4F7680BD}" dt="2022-11-17T18:35:58.241" v="303" actId="20577"/>
      <pc:docMkLst>
        <pc:docMk/>
      </pc:docMkLst>
      <pc:sldChg chg="modSp mod">
        <pc:chgData name="Hooff, R. van den (Ruud)" userId="8d3e2dca-c4b1-475e-893d-a7935eb50cff" providerId="ADAL" clId="{2B28F4A2-5F2E-024A-9F30-A92F4F7680BD}" dt="2022-11-17T18:35:58.241" v="303" actId="20577"/>
        <pc:sldMkLst>
          <pc:docMk/>
          <pc:sldMk cId="1904656007" sldId="256"/>
        </pc:sldMkLst>
        <pc:spChg chg="mod">
          <ac:chgData name="Hooff, R. van den (Ruud)" userId="8d3e2dca-c4b1-475e-893d-a7935eb50cff" providerId="ADAL" clId="{2B28F4A2-5F2E-024A-9F30-A92F4F7680BD}" dt="2022-11-16T08:33:42.200" v="0" actId="20577"/>
          <ac:spMkLst>
            <pc:docMk/>
            <pc:sldMk cId="1904656007" sldId="256"/>
            <ac:spMk id="2" creationId="{BB2FEB99-53D5-8923-1C4B-E79ACB827503}"/>
          </ac:spMkLst>
        </pc:spChg>
        <pc:spChg chg="mod">
          <ac:chgData name="Hooff, R. van den (Ruud)" userId="8d3e2dca-c4b1-475e-893d-a7935eb50cff" providerId="ADAL" clId="{2B28F4A2-5F2E-024A-9F30-A92F4F7680BD}" dt="2022-11-17T18:35:58.241" v="303" actId="20577"/>
          <ac:spMkLst>
            <pc:docMk/>
            <pc:sldMk cId="1904656007" sldId="256"/>
            <ac:spMk id="3" creationId="{69BAAE29-15FE-61E0-57D3-9C78BBA944B0}"/>
          </ac:spMkLst>
        </pc:spChg>
      </pc:sldChg>
      <pc:sldChg chg="modSp mod">
        <pc:chgData name="Hooff, R. van den (Ruud)" userId="8d3e2dca-c4b1-475e-893d-a7935eb50cff" providerId="ADAL" clId="{2B28F4A2-5F2E-024A-9F30-A92F4F7680BD}" dt="2022-11-16T13:26:46.492" v="210" actId="20577"/>
        <pc:sldMkLst>
          <pc:docMk/>
          <pc:sldMk cId="14816682" sldId="257"/>
        </pc:sldMkLst>
        <pc:spChg chg="mod">
          <ac:chgData name="Hooff, R. van den (Ruud)" userId="8d3e2dca-c4b1-475e-893d-a7935eb50cff" providerId="ADAL" clId="{2B28F4A2-5F2E-024A-9F30-A92F4F7680BD}" dt="2022-11-16T13:26:46.492" v="210" actId="20577"/>
          <ac:spMkLst>
            <pc:docMk/>
            <pc:sldMk cId="14816682" sldId="257"/>
            <ac:spMk id="3" creationId="{F74EA592-9A05-4562-DEFD-063F99E5F9EB}"/>
          </ac:spMkLst>
        </pc:spChg>
      </pc:sldChg>
      <pc:sldChg chg="modSp mod">
        <pc:chgData name="Hooff, R. van den (Ruud)" userId="8d3e2dca-c4b1-475e-893d-a7935eb50cff" providerId="ADAL" clId="{2B28F4A2-5F2E-024A-9F30-A92F4F7680BD}" dt="2022-11-16T13:27:49.107" v="274" actId="20577"/>
        <pc:sldMkLst>
          <pc:docMk/>
          <pc:sldMk cId="1947125577" sldId="258"/>
        </pc:sldMkLst>
        <pc:spChg chg="mod">
          <ac:chgData name="Hooff, R. van den (Ruud)" userId="8d3e2dca-c4b1-475e-893d-a7935eb50cff" providerId="ADAL" clId="{2B28F4A2-5F2E-024A-9F30-A92F4F7680BD}" dt="2022-11-16T13:27:49.107" v="274" actId="20577"/>
          <ac:spMkLst>
            <pc:docMk/>
            <pc:sldMk cId="1947125577" sldId="258"/>
            <ac:spMk id="3" creationId="{F74EA592-9A05-4562-DEFD-063F99E5F9EB}"/>
          </ac:spMkLst>
        </pc:spChg>
      </pc:sldChg>
      <pc:sldChg chg="modSp mod">
        <pc:chgData name="Hooff, R. van den (Ruud)" userId="8d3e2dca-c4b1-475e-893d-a7935eb50cff" providerId="ADAL" clId="{2B28F4A2-5F2E-024A-9F30-A92F4F7680BD}" dt="2022-11-16T08:37:25.202" v="67" actId="20577"/>
        <pc:sldMkLst>
          <pc:docMk/>
          <pc:sldMk cId="735646523" sldId="261"/>
        </pc:sldMkLst>
        <pc:spChg chg="mod">
          <ac:chgData name="Hooff, R. van den (Ruud)" userId="8d3e2dca-c4b1-475e-893d-a7935eb50cff" providerId="ADAL" clId="{2B28F4A2-5F2E-024A-9F30-A92F4F7680BD}" dt="2022-11-16T08:37:25.202" v="67" actId="20577"/>
          <ac:spMkLst>
            <pc:docMk/>
            <pc:sldMk cId="735646523" sldId="261"/>
            <ac:spMk id="3" creationId="{63BD6C2E-6950-8999-90F7-82A3E98C54EB}"/>
          </ac:spMkLst>
        </pc:spChg>
      </pc:sldChg>
      <pc:sldChg chg="del">
        <pc:chgData name="Hooff, R. van den (Ruud)" userId="8d3e2dca-c4b1-475e-893d-a7935eb50cff" providerId="ADAL" clId="{2B28F4A2-5F2E-024A-9F30-A92F4F7680BD}" dt="2022-11-16T08:34:58.917" v="61" actId="2696"/>
        <pc:sldMkLst>
          <pc:docMk/>
          <pc:sldMk cId="2091599541" sldId="263"/>
        </pc:sldMkLst>
      </pc:sldChg>
      <pc:sldChg chg="del">
        <pc:chgData name="Hooff, R. van den (Ruud)" userId="8d3e2dca-c4b1-475e-893d-a7935eb50cff" providerId="ADAL" clId="{2B28F4A2-5F2E-024A-9F30-A92F4F7680BD}" dt="2022-11-16T08:34:58.917" v="61" actId="2696"/>
        <pc:sldMkLst>
          <pc:docMk/>
          <pc:sldMk cId="1876060074" sldId="264"/>
        </pc:sldMkLst>
      </pc:sldChg>
      <pc:sldChg chg="del">
        <pc:chgData name="Hooff, R. van den (Ruud)" userId="8d3e2dca-c4b1-475e-893d-a7935eb50cff" providerId="ADAL" clId="{2B28F4A2-5F2E-024A-9F30-A92F4F7680BD}" dt="2022-11-16T09:32:40.791" v="165" actId="2696"/>
        <pc:sldMkLst>
          <pc:docMk/>
          <pc:sldMk cId="2993987650" sldId="265"/>
        </pc:sldMkLst>
      </pc:sldChg>
      <pc:sldChg chg="addSp delSp modSp new mod setBg modAnim">
        <pc:chgData name="Hooff, R. van den (Ruud)" userId="8d3e2dca-c4b1-475e-893d-a7935eb50cff" providerId="ADAL" clId="{2B28F4A2-5F2E-024A-9F30-A92F4F7680BD}" dt="2022-11-16T08:51:17.614" v="72" actId="26606"/>
        <pc:sldMkLst>
          <pc:docMk/>
          <pc:sldMk cId="4014680374" sldId="266"/>
        </pc:sldMkLst>
        <pc:spChg chg="del">
          <ac:chgData name="Hooff, R. van den (Ruud)" userId="8d3e2dca-c4b1-475e-893d-a7935eb50cff" providerId="ADAL" clId="{2B28F4A2-5F2E-024A-9F30-A92F4F7680BD}" dt="2022-11-16T08:50:58.154" v="69" actId="478"/>
          <ac:spMkLst>
            <pc:docMk/>
            <pc:sldMk cId="4014680374" sldId="266"/>
            <ac:spMk id="2" creationId="{C8629F55-7101-102D-F035-4667B2FC864A}"/>
          </ac:spMkLst>
        </pc:spChg>
        <pc:spChg chg="del">
          <ac:chgData name="Hooff, R. van den (Ruud)" userId="8d3e2dca-c4b1-475e-893d-a7935eb50cff" providerId="ADAL" clId="{2B28F4A2-5F2E-024A-9F30-A92F4F7680BD}" dt="2022-11-16T08:51:00.346" v="70" actId="478"/>
          <ac:spMkLst>
            <pc:docMk/>
            <pc:sldMk cId="4014680374" sldId="266"/>
            <ac:spMk id="3" creationId="{5021490B-8284-CB33-EB6A-5794874606DA}"/>
          </ac:spMkLst>
        </pc:spChg>
        <pc:spChg chg="add">
          <ac:chgData name="Hooff, R. van den (Ruud)" userId="8d3e2dca-c4b1-475e-893d-a7935eb50cff" providerId="ADAL" clId="{2B28F4A2-5F2E-024A-9F30-A92F4F7680BD}" dt="2022-11-16T08:51:17.614" v="72" actId="26606"/>
          <ac:spMkLst>
            <pc:docMk/>
            <pc:sldMk cId="4014680374" sldId="266"/>
            <ac:spMk id="9" creationId="{32BC26D8-82FB-445E-AA49-62A77D7C1EE0}"/>
          </ac:spMkLst>
        </pc:spChg>
        <pc:spChg chg="add">
          <ac:chgData name="Hooff, R. van den (Ruud)" userId="8d3e2dca-c4b1-475e-893d-a7935eb50cff" providerId="ADAL" clId="{2B28F4A2-5F2E-024A-9F30-A92F4F7680BD}" dt="2022-11-16T08:51:17.614" v="72" actId="26606"/>
          <ac:spMkLst>
            <pc:docMk/>
            <pc:sldMk cId="4014680374" sldId="266"/>
            <ac:spMk id="11" creationId="{CB44330D-EA18-4254-AA95-EB49948539B8}"/>
          </ac:spMkLst>
        </pc:spChg>
        <pc:picChg chg="add mod">
          <ac:chgData name="Hooff, R. van den (Ruud)" userId="8d3e2dca-c4b1-475e-893d-a7935eb50cff" providerId="ADAL" clId="{2B28F4A2-5F2E-024A-9F30-A92F4F7680BD}" dt="2022-11-16T08:51:17.614" v="72" actId="26606"/>
          <ac:picMkLst>
            <pc:docMk/>
            <pc:sldMk cId="4014680374" sldId="266"/>
            <ac:picMk id="4" creationId="{BB99BD99-69FC-7CE4-AE11-D1C5F0001E00}"/>
          </ac:picMkLst>
        </pc:picChg>
      </pc:sldChg>
      <pc:sldChg chg="modSp new mod">
        <pc:chgData name="Hooff, R. van den (Ruud)" userId="8d3e2dca-c4b1-475e-893d-a7935eb50cff" providerId="ADAL" clId="{2B28F4A2-5F2E-024A-9F30-A92F4F7680BD}" dt="2022-11-16T09:08:17.156" v="164" actId="400"/>
        <pc:sldMkLst>
          <pc:docMk/>
          <pc:sldMk cId="824434385" sldId="267"/>
        </pc:sldMkLst>
        <pc:spChg chg="mod">
          <ac:chgData name="Hooff, R. van den (Ruud)" userId="8d3e2dca-c4b1-475e-893d-a7935eb50cff" providerId="ADAL" clId="{2B28F4A2-5F2E-024A-9F30-A92F4F7680BD}" dt="2022-11-16T09:03:51.073" v="87" actId="122"/>
          <ac:spMkLst>
            <pc:docMk/>
            <pc:sldMk cId="824434385" sldId="267"/>
            <ac:spMk id="2" creationId="{85C84C68-E9F2-7ADA-27D5-28799F31361F}"/>
          </ac:spMkLst>
        </pc:spChg>
        <pc:spChg chg="mod">
          <ac:chgData name="Hooff, R. van den (Ruud)" userId="8d3e2dca-c4b1-475e-893d-a7935eb50cff" providerId="ADAL" clId="{2B28F4A2-5F2E-024A-9F30-A92F4F7680BD}" dt="2022-11-16T09:08:17.156" v="164" actId="400"/>
          <ac:spMkLst>
            <pc:docMk/>
            <pc:sldMk cId="824434385" sldId="267"/>
            <ac:spMk id="3" creationId="{2EE884D0-9863-9501-9504-ABAF15DD6F85}"/>
          </ac:spMkLst>
        </pc:spChg>
      </pc:sldChg>
      <pc:sldChg chg="addSp delSp modSp new mod setBg">
        <pc:chgData name="Hooff, R. van den (Ruud)" userId="8d3e2dca-c4b1-475e-893d-a7935eb50cff" providerId="ADAL" clId="{2B28F4A2-5F2E-024A-9F30-A92F4F7680BD}" dt="2022-11-16T09:35:42.639" v="173"/>
        <pc:sldMkLst>
          <pc:docMk/>
          <pc:sldMk cId="3502563926" sldId="268"/>
        </pc:sldMkLst>
        <pc:spChg chg="del">
          <ac:chgData name="Hooff, R. van den (Ruud)" userId="8d3e2dca-c4b1-475e-893d-a7935eb50cff" providerId="ADAL" clId="{2B28F4A2-5F2E-024A-9F30-A92F4F7680BD}" dt="2022-11-16T09:35:06.403" v="167" actId="478"/>
          <ac:spMkLst>
            <pc:docMk/>
            <pc:sldMk cId="3502563926" sldId="268"/>
            <ac:spMk id="2" creationId="{7F29BDC7-FDA5-AF7B-CAEE-F3E060E2F0BA}"/>
          </ac:spMkLst>
        </pc:spChg>
        <pc:spChg chg="del">
          <ac:chgData name="Hooff, R. van den (Ruud)" userId="8d3e2dca-c4b1-475e-893d-a7935eb50cff" providerId="ADAL" clId="{2B28F4A2-5F2E-024A-9F30-A92F4F7680BD}" dt="2022-11-16T09:35:08.859" v="168" actId="478"/>
          <ac:spMkLst>
            <pc:docMk/>
            <pc:sldMk cId="3502563926" sldId="268"/>
            <ac:spMk id="3" creationId="{519F6E31-04A0-5CA9-D316-416C000C7ABE}"/>
          </ac:spMkLst>
        </pc:spChg>
        <pc:spChg chg="add">
          <ac:chgData name="Hooff, R. van den (Ruud)" userId="8d3e2dca-c4b1-475e-893d-a7935eb50cff" providerId="ADAL" clId="{2B28F4A2-5F2E-024A-9F30-A92F4F7680BD}" dt="2022-11-16T09:35:21.615" v="172" actId="26606"/>
          <ac:spMkLst>
            <pc:docMk/>
            <pc:sldMk cId="3502563926" sldId="268"/>
            <ac:spMk id="10" creationId="{32BC26D8-82FB-445E-AA49-62A77D7C1EE0}"/>
          </ac:spMkLst>
        </pc:spChg>
        <pc:spChg chg="add">
          <ac:chgData name="Hooff, R. van den (Ruud)" userId="8d3e2dca-c4b1-475e-893d-a7935eb50cff" providerId="ADAL" clId="{2B28F4A2-5F2E-024A-9F30-A92F4F7680BD}" dt="2022-11-16T09:35:21.615" v="172" actId="26606"/>
          <ac:spMkLst>
            <pc:docMk/>
            <pc:sldMk cId="3502563926" sldId="268"/>
            <ac:spMk id="12" creationId="{CB44330D-EA18-4254-AA95-EB49948539B8}"/>
          </ac:spMkLst>
        </pc:spChg>
        <pc:picChg chg="add mod">
          <ac:chgData name="Hooff, R. van den (Ruud)" userId="8d3e2dca-c4b1-475e-893d-a7935eb50cff" providerId="ADAL" clId="{2B28F4A2-5F2E-024A-9F30-A92F4F7680BD}" dt="2022-11-16T09:35:42.639" v="173"/>
          <ac:picMkLst>
            <pc:docMk/>
            <pc:sldMk cId="3502563926" sldId="268"/>
            <ac:picMk id="5" creationId="{51C5DCE6-72A9-26D9-8674-6F0818FC2C61}"/>
          </ac:picMkLst>
        </pc:picChg>
      </pc:sldChg>
      <pc:sldChg chg="addSp delSp modSp new mod ord setBg modAnim">
        <pc:chgData name="Hooff, R. van den (Ruud)" userId="8d3e2dca-c4b1-475e-893d-a7935eb50cff" providerId="ADAL" clId="{2B28F4A2-5F2E-024A-9F30-A92F4F7680BD}" dt="2022-11-16T13:26:11.707" v="180" actId="27614"/>
        <pc:sldMkLst>
          <pc:docMk/>
          <pc:sldMk cId="1933375500" sldId="269"/>
        </pc:sldMkLst>
        <pc:spChg chg="del">
          <ac:chgData name="Hooff, R. van den (Ruud)" userId="8d3e2dca-c4b1-475e-893d-a7935eb50cff" providerId="ADAL" clId="{2B28F4A2-5F2E-024A-9F30-A92F4F7680BD}" dt="2022-11-16T13:25:45.218" v="176" actId="478"/>
          <ac:spMkLst>
            <pc:docMk/>
            <pc:sldMk cId="1933375500" sldId="269"/>
            <ac:spMk id="2" creationId="{2E8E01B6-F5AF-4616-AF59-2340DABD7E27}"/>
          </ac:spMkLst>
        </pc:spChg>
        <pc:spChg chg="del">
          <ac:chgData name="Hooff, R. van den (Ruud)" userId="8d3e2dca-c4b1-475e-893d-a7935eb50cff" providerId="ADAL" clId="{2B28F4A2-5F2E-024A-9F30-A92F4F7680BD}" dt="2022-11-16T13:25:47.448" v="177" actId="478"/>
          <ac:spMkLst>
            <pc:docMk/>
            <pc:sldMk cId="1933375500" sldId="269"/>
            <ac:spMk id="3" creationId="{B89C5760-52A7-37D7-9DD1-400796532993}"/>
          </ac:spMkLst>
        </pc:spChg>
        <pc:spChg chg="add">
          <ac:chgData name="Hooff, R. van den (Ruud)" userId="8d3e2dca-c4b1-475e-893d-a7935eb50cff" providerId="ADAL" clId="{2B28F4A2-5F2E-024A-9F30-A92F4F7680BD}" dt="2022-11-16T13:26:07.154" v="179" actId="26606"/>
          <ac:spMkLst>
            <pc:docMk/>
            <pc:sldMk cId="1933375500" sldId="269"/>
            <ac:spMk id="9" creationId="{32BC26D8-82FB-445E-AA49-62A77D7C1EE0}"/>
          </ac:spMkLst>
        </pc:spChg>
        <pc:spChg chg="add">
          <ac:chgData name="Hooff, R. van den (Ruud)" userId="8d3e2dca-c4b1-475e-893d-a7935eb50cff" providerId="ADAL" clId="{2B28F4A2-5F2E-024A-9F30-A92F4F7680BD}" dt="2022-11-16T13:26:07.154" v="179" actId="26606"/>
          <ac:spMkLst>
            <pc:docMk/>
            <pc:sldMk cId="1933375500" sldId="269"/>
            <ac:spMk id="11" creationId="{CB44330D-EA18-4254-AA95-EB49948539B8}"/>
          </ac:spMkLst>
        </pc:spChg>
        <pc:picChg chg="add mod">
          <ac:chgData name="Hooff, R. van den (Ruud)" userId="8d3e2dca-c4b1-475e-893d-a7935eb50cff" providerId="ADAL" clId="{2B28F4A2-5F2E-024A-9F30-A92F4F7680BD}" dt="2022-11-16T13:26:11.707" v="180" actId="27614"/>
          <ac:picMkLst>
            <pc:docMk/>
            <pc:sldMk cId="1933375500" sldId="269"/>
            <ac:picMk id="4" creationId="{B77C7B84-868C-1297-E4CF-2395D0B634D8}"/>
          </ac:picMkLst>
        </pc:picChg>
      </pc:sldChg>
    </pc:docChg>
  </pc:docChgLst>
  <pc:docChgLst>
    <pc:chgData name="Hooff, R. van den (Ruud)" userId="8d3e2dca-c4b1-475e-893d-a7935eb50cff" providerId="ADAL" clId="{39F757FB-6B12-7F4D-B21F-8B641F12BA78}"/>
    <pc:docChg chg="undo custSel addSld delSld modSld sldOrd">
      <pc:chgData name="Hooff, R. van den (Ruud)" userId="8d3e2dca-c4b1-475e-893d-a7935eb50cff" providerId="ADAL" clId="{39F757FB-6B12-7F4D-B21F-8B641F12BA78}" dt="2022-11-24T08:13:42.444" v="424" actId="1076"/>
      <pc:docMkLst>
        <pc:docMk/>
      </pc:docMkLst>
      <pc:sldChg chg="modSp mod">
        <pc:chgData name="Hooff, R. van den (Ruud)" userId="8d3e2dca-c4b1-475e-893d-a7935eb50cff" providerId="ADAL" clId="{39F757FB-6B12-7F4D-B21F-8B641F12BA78}" dt="2022-11-23T13:06:39.641" v="205" actId="20577"/>
        <pc:sldMkLst>
          <pc:docMk/>
          <pc:sldMk cId="1904656007" sldId="256"/>
        </pc:sldMkLst>
        <pc:spChg chg="mod">
          <ac:chgData name="Hooff, R. van den (Ruud)" userId="8d3e2dca-c4b1-475e-893d-a7935eb50cff" providerId="ADAL" clId="{39F757FB-6B12-7F4D-B21F-8B641F12BA78}" dt="2022-11-23T13:06:20.140" v="180" actId="20577"/>
          <ac:spMkLst>
            <pc:docMk/>
            <pc:sldMk cId="1904656007" sldId="256"/>
            <ac:spMk id="2" creationId="{BB2FEB99-53D5-8923-1C4B-E79ACB827503}"/>
          </ac:spMkLst>
        </pc:spChg>
        <pc:spChg chg="mod">
          <ac:chgData name="Hooff, R. van den (Ruud)" userId="8d3e2dca-c4b1-475e-893d-a7935eb50cff" providerId="ADAL" clId="{39F757FB-6B12-7F4D-B21F-8B641F12BA78}" dt="2022-11-23T13:06:39.641" v="205" actId="20577"/>
          <ac:spMkLst>
            <pc:docMk/>
            <pc:sldMk cId="1904656007" sldId="256"/>
            <ac:spMk id="3" creationId="{69BAAE29-15FE-61E0-57D3-9C78BBA944B0}"/>
          </ac:spMkLst>
        </pc:spChg>
      </pc:sldChg>
      <pc:sldChg chg="modSp mod">
        <pc:chgData name="Hooff, R. van den (Ruud)" userId="8d3e2dca-c4b1-475e-893d-a7935eb50cff" providerId="ADAL" clId="{39F757FB-6B12-7F4D-B21F-8B641F12BA78}" dt="2022-11-23T12:47:10.382" v="106" actId="20577"/>
        <pc:sldMkLst>
          <pc:docMk/>
          <pc:sldMk cId="14816682" sldId="257"/>
        </pc:sldMkLst>
        <pc:spChg chg="mod">
          <ac:chgData name="Hooff, R. van den (Ruud)" userId="8d3e2dca-c4b1-475e-893d-a7935eb50cff" providerId="ADAL" clId="{39F757FB-6B12-7F4D-B21F-8B641F12BA78}" dt="2022-11-23T12:47:10.382" v="106" actId="20577"/>
          <ac:spMkLst>
            <pc:docMk/>
            <pc:sldMk cId="14816682" sldId="257"/>
            <ac:spMk id="3" creationId="{F74EA592-9A05-4562-DEFD-063F99E5F9EB}"/>
          </ac:spMkLst>
        </pc:spChg>
      </pc:sldChg>
      <pc:sldChg chg="modSp mod">
        <pc:chgData name="Hooff, R. van den (Ruud)" userId="8d3e2dca-c4b1-475e-893d-a7935eb50cff" providerId="ADAL" clId="{39F757FB-6B12-7F4D-B21F-8B641F12BA78}" dt="2022-11-23T13:06:51.559" v="220" actId="20577"/>
        <pc:sldMkLst>
          <pc:docMk/>
          <pc:sldMk cId="1947125577" sldId="258"/>
        </pc:sldMkLst>
        <pc:spChg chg="mod">
          <ac:chgData name="Hooff, R. van den (Ruud)" userId="8d3e2dca-c4b1-475e-893d-a7935eb50cff" providerId="ADAL" clId="{39F757FB-6B12-7F4D-B21F-8B641F12BA78}" dt="2022-11-23T13:06:51.559" v="220" actId="20577"/>
          <ac:spMkLst>
            <pc:docMk/>
            <pc:sldMk cId="1947125577" sldId="258"/>
            <ac:spMk id="3" creationId="{F74EA592-9A05-4562-DEFD-063F99E5F9EB}"/>
          </ac:spMkLst>
        </pc:spChg>
      </pc:sldChg>
      <pc:sldChg chg="add del">
        <pc:chgData name="Hooff, R. van den (Ruud)" userId="8d3e2dca-c4b1-475e-893d-a7935eb50cff" providerId="ADAL" clId="{39F757FB-6B12-7F4D-B21F-8B641F12BA78}" dt="2022-11-23T12:54:25.506" v="154" actId="2696"/>
        <pc:sldMkLst>
          <pc:docMk/>
          <pc:sldMk cId="1518335012" sldId="260"/>
        </pc:sldMkLst>
      </pc:sldChg>
      <pc:sldChg chg="addSp delSp modSp mod">
        <pc:chgData name="Hooff, R. van den (Ruud)" userId="8d3e2dca-c4b1-475e-893d-a7935eb50cff" providerId="ADAL" clId="{39F757FB-6B12-7F4D-B21F-8B641F12BA78}" dt="2022-11-24T08:06:28.288" v="405" actId="20577"/>
        <pc:sldMkLst>
          <pc:docMk/>
          <pc:sldMk cId="735646523" sldId="261"/>
        </pc:sldMkLst>
        <pc:spChg chg="mod">
          <ac:chgData name="Hooff, R. van den (Ruud)" userId="8d3e2dca-c4b1-475e-893d-a7935eb50cff" providerId="ADAL" clId="{39F757FB-6B12-7F4D-B21F-8B641F12BA78}" dt="2022-11-24T08:06:28.288" v="405" actId="20577"/>
          <ac:spMkLst>
            <pc:docMk/>
            <pc:sldMk cId="735646523" sldId="261"/>
            <ac:spMk id="3" creationId="{63BD6C2E-6950-8999-90F7-82A3E98C54EB}"/>
          </ac:spMkLst>
        </pc:spChg>
        <pc:picChg chg="del">
          <ac:chgData name="Hooff, R. van den (Ruud)" userId="8d3e2dca-c4b1-475e-893d-a7935eb50cff" providerId="ADAL" clId="{39F757FB-6B12-7F4D-B21F-8B641F12BA78}" dt="2022-11-23T15:01:08.327" v="236" actId="478"/>
          <ac:picMkLst>
            <pc:docMk/>
            <pc:sldMk cId="735646523" sldId="261"/>
            <ac:picMk id="4" creationId="{4A0501D5-43ED-9069-6273-CADF489485E9}"/>
          </ac:picMkLst>
        </pc:picChg>
        <pc:picChg chg="add mod">
          <ac:chgData name="Hooff, R. van den (Ruud)" userId="8d3e2dca-c4b1-475e-893d-a7935eb50cff" providerId="ADAL" clId="{39F757FB-6B12-7F4D-B21F-8B641F12BA78}" dt="2022-11-23T15:08:20.796" v="315" actId="1076"/>
          <ac:picMkLst>
            <pc:docMk/>
            <pc:sldMk cId="735646523" sldId="261"/>
            <ac:picMk id="5" creationId="{E104D505-D108-2764-AA79-4F4F3037C266}"/>
          </ac:picMkLst>
        </pc:picChg>
        <pc:inkChg chg="add del">
          <ac:chgData name="Hooff, R. van den (Ruud)" userId="8d3e2dca-c4b1-475e-893d-a7935eb50cff" providerId="ADAL" clId="{39F757FB-6B12-7F4D-B21F-8B641F12BA78}" dt="2022-11-23T15:00:26.865" v="235" actId="9405"/>
          <ac:inkMkLst>
            <pc:docMk/>
            <pc:sldMk cId="735646523" sldId="261"/>
            <ac:inkMk id="2" creationId="{052F2058-750F-BAF1-385A-362FCA792D23}"/>
          </ac:inkMkLst>
        </pc:inkChg>
      </pc:sldChg>
      <pc:sldChg chg="add del">
        <pc:chgData name="Hooff, R. van den (Ruud)" userId="8d3e2dca-c4b1-475e-893d-a7935eb50cff" providerId="ADAL" clId="{39F757FB-6B12-7F4D-B21F-8B641F12BA78}" dt="2022-11-23T12:54:32.328" v="155" actId="2696"/>
        <pc:sldMkLst>
          <pc:docMk/>
          <pc:sldMk cId="236354403" sldId="262"/>
        </pc:sldMkLst>
      </pc:sldChg>
      <pc:sldChg chg="del">
        <pc:chgData name="Hooff, R. van den (Ruud)" userId="8d3e2dca-c4b1-475e-893d-a7935eb50cff" providerId="ADAL" clId="{39F757FB-6B12-7F4D-B21F-8B641F12BA78}" dt="2022-11-23T12:54:08.828" v="151" actId="2696"/>
        <pc:sldMkLst>
          <pc:docMk/>
          <pc:sldMk cId="4014680374" sldId="266"/>
        </pc:sldMkLst>
      </pc:sldChg>
      <pc:sldChg chg="del">
        <pc:chgData name="Hooff, R. van den (Ruud)" userId="8d3e2dca-c4b1-475e-893d-a7935eb50cff" providerId="ADAL" clId="{39F757FB-6B12-7F4D-B21F-8B641F12BA78}" dt="2022-11-23T12:54:14.624" v="152" actId="2696"/>
        <pc:sldMkLst>
          <pc:docMk/>
          <pc:sldMk cId="824434385" sldId="267"/>
        </pc:sldMkLst>
      </pc:sldChg>
      <pc:sldChg chg="delSp del mod">
        <pc:chgData name="Hooff, R. van den (Ruud)" userId="8d3e2dca-c4b1-475e-893d-a7935eb50cff" providerId="ADAL" clId="{39F757FB-6B12-7F4D-B21F-8B641F12BA78}" dt="2022-11-23T12:48:04.413" v="132" actId="2696"/>
        <pc:sldMkLst>
          <pc:docMk/>
          <pc:sldMk cId="3502563926" sldId="268"/>
        </pc:sldMkLst>
        <pc:picChg chg="del">
          <ac:chgData name="Hooff, R. van den (Ruud)" userId="8d3e2dca-c4b1-475e-893d-a7935eb50cff" providerId="ADAL" clId="{39F757FB-6B12-7F4D-B21F-8B641F12BA78}" dt="2022-11-23T12:47:58.804" v="131" actId="478"/>
          <ac:picMkLst>
            <pc:docMk/>
            <pc:sldMk cId="3502563926" sldId="268"/>
            <ac:picMk id="5" creationId="{51C5DCE6-72A9-26D9-8674-6F0818FC2C61}"/>
          </ac:picMkLst>
        </pc:picChg>
      </pc:sldChg>
      <pc:sldChg chg="del">
        <pc:chgData name="Hooff, R. van den (Ruud)" userId="8d3e2dca-c4b1-475e-893d-a7935eb50cff" providerId="ADAL" clId="{39F757FB-6B12-7F4D-B21F-8B641F12BA78}" dt="2022-11-23T12:52:39.655" v="142" actId="2696"/>
        <pc:sldMkLst>
          <pc:docMk/>
          <pc:sldMk cId="1933375500" sldId="269"/>
        </pc:sldMkLst>
      </pc:sldChg>
      <pc:sldChg chg="addSp delSp modSp new mod ord setBg">
        <pc:chgData name="Hooff, R. van den (Ruud)" userId="8d3e2dca-c4b1-475e-893d-a7935eb50cff" providerId="ADAL" clId="{39F757FB-6B12-7F4D-B21F-8B641F12BA78}" dt="2022-11-23T12:48:42.422" v="141" actId="20578"/>
        <pc:sldMkLst>
          <pc:docMk/>
          <pc:sldMk cId="524187637" sldId="270"/>
        </pc:sldMkLst>
        <pc:spChg chg="del">
          <ac:chgData name="Hooff, R. van den (Ruud)" userId="8d3e2dca-c4b1-475e-893d-a7935eb50cff" providerId="ADAL" clId="{39F757FB-6B12-7F4D-B21F-8B641F12BA78}" dt="2022-11-23T12:48:10.737" v="134" actId="478"/>
          <ac:spMkLst>
            <pc:docMk/>
            <pc:sldMk cId="524187637" sldId="270"/>
            <ac:spMk id="2" creationId="{927D06DF-E719-E31B-095A-588D4DFC0E31}"/>
          </ac:spMkLst>
        </pc:spChg>
        <pc:spChg chg="del">
          <ac:chgData name="Hooff, R. van den (Ruud)" userId="8d3e2dca-c4b1-475e-893d-a7935eb50cff" providerId="ADAL" clId="{39F757FB-6B12-7F4D-B21F-8B641F12BA78}" dt="2022-11-23T12:48:13.854" v="135" actId="478"/>
          <ac:spMkLst>
            <pc:docMk/>
            <pc:sldMk cId="524187637" sldId="270"/>
            <ac:spMk id="3" creationId="{7C19770E-5577-59AE-EB36-EB0F9C10AA32}"/>
          </ac:spMkLst>
        </pc:spChg>
        <pc:picChg chg="add mod">
          <ac:chgData name="Hooff, R. van den (Ruud)" userId="8d3e2dca-c4b1-475e-893d-a7935eb50cff" providerId="ADAL" clId="{39F757FB-6B12-7F4D-B21F-8B641F12BA78}" dt="2022-11-23T12:48:30.605" v="139" actId="26606"/>
          <ac:picMkLst>
            <pc:docMk/>
            <pc:sldMk cId="524187637" sldId="270"/>
            <ac:picMk id="5" creationId="{67360B60-169B-57B4-BB56-9656C8F03059}"/>
          </ac:picMkLst>
        </pc:picChg>
      </pc:sldChg>
      <pc:sldChg chg="addSp delSp modSp new del mod setBg modAnim">
        <pc:chgData name="Hooff, R. van den (Ruud)" userId="8d3e2dca-c4b1-475e-893d-a7935eb50cff" providerId="ADAL" clId="{39F757FB-6B12-7F4D-B21F-8B641F12BA78}" dt="2022-11-23T12:55:47.799" v="156" actId="2696"/>
        <pc:sldMkLst>
          <pc:docMk/>
          <pc:sldMk cId="775424507" sldId="271"/>
        </pc:sldMkLst>
        <pc:spChg chg="del">
          <ac:chgData name="Hooff, R. van den (Ruud)" userId="8d3e2dca-c4b1-475e-893d-a7935eb50cff" providerId="ADAL" clId="{39F757FB-6B12-7F4D-B21F-8B641F12BA78}" dt="2022-11-23T12:52:50.818" v="144" actId="478"/>
          <ac:spMkLst>
            <pc:docMk/>
            <pc:sldMk cId="775424507" sldId="271"/>
            <ac:spMk id="2" creationId="{1044D3E1-77A1-6AC1-6AE9-1901CE9D8E6C}"/>
          </ac:spMkLst>
        </pc:spChg>
        <pc:spChg chg="del">
          <ac:chgData name="Hooff, R. van den (Ruud)" userId="8d3e2dca-c4b1-475e-893d-a7935eb50cff" providerId="ADAL" clId="{39F757FB-6B12-7F4D-B21F-8B641F12BA78}" dt="2022-11-23T12:52:53.130" v="145" actId="478"/>
          <ac:spMkLst>
            <pc:docMk/>
            <pc:sldMk cId="775424507" sldId="271"/>
            <ac:spMk id="3" creationId="{F30D096D-E807-1E69-6666-65159193448C}"/>
          </ac:spMkLst>
        </pc:spChg>
        <pc:spChg chg="add del">
          <ac:chgData name="Hooff, R. van den (Ruud)" userId="8d3e2dca-c4b1-475e-893d-a7935eb50cff" providerId="ADAL" clId="{39F757FB-6B12-7F4D-B21F-8B641F12BA78}" dt="2022-11-23T12:53:30.156" v="148" actId="26606"/>
          <ac:spMkLst>
            <pc:docMk/>
            <pc:sldMk cId="775424507" sldId="271"/>
            <ac:spMk id="9" creationId="{AB8C311F-7253-4AED-9701-7FC0708C41C7}"/>
          </ac:spMkLst>
        </pc:spChg>
        <pc:spChg chg="add del">
          <ac:chgData name="Hooff, R. van den (Ruud)" userId="8d3e2dca-c4b1-475e-893d-a7935eb50cff" providerId="ADAL" clId="{39F757FB-6B12-7F4D-B21F-8B641F12BA78}" dt="2022-11-23T12:53:30.156" v="148" actId="26606"/>
          <ac:spMkLst>
            <pc:docMk/>
            <pc:sldMk cId="775424507" sldId="271"/>
            <ac:spMk id="11" creationId="{E2384209-CB15-4CDF-9D31-C44FD9A3F20D}"/>
          </ac:spMkLst>
        </pc:spChg>
        <pc:spChg chg="add del">
          <ac:chgData name="Hooff, R. van den (Ruud)" userId="8d3e2dca-c4b1-475e-893d-a7935eb50cff" providerId="ADAL" clId="{39F757FB-6B12-7F4D-B21F-8B641F12BA78}" dt="2022-11-23T12:53:30.156" v="148" actId="26606"/>
          <ac:spMkLst>
            <pc:docMk/>
            <pc:sldMk cId="775424507" sldId="271"/>
            <ac:spMk id="13" creationId="{2633B3B5-CC90-43F0-8714-D31D1F3F0209}"/>
          </ac:spMkLst>
        </pc:spChg>
        <pc:spChg chg="add del">
          <ac:chgData name="Hooff, R. van den (Ruud)" userId="8d3e2dca-c4b1-475e-893d-a7935eb50cff" providerId="ADAL" clId="{39F757FB-6B12-7F4D-B21F-8B641F12BA78}" dt="2022-11-23T12:53:30.156" v="148" actId="26606"/>
          <ac:spMkLst>
            <pc:docMk/>
            <pc:sldMk cId="775424507" sldId="271"/>
            <ac:spMk id="15" creationId="{A8D57A06-A426-446D-B02C-A2DC6B62E45E}"/>
          </ac:spMkLst>
        </pc:spChg>
        <pc:picChg chg="add mod">
          <ac:chgData name="Hooff, R. van den (Ruud)" userId="8d3e2dca-c4b1-475e-893d-a7935eb50cff" providerId="ADAL" clId="{39F757FB-6B12-7F4D-B21F-8B641F12BA78}" dt="2022-11-23T12:53:58.711" v="150" actId="27614"/>
          <ac:picMkLst>
            <pc:docMk/>
            <pc:sldMk cId="775424507" sldId="271"/>
            <ac:picMk id="4" creationId="{F41F1E08-3440-33D6-0ACC-3C6658058815}"/>
          </ac:picMkLst>
        </pc:picChg>
      </pc:sldChg>
      <pc:sldChg chg="addSp delSp modSp new mod setBg">
        <pc:chgData name="Hooff, R. van den (Ruud)" userId="8d3e2dca-c4b1-475e-893d-a7935eb50cff" providerId="ADAL" clId="{39F757FB-6B12-7F4D-B21F-8B641F12BA78}" dt="2022-11-23T15:00:14.244" v="233" actId="9405"/>
        <pc:sldMkLst>
          <pc:docMk/>
          <pc:sldMk cId="3333810399" sldId="271"/>
        </pc:sldMkLst>
        <pc:spChg chg="del">
          <ac:chgData name="Hooff, R. van den (Ruud)" userId="8d3e2dca-c4b1-475e-893d-a7935eb50cff" providerId="ADAL" clId="{39F757FB-6B12-7F4D-B21F-8B641F12BA78}" dt="2022-11-23T13:01:36.888" v="158" actId="478"/>
          <ac:spMkLst>
            <pc:docMk/>
            <pc:sldMk cId="3333810399" sldId="271"/>
            <ac:spMk id="2" creationId="{98E751A0-3F49-BD34-4BCF-B1C3FC4E54EA}"/>
          </ac:spMkLst>
        </pc:spChg>
        <pc:spChg chg="del">
          <ac:chgData name="Hooff, R. van den (Ruud)" userId="8d3e2dca-c4b1-475e-893d-a7935eb50cff" providerId="ADAL" clId="{39F757FB-6B12-7F4D-B21F-8B641F12BA78}" dt="2022-11-23T13:01:38.782" v="159" actId="478"/>
          <ac:spMkLst>
            <pc:docMk/>
            <pc:sldMk cId="3333810399" sldId="271"/>
            <ac:spMk id="3" creationId="{80F4E550-9D5C-1BBF-8CB6-0E34AD1240ED}"/>
          </ac:spMkLst>
        </pc:spChg>
        <pc:spChg chg="add del">
          <ac:chgData name="Hooff, R. van den (Ruud)" userId="8d3e2dca-c4b1-475e-893d-a7935eb50cff" providerId="ADAL" clId="{39F757FB-6B12-7F4D-B21F-8B641F12BA78}" dt="2022-11-23T13:05:03.295" v="169" actId="26606"/>
          <ac:spMkLst>
            <pc:docMk/>
            <pc:sldMk cId="3333810399" sldId="271"/>
            <ac:spMk id="10" creationId="{E5093ECC-8BEB-4546-A80D-0B48876623DE}"/>
          </ac:spMkLst>
        </pc:spChg>
        <pc:picChg chg="add del mod">
          <ac:chgData name="Hooff, R. van den (Ruud)" userId="8d3e2dca-c4b1-475e-893d-a7935eb50cff" providerId="ADAL" clId="{39F757FB-6B12-7F4D-B21F-8B641F12BA78}" dt="2022-11-23T13:05:04.074" v="171" actId="931"/>
          <ac:picMkLst>
            <pc:docMk/>
            <pc:sldMk cId="3333810399" sldId="271"/>
            <ac:picMk id="5" creationId="{901EC432-CB1C-D231-26D9-768D012E45E9}"/>
          </ac:picMkLst>
        </pc:picChg>
        <pc:picChg chg="add mod">
          <ac:chgData name="Hooff, R. van den (Ruud)" userId="8d3e2dca-c4b1-475e-893d-a7935eb50cff" providerId="ADAL" clId="{39F757FB-6B12-7F4D-B21F-8B641F12BA78}" dt="2022-11-23T13:05:41.121" v="178" actId="1076"/>
          <ac:picMkLst>
            <pc:docMk/>
            <pc:sldMk cId="3333810399" sldId="271"/>
            <ac:picMk id="7" creationId="{A375425F-59E1-7AC6-BD20-8AFEE6E754B7}"/>
          </ac:picMkLst>
        </pc:picChg>
        <pc:inkChg chg="add del">
          <ac:chgData name="Hooff, R. van den (Ruud)" userId="8d3e2dca-c4b1-475e-893d-a7935eb50cff" providerId="ADAL" clId="{39F757FB-6B12-7F4D-B21F-8B641F12BA78}" dt="2022-11-23T14:57:45.682" v="222" actId="9405"/>
          <ac:inkMkLst>
            <pc:docMk/>
            <pc:sldMk cId="3333810399" sldId="271"/>
            <ac:inkMk id="8" creationId="{7EC0891E-D154-7142-CFDE-A50E439449ED}"/>
          </ac:inkMkLst>
        </pc:inkChg>
        <pc:inkChg chg="add del">
          <ac:chgData name="Hooff, R. van den (Ruud)" userId="8d3e2dca-c4b1-475e-893d-a7935eb50cff" providerId="ADAL" clId="{39F757FB-6B12-7F4D-B21F-8B641F12BA78}" dt="2022-11-23T14:58:00.083" v="224" actId="9405"/>
          <ac:inkMkLst>
            <pc:docMk/>
            <pc:sldMk cId="3333810399" sldId="271"/>
            <ac:inkMk id="9" creationId="{8F4DA9B9-1992-37AC-F3A5-400FCA696D32}"/>
          </ac:inkMkLst>
        </pc:inkChg>
        <pc:inkChg chg="add del">
          <ac:chgData name="Hooff, R. van den (Ruud)" userId="8d3e2dca-c4b1-475e-893d-a7935eb50cff" providerId="ADAL" clId="{39F757FB-6B12-7F4D-B21F-8B641F12BA78}" dt="2022-11-23T14:58:09.647" v="226" actId="9405"/>
          <ac:inkMkLst>
            <pc:docMk/>
            <pc:sldMk cId="3333810399" sldId="271"/>
            <ac:inkMk id="11" creationId="{0A67E1CF-6023-30FC-73E2-B46DC097DBCB}"/>
          </ac:inkMkLst>
        </pc:inkChg>
        <pc:inkChg chg="add del">
          <ac:chgData name="Hooff, R. van den (Ruud)" userId="8d3e2dca-c4b1-475e-893d-a7935eb50cff" providerId="ADAL" clId="{39F757FB-6B12-7F4D-B21F-8B641F12BA78}" dt="2022-11-23T14:58:15.012" v="228" actId="9405"/>
          <ac:inkMkLst>
            <pc:docMk/>
            <pc:sldMk cId="3333810399" sldId="271"/>
            <ac:inkMk id="12" creationId="{F8D6C178-4C27-FD85-217C-BB9F46350E37}"/>
          </ac:inkMkLst>
        </pc:inkChg>
        <pc:inkChg chg="add del">
          <ac:chgData name="Hooff, R. van den (Ruud)" userId="8d3e2dca-c4b1-475e-893d-a7935eb50cff" providerId="ADAL" clId="{39F757FB-6B12-7F4D-B21F-8B641F12BA78}" dt="2022-11-23T14:58:30.080" v="230" actId="9405"/>
          <ac:inkMkLst>
            <pc:docMk/>
            <pc:sldMk cId="3333810399" sldId="271"/>
            <ac:inkMk id="13" creationId="{6FB88199-B7E1-6DED-2D51-180829EB3C20}"/>
          </ac:inkMkLst>
        </pc:inkChg>
        <pc:inkChg chg="add del">
          <ac:chgData name="Hooff, R. van den (Ruud)" userId="8d3e2dca-c4b1-475e-893d-a7935eb50cff" providerId="ADAL" clId="{39F757FB-6B12-7F4D-B21F-8B641F12BA78}" dt="2022-11-23T14:59:52.968" v="232" actId="9405"/>
          <ac:inkMkLst>
            <pc:docMk/>
            <pc:sldMk cId="3333810399" sldId="271"/>
            <ac:inkMk id="14" creationId="{76FB3688-E995-8DCA-773C-7D6BEC4FD0DD}"/>
          </ac:inkMkLst>
        </pc:inkChg>
        <pc:inkChg chg="add">
          <ac:chgData name="Hooff, R. van den (Ruud)" userId="8d3e2dca-c4b1-475e-893d-a7935eb50cff" providerId="ADAL" clId="{39F757FB-6B12-7F4D-B21F-8B641F12BA78}" dt="2022-11-23T15:00:14.244" v="233" actId="9405"/>
          <ac:inkMkLst>
            <pc:docMk/>
            <pc:sldMk cId="3333810399" sldId="271"/>
            <ac:inkMk id="15" creationId="{44A8BFB9-D5FF-2E29-D7FA-71B3616C4ED3}"/>
          </ac:inkMkLst>
        </pc:inkChg>
      </pc:sldChg>
      <pc:sldChg chg="addSp delSp modSp new mod">
        <pc:chgData name="Hooff, R. van den (Ruud)" userId="8d3e2dca-c4b1-475e-893d-a7935eb50cff" providerId="ADAL" clId="{39F757FB-6B12-7F4D-B21F-8B641F12BA78}" dt="2022-11-24T08:13:42.444" v="424" actId="1076"/>
        <pc:sldMkLst>
          <pc:docMk/>
          <pc:sldMk cId="719324696" sldId="272"/>
        </pc:sldMkLst>
        <pc:spChg chg="del">
          <ac:chgData name="Hooff, R. van den (Ruud)" userId="8d3e2dca-c4b1-475e-893d-a7935eb50cff" providerId="ADAL" clId="{39F757FB-6B12-7F4D-B21F-8B641F12BA78}" dt="2022-11-24T08:11:28.813" v="407" actId="478"/>
          <ac:spMkLst>
            <pc:docMk/>
            <pc:sldMk cId="719324696" sldId="272"/>
            <ac:spMk id="2" creationId="{18A0B550-A5D7-BFD6-C0C5-4A186A994B40}"/>
          </ac:spMkLst>
        </pc:spChg>
        <pc:spChg chg="del">
          <ac:chgData name="Hooff, R. van den (Ruud)" userId="8d3e2dca-c4b1-475e-893d-a7935eb50cff" providerId="ADAL" clId="{39F757FB-6B12-7F4D-B21F-8B641F12BA78}" dt="2022-11-24T08:11:30.594" v="408" actId="478"/>
          <ac:spMkLst>
            <pc:docMk/>
            <pc:sldMk cId="719324696" sldId="272"/>
            <ac:spMk id="3" creationId="{7F16F57F-6B39-DE7B-1AE8-AB450D02F409}"/>
          </ac:spMkLst>
        </pc:spChg>
        <pc:spChg chg="add mod">
          <ac:chgData name="Hooff, R. van den (Ruud)" userId="8d3e2dca-c4b1-475e-893d-a7935eb50cff" providerId="ADAL" clId="{39F757FB-6B12-7F4D-B21F-8B641F12BA78}" dt="2022-11-24T08:13:42.444" v="424" actId="1076"/>
          <ac:spMkLst>
            <pc:docMk/>
            <pc:sldMk cId="719324696" sldId="272"/>
            <ac:spMk id="8" creationId="{FDBC1687-B5E9-4D2E-D598-DBA68B7D95C8}"/>
          </ac:spMkLst>
        </pc:spChg>
        <pc:picChg chg="add mod">
          <ac:chgData name="Hooff, R. van den (Ruud)" userId="8d3e2dca-c4b1-475e-893d-a7935eb50cff" providerId="ADAL" clId="{39F757FB-6B12-7F4D-B21F-8B641F12BA78}" dt="2022-11-24T08:12:05.623" v="418" actId="1076"/>
          <ac:picMkLst>
            <pc:docMk/>
            <pc:sldMk cId="719324696" sldId="272"/>
            <ac:picMk id="5" creationId="{FE47F898-DB14-6DFD-C2B4-3AC42B8B1670}"/>
          </ac:picMkLst>
        </pc:picChg>
        <pc:picChg chg="add mod">
          <ac:chgData name="Hooff, R. van den (Ruud)" userId="8d3e2dca-c4b1-475e-893d-a7935eb50cff" providerId="ADAL" clId="{39F757FB-6B12-7F4D-B21F-8B641F12BA78}" dt="2022-11-24T08:12:13.230" v="419" actId="1076"/>
          <ac:picMkLst>
            <pc:docMk/>
            <pc:sldMk cId="719324696" sldId="272"/>
            <ac:picMk id="7" creationId="{2F95C576-9734-7925-10FA-C9F9BD31919B}"/>
          </ac:picMkLst>
        </pc:picChg>
      </pc:sldChg>
    </pc:docChg>
  </pc:docChgLst>
  <pc:docChgLst>
    <pc:chgData name="Hooff, R. van den (Ruud)" userId="8d3e2dca-c4b1-475e-893d-a7935eb50cff" providerId="ADAL" clId="{DDA961BD-B499-5E4C-9868-3F313DA6978A}"/>
    <pc:docChg chg="undo redo custSel addSld delSld modSld sldOrd">
      <pc:chgData name="Hooff, R. van den (Ruud)" userId="8d3e2dca-c4b1-475e-893d-a7935eb50cff" providerId="ADAL" clId="{DDA961BD-B499-5E4C-9868-3F313DA6978A}" dt="2022-12-08T07:52:11.500" v="2246" actId="20577"/>
      <pc:docMkLst>
        <pc:docMk/>
      </pc:docMkLst>
      <pc:sldChg chg="modSp mod">
        <pc:chgData name="Hooff, R. van den (Ruud)" userId="8d3e2dca-c4b1-475e-893d-a7935eb50cff" providerId="ADAL" clId="{DDA961BD-B499-5E4C-9868-3F313DA6978A}" dt="2022-12-07T15:59:17.730" v="1403" actId="313"/>
        <pc:sldMkLst>
          <pc:docMk/>
          <pc:sldMk cId="1904656007" sldId="256"/>
        </pc:sldMkLst>
        <pc:spChg chg="mod">
          <ac:chgData name="Hooff, R. van den (Ruud)" userId="8d3e2dca-c4b1-475e-893d-a7935eb50cff" providerId="ADAL" clId="{DDA961BD-B499-5E4C-9868-3F313DA6978A}" dt="2022-12-06T18:55:50.478" v="2" actId="20577"/>
          <ac:spMkLst>
            <pc:docMk/>
            <pc:sldMk cId="1904656007" sldId="256"/>
            <ac:spMk id="2" creationId="{BB2FEB99-53D5-8923-1C4B-E79ACB827503}"/>
          </ac:spMkLst>
        </pc:spChg>
        <pc:spChg chg="mod">
          <ac:chgData name="Hooff, R. van den (Ruud)" userId="8d3e2dca-c4b1-475e-893d-a7935eb50cff" providerId="ADAL" clId="{DDA961BD-B499-5E4C-9868-3F313DA6978A}" dt="2022-12-07T15:59:17.730" v="1403" actId="313"/>
          <ac:spMkLst>
            <pc:docMk/>
            <pc:sldMk cId="1904656007" sldId="256"/>
            <ac:spMk id="3" creationId="{69BAAE29-15FE-61E0-57D3-9C78BBA944B0}"/>
          </ac:spMkLst>
        </pc:spChg>
        <pc:picChg chg="mod">
          <ac:chgData name="Hooff, R. van den (Ruud)" userId="8d3e2dca-c4b1-475e-893d-a7935eb50cff" providerId="ADAL" clId="{DDA961BD-B499-5E4C-9868-3F313DA6978A}" dt="2022-12-07T14:09:28.658" v="805" actId="14100"/>
          <ac:picMkLst>
            <pc:docMk/>
            <pc:sldMk cId="1904656007" sldId="256"/>
            <ac:picMk id="7" creationId="{D07A5786-6E40-072A-CB2B-B4D313EC332D}"/>
          </ac:picMkLst>
        </pc:picChg>
      </pc:sldChg>
      <pc:sldChg chg="modSp mod">
        <pc:chgData name="Hooff, R. van den (Ruud)" userId="8d3e2dca-c4b1-475e-893d-a7935eb50cff" providerId="ADAL" clId="{DDA961BD-B499-5E4C-9868-3F313DA6978A}" dt="2022-12-07T15:55:50.177" v="1369"/>
        <pc:sldMkLst>
          <pc:docMk/>
          <pc:sldMk cId="14816682" sldId="257"/>
        </pc:sldMkLst>
        <pc:spChg chg="mod">
          <ac:chgData name="Hooff, R. van den (Ruud)" userId="8d3e2dca-c4b1-475e-893d-a7935eb50cff" providerId="ADAL" clId="{DDA961BD-B499-5E4C-9868-3F313DA6978A}" dt="2022-12-07T15:55:50.177" v="1369"/>
          <ac:spMkLst>
            <pc:docMk/>
            <pc:sldMk cId="14816682" sldId="257"/>
            <ac:spMk id="3" creationId="{F74EA592-9A05-4562-DEFD-063F99E5F9EB}"/>
          </ac:spMkLst>
        </pc:spChg>
      </pc:sldChg>
      <pc:sldChg chg="modSp mod ord">
        <pc:chgData name="Hooff, R. van den (Ruud)" userId="8d3e2dca-c4b1-475e-893d-a7935eb50cff" providerId="ADAL" clId="{DDA961BD-B499-5E4C-9868-3F313DA6978A}" dt="2022-12-07T16:25:44.982" v="1848" actId="20577"/>
        <pc:sldMkLst>
          <pc:docMk/>
          <pc:sldMk cId="1947125577" sldId="258"/>
        </pc:sldMkLst>
        <pc:spChg chg="mod">
          <ac:chgData name="Hooff, R. van den (Ruud)" userId="8d3e2dca-c4b1-475e-893d-a7935eb50cff" providerId="ADAL" clId="{DDA961BD-B499-5E4C-9868-3F313DA6978A}" dt="2022-12-07T16:25:44.982" v="1848" actId="20577"/>
          <ac:spMkLst>
            <pc:docMk/>
            <pc:sldMk cId="1947125577" sldId="258"/>
            <ac:spMk id="3" creationId="{F74EA592-9A05-4562-DEFD-063F99E5F9EB}"/>
          </ac:spMkLst>
        </pc:spChg>
      </pc:sldChg>
      <pc:sldChg chg="addSp delSp modSp add mod">
        <pc:chgData name="Hooff, R. van den (Ruud)" userId="8d3e2dca-c4b1-475e-893d-a7935eb50cff" providerId="ADAL" clId="{DDA961BD-B499-5E4C-9868-3F313DA6978A}" dt="2022-12-07T16:34:48.037" v="2165" actId="790"/>
        <pc:sldMkLst>
          <pc:docMk/>
          <pc:sldMk cId="735646523" sldId="261"/>
        </pc:sldMkLst>
        <pc:spChg chg="mod">
          <ac:chgData name="Hooff, R. van den (Ruud)" userId="8d3e2dca-c4b1-475e-893d-a7935eb50cff" providerId="ADAL" clId="{DDA961BD-B499-5E4C-9868-3F313DA6978A}" dt="2022-12-07T16:34:48.037" v="2165" actId="790"/>
          <ac:spMkLst>
            <pc:docMk/>
            <pc:sldMk cId="735646523" sldId="261"/>
            <ac:spMk id="3" creationId="{63BD6C2E-6950-8999-90F7-82A3E98C54EB}"/>
          </ac:spMkLst>
        </pc:spChg>
        <pc:spChg chg="add del">
          <ac:chgData name="Hooff, R. van den (Ruud)" userId="8d3e2dca-c4b1-475e-893d-a7935eb50cff" providerId="ADAL" clId="{DDA961BD-B499-5E4C-9868-3F313DA6978A}" dt="2022-12-07T16:26:14.970" v="1850" actId="22"/>
          <ac:spMkLst>
            <pc:docMk/>
            <pc:sldMk cId="735646523" sldId="261"/>
            <ac:spMk id="5" creationId="{3F1ED688-3D26-70DF-CAED-250DC15857DC}"/>
          </ac:spMkLst>
        </pc:spChg>
        <pc:picChg chg="mod">
          <ac:chgData name="Hooff, R. van den (Ruud)" userId="8d3e2dca-c4b1-475e-893d-a7935eb50cff" providerId="ADAL" clId="{DDA961BD-B499-5E4C-9868-3F313DA6978A}" dt="2022-12-07T13:59:35.015" v="786" actId="1076"/>
          <ac:picMkLst>
            <pc:docMk/>
            <pc:sldMk cId="735646523" sldId="261"/>
            <ac:picMk id="4" creationId="{4A0501D5-43ED-9069-6273-CADF489485E9}"/>
          </ac:picMkLst>
        </pc:picChg>
      </pc:sldChg>
      <pc:sldChg chg="del">
        <pc:chgData name="Hooff, R. van den (Ruud)" userId="8d3e2dca-c4b1-475e-893d-a7935eb50cff" providerId="ADAL" clId="{DDA961BD-B499-5E4C-9868-3F313DA6978A}" dt="2022-12-07T12:58:42.271" v="67" actId="2696"/>
        <pc:sldMkLst>
          <pc:docMk/>
          <pc:sldMk cId="3302888917" sldId="273"/>
        </pc:sldMkLst>
      </pc:sldChg>
      <pc:sldChg chg="addSp delSp modSp">
        <pc:chgData name="Hooff, R. van den (Ruud)" userId="8d3e2dca-c4b1-475e-893d-a7935eb50cff" providerId="ADAL" clId="{DDA961BD-B499-5E4C-9868-3F313DA6978A}" dt="2022-12-07T13:58:27.268" v="775"/>
        <pc:sldMkLst>
          <pc:docMk/>
          <pc:sldMk cId="1014920955" sldId="274"/>
        </pc:sldMkLst>
        <pc:spChg chg="add del mod">
          <ac:chgData name="Hooff, R. van den (Ruud)" userId="8d3e2dca-c4b1-475e-893d-a7935eb50cff" providerId="ADAL" clId="{DDA961BD-B499-5E4C-9868-3F313DA6978A}" dt="2022-12-07T13:35:40.480" v="585" actId="767"/>
          <ac:spMkLst>
            <pc:docMk/>
            <pc:sldMk cId="1014920955" sldId="274"/>
            <ac:spMk id="2" creationId="{C8690962-EA93-FC76-A37A-836BD3A4C104}"/>
          </ac:spMkLst>
        </pc:spChg>
        <pc:picChg chg="mod">
          <ac:chgData name="Hooff, R. van den (Ruud)" userId="8d3e2dca-c4b1-475e-893d-a7935eb50cff" providerId="ADAL" clId="{DDA961BD-B499-5E4C-9868-3F313DA6978A}" dt="2022-12-07T13:58:27.268" v="775"/>
          <ac:picMkLst>
            <pc:docMk/>
            <pc:sldMk cId="1014920955" sldId="274"/>
            <ac:picMk id="9" creationId="{DF07C97D-D09E-B9B4-444D-31BF055D5B0B}"/>
          </ac:picMkLst>
        </pc:picChg>
      </pc:sldChg>
      <pc:sldChg chg="modSp mod">
        <pc:chgData name="Hooff, R. van den (Ruud)" userId="8d3e2dca-c4b1-475e-893d-a7935eb50cff" providerId="ADAL" clId="{DDA961BD-B499-5E4C-9868-3F313DA6978A}" dt="2022-12-07T16:00:54.660" v="1413" actId="20577"/>
        <pc:sldMkLst>
          <pc:docMk/>
          <pc:sldMk cId="509849898" sldId="275"/>
        </pc:sldMkLst>
        <pc:spChg chg="mod">
          <ac:chgData name="Hooff, R. van den (Ruud)" userId="8d3e2dca-c4b1-475e-893d-a7935eb50cff" providerId="ADAL" clId="{DDA961BD-B499-5E4C-9868-3F313DA6978A}" dt="2022-12-07T16:00:54.660" v="1413" actId="20577"/>
          <ac:spMkLst>
            <pc:docMk/>
            <pc:sldMk cId="509849898" sldId="275"/>
            <ac:spMk id="2" creationId="{CA38780E-227D-4E73-B16E-91FD2347540F}"/>
          </ac:spMkLst>
        </pc:spChg>
        <pc:picChg chg="mod">
          <ac:chgData name="Hooff, R. van den (Ruud)" userId="8d3e2dca-c4b1-475e-893d-a7935eb50cff" providerId="ADAL" clId="{DDA961BD-B499-5E4C-9868-3F313DA6978A}" dt="2022-12-07T13:31:57.138" v="516" actId="1076"/>
          <ac:picMkLst>
            <pc:docMk/>
            <pc:sldMk cId="509849898" sldId="275"/>
            <ac:picMk id="5" creationId="{05A1F971-8EB7-3A53-FA5D-9A3CC2740B21}"/>
          </ac:picMkLst>
        </pc:picChg>
      </pc:sldChg>
      <pc:sldChg chg="modSp add mod">
        <pc:chgData name="Hooff, R. van den (Ruud)" userId="8d3e2dca-c4b1-475e-893d-a7935eb50cff" providerId="ADAL" clId="{DDA961BD-B499-5E4C-9868-3F313DA6978A}" dt="2022-12-07T14:14:41.488" v="867" actId="20577"/>
        <pc:sldMkLst>
          <pc:docMk/>
          <pc:sldMk cId="3678569055" sldId="276"/>
        </pc:sldMkLst>
        <pc:spChg chg="mod">
          <ac:chgData name="Hooff, R. van den (Ruud)" userId="8d3e2dca-c4b1-475e-893d-a7935eb50cff" providerId="ADAL" clId="{DDA961BD-B499-5E4C-9868-3F313DA6978A}" dt="2022-12-07T14:14:41.488" v="867" actId="20577"/>
          <ac:spMkLst>
            <pc:docMk/>
            <pc:sldMk cId="3678569055" sldId="276"/>
            <ac:spMk id="2" creationId="{CA38780E-227D-4E73-B16E-91FD2347540F}"/>
          </ac:spMkLst>
        </pc:spChg>
        <pc:picChg chg="mod">
          <ac:chgData name="Hooff, R. van den (Ruud)" userId="8d3e2dca-c4b1-475e-893d-a7935eb50cff" providerId="ADAL" clId="{DDA961BD-B499-5E4C-9868-3F313DA6978A}" dt="2022-12-07T13:01:53.524" v="96" actId="14826"/>
          <ac:picMkLst>
            <pc:docMk/>
            <pc:sldMk cId="3678569055" sldId="276"/>
            <ac:picMk id="5" creationId="{05A1F971-8EB7-3A53-FA5D-9A3CC2740B21}"/>
          </ac:picMkLst>
        </pc:picChg>
      </pc:sldChg>
      <pc:sldChg chg="modSp add mod">
        <pc:chgData name="Hooff, R. van den (Ruud)" userId="8d3e2dca-c4b1-475e-893d-a7935eb50cff" providerId="ADAL" clId="{DDA961BD-B499-5E4C-9868-3F313DA6978A}" dt="2022-12-07T14:14:46.622" v="872" actId="20577"/>
        <pc:sldMkLst>
          <pc:docMk/>
          <pc:sldMk cId="204275082" sldId="277"/>
        </pc:sldMkLst>
        <pc:spChg chg="mod">
          <ac:chgData name="Hooff, R. van den (Ruud)" userId="8d3e2dca-c4b1-475e-893d-a7935eb50cff" providerId="ADAL" clId="{DDA961BD-B499-5E4C-9868-3F313DA6978A}" dt="2022-12-07T14:14:46.622" v="872" actId="20577"/>
          <ac:spMkLst>
            <pc:docMk/>
            <pc:sldMk cId="204275082" sldId="277"/>
            <ac:spMk id="2" creationId="{CA38780E-227D-4E73-B16E-91FD2347540F}"/>
          </ac:spMkLst>
        </pc:spChg>
        <pc:picChg chg="mod">
          <ac:chgData name="Hooff, R. van den (Ruud)" userId="8d3e2dca-c4b1-475e-893d-a7935eb50cff" providerId="ADAL" clId="{DDA961BD-B499-5E4C-9868-3F313DA6978A}" dt="2022-12-07T13:02:29.916" v="108" actId="14826"/>
          <ac:picMkLst>
            <pc:docMk/>
            <pc:sldMk cId="204275082" sldId="277"/>
            <ac:picMk id="5" creationId="{05A1F971-8EB7-3A53-FA5D-9A3CC2740B21}"/>
          </ac:picMkLst>
        </pc:picChg>
      </pc:sldChg>
      <pc:sldChg chg="modSp add del mod">
        <pc:chgData name="Hooff, R. van den (Ruud)" userId="8d3e2dca-c4b1-475e-893d-a7935eb50cff" providerId="ADAL" clId="{DDA961BD-B499-5E4C-9868-3F313DA6978A}" dt="2022-12-07T13:15:26.505" v="258" actId="2696"/>
        <pc:sldMkLst>
          <pc:docMk/>
          <pc:sldMk cId="2507688101" sldId="278"/>
        </pc:sldMkLst>
        <pc:spChg chg="mod">
          <ac:chgData name="Hooff, R. van den (Ruud)" userId="8d3e2dca-c4b1-475e-893d-a7935eb50cff" providerId="ADAL" clId="{DDA961BD-B499-5E4C-9868-3F313DA6978A}" dt="2022-12-07T13:10:53.586" v="203" actId="20577"/>
          <ac:spMkLst>
            <pc:docMk/>
            <pc:sldMk cId="2507688101" sldId="278"/>
            <ac:spMk id="2" creationId="{FDDCC90A-AE29-01C3-0F37-6EFF530BF64E}"/>
          </ac:spMkLst>
        </pc:spChg>
        <pc:spChg chg="mod">
          <ac:chgData name="Hooff, R. van den (Ruud)" userId="8d3e2dca-c4b1-475e-893d-a7935eb50cff" providerId="ADAL" clId="{DDA961BD-B499-5E4C-9868-3F313DA6978A}" dt="2022-12-07T13:14:39.326" v="249" actId="20577"/>
          <ac:spMkLst>
            <pc:docMk/>
            <pc:sldMk cId="2507688101" sldId="278"/>
            <ac:spMk id="3" creationId="{F74EA592-9A05-4562-DEFD-063F99E5F9EB}"/>
          </ac:spMkLst>
        </pc:spChg>
      </pc:sldChg>
      <pc:sldChg chg="addSp delSp modSp add mod setBg">
        <pc:chgData name="Hooff, R. van den (Ruud)" userId="8d3e2dca-c4b1-475e-893d-a7935eb50cff" providerId="ADAL" clId="{DDA961BD-B499-5E4C-9868-3F313DA6978A}" dt="2022-12-07T14:04:11.102" v="803"/>
        <pc:sldMkLst>
          <pc:docMk/>
          <pc:sldMk cId="2428483669" sldId="279"/>
        </pc:sldMkLst>
        <pc:spChg chg="del mod">
          <ac:chgData name="Hooff, R. van den (Ruud)" userId="8d3e2dca-c4b1-475e-893d-a7935eb50cff" providerId="ADAL" clId="{DDA961BD-B499-5E4C-9868-3F313DA6978A}" dt="2022-12-07T13:15:11.368" v="255" actId="478"/>
          <ac:spMkLst>
            <pc:docMk/>
            <pc:sldMk cId="2428483669" sldId="279"/>
            <ac:spMk id="2" creationId="{FDDCC90A-AE29-01C3-0F37-6EFF530BF64E}"/>
          </ac:spMkLst>
        </pc:spChg>
        <pc:spChg chg="del mod">
          <ac:chgData name="Hooff, R. van den (Ruud)" userId="8d3e2dca-c4b1-475e-893d-a7935eb50cff" providerId="ADAL" clId="{DDA961BD-B499-5E4C-9868-3F313DA6978A}" dt="2022-12-07T14:01:57.756" v="796" actId="478"/>
          <ac:spMkLst>
            <pc:docMk/>
            <pc:sldMk cId="2428483669" sldId="279"/>
            <ac:spMk id="3" creationId="{F74EA592-9A05-4562-DEFD-063F99E5F9EB}"/>
          </ac:spMkLst>
        </pc:spChg>
        <pc:spChg chg="add del">
          <ac:chgData name="Hooff, R. van den (Ruud)" userId="8d3e2dca-c4b1-475e-893d-a7935eb50cff" providerId="ADAL" clId="{DDA961BD-B499-5E4C-9868-3F313DA6978A}" dt="2022-12-07T14:00:49.513" v="789"/>
          <ac:spMkLst>
            <pc:docMk/>
            <pc:sldMk cId="2428483669" sldId="279"/>
            <ac:spMk id="4" creationId="{41CE8EFD-81B8-2E22-FBC0-48E51478BA0F}"/>
          </ac:spMkLst>
        </pc:spChg>
        <pc:spChg chg="add del">
          <ac:chgData name="Hooff, R. van den (Ruud)" userId="8d3e2dca-c4b1-475e-893d-a7935eb50cff" providerId="ADAL" clId="{DDA961BD-B499-5E4C-9868-3F313DA6978A}" dt="2022-12-07T14:00:53.196" v="792"/>
          <ac:spMkLst>
            <pc:docMk/>
            <pc:sldMk cId="2428483669" sldId="279"/>
            <ac:spMk id="5" creationId="{746721AF-7AE4-0C62-706E-034494ABBD84}"/>
          </ac:spMkLst>
        </pc:spChg>
        <pc:spChg chg="add del mod">
          <ac:chgData name="Hooff, R. van den (Ruud)" userId="8d3e2dca-c4b1-475e-893d-a7935eb50cff" providerId="ADAL" clId="{DDA961BD-B499-5E4C-9868-3F313DA6978A}" dt="2022-12-07T14:02:00.067" v="797" actId="478"/>
          <ac:spMkLst>
            <pc:docMk/>
            <pc:sldMk cId="2428483669" sldId="279"/>
            <ac:spMk id="7" creationId="{77A1A1C4-8D21-0F54-F06F-65B43669F56B}"/>
          </ac:spMkLst>
        </pc:spChg>
        <pc:picChg chg="add mod">
          <ac:chgData name="Hooff, R. van den (Ruud)" userId="8d3e2dca-c4b1-475e-893d-a7935eb50cff" providerId="ADAL" clId="{DDA961BD-B499-5E4C-9868-3F313DA6978A}" dt="2022-12-07T14:04:11.102" v="803"/>
          <ac:picMkLst>
            <pc:docMk/>
            <pc:sldMk cId="2428483669" sldId="279"/>
            <ac:picMk id="9" creationId="{5FC4EC4F-C8DA-7508-0032-C279F35BFA1E}"/>
          </ac:picMkLst>
        </pc:picChg>
      </pc:sldChg>
      <pc:sldChg chg="modSp add mod">
        <pc:chgData name="Hooff, R. van den (Ruud)" userId="8d3e2dca-c4b1-475e-893d-a7935eb50cff" providerId="ADAL" clId="{DDA961BD-B499-5E4C-9868-3F313DA6978A}" dt="2022-12-07T14:13:56.706" v="854" actId="20577"/>
        <pc:sldMkLst>
          <pc:docMk/>
          <pc:sldMk cId="1389285396" sldId="280"/>
        </pc:sldMkLst>
        <pc:spChg chg="mod">
          <ac:chgData name="Hooff, R. van den (Ruud)" userId="8d3e2dca-c4b1-475e-893d-a7935eb50cff" providerId="ADAL" clId="{DDA961BD-B499-5E4C-9868-3F313DA6978A}" dt="2022-12-07T14:13:56.706" v="854" actId="20577"/>
          <ac:spMkLst>
            <pc:docMk/>
            <pc:sldMk cId="1389285396" sldId="280"/>
            <ac:spMk id="3" creationId="{F74EA592-9A05-4562-DEFD-063F99E5F9EB}"/>
          </ac:spMkLst>
        </pc:spChg>
      </pc:sldChg>
      <pc:sldChg chg="modSp add mod ord">
        <pc:chgData name="Hooff, R. van den (Ruud)" userId="8d3e2dca-c4b1-475e-893d-a7935eb50cff" providerId="ADAL" clId="{DDA961BD-B499-5E4C-9868-3F313DA6978A}" dt="2022-12-07T13:34:15.510" v="580" actId="20577"/>
        <pc:sldMkLst>
          <pc:docMk/>
          <pc:sldMk cId="768578195" sldId="281"/>
        </pc:sldMkLst>
        <pc:spChg chg="mod">
          <ac:chgData name="Hooff, R. van den (Ruud)" userId="8d3e2dca-c4b1-475e-893d-a7935eb50cff" providerId="ADAL" clId="{DDA961BD-B499-5E4C-9868-3F313DA6978A}" dt="2022-12-07T13:34:15.510" v="580" actId="20577"/>
          <ac:spMkLst>
            <pc:docMk/>
            <pc:sldMk cId="768578195" sldId="281"/>
            <ac:spMk id="3" creationId="{F74EA592-9A05-4562-DEFD-063F99E5F9EB}"/>
          </ac:spMkLst>
        </pc:spChg>
      </pc:sldChg>
      <pc:sldChg chg="addSp delSp modSp add">
        <pc:chgData name="Hooff, R. van den (Ruud)" userId="8d3e2dca-c4b1-475e-893d-a7935eb50cff" providerId="ADAL" clId="{DDA961BD-B499-5E4C-9868-3F313DA6978A}" dt="2022-12-07T13:58:21.024" v="774"/>
        <pc:sldMkLst>
          <pc:docMk/>
          <pc:sldMk cId="3201474734" sldId="282"/>
        </pc:sldMkLst>
        <pc:spChg chg="add del mod">
          <ac:chgData name="Hooff, R. van den (Ruud)" userId="8d3e2dca-c4b1-475e-893d-a7935eb50cff" providerId="ADAL" clId="{DDA961BD-B499-5E4C-9868-3F313DA6978A}" dt="2022-12-07T13:58:10.848" v="773" actId="767"/>
          <ac:spMkLst>
            <pc:docMk/>
            <pc:sldMk cId="3201474734" sldId="282"/>
            <ac:spMk id="2" creationId="{C030E8B7-A450-D645-CAA7-2138B55A89A3}"/>
          </ac:spMkLst>
        </pc:spChg>
        <pc:picChg chg="mod">
          <ac:chgData name="Hooff, R. van den (Ruud)" userId="8d3e2dca-c4b1-475e-893d-a7935eb50cff" providerId="ADAL" clId="{DDA961BD-B499-5E4C-9868-3F313DA6978A}" dt="2022-12-07T13:58:21.024" v="774"/>
          <ac:picMkLst>
            <pc:docMk/>
            <pc:sldMk cId="3201474734" sldId="282"/>
            <ac:picMk id="9" creationId="{DF07C97D-D09E-B9B4-444D-31BF055D5B0B}"/>
          </ac:picMkLst>
        </pc:picChg>
      </pc:sldChg>
      <pc:sldChg chg="modSp add mod">
        <pc:chgData name="Hooff, R. van den (Ruud)" userId="8d3e2dca-c4b1-475e-893d-a7935eb50cff" providerId="ADAL" clId="{DDA961BD-B499-5E4C-9868-3F313DA6978A}" dt="2022-12-07T15:59:49.827" v="1404" actId="20577"/>
        <pc:sldMkLst>
          <pc:docMk/>
          <pc:sldMk cId="4059386701" sldId="283"/>
        </pc:sldMkLst>
        <pc:spChg chg="mod">
          <ac:chgData name="Hooff, R. van den (Ruud)" userId="8d3e2dca-c4b1-475e-893d-a7935eb50cff" providerId="ADAL" clId="{DDA961BD-B499-5E4C-9868-3F313DA6978A}" dt="2022-12-07T15:59:49.827" v="1404" actId="20577"/>
          <ac:spMkLst>
            <pc:docMk/>
            <pc:sldMk cId="4059386701" sldId="283"/>
            <ac:spMk id="3" creationId="{F74EA592-9A05-4562-DEFD-063F99E5F9EB}"/>
          </ac:spMkLst>
        </pc:spChg>
      </pc:sldChg>
      <pc:sldChg chg="modSp add mod ord">
        <pc:chgData name="Hooff, R. van den (Ruud)" userId="8d3e2dca-c4b1-475e-893d-a7935eb50cff" providerId="ADAL" clId="{DDA961BD-B499-5E4C-9868-3F313DA6978A}" dt="2022-12-07T16:25:43.760" v="1833" actId="20577"/>
        <pc:sldMkLst>
          <pc:docMk/>
          <pc:sldMk cId="2974685169" sldId="284"/>
        </pc:sldMkLst>
        <pc:spChg chg="mod">
          <ac:chgData name="Hooff, R. van den (Ruud)" userId="8d3e2dca-c4b1-475e-893d-a7935eb50cff" providerId="ADAL" clId="{DDA961BD-B499-5E4C-9868-3F313DA6978A}" dt="2022-12-07T16:25:42.947" v="1829" actId="20577"/>
          <ac:spMkLst>
            <pc:docMk/>
            <pc:sldMk cId="2974685169" sldId="284"/>
            <ac:spMk id="2" creationId="{FDDCC90A-AE29-01C3-0F37-6EFF530BF64E}"/>
          </ac:spMkLst>
        </pc:spChg>
        <pc:spChg chg="mod">
          <ac:chgData name="Hooff, R. van den (Ruud)" userId="8d3e2dca-c4b1-475e-893d-a7935eb50cff" providerId="ADAL" clId="{DDA961BD-B499-5E4C-9868-3F313DA6978A}" dt="2022-12-07T16:25:43.760" v="1833" actId="20577"/>
          <ac:spMkLst>
            <pc:docMk/>
            <pc:sldMk cId="2974685169" sldId="284"/>
            <ac:spMk id="3" creationId="{F74EA592-9A05-4562-DEFD-063F99E5F9EB}"/>
          </ac:spMkLst>
        </pc:spChg>
      </pc:sldChg>
      <pc:sldChg chg="add">
        <pc:chgData name="Hooff, R. van den (Ruud)" userId="8d3e2dca-c4b1-475e-893d-a7935eb50cff" providerId="ADAL" clId="{DDA961BD-B499-5E4C-9868-3F313DA6978A}" dt="2022-12-07T16:02:03.321" v="1414" actId="2890"/>
        <pc:sldMkLst>
          <pc:docMk/>
          <pc:sldMk cId="1652651204" sldId="285"/>
        </pc:sldMkLst>
      </pc:sldChg>
      <pc:sldChg chg="modSp add mod ord">
        <pc:chgData name="Hooff, R. van den (Ruud)" userId="8d3e2dca-c4b1-475e-893d-a7935eb50cff" providerId="ADAL" clId="{DDA961BD-B499-5E4C-9868-3F313DA6978A}" dt="2022-12-08T07:52:11.500" v="2246" actId="20577"/>
        <pc:sldMkLst>
          <pc:docMk/>
          <pc:sldMk cId="880810304" sldId="286"/>
        </pc:sldMkLst>
        <pc:spChg chg="mod">
          <ac:chgData name="Hooff, R. van den (Ruud)" userId="8d3e2dca-c4b1-475e-893d-a7935eb50cff" providerId="ADAL" clId="{DDA961BD-B499-5E4C-9868-3F313DA6978A}" dt="2022-12-07T16:07:42.855" v="1726" actId="20577"/>
          <ac:spMkLst>
            <pc:docMk/>
            <pc:sldMk cId="880810304" sldId="286"/>
            <ac:spMk id="2" creationId="{FDDCC90A-AE29-01C3-0F37-6EFF530BF64E}"/>
          </ac:spMkLst>
        </pc:spChg>
        <pc:spChg chg="mod">
          <ac:chgData name="Hooff, R. van den (Ruud)" userId="8d3e2dca-c4b1-475e-893d-a7935eb50cff" providerId="ADAL" clId="{DDA961BD-B499-5E4C-9868-3F313DA6978A}" dt="2022-12-08T07:52:11.500" v="2246" actId="20577"/>
          <ac:spMkLst>
            <pc:docMk/>
            <pc:sldMk cId="880810304" sldId="286"/>
            <ac:spMk id="3" creationId="{F74EA592-9A05-4562-DEFD-063F99E5F9EB}"/>
          </ac:spMkLst>
        </pc:spChg>
      </pc:sldChg>
      <pc:sldChg chg="modSp add mod ord">
        <pc:chgData name="Hooff, R. van den (Ruud)" userId="8d3e2dca-c4b1-475e-893d-a7935eb50cff" providerId="ADAL" clId="{DDA961BD-B499-5E4C-9868-3F313DA6978A}" dt="2022-12-07T17:58:09.762" v="2232" actId="20577"/>
        <pc:sldMkLst>
          <pc:docMk/>
          <pc:sldMk cId="1450083134" sldId="287"/>
        </pc:sldMkLst>
        <pc:spChg chg="mod">
          <ac:chgData name="Hooff, R. van den (Ruud)" userId="8d3e2dca-c4b1-475e-893d-a7935eb50cff" providerId="ADAL" clId="{DDA961BD-B499-5E4C-9868-3F313DA6978A}" dt="2022-12-07T16:27:13.360" v="1870" actId="20577"/>
          <ac:spMkLst>
            <pc:docMk/>
            <pc:sldMk cId="1450083134" sldId="287"/>
            <ac:spMk id="2" creationId="{FDDCC90A-AE29-01C3-0F37-6EFF530BF64E}"/>
          </ac:spMkLst>
        </pc:spChg>
        <pc:spChg chg="mod">
          <ac:chgData name="Hooff, R. van den (Ruud)" userId="8d3e2dca-c4b1-475e-893d-a7935eb50cff" providerId="ADAL" clId="{DDA961BD-B499-5E4C-9868-3F313DA6978A}" dt="2022-12-07T17:58:09.762" v="2232" actId="20577"/>
          <ac:spMkLst>
            <pc:docMk/>
            <pc:sldMk cId="1450083134" sldId="287"/>
            <ac:spMk id="3" creationId="{F74EA592-9A05-4562-DEFD-063F99E5F9EB}"/>
          </ac:spMkLst>
        </pc:spChg>
      </pc:sldChg>
      <pc:sldChg chg="modSp add del mod">
        <pc:chgData name="Hooff, R. van den (Ruud)" userId="8d3e2dca-c4b1-475e-893d-a7935eb50cff" providerId="ADAL" clId="{DDA961BD-B499-5E4C-9868-3F313DA6978A}" dt="2022-12-07T16:25:43.447" v="1830" actId="2696"/>
        <pc:sldMkLst>
          <pc:docMk/>
          <pc:sldMk cId="1964432354" sldId="287"/>
        </pc:sldMkLst>
        <pc:spChg chg="mod">
          <ac:chgData name="Hooff, R. van den (Ruud)" userId="8d3e2dca-c4b1-475e-893d-a7935eb50cff" providerId="ADAL" clId="{DDA961BD-B499-5E4C-9868-3F313DA6978A}" dt="2022-12-07T16:06:43.483" v="1712" actId="20577"/>
          <ac:spMkLst>
            <pc:docMk/>
            <pc:sldMk cId="1964432354" sldId="287"/>
            <ac:spMk id="3" creationId="{F74EA592-9A05-4562-DEFD-063F99E5F9EB}"/>
          </ac:spMkLst>
        </pc:spChg>
      </pc:sldChg>
    </pc:docChg>
  </pc:docChgLst>
  <pc:docChgLst>
    <pc:chgData name="Hooff, R. van den (Ruud)" userId="8d3e2dca-c4b1-475e-893d-a7935eb50cff" providerId="ADAL" clId="{87565147-D95B-4C4E-A7B3-DCE1C9A788E8}"/>
    <pc:docChg chg="custSel addSld delSld modSld">
      <pc:chgData name="Hooff, R. van den (Ruud)" userId="8d3e2dca-c4b1-475e-893d-a7935eb50cff" providerId="ADAL" clId="{87565147-D95B-4C4E-A7B3-DCE1C9A788E8}" dt="2022-11-02T21:20:34.726" v="636" actId="20577"/>
      <pc:docMkLst>
        <pc:docMk/>
      </pc:docMkLst>
      <pc:sldChg chg="modSp mod">
        <pc:chgData name="Hooff, R. van den (Ruud)" userId="8d3e2dca-c4b1-475e-893d-a7935eb50cff" providerId="ADAL" clId="{87565147-D95B-4C4E-A7B3-DCE1C9A788E8}" dt="2022-11-02T14:02:20.902" v="580" actId="20577"/>
        <pc:sldMkLst>
          <pc:docMk/>
          <pc:sldMk cId="14816682" sldId="257"/>
        </pc:sldMkLst>
        <pc:spChg chg="mod">
          <ac:chgData name="Hooff, R. van den (Ruud)" userId="8d3e2dca-c4b1-475e-893d-a7935eb50cff" providerId="ADAL" clId="{87565147-D95B-4C4E-A7B3-DCE1C9A788E8}" dt="2022-11-01T16:32:40.065" v="295" actId="20577"/>
          <ac:spMkLst>
            <pc:docMk/>
            <pc:sldMk cId="14816682" sldId="257"/>
            <ac:spMk id="2" creationId="{FDDCC90A-AE29-01C3-0F37-6EFF530BF64E}"/>
          </ac:spMkLst>
        </pc:spChg>
        <pc:spChg chg="mod">
          <ac:chgData name="Hooff, R. van den (Ruud)" userId="8d3e2dca-c4b1-475e-893d-a7935eb50cff" providerId="ADAL" clId="{87565147-D95B-4C4E-A7B3-DCE1C9A788E8}" dt="2022-11-02T14:02:20.902" v="580" actId="20577"/>
          <ac:spMkLst>
            <pc:docMk/>
            <pc:sldMk cId="14816682" sldId="257"/>
            <ac:spMk id="3" creationId="{F74EA592-9A05-4562-DEFD-063F99E5F9EB}"/>
          </ac:spMkLst>
        </pc:spChg>
      </pc:sldChg>
      <pc:sldChg chg="modSp mod">
        <pc:chgData name="Hooff, R. van den (Ruud)" userId="8d3e2dca-c4b1-475e-893d-a7935eb50cff" providerId="ADAL" clId="{87565147-D95B-4C4E-A7B3-DCE1C9A788E8}" dt="2022-11-02T21:20:34.726" v="636" actId="20577"/>
        <pc:sldMkLst>
          <pc:docMk/>
          <pc:sldMk cId="1947125577" sldId="258"/>
        </pc:sldMkLst>
        <pc:spChg chg="mod">
          <ac:chgData name="Hooff, R. van den (Ruud)" userId="8d3e2dca-c4b1-475e-893d-a7935eb50cff" providerId="ADAL" clId="{87565147-D95B-4C4E-A7B3-DCE1C9A788E8}" dt="2022-11-02T21:20:34.726" v="636" actId="20577"/>
          <ac:spMkLst>
            <pc:docMk/>
            <pc:sldMk cId="1947125577" sldId="258"/>
            <ac:spMk id="3" creationId="{F74EA592-9A05-4562-DEFD-063F99E5F9EB}"/>
          </ac:spMkLst>
        </pc:spChg>
      </pc:sldChg>
      <pc:sldChg chg="del">
        <pc:chgData name="Hooff, R. van den (Ruud)" userId="8d3e2dca-c4b1-475e-893d-a7935eb50cff" providerId="ADAL" clId="{87565147-D95B-4C4E-A7B3-DCE1C9A788E8}" dt="2022-11-01T16:42:57.780" v="449" actId="2696"/>
        <pc:sldMkLst>
          <pc:docMk/>
          <pc:sldMk cId="735646523" sldId="261"/>
        </pc:sldMkLst>
      </pc:sldChg>
      <pc:sldChg chg="modSp mod">
        <pc:chgData name="Hooff, R. van den (Ruud)" userId="8d3e2dca-c4b1-475e-893d-a7935eb50cff" providerId="ADAL" clId="{87565147-D95B-4C4E-A7B3-DCE1C9A788E8}" dt="2022-11-01T16:40:53.475" v="448" actId="20577"/>
        <pc:sldMkLst>
          <pc:docMk/>
          <pc:sldMk cId="236354403" sldId="262"/>
        </pc:sldMkLst>
        <pc:spChg chg="mod">
          <ac:chgData name="Hooff, R. van den (Ruud)" userId="8d3e2dca-c4b1-475e-893d-a7935eb50cff" providerId="ADAL" clId="{87565147-D95B-4C4E-A7B3-DCE1C9A788E8}" dt="2022-11-01T16:34:46.491" v="332" actId="20577"/>
          <ac:spMkLst>
            <pc:docMk/>
            <pc:sldMk cId="236354403" sldId="262"/>
            <ac:spMk id="2" creationId="{F98A3955-4345-83FA-01CD-215CC1675D4E}"/>
          </ac:spMkLst>
        </pc:spChg>
        <pc:spChg chg="mod">
          <ac:chgData name="Hooff, R. van den (Ruud)" userId="8d3e2dca-c4b1-475e-893d-a7935eb50cff" providerId="ADAL" clId="{87565147-D95B-4C4E-A7B3-DCE1C9A788E8}" dt="2022-11-01T16:40:53.475" v="448" actId="20577"/>
          <ac:spMkLst>
            <pc:docMk/>
            <pc:sldMk cId="236354403" sldId="262"/>
            <ac:spMk id="3" creationId="{992A2318-149A-473C-4E99-E4AF4064E065}"/>
          </ac:spMkLst>
        </pc:spChg>
      </pc:sldChg>
      <pc:sldChg chg="modSp mod">
        <pc:chgData name="Hooff, R. van den (Ruud)" userId="8d3e2dca-c4b1-475e-893d-a7935eb50cff" providerId="ADAL" clId="{87565147-D95B-4C4E-A7B3-DCE1C9A788E8}" dt="2022-11-01T16:53:23.629" v="466" actId="20577"/>
        <pc:sldMkLst>
          <pc:docMk/>
          <pc:sldMk cId="2091599541" sldId="263"/>
        </pc:sldMkLst>
        <pc:spChg chg="mod">
          <ac:chgData name="Hooff, R. van den (Ruud)" userId="8d3e2dca-c4b1-475e-893d-a7935eb50cff" providerId="ADAL" clId="{87565147-D95B-4C4E-A7B3-DCE1C9A788E8}" dt="2022-11-01T16:53:23.629" v="466" actId="20577"/>
          <ac:spMkLst>
            <pc:docMk/>
            <pc:sldMk cId="2091599541" sldId="263"/>
            <ac:spMk id="2" creationId="{31074C1A-758D-08DC-F92C-5A4F7AEAE0CB}"/>
          </ac:spMkLst>
        </pc:spChg>
        <pc:spChg chg="mod">
          <ac:chgData name="Hooff, R. van den (Ruud)" userId="8d3e2dca-c4b1-475e-893d-a7935eb50cff" providerId="ADAL" clId="{87565147-D95B-4C4E-A7B3-DCE1C9A788E8}" dt="2022-11-01T16:28:27.396" v="19" actId="20577"/>
          <ac:spMkLst>
            <pc:docMk/>
            <pc:sldMk cId="2091599541" sldId="263"/>
            <ac:spMk id="12" creationId="{83C2989C-5924-F65C-5E1F-F3BDBEDD6E6A}"/>
          </ac:spMkLst>
        </pc:spChg>
      </pc:sldChg>
      <pc:sldChg chg="addSp delSp modSp add mod">
        <pc:chgData name="Hooff, R. van den (Ruud)" userId="8d3e2dca-c4b1-475e-893d-a7935eb50cff" providerId="ADAL" clId="{87565147-D95B-4C4E-A7B3-DCE1C9A788E8}" dt="2022-11-02T21:02:21.734" v="622" actId="5793"/>
        <pc:sldMkLst>
          <pc:docMk/>
          <pc:sldMk cId="1876060074" sldId="264"/>
        </pc:sldMkLst>
        <pc:spChg chg="mod">
          <ac:chgData name="Hooff, R. van den (Ruud)" userId="8d3e2dca-c4b1-475e-893d-a7935eb50cff" providerId="ADAL" clId="{87565147-D95B-4C4E-A7B3-DCE1C9A788E8}" dt="2022-11-02T21:02:21.734" v="622" actId="5793"/>
          <ac:spMkLst>
            <pc:docMk/>
            <pc:sldMk cId="1876060074" sldId="264"/>
            <ac:spMk id="2" creationId="{31074C1A-758D-08DC-F92C-5A4F7AEAE0CB}"/>
          </ac:spMkLst>
        </pc:spChg>
        <pc:spChg chg="mod">
          <ac:chgData name="Hooff, R. van den (Ruud)" userId="8d3e2dca-c4b1-475e-893d-a7935eb50cff" providerId="ADAL" clId="{87565147-D95B-4C4E-A7B3-DCE1C9A788E8}" dt="2022-11-02T21:01:49.037" v="618" actId="20577"/>
          <ac:spMkLst>
            <pc:docMk/>
            <pc:sldMk cId="1876060074" sldId="264"/>
            <ac:spMk id="12" creationId="{83C2989C-5924-F65C-5E1F-F3BDBEDD6E6A}"/>
          </ac:spMkLst>
        </pc:spChg>
        <pc:picChg chg="del">
          <ac:chgData name="Hooff, R. van den (Ruud)" userId="8d3e2dca-c4b1-475e-893d-a7935eb50cff" providerId="ADAL" clId="{87565147-D95B-4C4E-A7B3-DCE1C9A788E8}" dt="2022-11-02T20:59:50.702" v="593" actId="478"/>
          <ac:picMkLst>
            <pc:docMk/>
            <pc:sldMk cId="1876060074" sldId="264"/>
            <ac:picMk id="4" creationId="{9955E47C-C0BF-CAFF-0713-274CE62C2879}"/>
          </ac:picMkLst>
        </pc:picChg>
        <pc:picChg chg="add mod">
          <ac:chgData name="Hooff, R. van den (Ruud)" userId="8d3e2dca-c4b1-475e-893d-a7935eb50cff" providerId="ADAL" clId="{87565147-D95B-4C4E-A7B3-DCE1C9A788E8}" dt="2022-11-02T21:00:10.475" v="598" actId="1076"/>
          <ac:picMkLst>
            <pc:docMk/>
            <pc:sldMk cId="1876060074" sldId="264"/>
            <ac:picMk id="5" creationId="{9CC6D263-9F96-7905-6CB1-641ECC644A5C}"/>
          </ac:picMkLst>
        </pc:picChg>
      </pc:sldChg>
    </pc:docChg>
  </pc:docChgLst>
  <pc:docChgLst>
    <pc:chgData name="Hooff, R. van den (Ruud)" userId="8d3e2dca-c4b1-475e-893d-a7935eb50cff" providerId="ADAL" clId="{403BF2FF-CE18-B040-8F60-80EFFADBC60C}"/>
    <pc:docChg chg="undo custSel addSld delSld modSld">
      <pc:chgData name="Hooff, R. van den (Ruud)" userId="8d3e2dca-c4b1-475e-893d-a7935eb50cff" providerId="ADAL" clId="{403BF2FF-CE18-B040-8F60-80EFFADBC60C}" dt="2022-10-19T18:53:20.199" v="1500" actId="20577"/>
      <pc:docMkLst>
        <pc:docMk/>
      </pc:docMkLst>
      <pc:sldChg chg="addSp delSp modSp mod">
        <pc:chgData name="Hooff, R. van den (Ruud)" userId="8d3e2dca-c4b1-475e-893d-a7935eb50cff" providerId="ADAL" clId="{403BF2FF-CE18-B040-8F60-80EFFADBC60C}" dt="2022-10-19T07:18:00.516" v="610" actId="20577"/>
        <pc:sldMkLst>
          <pc:docMk/>
          <pc:sldMk cId="1904656007" sldId="256"/>
        </pc:sldMkLst>
        <pc:spChg chg="mod">
          <ac:chgData name="Hooff, R. van den (Ruud)" userId="8d3e2dca-c4b1-475e-893d-a7935eb50cff" providerId="ADAL" clId="{403BF2FF-CE18-B040-8F60-80EFFADBC60C}" dt="2022-10-18T20:33:30.773" v="15" actId="207"/>
          <ac:spMkLst>
            <pc:docMk/>
            <pc:sldMk cId="1904656007" sldId="256"/>
            <ac:spMk id="2" creationId="{BB2FEB99-53D5-8923-1C4B-E79ACB827503}"/>
          </ac:spMkLst>
        </pc:spChg>
        <pc:spChg chg="mod">
          <ac:chgData name="Hooff, R. van den (Ruud)" userId="8d3e2dca-c4b1-475e-893d-a7935eb50cff" providerId="ADAL" clId="{403BF2FF-CE18-B040-8F60-80EFFADBC60C}" dt="2022-10-19T07:18:00.516" v="610" actId="20577"/>
          <ac:spMkLst>
            <pc:docMk/>
            <pc:sldMk cId="1904656007" sldId="256"/>
            <ac:spMk id="3" creationId="{69BAAE29-15FE-61E0-57D3-9C78BBA944B0}"/>
          </ac:spMkLst>
        </pc:spChg>
        <pc:spChg chg="add del mod">
          <ac:chgData name="Hooff, R. van den (Ruud)" userId="8d3e2dca-c4b1-475e-893d-a7935eb50cff" providerId="ADAL" clId="{403BF2FF-CE18-B040-8F60-80EFFADBC60C}" dt="2022-10-18T20:32:22.244" v="10" actId="767"/>
          <ac:spMkLst>
            <pc:docMk/>
            <pc:sldMk cId="1904656007" sldId="256"/>
            <ac:spMk id="8" creationId="{6CD1C007-0DAC-DD39-6D0E-65F6C2A897CD}"/>
          </ac:spMkLst>
        </pc:spChg>
        <pc:picChg chg="add del mod">
          <ac:chgData name="Hooff, R. van den (Ruud)" userId="8d3e2dca-c4b1-475e-893d-a7935eb50cff" providerId="ADAL" clId="{403BF2FF-CE18-B040-8F60-80EFFADBC60C}" dt="2022-10-18T20:29:21.122" v="1" actId="931"/>
          <ac:picMkLst>
            <pc:docMk/>
            <pc:sldMk cId="1904656007" sldId="256"/>
            <ac:picMk id="5" creationId="{1B63D974-2D15-50F2-7912-31960E5648E1}"/>
          </ac:picMkLst>
        </pc:picChg>
        <pc:picChg chg="add mod modCrop">
          <ac:chgData name="Hooff, R. van den (Ruud)" userId="8d3e2dca-c4b1-475e-893d-a7935eb50cff" providerId="ADAL" clId="{403BF2FF-CE18-B040-8F60-80EFFADBC60C}" dt="2022-10-18T20:33:22.261" v="13" actId="167"/>
          <ac:picMkLst>
            <pc:docMk/>
            <pc:sldMk cId="1904656007" sldId="256"/>
            <ac:picMk id="7" creationId="{D07A5786-6E40-072A-CB2B-B4D313EC332D}"/>
          </ac:picMkLst>
        </pc:picChg>
      </pc:sldChg>
      <pc:sldChg chg="modSp new mod">
        <pc:chgData name="Hooff, R. van den (Ruud)" userId="8d3e2dca-c4b1-475e-893d-a7935eb50cff" providerId="ADAL" clId="{403BF2FF-CE18-B040-8F60-80EFFADBC60C}" dt="2022-10-19T18:53:20.199" v="1500" actId="20577"/>
        <pc:sldMkLst>
          <pc:docMk/>
          <pc:sldMk cId="14816682" sldId="257"/>
        </pc:sldMkLst>
        <pc:spChg chg="mod">
          <ac:chgData name="Hooff, R. van den (Ruud)" userId="8d3e2dca-c4b1-475e-893d-a7935eb50cff" providerId="ADAL" clId="{403BF2FF-CE18-B040-8F60-80EFFADBC60C}" dt="2022-10-19T07:55:30.642" v="1318" actId="113"/>
          <ac:spMkLst>
            <pc:docMk/>
            <pc:sldMk cId="14816682" sldId="257"/>
            <ac:spMk id="2" creationId="{FDDCC90A-AE29-01C3-0F37-6EFF530BF64E}"/>
          </ac:spMkLst>
        </pc:spChg>
        <pc:spChg chg="mod">
          <ac:chgData name="Hooff, R. van den (Ruud)" userId="8d3e2dca-c4b1-475e-893d-a7935eb50cff" providerId="ADAL" clId="{403BF2FF-CE18-B040-8F60-80EFFADBC60C}" dt="2022-10-19T18:53:20.199" v="1500" actId="20577"/>
          <ac:spMkLst>
            <pc:docMk/>
            <pc:sldMk cId="14816682" sldId="257"/>
            <ac:spMk id="3" creationId="{F74EA592-9A05-4562-DEFD-063F99E5F9EB}"/>
          </ac:spMkLst>
        </pc:spChg>
      </pc:sldChg>
      <pc:sldChg chg="modSp add mod">
        <pc:chgData name="Hooff, R. van den (Ruud)" userId="8d3e2dca-c4b1-475e-893d-a7935eb50cff" providerId="ADAL" clId="{403BF2FF-CE18-B040-8F60-80EFFADBC60C}" dt="2022-10-19T18:52:42.236" v="1473" actId="20577"/>
        <pc:sldMkLst>
          <pc:docMk/>
          <pc:sldMk cId="1947125577" sldId="258"/>
        </pc:sldMkLst>
        <pc:spChg chg="mod">
          <ac:chgData name="Hooff, R. van den (Ruud)" userId="8d3e2dca-c4b1-475e-893d-a7935eb50cff" providerId="ADAL" clId="{403BF2FF-CE18-B040-8F60-80EFFADBC60C}" dt="2022-10-19T07:55:26.976" v="1317" actId="113"/>
          <ac:spMkLst>
            <pc:docMk/>
            <pc:sldMk cId="1947125577" sldId="258"/>
            <ac:spMk id="2" creationId="{FDDCC90A-AE29-01C3-0F37-6EFF530BF64E}"/>
          </ac:spMkLst>
        </pc:spChg>
        <pc:spChg chg="mod">
          <ac:chgData name="Hooff, R. van den (Ruud)" userId="8d3e2dca-c4b1-475e-893d-a7935eb50cff" providerId="ADAL" clId="{403BF2FF-CE18-B040-8F60-80EFFADBC60C}" dt="2022-10-19T18:52:42.236" v="1473" actId="20577"/>
          <ac:spMkLst>
            <pc:docMk/>
            <pc:sldMk cId="1947125577" sldId="258"/>
            <ac:spMk id="3" creationId="{F74EA592-9A05-4562-DEFD-063F99E5F9EB}"/>
          </ac:spMkLst>
        </pc:spChg>
      </pc:sldChg>
      <pc:sldChg chg="modSp add del mod">
        <pc:chgData name="Hooff, R. van den (Ruud)" userId="8d3e2dca-c4b1-475e-893d-a7935eb50cff" providerId="ADAL" clId="{403BF2FF-CE18-B040-8F60-80EFFADBC60C}" dt="2022-10-18T20:47:49.984" v="473" actId="2696"/>
        <pc:sldMkLst>
          <pc:docMk/>
          <pc:sldMk cId="1855388526" sldId="259"/>
        </pc:sldMkLst>
        <pc:spChg chg="mod">
          <ac:chgData name="Hooff, R. van den (Ruud)" userId="8d3e2dca-c4b1-475e-893d-a7935eb50cff" providerId="ADAL" clId="{403BF2FF-CE18-B040-8F60-80EFFADBC60C}" dt="2022-10-18T20:36:39.690" v="188" actId="20577"/>
          <ac:spMkLst>
            <pc:docMk/>
            <pc:sldMk cId="1855388526" sldId="259"/>
            <ac:spMk id="2" creationId="{FDDCC90A-AE29-01C3-0F37-6EFF530BF64E}"/>
          </ac:spMkLst>
        </pc:spChg>
        <pc:spChg chg="mod">
          <ac:chgData name="Hooff, R. van den (Ruud)" userId="8d3e2dca-c4b1-475e-893d-a7935eb50cff" providerId="ADAL" clId="{403BF2FF-CE18-B040-8F60-80EFFADBC60C}" dt="2022-10-18T20:42:40.309" v="365" actId="20577"/>
          <ac:spMkLst>
            <pc:docMk/>
            <pc:sldMk cId="1855388526" sldId="259"/>
            <ac:spMk id="3" creationId="{F74EA592-9A05-4562-DEFD-063F99E5F9EB}"/>
          </ac:spMkLst>
        </pc:spChg>
      </pc:sldChg>
      <pc:sldChg chg="addSp delSp modSp new mod">
        <pc:chgData name="Hooff, R. van den (Ruud)" userId="8d3e2dca-c4b1-475e-893d-a7935eb50cff" providerId="ADAL" clId="{403BF2FF-CE18-B040-8F60-80EFFADBC60C}" dt="2022-10-19T18:45:36.786" v="1456" actId="20577"/>
        <pc:sldMkLst>
          <pc:docMk/>
          <pc:sldMk cId="1518335012" sldId="260"/>
        </pc:sldMkLst>
        <pc:spChg chg="mod">
          <ac:chgData name="Hooff, R. van den (Ruud)" userId="8d3e2dca-c4b1-475e-893d-a7935eb50cff" providerId="ADAL" clId="{403BF2FF-CE18-B040-8F60-80EFFADBC60C}" dt="2022-10-18T20:42:56.273" v="368" actId="122"/>
          <ac:spMkLst>
            <pc:docMk/>
            <pc:sldMk cId="1518335012" sldId="260"/>
            <ac:spMk id="2" creationId="{8FF1F621-3432-BDD0-F811-E13872D93F4C}"/>
          </ac:spMkLst>
        </pc:spChg>
        <pc:spChg chg="add del">
          <ac:chgData name="Hooff, R. van den (Ruud)" userId="8d3e2dca-c4b1-475e-893d-a7935eb50cff" providerId="ADAL" clId="{403BF2FF-CE18-B040-8F60-80EFFADBC60C}" dt="2022-10-18T20:43:45.003" v="375" actId="478"/>
          <ac:spMkLst>
            <pc:docMk/>
            <pc:sldMk cId="1518335012" sldId="260"/>
            <ac:spMk id="3" creationId="{2131E7F6-6638-9561-2DF1-8EE3FAC8A2A5}"/>
          </ac:spMkLst>
        </pc:spChg>
        <pc:graphicFrameChg chg="add del mod ord modGraphic">
          <ac:chgData name="Hooff, R. van den (Ruud)" userId="8d3e2dca-c4b1-475e-893d-a7935eb50cff" providerId="ADAL" clId="{403BF2FF-CE18-B040-8F60-80EFFADBC60C}" dt="2022-10-18T20:43:41.264" v="374" actId="3680"/>
          <ac:graphicFrameMkLst>
            <pc:docMk/>
            <pc:sldMk cId="1518335012" sldId="260"/>
            <ac:graphicFrameMk id="4" creationId="{78E9FDA9-D5A4-872F-219F-9BC52E3F1155}"/>
          </ac:graphicFrameMkLst>
        </pc:graphicFrameChg>
        <pc:graphicFrameChg chg="add mod modGraphic">
          <ac:chgData name="Hooff, R. van den (Ruud)" userId="8d3e2dca-c4b1-475e-893d-a7935eb50cff" providerId="ADAL" clId="{403BF2FF-CE18-B040-8F60-80EFFADBC60C}" dt="2022-10-19T18:45:36.786" v="1456" actId="20577"/>
          <ac:graphicFrameMkLst>
            <pc:docMk/>
            <pc:sldMk cId="1518335012" sldId="260"/>
            <ac:graphicFrameMk id="5" creationId="{67C645AF-2F8C-19FF-583F-60C2CBB141AF}"/>
          </ac:graphicFrameMkLst>
        </pc:graphicFrameChg>
      </pc:sldChg>
      <pc:sldChg chg="modSp add mod">
        <pc:chgData name="Hooff, R. van den (Ruud)" userId="8d3e2dca-c4b1-475e-893d-a7935eb50cff" providerId="ADAL" clId="{403BF2FF-CE18-B040-8F60-80EFFADBC60C}" dt="2022-10-19T08:02:43.553" v="1431" actId="20577"/>
        <pc:sldMkLst>
          <pc:docMk/>
          <pc:sldMk cId="735646523" sldId="261"/>
        </pc:sldMkLst>
        <pc:spChg chg="mod">
          <ac:chgData name="Hooff, R. van den (Ruud)" userId="8d3e2dca-c4b1-475e-893d-a7935eb50cff" providerId="ADAL" clId="{403BF2FF-CE18-B040-8F60-80EFFADBC60C}" dt="2022-10-19T08:02:43.553" v="1431" actId="20577"/>
          <ac:spMkLst>
            <pc:docMk/>
            <pc:sldMk cId="735646523" sldId="261"/>
            <ac:spMk id="3" creationId="{63BD6C2E-6950-8999-90F7-82A3E98C54EB}"/>
          </ac:spMkLst>
        </pc:spChg>
        <pc:picChg chg="mod">
          <ac:chgData name="Hooff, R. van den (Ruud)" userId="8d3e2dca-c4b1-475e-893d-a7935eb50cff" providerId="ADAL" clId="{403BF2FF-CE18-B040-8F60-80EFFADBC60C}" dt="2022-10-19T08:02:16.743" v="1373" actId="1035"/>
          <ac:picMkLst>
            <pc:docMk/>
            <pc:sldMk cId="735646523" sldId="261"/>
            <ac:picMk id="4" creationId="{4A0501D5-43ED-9069-6273-CADF489485E9}"/>
          </ac:picMkLst>
        </pc:picChg>
      </pc:sldChg>
      <pc:sldChg chg="modSp new mod">
        <pc:chgData name="Hooff, R. van den (Ruud)" userId="8d3e2dca-c4b1-475e-893d-a7935eb50cff" providerId="ADAL" clId="{403BF2FF-CE18-B040-8F60-80EFFADBC60C}" dt="2022-10-19T07:55:21.761" v="1316" actId="113"/>
        <pc:sldMkLst>
          <pc:docMk/>
          <pc:sldMk cId="236354403" sldId="262"/>
        </pc:sldMkLst>
        <pc:spChg chg="mod">
          <ac:chgData name="Hooff, R. van den (Ruud)" userId="8d3e2dca-c4b1-475e-893d-a7935eb50cff" providerId="ADAL" clId="{403BF2FF-CE18-B040-8F60-80EFFADBC60C}" dt="2022-10-19T07:55:21.761" v="1316" actId="113"/>
          <ac:spMkLst>
            <pc:docMk/>
            <pc:sldMk cId="236354403" sldId="262"/>
            <ac:spMk id="2" creationId="{F98A3955-4345-83FA-01CD-215CC1675D4E}"/>
          </ac:spMkLst>
        </pc:spChg>
        <pc:spChg chg="mod">
          <ac:chgData name="Hooff, R. van den (Ruud)" userId="8d3e2dca-c4b1-475e-893d-a7935eb50cff" providerId="ADAL" clId="{403BF2FF-CE18-B040-8F60-80EFFADBC60C}" dt="2022-10-19T07:54:41.749" v="1312" actId="2711"/>
          <ac:spMkLst>
            <pc:docMk/>
            <pc:sldMk cId="236354403" sldId="262"/>
            <ac:spMk id="3" creationId="{992A2318-149A-473C-4E99-E4AF4064E065}"/>
          </ac:spMkLst>
        </pc:spChg>
      </pc:sldChg>
      <pc:sldChg chg="addSp delSp modSp new mod">
        <pc:chgData name="Hooff, R. van den (Ruud)" userId="8d3e2dca-c4b1-475e-893d-a7935eb50cff" providerId="ADAL" clId="{403BF2FF-CE18-B040-8F60-80EFFADBC60C}" dt="2022-10-19T07:55:34.567" v="1319" actId="113"/>
        <pc:sldMkLst>
          <pc:docMk/>
          <pc:sldMk cId="2091599541" sldId="263"/>
        </pc:sldMkLst>
        <pc:spChg chg="mod">
          <ac:chgData name="Hooff, R. van den (Ruud)" userId="8d3e2dca-c4b1-475e-893d-a7935eb50cff" providerId="ADAL" clId="{403BF2FF-CE18-B040-8F60-80EFFADBC60C}" dt="2022-10-19T07:55:34.567" v="1319" actId="113"/>
          <ac:spMkLst>
            <pc:docMk/>
            <pc:sldMk cId="2091599541" sldId="263"/>
            <ac:spMk id="2" creationId="{31074C1A-758D-08DC-F92C-5A4F7AEAE0CB}"/>
          </ac:spMkLst>
        </pc:spChg>
        <pc:spChg chg="del">
          <ac:chgData name="Hooff, R. van den (Ruud)" userId="8d3e2dca-c4b1-475e-893d-a7935eb50cff" providerId="ADAL" clId="{403BF2FF-CE18-B040-8F60-80EFFADBC60C}" dt="2022-10-19T07:23:37.510" v="800" actId="478"/>
          <ac:spMkLst>
            <pc:docMk/>
            <pc:sldMk cId="2091599541" sldId="263"/>
            <ac:spMk id="3" creationId="{42C6CAD0-CB10-F519-262A-C2F690EF59EB}"/>
          </ac:spMkLst>
        </pc:spChg>
        <pc:spChg chg="add mod">
          <ac:chgData name="Hooff, R. van den (Ruud)" userId="8d3e2dca-c4b1-475e-893d-a7935eb50cff" providerId="ADAL" clId="{403BF2FF-CE18-B040-8F60-80EFFADBC60C}" dt="2022-10-19T07:36:13.901" v="899" actId="1076"/>
          <ac:spMkLst>
            <pc:docMk/>
            <pc:sldMk cId="2091599541" sldId="263"/>
            <ac:spMk id="12" creationId="{83C2989C-5924-F65C-5E1F-F3BDBEDD6E6A}"/>
          </ac:spMkLst>
        </pc:spChg>
        <pc:picChg chg="add del mod">
          <ac:chgData name="Hooff, R. van den (Ruud)" userId="8d3e2dca-c4b1-475e-893d-a7935eb50cff" providerId="ADAL" clId="{403BF2FF-CE18-B040-8F60-80EFFADBC60C}" dt="2022-10-19T07:34:14.101" v="840" actId="478"/>
          <ac:picMkLst>
            <pc:docMk/>
            <pc:sldMk cId="2091599541" sldId="263"/>
            <ac:picMk id="5" creationId="{506D5CC7-DB1A-10B9-98E5-C162339A2A96}"/>
          </ac:picMkLst>
        </pc:picChg>
        <pc:picChg chg="add del mod">
          <ac:chgData name="Hooff, R. van den (Ruud)" userId="8d3e2dca-c4b1-475e-893d-a7935eb50cff" providerId="ADAL" clId="{403BF2FF-CE18-B040-8F60-80EFFADBC60C}" dt="2022-10-19T07:33:29.645" v="830" actId="478"/>
          <ac:picMkLst>
            <pc:docMk/>
            <pc:sldMk cId="2091599541" sldId="263"/>
            <ac:picMk id="7" creationId="{1FC388DF-348D-BCB7-2F2C-AECDE48C890B}"/>
          </ac:picMkLst>
        </pc:picChg>
        <pc:picChg chg="add mod">
          <ac:chgData name="Hooff, R. van den (Ruud)" userId="8d3e2dca-c4b1-475e-893d-a7935eb50cff" providerId="ADAL" clId="{403BF2FF-CE18-B040-8F60-80EFFADBC60C}" dt="2022-10-19T07:34:03.184" v="838" actId="1076"/>
          <ac:picMkLst>
            <pc:docMk/>
            <pc:sldMk cId="2091599541" sldId="263"/>
            <ac:picMk id="9" creationId="{32F2DC90-10C1-7CD9-0DAE-CE123FDAD55D}"/>
          </ac:picMkLst>
        </pc:picChg>
        <pc:picChg chg="add mod">
          <ac:chgData name="Hooff, R. van den (Ruud)" userId="8d3e2dca-c4b1-475e-893d-a7935eb50cff" providerId="ADAL" clId="{403BF2FF-CE18-B040-8F60-80EFFADBC60C}" dt="2022-10-19T07:34:08.131" v="839" actId="571"/>
          <ac:picMkLst>
            <pc:docMk/>
            <pc:sldMk cId="2091599541" sldId="263"/>
            <ac:picMk id="10" creationId="{147F0460-2341-E788-5286-B97BA44DDB5D}"/>
          </ac:picMkLst>
        </pc:picChg>
      </pc:sldChg>
      <pc:sldChg chg="add del">
        <pc:chgData name="Hooff, R. van den (Ruud)" userId="8d3e2dca-c4b1-475e-893d-a7935eb50cff" providerId="ADAL" clId="{403BF2FF-CE18-B040-8F60-80EFFADBC60C}" dt="2022-10-19T07:47:24.355" v="1230" actId="2696"/>
        <pc:sldMkLst>
          <pc:docMk/>
          <pc:sldMk cId="3976321118" sldId="264"/>
        </pc:sldMkLst>
      </pc:sldChg>
    </pc:docChg>
  </pc:docChgLst>
  <pc:docChgLst>
    <pc:chgData name="Hooff, R. van den (Ruud)" userId="8d3e2dca-c4b1-475e-893d-a7935eb50cff" providerId="ADAL" clId="{87A36F75-C70B-2D4A-ABA5-12F5D56C01D9}"/>
    <pc:docChg chg="undo custSel addSld delSld modSld sldOrd">
      <pc:chgData name="Hooff, R. van den (Ruud)" userId="8d3e2dca-c4b1-475e-893d-a7935eb50cff" providerId="ADAL" clId="{87A36F75-C70B-2D4A-ABA5-12F5D56C01D9}" dt="2022-11-10T07:45:15.800" v="661" actId="20577"/>
      <pc:docMkLst>
        <pc:docMk/>
      </pc:docMkLst>
      <pc:sldChg chg="modSp mod">
        <pc:chgData name="Hooff, R. van den (Ruud)" userId="8d3e2dca-c4b1-475e-893d-a7935eb50cff" providerId="ADAL" clId="{87A36F75-C70B-2D4A-ABA5-12F5D56C01D9}" dt="2022-11-09T11:44:45.967" v="469" actId="20577"/>
        <pc:sldMkLst>
          <pc:docMk/>
          <pc:sldMk cId="1904656007" sldId="256"/>
        </pc:sldMkLst>
        <pc:spChg chg="mod">
          <ac:chgData name="Hooff, R. van den (Ruud)" userId="8d3e2dca-c4b1-475e-893d-a7935eb50cff" providerId="ADAL" clId="{87A36F75-C70B-2D4A-ABA5-12F5D56C01D9}" dt="2022-11-09T08:59:29.150" v="0" actId="20577"/>
          <ac:spMkLst>
            <pc:docMk/>
            <pc:sldMk cId="1904656007" sldId="256"/>
            <ac:spMk id="2" creationId="{BB2FEB99-53D5-8923-1C4B-E79ACB827503}"/>
          </ac:spMkLst>
        </pc:spChg>
        <pc:spChg chg="mod">
          <ac:chgData name="Hooff, R. van den (Ruud)" userId="8d3e2dca-c4b1-475e-893d-a7935eb50cff" providerId="ADAL" clId="{87A36F75-C70B-2D4A-ABA5-12F5D56C01D9}" dt="2022-11-09T11:44:45.967" v="469" actId="20577"/>
          <ac:spMkLst>
            <pc:docMk/>
            <pc:sldMk cId="1904656007" sldId="256"/>
            <ac:spMk id="3" creationId="{69BAAE29-15FE-61E0-57D3-9C78BBA944B0}"/>
          </ac:spMkLst>
        </pc:spChg>
      </pc:sldChg>
      <pc:sldChg chg="modSp mod ord">
        <pc:chgData name="Hooff, R. van den (Ruud)" userId="8d3e2dca-c4b1-475e-893d-a7935eb50cff" providerId="ADAL" clId="{87A36F75-C70B-2D4A-ABA5-12F5D56C01D9}" dt="2022-11-10T07:42:51.129" v="586" actId="20578"/>
        <pc:sldMkLst>
          <pc:docMk/>
          <pc:sldMk cId="14816682" sldId="257"/>
        </pc:sldMkLst>
        <pc:spChg chg="mod">
          <ac:chgData name="Hooff, R. van den (Ruud)" userId="8d3e2dca-c4b1-475e-893d-a7935eb50cff" providerId="ADAL" clId="{87A36F75-C70B-2D4A-ABA5-12F5D56C01D9}" dt="2022-11-09T12:26:37.267" v="516" actId="20577"/>
          <ac:spMkLst>
            <pc:docMk/>
            <pc:sldMk cId="14816682" sldId="257"/>
            <ac:spMk id="3" creationId="{F74EA592-9A05-4562-DEFD-063F99E5F9EB}"/>
          </ac:spMkLst>
        </pc:spChg>
      </pc:sldChg>
      <pc:sldChg chg="modSp mod ord">
        <pc:chgData name="Hooff, R. van den (Ruud)" userId="8d3e2dca-c4b1-475e-893d-a7935eb50cff" providerId="ADAL" clId="{87A36F75-C70B-2D4A-ABA5-12F5D56C01D9}" dt="2022-11-10T07:44:22.514" v="614" actId="20577"/>
        <pc:sldMkLst>
          <pc:docMk/>
          <pc:sldMk cId="1947125577" sldId="258"/>
        </pc:sldMkLst>
        <pc:spChg chg="mod">
          <ac:chgData name="Hooff, R. van den (Ruud)" userId="8d3e2dca-c4b1-475e-893d-a7935eb50cff" providerId="ADAL" clId="{87A36F75-C70B-2D4A-ABA5-12F5D56C01D9}" dt="2022-11-10T07:44:22.514" v="614" actId="20577"/>
          <ac:spMkLst>
            <pc:docMk/>
            <pc:sldMk cId="1947125577" sldId="258"/>
            <ac:spMk id="3" creationId="{F74EA592-9A05-4562-DEFD-063F99E5F9EB}"/>
          </ac:spMkLst>
        </pc:spChg>
      </pc:sldChg>
      <pc:sldChg chg="modSp add mod">
        <pc:chgData name="Hooff, R. van den (Ruud)" userId="8d3e2dca-c4b1-475e-893d-a7935eb50cff" providerId="ADAL" clId="{87A36F75-C70B-2D4A-ABA5-12F5D56C01D9}" dt="2022-11-09T12:25:54.854" v="505" actId="20577"/>
        <pc:sldMkLst>
          <pc:docMk/>
          <pc:sldMk cId="735646523" sldId="261"/>
        </pc:sldMkLst>
        <pc:spChg chg="mod">
          <ac:chgData name="Hooff, R. van den (Ruud)" userId="8d3e2dca-c4b1-475e-893d-a7935eb50cff" providerId="ADAL" clId="{87A36F75-C70B-2D4A-ABA5-12F5D56C01D9}" dt="2022-11-09T12:25:54.854" v="505" actId="20577"/>
          <ac:spMkLst>
            <pc:docMk/>
            <pc:sldMk cId="735646523" sldId="261"/>
            <ac:spMk id="3" creationId="{63BD6C2E-6950-8999-90F7-82A3E98C54EB}"/>
          </ac:spMkLst>
        </pc:spChg>
      </pc:sldChg>
      <pc:sldChg chg="modSp mod">
        <pc:chgData name="Hooff, R. van den (Ruud)" userId="8d3e2dca-c4b1-475e-893d-a7935eb50cff" providerId="ADAL" clId="{87A36F75-C70B-2D4A-ABA5-12F5D56C01D9}" dt="2022-11-10T07:45:15.800" v="661" actId="20577"/>
        <pc:sldMkLst>
          <pc:docMk/>
          <pc:sldMk cId="236354403" sldId="262"/>
        </pc:sldMkLst>
        <pc:spChg chg="mod">
          <ac:chgData name="Hooff, R. van den (Ruud)" userId="8d3e2dca-c4b1-475e-893d-a7935eb50cff" providerId="ADAL" clId="{87A36F75-C70B-2D4A-ABA5-12F5D56C01D9}" dt="2022-11-10T07:45:15.800" v="661" actId="20577"/>
          <ac:spMkLst>
            <pc:docMk/>
            <pc:sldMk cId="236354403" sldId="262"/>
            <ac:spMk id="3" creationId="{992A2318-149A-473C-4E99-E4AF4064E065}"/>
          </ac:spMkLst>
        </pc:spChg>
      </pc:sldChg>
      <pc:sldChg chg="addSp delSp modSp mod setBg addAnim delAnim modAnim setClrOvrMap">
        <pc:chgData name="Hooff, R. van den (Ruud)" userId="8d3e2dca-c4b1-475e-893d-a7935eb50cff" providerId="ADAL" clId="{87A36F75-C70B-2D4A-ABA5-12F5D56C01D9}" dt="2022-11-09T12:31:34.886" v="584" actId="20577"/>
        <pc:sldMkLst>
          <pc:docMk/>
          <pc:sldMk cId="2091599541" sldId="263"/>
        </pc:sldMkLst>
        <pc:spChg chg="del mod">
          <ac:chgData name="Hooff, R. van den (Ruud)" userId="8d3e2dca-c4b1-475e-893d-a7935eb50cff" providerId="ADAL" clId="{87A36F75-C70B-2D4A-ABA5-12F5D56C01D9}" dt="2022-11-09T09:50:45.976" v="301" actId="478"/>
          <ac:spMkLst>
            <pc:docMk/>
            <pc:sldMk cId="2091599541" sldId="263"/>
            <ac:spMk id="2" creationId="{31074C1A-758D-08DC-F92C-5A4F7AEAE0CB}"/>
          </ac:spMkLst>
        </pc:spChg>
        <pc:spChg chg="mod">
          <ac:chgData name="Hooff, R. van den (Ruud)" userId="8d3e2dca-c4b1-475e-893d-a7935eb50cff" providerId="ADAL" clId="{87A36F75-C70B-2D4A-ABA5-12F5D56C01D9}" dt="2022-11-09T12:31:34.886" v="584" actId="20577"/>
          <ac:spMkLst>
            <pc:docMk/>
            <pc:sldMk cId="2091599541" sldId="263"/>
            <ac:spMk id="12" creationId="{83C2989C-5924-F65C-5E1F-F3BDBEDD6E6A}"/>
          </ac:spMkLst>
        </pc:spChg>
        <pc:spChg chg="add">
          <ac:chgData name="Hooff, R. van den (Ruud)" userId="8d3e2dca-c4b1-475e-893d-a7935eb50cff" providerId="ADAL" clId="{87A36F75-C70B-2D4A-ABA5-12F5D56C01D9}" dt="2022-11-09T09:29:33.027" v="46" actId="26606"/>
          <ac:spMkLst>
            <pc:docMk/>
            <pc:sldMk cId="2091599541" sldId="263"/>
            <ac:spMk id="17" creationId="{71B2258F-86CA-4D4D-8270-BC05FCDEBFB3}"/>
          </ac:spMkLst>
        </pc:spChg>
        <pc:picChg chg="del">
          <ac:chgData name="Hooff, R. van den (Ruud)" userId="8d3e2dca-c4b1-475e-893d-a7935eb50cff" providerId="ADAL" clId="{87A36F75-C70B-2D4A-ABA5-12F5D56C01D9}" dt="2022-11-09T09:29:15.399" v="42" actId="478"/>
          <ac:picMkLst>
            <pc:docMk/>
            <pc:sldMk cId="2091599541" sldId="263"/>
            <ac:picMk id="4" creationId="{9955E47C-C0BF-CAFF-0713-274CE62C2879}"/>
          </ac:picMkLst>
        </pc:picChg>
        <pc:picChg chg="add del mod ord">
          <ac:chgData name="Hooff, R. van den (Ruud)" userId="8d3e2dca-c4b1-475e-893d-a7935eb50cff" providerId="ADAL" clId="{87A36F75-C70B-2D4A-ABA5-12F5D56C01D9}" dt="2022-11-09T09:50:41.312" v="300" actId="478"/>
          <ac:picMkLst>
            <pc:docMk/>
            <pc:sldMk cId="2091599541" sldId="263"/>
            <ac:picMk id="5" creationId="{1E7BD556-8076-0176-410B-5353ED0DF5A8}"/>
          </ac:picMkLst>
        </pc:picChg>
      </pc:sldChg>
      <pc:sldChg chg="addSp delSp modSp mod modAnim">
        <pc:chgData name="Hooff, R. van den (Ruud)" userId="8d3e2dca-c4b1-475e-893d-a7935eb50cff" providerId="ADAL" clId="{87A36F75-C70B-2D4A-ABA5-12F5D56C01D9}" dt="2022-11-09T09:51:32.389" v="355" actId="20577"/>
        <pc:sldMkLst>
          <pc:docMk/>
          <pc:sldMk cId="1876060074" sldId="264"/>
        </pc:sldMkLst>
        <pc:spChg chg="mod">
          <ac:chgData name="Hooff, R. van den (Ruud)" userId="8d3e2dca-c4b1-475e-893d-a7935eb50cff" providerId="ADAL" clId="{87A36F75-C70B-2D4A-ABA5-12F5D56C01D9}" dt="2022-11-09T09:35:34.817" v="91" actId="20577"/>
          <ac:spMkLst>
            <pc:docMk/>
            <pc:sldMk cId="1876060074" sldId="264"/>
            <ac:spMk id="2" creationId="{31074C1A-758D-08DC-F92C-5A4F7AEAE0CB}"/>
          </ac:spMkLst>
        </pc:spChg>
        <pc:spChg chg="add mod">
          <ac:chgData name="Hooff, R. van den (Ruud)" userId="8d3e2dca-c4b1-475e-893d-a7935eb50cff" providerId="ADAL" clId="{87A36F75-C70B-2D4A-ABA5-12F5D56C01D9}" dt="2022-11-09T09:51:32.389" v="355" actId="20577"/>
          <ac:spMkLst>
            <pc:docMk/>
            <pc:sldMk cId="1876060074" sldId="264"/>
            <ac:spMk id="4" creationId="{83B73C61-7429-54AE-04A3-132314230719}"/>
          </ac:spMkLst>
        </pc:spChg>
        <pc:spChg chg="del">
          <ac:chgData name="Hooff, R. van den (Ruud)" userId="8d3e2dca-c4b1-475e-893d-a7935eb50cff" providerId="ADAL" clId="{87A36F75-C70B-2D4A-ABA5-12F5D56C01D9}" dt="2022-11-09T09:35:07.014" v="63" actId="478"/>
          <ac:spMkLst>
            <pc:docMk/>
            <pc:sldMk cId="1876060074" sldId="264"/>
            <ac:spMk id="12" creationId="{83C2989C-5924-F65C-5E1F-F3BDBEDD6E6A}"/>
          </ac:spMkLst>
        </pc:spChg>
        <pc:picChg chg="add mod">
          <ac:chgData name="Hooff, R. van den (Ruud)" userId="8d3e2dca-c4b1-475e-893d-a7935eb50cff" providerId="ADAL" clId="{87A36F75-C70B-2D4A-ABA5-12F5D56C01D9}" dt="2022-11-09T09:50:28.351" v="298" actId="1076"/>
          <ac:picMkLst>
            <pc:docMk/>
            <pc:sldMk cId="1876060074" sldId="264"/>
            <ac:picMk id="3" creationId="{9B8F0386-542D-2F9C-56A9-2FA8E9D15B32}"/>
          </ac:picMkLst>
        </pc:picChg>
        <pc:picChg chg="del">
          <ac:chgData name="Hooff, R. van den (Ruud)" userId="8d3e2dca-c4b1-475e-893d-a7935eb50cff" providerId="ADAL" clId="{87A36F75-C70B-2D4A-ABA5-12F5D56C01D9}" dt="2022-11-09T09:34:16.712" v="61" actId="478"/>
          <ac:picMkLst>
            <pc:docMk/>
            <pc:sldMk cId="1876060074" sldId="264"/>
            <ac:picMk id="5" creationId="{9CC6D263-9F96-7905-6CB1-641ECC644A5C}"/>
          </ac:picMkLst>
        </pc:picChg>
      </pc:sldChg>
      <pc:sldChg chg="addSp delSp modSp new mod setBg setClrOvrMap">
        <pc:chgData name="Hooff, R. van den (Ruud)" userId="8d3e2dca-c4b1-475e-893d-a7935eb50cff" providerId="ADAL" clId="{87A36F75-C70B-2D4A-ABA5-12F5D56C01D9}" dt="2022-11-09T09:41:57.897" v="160" actId="26606"/>
        <pc:sldMkLst>
          <pc:docMk/>
          <pc:sldMk cId="2993987650" sldId="265"/>
        </pc:sldMkLst>
        <pc:spChg chg="del">
          <ac:chgData name="Hooff, R. van den (Ruud)" userId="8d3e2dca-c4b1-475e-893d-a7935eb50cff" providerId="ADAL" clId="{87A36F75-C70B-2D4A-ABA5-12F5D56C01D9}" dt="2022-11-09T09:39:50.776" v="134" actId="478"/>
          <ac:spMkLst>
            <pc:docMk/>
            <pc:sldMk cId="2993987650" sldId="265"/>
            <ac:spMk id="2" creationId="{693F3405-5EF4-2333-BDAA-3214511BCF15}"/>
          </ac:spMkLst>
        </pc:spChg>
        <pc:spChg chg="del">
          <ac:chgData name="Hooff, R. van den (Ruud)" userId="8d3e2dca-c4b1-475e-893d-a7935eb50cff" providerId="ADAL" clId="{87A36F75-C70B-2D4A-ABA5-12F5D56C01D9}" dt="2022-11-09T09:39:49.050" v="133" actId="478"/>
          <ac:spMkLst>
            <pc:docMk/>
            <pc:sldMk cId="2993987650" sldId="265"/>
            <ac:spMk id="3" creationId="{2D0856EA-63B1-559E-F1DB-441097CC0134}"/>
          </ac:spMkLst>
        </pc:spChg>
        <pc:spChg chg="add del">
          <ac:chgData name="Hooff, R. van den (Ruud)" userId="8d3e2dca-c4b1-475e-893d-a7935eb50cff" providerId="ADAL" clId="{87A36F75-C70B-2D4A-ABA5-12F5D56C01D9}" dt="2022-11-09T09:40:15.542" v="143" actId="26606"/>
          <ac:spMkLst>
            <pc:docMk/>
            <pc:sldMk cId="2993987650" sldId="265"/>
            <ac:spMk id="7" creationId="{42A4FC2C-047E-45A5-965D-8E1E3BF09BC6}"/>
          </ac:spMkLst>
        </pc:spChg>
        <pc:spChg chg="add del">
          <ac:chgData name="Hooff, R. van den (Ruud)" userId="8d3e2dca-c4b1-475e-893d-a7935eb50cff" providerId="ADAL" clId="{87A36F75-C70B-2D4A-ABA5-12F5D56C01D9}" dt="2022-11-09T09:40:27.263" v="147" actId="26606"/>
          <ac:spMkLst>
            <pc:docMk/>
            <pc:sldMk cId="2993987650" sldId="265"/>
            <ac:spMk id="8" creationId="{E559D998-AB6C-46E1-B394-118E9A1E2D62}"/>
          </ac:spMkLst>
        </pc:spChg>
        <pc:spChg chg="add del">
          <ac:chgData name="Hooff, R. van den (Ruud)" userId="8d3e2dca-c4b1-475e-893d-a7935eb50cff" providerId="ADAL" clId="{87A36F75-C70B-2D4A-ABA5-12F5D56C01D9}" dt="2022-11-09T09:41:08.942" v="153" actId="26606"/>
          <ac:spMkLst>
            <pc:docMk/>
            <pc:sldMk cId="2993987650" sldId="265"/>
            <ac:spMk id="9" creationId="{42A4FC2C-047E-45A5-965D-8E1E3BF09BC6}"/>
          </ac:spMkLst>
        </pc:spChg>
        <pc:spChg chg="add del">
          <ac:chgData name="Hooff, R. van den (Ruud)" userId="8d3e2dca-c4b1-475e-893d-a7935eb50cff" providerId="ADAL" clId="{87A36F75-C70B-2D4A-ABA5-12F5D56C01D9}" dt="2022-11-09T09:40:08.043" v="139" actId="26606"/>
          <ac:spMkLst>
            <pc:docMk/>
            <pc:sldMk cId="2993987650" sldId="265"/>
            <ac:spMk id="10" creationId="{42A4FC2C-047E-45A5-965D-8E1E3BF09BC6}"/>
          </ac:spMkLst>
        </pc:spChg>
        <pc:spChg chg="add del">
          <ac:chgData name="Hooff, R. van den (Ruud)" userId="8d3e2dca-c4b1-475e-893d-a7935eb50cff" providerId="ADAL" clId="{87A36F75-C70B-2D4A-ABA5-12F5D56C01D9}" dt="2022-11-09T09:40:40.234" v="149" actId="26606"/>
          <ac:spMkLst>
            <pc:docMk/>
            <pc:sldMk cId="2993987650" sldId="265"/>
            <ac:spMk id="11" creationId="{1500B4A4-B1F1-41EA-886A-B8A210DBCA3B}"/>
          </ac:spMkLst>
        </pc:spChg>
        <pc:spChg chg="add del">
          <ac:chgData name="Hooff, R. van den (Ruud)" userId="8d3e2dca-c4b1-475e-893d-a7935eb50cff" providerId="ADAL" clId="{87A36F75-C70B-2D4A-ABA5-12F5D56C01D9}" dt="2022-11-09T09:40:40.234" v="149" actId="26606"/>
          <ac:spMkLst>
            <pc:docMk/>
            <pc:sldMk cId="2993987650" sldId="265"/>
            <ac:spMk id="12" creationId="{5E55A99C-0BDC-4DBE-8E40-9FA66F629FA1}"/>
          </ac:spMkLst>
        </pc:spChg>
        <pc:spChg chg="add del">
          <ac:chgData name="Hooff, R. van den (Ruud)" userId="8d3e2dca-c4b1-475e-893d-a7935eb50cff" providerId="ADAL" clId="{87A36F75-C70B-2D4A-ABA5-12F5D56C01D9}" dt="2022-11-09T09:41:54.369" v="157" actId="26606"/>
          <ac:spMkLst>
            <pc:docMk/>
            <pc:sldMk cId="2993987650" sldId="265"/>
            <ac:spMk id="17" creationId="{8B089790-F4B6-46A7-BB28-7B74A9A9EFDC}"/>
          </ac:spMkLst>
        </pc:spChg>
        <pc:spChg chg="add del">
          <ac:chgData name="Hooff, R. van den (Ruud)" userId="8d3e2dca-c4b1-475e-893d-a7935eb50cff" providerId="ADAL" clId="{87A36F75-C70B-2D4A-ABA5-12F5D56C01D9}" dt="2022-11-09T09:41:57.883" v="159" actId="26606"/>
          <ac:spMkLst>
            <pc:docMk/>
            <pc:sldMk cId="2993987650" sldId="265"/>
            <ac:spMk id="20" creationId="{01D0AF59-99C3-4251-AB9A-C966C6AD4400}"/>
          </ac:spMkLst>
        </pc:spChg>
        <pc:spChg chg="add del">
          <ac:chgData name="Hooff, R. van den (Ruud)" userId="8d3e2dca-c4b1-475e-893d-a7935eb50cff" providerId="ADAL" clId="{87A36F75-C70B-2D4A-ABA5-12F5D56C01D9}" dt="2022-11-09T09:41:57.883" v="159" actId="26606"/>
          <ac:spMkLst>
            <pc:docMk/>
            <pc:sldMk cId="2993987650" sldId="265"/>
            <ac:spMk id="21" creationId="{1855405F-37A2-4869-9154-F8BE3BECE6C3}"/>
          </ac:spMkLst>
        </pc:spChg>
        <pc:spChg chg="add">
          <ac:chgData name="Hooff, R. van den (Ruud)" userId="8d3e2dca-c4b1-475e-893d-a7935eb50cff" providerId="ADAL" clId="{87A36F75-C70B-2D4A-ABA5-12F5D56C01D9}" dt="2022-11-09T09:41:57.897" v="160" actId="26606"/>
          <ac:spMkLst>
            <pc:docMk/>
            <pc:sldMk cId="2993987650" sldId="265"/>
            <ac:spMk id="23" creationId="{8B089790-F4B6-46A7-BB28-7B74A9A9EFDC}"/>
          </ac:spMkLst>
        </pc:spChg>
        <pc:grpChg chg="add del">
          <ac:chgData name="Hooff, R. van den (Ruud)" userId="8d3e2dca-c4b1-475e-893d-a7935eb50cff" providerId="ADAL" clId="{87A36F75-C70B-2D4A-ABA5-12F5D56C01D9}" dt="2022-11-09T09:41:54.369" v="157" actId="26606"/>
          <ac:grpSpMkLst>
            <pc:docMk/>
            <pc:sldMk cId="2993987650" sldId="265"/>
            <ac:grpSpMk id="18" creationId="{9DE3F54D-33BC-4382-A2AB-5E002F0F1166}"/>
          </ac:grpSpMkLst>
        </pc:grpChg>
        <pc:grpChg chg="add">
          <ac:chgData name="Hooff, R. van den (Ruud)" userId="8d3e2dca-c4b1-475e-893d-a7935eb50cff" providerId="ADAL" clId="{87A36F75-C70B-2D4A-ABA5-12F5D56C01D9}" dt="2022-11-09T09:41:57.897" v="160" actId="26606"/>
          <ac:grpSpMkLst>
            <pc:docMk/>
            <pc:sldMk cId="2993987650" sldId="265"/>
            <ac:grpSpMk id="24" creationId="{9DE3F54D-33BC-4382-A2AB-5E002F0F1166}"/>
          </ac:grpSpMkLst>
        </pc:grpChg>
        <pc:picChg chg="add mod">
          <ac:chgData name="Hooff, R. van den (Ruud)" userId="8d3e2dca-c4b1-475e-893d-a7935eb50cff" providerId="ADAL" clId="{87A36F75-C70B-2D4A-ABA5-12F5D56C01D9}" dt="2022-11-09T09:41:57.897" v="160" actId="26606"/>
          <ac:picMkLst>
            <pc:docMk/>
            <pc:sldMk cId="2993987650" sldId="265"/>
            <ac:picMk id="5" creationId="{739FA5B4-44B9-7CC7-0C78-C41F54D9D40A}"/>
          </ac:picMkLst>
        </pc:picChg>
      </pc:sldChg>
      <pc:sldChg chg="new del">
        <pc:chgData name="Hooff, R. van den (Ruud)" userId="8d3e2dca-c4b1-475e-893d-a7935eb50cff" providerId="ADAL" clId="{87A36F75-C70B-2D4A-ABA5-12F5D56C01D9}" dt="2022-11-09T09:44:26.489" v="185" actId="2696"/>
        <pc:sldMkLst>
          <pc:docMk/>
          <pc:sldMk cId="1879046025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0ADB3-3AD1-6B44-8EB0-DFA78ED84C38}" type="datetimeFigureOut">
              <a:rPr lang="en-NL" smtClean="0"/>
              <a:t>06/12/2022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590CF-1C24-414A-AF48-8BBDFEDC07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3330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590CF-1C24-414A-AF48-8BBDFEDC07C2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681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917B-35E3-999F-8A11-BE5C7B317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01E6A-D835-455E-3DBB-15F87685C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0C228-A6D1-732C-C09B-A4997395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06/12/2022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EC72-89DA-A0D5-50E3-D248E4E1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DEA07-A0D2-789D-5DA1-CFBC8BE6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525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A657-70A8-30EF-2412-F6A9795A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04DFB-A0A0-0534-03DC-90EDE0A98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D57C3-3AFA-2175-BEE4-58059E3A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06/12/2022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C8BB3-1B9C-AA52-8078-800D7283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7A9B5-4AF1-FE6A-C17A-C2B963E7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902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406D1-C895-EABB-0576-C7EFA66B1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02744-DABE-CD4B-804C-A11B5A215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1F212-3D9A-0362-2481-B4302667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06/12/2022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36773-C6DA-C7FC-2D5F-9F1D9C66D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FC1C2-6D6D-CF61-C89B-5F7DDC52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468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8CFA-8DFD-1B33-ACC5-C78FA544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C42B-61EA-4204-6B0E-32B5F4E3B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A6907-378F-9281-C769-336A8854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06/12/2022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B8C70-7287-5A5B-5563-D9422162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65C19-70BC-F7EA-A260-1ECA0D6A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72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C3C7-418F-3981-7BF5-9FB4F3ACF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242A5-E466-0843-52FF-1EDD9D789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5B5A7-4E6A-38FC-EC14-69C8EB97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06/12/2022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CB7BA-F231-F831-CB0B-AB534435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F52E-A19E-10B8-1EDA-4B44DFDB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295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F1FB-F116-9869-067C-576DAEDE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2D89E-EE72-0729-AC1B-7DC7291E5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9CEA8-6FC2-18BD-DCB0-570DB0B1B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46286-9451-F54C-5F5A-9BA0F545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06/12/2022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6C496-2BC9-D439-5763-6BBB4248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DC4B6-3369-1A11-0DD9-37920E5B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9197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2564-A36A-2F19-75CC-697B65F7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076B6-2D31-3738-18CC-CCB136671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0E862-DA44-C64A-F054-9B6A6A93C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DCD8DD-113F-8604-EC7E-89778A55E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99062-FC43-7253-D9D0-96293C7B8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84A19-B50A-FE05-1146-39F7F067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06/12/2022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0C979E-B54A-E8F5-A03B-DE9F2160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21B2B-C155-42DE-236F-40810938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626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187D-BE40-3AE5-3706-766DFB6A4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75894-9305-C717-8679-3D9C41C7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06/12/2022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FE5B7-6B37-D016-1662-5A732211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C7AC6-AD3B-A05D-334C-DF3EB038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048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A5D4A-0E65-ED4C-794C-D37E7B75D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06/12/2022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15023C-9E00-A5A9-582E-8B234ACC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A0C33-B6D3-2B46-A984-DA98475B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820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2953-43CB-E5DB-DCE3-BFFEA9AAC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35418-34F3-B598-364E-0C51154E9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794A6-BFE1-BA09-9398-C0A75BE6F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EEF60-0631-1704-F0CB-6F6AD2FA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06/12/2022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7637E-DA72-0689-F73B-A30E9E8F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1471C-0B4E-9CEF-9035-83B6AC7D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510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708D-250F-7B27-20A2-28615424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C95E1-B111-47CE-3E5A-AD74D1025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654D3-C38D-6C8B-FB90-6D73DA238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51E3D-2C03-55B3-97D4-B9DC96E5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B00F-EB69-4849-ADAD-F0BEA85190D0}" type="datetimeFigureOut">
              <a:rPr lang="en-NL" smtClean="0"/>
              <a:t>06/12/2022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E192C-3A7B-48E7-C95B-DB0C5C77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500E5-F744-A2DB-6F58-F3892859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526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402D0-4332-17F0-AAB9-8AC5432E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8BF76-1BAB-8265-5A56-A36FFBD45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CDF78-C523-5A7A-77A6-24D3E0245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9B00F-EB69-4849-ADAD-F0BEA85190D0}" type="datetimeFigureOut">
              <a:rPr lang="en-NL" smtClean="0"/>
              <a:t>06/12/2022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A50A6-EF90-C19A-FD9C-F9C163EF9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DD361-3826-1F8A-CCAA-33A87A5CA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02364-8FA6-4843-B2DB-720FDBE9CB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414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codecademy.com/resources/blog/data-science-vs-data-enginee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i2sql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olframalph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vpro.nl/programmas/tegenlicht/lees/bijlagen/2016-2017/digitale-burgerdetectives/web-special-inside-bellingca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7A5786-6E40-072A-CB2B-B4D313EC33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81069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2FEB99-53D5-8923-1C4B-E79ACB827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b="1">
                <a:solidFill>
                  <a:schemeClr val="bg1"/>
                </a:solidFill>
              </a:rPr>
              <a:t>Lesweek 3.2.donderdag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AAE29-15FE-61E0-57D3-9C78BBA94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/>
            <a:r>
              <a:rPr lang="en-NL">
                <a:solidFill>
                  <a:schemeClr val="bg1"/>
                </a:solidFill>
              </a:rPr>
              <a:t>Data Science met “klassieke”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1904656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780E-227D-4E73-B16E-91FD2347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/>
              <a:t>Classificatie</a:t>
            </a:r>
            <a:br>
              <a:rPr lang="en-NL"/>
            </a:br>
            <a:r>
              <a:rPr lang="en-NL" sz="2000"/>
              <a:t>(supervised, labeled data)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1F971-8EB7-3A53-FA5D-9A3CC2740B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09681" y="1690688"/>
            <a:ext cx="5372637" cy="435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49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780E-227D-4E73-B16E-91FD2347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/>
              <a:t>Clusteren</a:t>
            </a:r>
            <a:br>
              <a:rPr lang="en-NL"/>
            </a:br>
            <a:r>
              <a:rPr lang="en-NL" sz="2000"/>
              <a:t>(unsupervised, unlabeled data)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1F971-8EB7-3A53-FA5D-9A3CC2740B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13616" y="1779055"/>
            <a:ext cx="5964767" cy="417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69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780E-227D-4E73-B16E-91FD2347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/>
              <a:t>Regressie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1F971-8EB7-3A53-FA5D-9A3CC2740B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13617" y="1779055"/>
            <a:ext cx="5964765" cy="417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5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A592-9A05-4562-DEFD-063F99E5F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NL" b="1"/>
          </a:p>
          <a:p>
            <a:pPr marL="0" indent="0">
              <a:buNone/>
            </a:pPr>
            <a:endParaRPr lang="en-NL" b="1"/>
          </a:p>
          <a:p>
            <a:pPr marL="0" indent="0" algn="ctr">
              <a:buNone/>
            </a:pPr>
            <a:r>
              <a:rPr lang="en-NL" sz="4400" u="sng"/>
              <a:t>Mens</a:t>
            </a:r>
            <a:r>
              <a:rPr lang="en-NL" sz="4400"/>
              <a:t>: bepaalt model</a:t>
            </a:r>
          </a:p>
          <a:p>
            <a:pPr marL="0" indent="0" algn="ctr">
              <a:buNone/>
            </a:pPr>
            <a:endParaRPr lang="en-NL" sz="4400"/>
          </a:p>
          <a:p>
            <a:pPr marL="0" indent="0" algn="ctr">
              <a:buNone/>
            </a:pPr>
            <a:r>
              <a:rPr lang="en-NL" sz="4400" u="sng"/>
              <a:t>Machine</a:t>
            </a:r>
            <a:r>
              <a:rPr lang="en-NL" sz="4400"/>
              <a:t>: fit data met model</a:t>
            </a:r>
          </a:p>
        </p:txBody>
      </p:sp>
    </p:spTree>
    <p:extLst>
      <p:ext uri="{BB962C8B-B14F-4D97-AF65-F5344CB8AC3E}">
        <p14:creationId xmlns:p14="http://schemas.microsoft.com/office/powerpoint/2010/main" val="768578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A592-9A05-4562-DEFD-063F99E5F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NL" b="1" dirty="0"/>
          </a:p>
          <a:p>
            <a:pPr marL="0" indent="0">
              <a:buNone/>
            </a:pPr>
            <a:endParaRPr lang="en-NL" b="1" dirty="0"/>
          </a:p>
          <a:p>
            <a:pPr marL="0" indent="0" algn="ctr">
              <a:buNone/>
            </a:pPr>
            <a:r>
              <a:rPr lang="en-NL" sz="4400" u="sng" dirty="0"/>
              <a:t>Mens</a:t>
            </a:r>
            <a:r>
              <a:rPr lang="en-NL" sz="4400" dirty="0"/>
              <a:t>: bepaalt model</a:t>
            </a:r>
          </a:p>
          <a:p>
            <a:pPr marL="0" indent="0" algn="ctr">
              <a:buNone/>
            </a:pPr>
            <a:endParaRPr lang="en-NL" sz="4400" dirty="0"/>
          </a:p>
          <a:p>
            <a:pPr marL="0" indent="0" algn="ctr">
              <a:buNone/>
            </a:pPr>
            <a:r>
              <a:rPr lang="en-NL" sz="4400" u="sng" dirty="0"/>
              <a:t>Machine</a:t>
            </a:r>
            <a:r>
              <a:rPr lang="en-NL" sz="4400" dirty="0"/>
              <a:t>: fit data met model</a:t>
            </a:r>
          </a:p>
        </p:txBody>
      </p:sp>
    </p:spTree>
    <p:extLst>
      <p:ext uri="{BB962C8B-B14F-4D97-AF65-F5344CB8AC3E}">
        <p14:creationId xmlns:p14="http://schemas.microsoft.com/office/powerpoint/2010/main" val="1652651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C90A-AE29-01C3-0F37-6EFF530B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/>
              <a:t>Mogelijke modellen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A592-9A05-4562-DEFD-063F99E5F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2912" y="1825625"/>
            <a:ext cx="9390888" cy="4351338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Char char="-"/>
            </a:pPr>
            <a:r>
              <a:rPr lang="nl-NL" b="1" dirty="0">
                <a:latin typeface="+mj-lt"/>
              </a:rPr>
              <a:t>Lineaire verbanden</a:t>
            </a:r>
            <a:endParaRPr lang="nl-NL" dirty="0">
              <a:latin typeface="+mj-lt"/>
            </a:endParaRPr>
          </a:p>
          <a:p>
            <a:pPr lvl="1">
              <a:buFontTx/>
              <a:buChar char="-"/>
            </a:pPr>
            <a:r>
              <a:rPr lang="nl-NL" dirty="0">
                <a:latin typeface="+mj-lt"/>
              </a:rPr>
              <a:t>Een simpel huizenprijsmodel</a:t>
            </a:r>
          </a:p>
          <a:p>
            <a:pPr lvl="1">
              <a:buFontTx/>
              <a:buChar char="-"/>
            </a:pPr>
            <a:endParaRPr lang="nl-NL" b="1" dirty="0">
              <a:latin typeface="+mj-lt"/>
            </a:endParaRPr>
          </a:p>
          <a:p>
            <a:pPr>
              <a:buFontTx/>
              <a:buChar char="-"/>
            </a:pPr>
            <a:r>
              <a:rPr lang="nl-NL" b="1" dirty="0" err="1">
                <a:latin typeface="+mj-lt"/>
              </a:rPr>
              <a:t>Polynomiale</a:t>
            </a:r>
            <a:r>
              <a:rPr lang="nl-NL" b="1" dirty="0">
                <a:latin typeface="+mj-lt"/>
              </a:rPr>
              <a:t> verbanden</a:t>
            </a:r>
            <a:endParaRPr lang="nl-NL" dirty="0">
              <a:latin typeface="+mj-lt"/>
            </a:endParaRPr>
          </a:p>
          <a:p>
            <a:pPr lvl="1">
              <a:buFontTx/>
              <a:buChar char="-"/>
            </a:pPr>
            <a:r>
              <a:rPr lang="nl-NL" dirty="0">
                <a:latin typeface="+mj-lt"/>
              </a:rPr>
              <a:t>Massatoename groei</a:t>
            </a:r>
          </a:p>
          <a:p>
            <a:pPr lvl="1">
              <a:buFontTx/>
              <a:buChar char="-"/>
            </a:pPr>
            <a:endParaRPr lang="nl-NL" b="1" dirty="0">
              <a:latin typeface="+mj-lt"/>
            </a:endParaRPr>
          </a:p>
          <a:p>
            <a:pPr>
              <a:buFontTx/>
              <a:buChar char="-"/>
            </a:pPr>
            <a:r>
              <a:rPr lang="nl-NL" b="1" dirty="0">
                <a:latin typeface="+mj-lt"/>
              </a:rPr>
              <a:t>Periodieke verbanden</a:t>
            </a:r>
            <a:endParaRPr lang="nl-NL" dirty="0">
              <a:latin typeface="+mj-lt"/>
            </a:endParaRPr>
          </a:p>
          <a:p>
            <a:pPr lvl="1">
              <a:buFontTx/>
              <a:buChar char="-"/>
            </a:pPr>
            <a:r>
              <a:rPr lang="nl-NL" sz="2500" dirty="0">
                <a:latin typeface="+mj-lt"/>
              </a:rPr>
              <a:t>De invloed van seizoenen</a:t>
            </a:r>
          </a:p>
          <a:p>
            <a:pPr lvl="1">
              <a:buFontTx/>
              <a:buChar char="-"/>
            </a:pPr>
            <a:endParaRPr lang="nl-NL" b="1" dirty="0">
              <a:latin typeface="+mj-lt"/>
            </a:endParaRPr>
          </a:p>
          <a:p>
            <a:pPr>
              <a:buFontTx/>
              <a:buChar char="-"/>
            </a:pPr>
            <a:r>
              <a:rPr lang="nl-NL" b="1" dirty="0">
                <a:latin typeface="+mj-lt"/>
              </a:rPr>
              <a:t>Exponentiele verbanden</a:t>
            </a:r>
            <a:endParaRPr lang="nl-NL" dirty="0">
              <a:latin typeface="+mj-lt"/>
            </a:endParaRPr>
          </a:p>
          <a:p>
            <a:pPr lvl="1">
              <a:buFontTx/>
              <a:buChar char="-"/>
            </a:pPr>
            <a:r>
              <a:rPr lang="nl-NL" dirty="0">
                <a:latin typeface="+mj-lt"/>
              </a:rPr>
              <a:t>De groei van bacteriën</a:t>
            </a:r>
          </a:p>
          <a:p>
            <a:pPr lvl="1">
              <a:buFontTx/>
              <a:buChar char="-"/>
            </a:pPr>
            <a:endParaRPr lang="nl-NL" b="1" dirty="0">
              <a:latin typeface="+mj-lt"/>
            </a:endParaRPr>
          </a:p>
          <a:p>
            <a:pPr>
              <a:buFontTx/>
              <a:buChar char="-"/>
            </a:pPr>
            <a:r>
              <a:rPr lang="nl-NL" b="1" dirty="0">
                <a:latin typeface="+mj-lt"/>
              </a:rPr>
              <a:t>Stochastische verbanden*</a:t>
            </a:r>
            <a:endParaRPr lang="nl-NL" dirty="0">
              <a:latin typeface="+mj-lt"/>
            </a:endParaRPr>
          </a:p>
          <a:p>
            <a:pPr lvl="1">
              <a:buFontTx/>
              <a:buChar char="-"/>
            </a:pPr>
            <a:r>
              <a:rPr lang="nl-NL" sz="2500" dirty="0">
                <a:latin typeface="+mj-lt"/>
              </a:rPr>
              <a:t>De verdeling van lengtes</a:t>
            </a:r>
          </a:p>
        </p:txBody>
      </p:sp>
    </p:spTree>
    <p:extLst>
      <p:ext uri="{BB962C8B-B14F-4D97-AF65-F5344CB8AC3E}">
        <p14:creationId xmlns:p14="http://schemas.microsoft.com/office/powerpoint/2010/main" val="1450083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C90A-AE29-01C3-0F37-6EFF530B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/>
              <a:t>Let op!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A592-9A05-4562-DEFD-063F99E5F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NL" sz="4400" b="1" dirty="0">
              <a:latin typeface="+mj-lt"/>
            </a:endParaRPr>
          </a:p>
          <a:p>
            <a:pPr marL="0" indent="0" algn="ctr">
              <a:buNone/>
            </a:pPr>
            <a:r>
              <a:rPr lang="en-US" sz="4400" b="1" dirty="0" err="1">
                <a:latin typeface="+mj-lt"/>
              </a:rPr>
              <a:t>Resultaten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uit</a:t>
            </a:r>
            <a:r>
              <a:rPr lang="en-US" sz="4400" b="1" dirty="0">
                <a:latin typeface="+mj-lt"/>
              </a:rPr>
              <a:t> het </a:t>
            </a:r>
            <a:r>
              <a:rPr lang="en-US" sz="4400" b="1" u="sng" dirty="0" err="1">
                <a:latin typeface="+mj-lt"/>
              </a:rPr>
              <a:t>verleden</a:t>
            </a:r>
            <a:endParaRPr lang="en-US" sz="4400" b="1" u="sng" dirty="0">
              <a:latin typeface="+mj-lt"/>
            </a:endParaRPr>
          </a:p>
          <a:p>
            <a:pPr marL="0" indent="0" algn="ctr">
              <a:buNone/>
            </a:pPr>
            <a:r>
              <a:rPr lang="en-US" sz="4400" b="1" dirty="0" err="1">
                <a:latin typeface="+mj-lt"/>
              </a:rPr>
              <a:t>zijn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geen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garanties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voor</a:t>
            </a:r>
            <a:r>
              <a:rPr lang="en-US" sz="4400" b="1" dirty="0">
                <a:latin typeface="+mj-lt"/>
              </a:rPr>
              <a:t> de </a:t>
            </a:r>
            <a:r>
              <a:rPr lang="en-US" sz="4400" b="1" u="sng" dirty="0" err="1">
                <a:latin typeface="+mj-lt"/>
              </a:rPr>
              <a:t>toekomst</a:t>
            </a:r>
            <a:endParaRPr lang="en-NL" sz="44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0810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C90A-AE29-01C3-0F37-6EFF530B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 dirty="0"/>
              <a:t>Oftewel: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A592-9A05-4562-DEFD-063F99E5F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NL" b="1">
              <a:latin typeface="+mj-lt"/>
            </a:endParaRPr>
          </a:p>
          <a:p>
            <a:pPr marL="0" indent="0">
              <a:buNone/>
            </a:pPr>
            <a:endParaRPr lang="en-NL" b="1">
              <a:latin typeface="+mj-lt"/>
            </a:endParaRPr>
          </a:p>
          <a:p>
            <a:pPr marL="0" indent="0" algn="ctr">
              <a:buNone/>
            </a:pPr>
            <a:r>
              <a:rPr lang="en-GB" sz="8000" b="1">
                <a:latin typeface="+mj-lt"/>
              </a:rPr>
              <a:t>C</a:t>
            </a:r>
            <a:r>
              <a:rPr lang="en-NL" sz="8000" b="1">
                <a:latin typeface="+mj-lt"/>
              </a:rPr>
              <a:t>orrelatie != Causatie </a:t>
            </a:r>
            <a:br>
              <a:rPr lang="en-NL" sz="8000" b="1">
                <a:latin typeface="+mj-lt"/>
              </a:rPr>
            </a:br>
            <a:r>
              <a:rPr lang="en-NL" sz="2000" b="1">
                <a:latin typeface="+mj-lt"/>
              </a:rPr>
              <a:t>(verbanden)                                                               (oorzaak =&gt; gevolg)</a:t>
            </a:r>
          </a:p>
        </p:txBody>
      </p:sp>
    </p:spTree>
    <p:extLst>
      <p:ext uri="{BB962C8B-B14F-4D97-AF65-F5344CB8AC3E}">
        <p14:creationId xmlns:p14="http://schemas.microsoft.com/office/powerpoint/2010/main" val="297468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C90A-AE29-01C3-0F37-6EFF530B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/>
              <a:t>Dagdoelen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A592-9A05-4562-DEFD-063F99E5F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L">
              <a:latin typeface="+mj-lt"/>
            </a:endParaRPr>
          </a:p>
          <a:p>
            <a:pPr>
              <a:buFontTx/>
              <a:buChar char="-"/>
            </a:pPr>
            <a:r>
              <a:rPr lang="en-NL">
                <a:latin typeface="+mj-lt"/>
              </a:rPr>
              <a:t>Kennismaking met Scipy &amp; regression</a:t>
            </a:r>
          </a:p>
          <a:p>
            <a:pPr marL="0" indent="0">
              <a:buNone/>
            </a:pPr>
            <a:endParaRPr lang="en-NL">
              <a:latin typeface="+mj-lt"/>
            </a:endParaRPr>
          </a:p>
          <a:p>
            <a:pPr>
              <a:buFontTx/>
              <a:buChar char="-"/>
            </a:pPr>
            <a:r>
              <a:rPr lang="en-NL">
                <a:latin typeface="+mj-lt"/>
              </a:rPr>
              <a:t>Oefenen met Scipy &amp; regression</a:t>
            </a:r>
          </a:p>
        </p:txBody>
      </p:sp>
    </p:spTree>
    <p:extLst>
      <p:ext uri="{BB962C8B-B14F-4D97-AF65-F5344CB8AC3E}">
        <p14:creationId xmlns:p14="http://schemas.microsoft.com/office/powerpoint/2010/main" val="1481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C90A-AE29-01C3-0F37-6EFF530B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/>
              <a:t>Indeling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A592-9A05-4562-DEFD-063F99E5F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NL" b="1">
                <a:latin typeface="+mj-lt"/>
              </a:rPr>
              <a:t>Ochtend</a:t>
            </a:r>
          </a:p>
          <a:p>
            <a:pPr marL="457200" lvl="1" indent="0">
              <a:buNone/>
            </a:pPr>
            <a:endParaRPr lang="en-NL">
              <a:latin typeface="+mj-lt"/>
            </a:endParaRPr>
          </a:p>
          <a:p>
            <a:pPr lvl="1">
              <a:buFontTx/>
              <a:buChar char="-"/>
            </a:pPr>
            <a:r>
              <a:rPr lang="en-NL">
                <a:latin typeface="+mj-lt"/>
              </a:rPr>
              <a:t>Delen inzichten</a:t>
            </a:r>
          </a:p>
          <a:p>
            <a:pPr lvl="1">
              <a:buFontTx/>
              <a:buChar char="-"/>
            </a:pPr>
            <a:endParaRPr lang="en-NL">
              <a:latin typeface="+mj-lt"/>
            </a:endParaRPr>
          </a:p>
          <a:p>
            <a:pPr lvl="1">
              <a:buFontTx/>
              <a:buChar char="-"/>
            </a:pPr>
            <a:r>
              <a:rPr lang="en-NL">
                <a:latin typeface="+mj-lt"/>
              </a:rPr>
              <a:t>Kennismaking met Scipy</a:t>
            </a:r>
          </a:p>
          <a:p>
            <a:pPr lvl="1">
              <a:buFontTx/>
              <a:buChar char="-"/>
            </a:pPr>
            <a:endParaRPr lang="en-NL">
              <a:latin typeface="+mj-lt"/>
            </a:endParaRPr>
          </a:p>
          <a:p>
            <a:pPr>
              <a:buFontTx/>
              <a:buChar char="-"/>
            </a:pPr>
            <a:r>
              <a:rPr lang="en-NL" b="1">
                <a:latin typeface="+mj-lt"/>
              </a:rPr>
              <a:t>Middag</a:t>
            </a:r>
          </a:p>
          <a:p>
            <a:pPr marL="457200" lvl="1" indent="0">
              <a:buNone/>
            </a:pPr>
            <a:endParaRPr lang="en-NL">
              <a:latin typeface="+mj-lt"/>
            </a:endParaRPr>
          </a:p>
          <a:p>
            <a:pPr lvl="1">
              <a:buFontTx/>
              <a:buChar char="-"/>
            </a:pPr>
            <a:r>
              <a:rPr lang="en-NL">
                <a:latin typeface="+mj-lt"/>
              </a:rPr>
              <a:t>Zelf aan de slag met Scipy</a:t>
            </a:r>
          </a:p>
          <a:p>
            <a:pPr lvl="1">
              <a:buFontTx/>
              <a:buChar char="-"/>
            </a:pPr>
            <a:endParaRPr lang="en-NL">
              <a:latin typeface="+mj-lt"/>
            </a:endParaRPr>
          </a:p>
          <a:p>
            <a:pPr lvl="1">
              <a:buFontTx/>
              <a:buChar char="-"/>
            </a:pPr>
            <a:r>
              <a:rPr lang="en-NL">
                <a:latin typeface="+mj-lt"/>
              </a:rPr>
              <a:t>Periode 2 doornemen met Amad en Anton</a:t>
            </a:r>
          </a:p>
        </p:txBody>
      </p:sp>
    </p:spTree>
    <p:extLst>
      <p:ext uri="{BB962C8B-B14F-4D97-AF65-F5344CB8AC3E}">
        <p14:creationId xmlns:p14="http://schemas.microsoft.com/office/powerpoint/2010/main" val="194712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D6C2E-6950-8999-90F7-82A3E98C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>
                <a:latin typeface="+mj-lt"/>
              </a:rPr>
              <a:t>Data </a:t>
            </a:r>
            <a:r>
              <a:rPr lang="en-US" sz="4400" b="1" dirty="0">
                <a:solidFill>
                  <a:schemeClr val="accent1"/>
                </a:solidFill>
                <a:latin typeface="+mj-lt"/>
              </a:rPr>
              <a:t>Engineering</a:t>
            </a:r>
            <a:r>
              <a:rPr lang="en-US" sz="4400" b="1" dirty="0">
                <a:latin typeface="+mj-lt"/>
              </a:rPr>
              <a:t> &amp; </a:t>
            </a:r>
            <a:r>
              <a:rPr lang="en-US" sz="4400" b="1" dirty="0">
                <a:solidFill>
                  <a:schemeClr val="accent2"/>
                </a:solidFill>
                <a:latin typeface="+mj-lt"/>
              </a:rPr>
              <a:t>Science</a:t>
            </a:r>
            <a:r>
              <a:rPr lang="en-US" sz="4400" b="1" dirty="0">
                <a:latin typeface="+mj-lt"/>
              </a:rPr>
              <a:t>:</a:t>
            </a: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b="1" i="1" dirty="0">
                <a:solidFill>
                  <a:schemeClr val="accent1"/>
                </a:solidFill>
                <a:latin typeface="+mj-lt"/>
              </a:rPr>
              <a:t>scraping</a:t>
            </a:r>
            <a:r>
              <a:rPr lang="en-US" b="1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i="1" dirty="0">
                <a:latin typeface="+mj-lt"/>
              </a:rPr>
              <a:t>&gt;</a:t>
            </a:r>
            <a:r>
              <a:rPr lang="en-US" b="1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nl-NL" b="1" i="1" dirty="0">
                <a:solidFill>
                  <a:schemeClr val="accent1"/>
                </a:solidFill>
                <a:latin typeface="+mj-lt"/>
              </a:rPr>
              <a:t>bewerking</a:t>
            </a:r>
            <a:r>
              <a:rPr lang="nl-NL" b="1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nl-NL" b="1" i="1" dirty="0">
                <a:latin typeface="+mj-lt"/>
              </a:rPr>
              <a:t>&gt;</a:t>
            </a:r>
            <a:r>
              <a:rPr lang="nl-NL" b="1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nl-NL" b="1" i="1" dirty="0">
                <a:solidFill>
                  <a:schemeClr val="accent2"/>
                </a:solidFill>
                <a:latin typeface="+mj-lt"/>
              </a:rPr>
              <a:t>interpreteren</a:t>
            </a:r>
            <a:r>
              <a:rPr lang="nl-NL" b="1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nl-NL" b="1" i="1" dirty="0">
                <a:latin typeface="+mj-lt"/>
              </a:rPr>
              <a:t>&gt;</a:t>
            </a:r>
            <a:r>
              <a:rPr lang="nl-NL" b="1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nl-NL" b="1" i="1" dirty="0">
                <a:solidFill>
                  <a:schemeClr val="accent2"/>
                </a:solidFill>
                <a:latin typeface="+mj-lt"/>
              </a:rPr>
              <a:t>voorspellen</a:t>
            </a:r>
          </a:p>
          <a:p>
            <a:pPr marL="0" indent="0" algn="ctr">
              <a:buNone/>
            </a:pPr>
            <a:endParaRPr lang="en-US" b="1" i="1" dirty="0">
              <a:solidFill>
                <a:schemeClr val="accent2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sz="2000" b="1" dirty="0">
                <a:latin typeface="+mj-lt"/>
                <a:hlinkClick r:id="rId2"/>
              </a:rPr>
              <a:t>(engineering vs science)</a:t>
            </a:r>
            <a:endParaRPr lang="en-US" sz="2000" b="1" i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4A0501D5-43ED-9069-6273-CADF48948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278" y="219456"/>
            <a:ext cx="2849444" cy="124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4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hlinkClick r:id="rId2"/>
            <a:extLst>
              <a:ext uri="{FF2B5EF4-FFF2-40B4-BE49-F238E27FC236}">
                <a16:creationId xmlns:a16="http://schemas.microsoft.com/office/drawing/2014/main" id="{DF07C97D-D09E-B9B4-444D-31BF055D5B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74950" y="1714474"/>
            <a:ext cx="6642100" cy="342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2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hlinkClick r:id="rId2"/>
            <a:extLst>
              <a:ext uri="{FF2B5EF4-FFF2-40B4-BE49-F238E27FC236}">
                <a16:creationId xmlns:a16="http://schemas.microsoft.com/office/drawing/2014/main" id="{DF07C97D-D09E-B9B4-444D-31BF055D5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774950" y="3046815"/>
            <a:ext cx="6642100" cy="76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74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hlinkClick r:id="rId2"/>
            <a:extLst>
              <a:ext uri="{FF2B5EF4-FFF2-40B4-BE49-F238E27FC236}">
                <a16:creationId xmlns:a16="http://schemas.microsoft.com/office/drawing/2014/main" id="{5FC4EC4F-C8DA-7508-0032-C279F35BF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6209" y="2950633"/>
            <a:ext cx="5979581" cy="95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8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A592-9A05-4562-DEFD-063F99E5F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NL" b="1"/>
          </a:p>
          <a:p>
            <a:pPr marL="0" indent="0">
              <a:buNone/>
            </a:pPr>
            <a:endParaRPr lang="en-NL" b="1"/>
          </a:p>
          <a:p>
            <a:pPr marL="0" indent="0">
              <a:buNone/>
            </a:pPr>
            <a:endParaRPr lang="en-NL" b="1"/>
          </a:p>
          <a:p>
            <a:pPr marL="0" indent="0" algn="ctr">
              <a:buNone/>
            </a:pPr>
            <a:r>
              <a:rPr lang="en-NL" sz="4400" u="sng"/>
              <a:t>Waarom</a:t>
            </a:r>
            <a:r>
              <a:rPr lang="en-NL" sz="4400"/>
              <a:t> Data Science?</a:t>
            </a:r>
            <a:endParaRPr lang="en-NL" sz="4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9386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A592-9A05-4562-DEFD-063F99E5F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NL" b="1"/>
          </a:p>
          <a:p>
            <a:pPr marL="0" indent="0">
              <a:buNone/>
            </a:pPr>
            <a:endParaRPr lang="en-NL" b="1"/>
          </a:p>
          <a:p>
            <a:pPr marL="0" indent="0" algn="ctr">
              <a:buNone/>
            </a:pPr>
            <a:r>
              <a:rPr lang="en-NL" sz="4400"/>
              <a:t>Omdat we dingen willen</a:t>
            </a:r>
          </a:p>
          <a:p>
            <a:pPr marL="0" indent="0" algn="ctr">
              <a:buNone/>
            </a:pPr>
            <a:r>
              <a:rPr lang="en-NL" sz="4400" u="sng"/>
              <a:t>groeperen</a:t>
            </a:r>
            <a:r>
              <a:rPr lang="en-NL" sz="4400"/>
              <a:t> en/of </a:t>
            </a:r>
            <a:r>
              <a:rPr lang="en-NL" sz="4400" u="sng"/>
              <a:t>voorspellen</a:t>
            </a:r>
            <a:endParaRPr lang="en-NL" sz="4400" u="sng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928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AC68D04A7A4C4786770910728E3AFD" ma:contentTypeVersion="10" ma:contentTypeDescription="Create a new document." ma:contentTypeScope="" ma:versionID="5afb8f66d8050d6f2a0590281d8f95c3">
  <xsd:schema xmlns:xsd="http://www.w3.org/2001/XMLSchema" xmlns:xs="http://www.w3.org/2001/XMLSchema" xmlns:p="http://schemas.microsoft.com/office/2006/metadata/properties" xmlns:ns2="6495ae7c-5492-4599-867e-dde92debf658" xmlns:ns3="44a2df2f-cae9-4ac5-8d45-fc497e039b6d" targetNamespace="http://schemas.microsoft.com/office/2006/metadata/properties" ma:root="true" ma:fieldsID="bb4a6b43f571ee80d3207b197b6899ca" ns2:_="" ns3:_="">
    <xsd:import namespace="6495ae7c-5492-4599-867e-dde92debf658"/>
    <xsd:import namespace="44a2df2f-cae9-4ac5-8d45-fc497e039b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95ae7c-5492-4599-867e-dde92debf6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5477cde-f098-4d32-ba13-c78038edde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a2df2f-cae9-4ac5-8d45-fc497e039b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495ae7c-5492-4599-867e-dde92debf65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A1D8A79-ED9F-4AE5-8E1F-67E1399DFD9D}"/>
</file>

<file path=customXml/itemProps2.xml><?xml version="1.0" encoding="utf-8"?>
<ds:datastoreItem xmlns:ds="http://schemas.openxmlformats.org/officeDocument/2006/customXml" ds:itemID="{D2D9B73C-B307-41A7-BB2C-FFC9173356B1}"/>
</file>

<file path=customXml/itemProps3.xml><?xml version="1.0" encoding="utf-8"?>
<ds:datastoreItem xmlns:ds="http://schemas.openxmlformats.org/officeDocument/2006/customXml" ds:itemID="{038687EE-4528-490B-85C9-D8CB8AA9F15A}"/>
</file>

<file path=docProps/app.xml><?xml version="1.0" encoding="utf-8"?>
<Properties xmlns="http://schemas.openxmlformats.org/officeDocument/2006/extended-properties" xmlns:vt="http://schemas.openxmlformats.org/officeDocument/2006/docPropsVTypes">
  <TotalTime>7068</TotalTime>
  <Words>170</Words>
  <Application>Microsoft Macintosh PowerPoint</Application>
  <PresentationFormat>Widescreen</PresentationFormat>
  <Paragraphs>70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Lesweek 3.2.donderdag</vt:lpstr>
      <vt:lpstr>Dagdoelen</vt:lpstr>
      <vt:lpstr>Indeling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Classificatie (supervised, labeled data)</vt:lpstr>
      <vt:lpstr>Clusteren (unsupervised, unlabeled data)</vt:lpstr>
      <vt:lpstr>Regressie</vt:lpstr>
      <vt:lpstr>PowerPoint Presentation</vt:lpstr>
      <vt:lpstr>PowerPoint Presentation</vt:lpstr>
      <vt:lpstr>Mogelijke modellen</vt:lpstr>
      <vt:lpstr>Let op!</vt:lpstr>
      <vt:lpstr>Oftewel: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Kickoff Project 2</dc:title>
  <dc:creator>Hooff, R. van den (Ruud)</dc:creator>
  <cp:lastModifiedBy>Hooff, R. van den (Ruud)</cp:lastModifiedBy>
  <cp:revision>13</cp:revision>
  <dcterms:created xsi:type="dcterms:W3CDTF">2022-10-18T20:26:11Z</dcterms:created>
  <dcterms:modified xsi:type="dcterms:W3CDTF">2022-12-08T07:52:16Z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0x010100E3AC68D04A7A4C4786770910728E3AFD</vt:lpwstr>
  </property>
</Properties>
</file>