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186E3D1.xml" ContentType="application/vnd.ms-powerpoint.comments+xml"/>
  <Override PartName="/ppt/comments/modernComment_101_8DDE4D9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3D003-9570-529E-258B-BB9D13B8D7E5}" name="Marc Rotsaert" initials="MR" userId="0226b67f170d36e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7186E3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D1D99F-6750-4DCC-90DD-493B2E4943FD}" authorId="{C003D003-9570-529E-258B-BB9D13B8D7E5}" created="2023-01-16T10:44:06.363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Meerdere Slides.
Tease de mensen....</a:t>
        </a:r>
      </a:p>
    </p188:txBody>
  </p188:cm>
  <p188:cm id="{0A676ACF-4757-4D4E-830A-B96728A8FED6}" authorId="{C003D003-9570-529E-258B-BB9D13B8D7E5}" created="2023-01-16T10:45:28.599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Goede mix persoonlijk/ technisch</a:t>
        </a:r>
      </a:p>
    </p188:txBody>
  </p188:cm>
  <p188:cm id="{030E77A0-1E5A-4DBD-B3CC-E133936BABB3}" authorId="{C003D003-9570-529E-258B-BB9D13B8D7E5}" created="2023-01-16T11:20:45.831">
    <pc:sldMkLst xmlns:pc="http://schemas.microsoft.com/office/powerpoint/2013/main/command">
      <pc:docMk/>
      <pc:sldMk cId="1904665553" sldId="256"/>
    </pc:sldMkLst>
    <p188:txBody>
      <a:bodyPr/>
      <a:lstStyle/>
      <a:p>
        <a:r>
          <a:rPr lang="nl-NL"/>
          <a:t>Begin presentatie heel goed voorbereiden</a:t>
        </a:r>
      </a:p>
    </p188:txBody>
  </p188:cm>
</p188:cmLst>
</file>

<file path=ppt/comments/modernComment_101_8DDE4D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F7044-9C5D-414A-8A38-1A4D389AC8B5}" authorId="{C003D003-9570-529E-258B-BB9D13B8D7E5}" created="2023-01-16T10:52:41.3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0156319" sldId="257"/>
      <ac:spMk id="4" creationId="{09A8E930-AECC-4891-AC60-C6262CF1DA3E}"/>
      <ac:txMk cp="184" len="26">
        <ac:context len="212" hash="3871278680"/>
      </ac:txMk>
    </ac:txMkLst>
    <p188:pos x="6740229" y="4564698"/>
    <p188:txBody>
      <a:bodyPr/>
      <a:lstStyle/>
      <a:p>
        <a:r>
          <a:rPr lang="nl-NL"/>
          <a:t>Positieve draai aangeven. Dat ik perfectionistisch ben en solo afmaak, als een duo goed werk etcetera.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9CEBD-5A16-478E-B466-A133F9BD8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2830AE-703D-4861-8025-8DCAE581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606F99-71CD-4D3E-9CF4-28AD31B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9545A8-977D-41B0-B921-C70443C6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E91B8-D4DF-4F80-8ABB-9B5BF6BD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47AF1-E8AA-4928-97D0-4302DA2F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626461-D8B6-4652-939E-E16F7182F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6D67A-82C7-435E-826A-7A3683B6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5B4CE-6169-4418-A1DF-1CB621D2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BD9110-5DCF-4655-9A5C-A6EC022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3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690F5F0-7AD0-47E5-B997-8785036F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07AEA2-0EBB-452B-B4F6-4FF149AC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884290-2705-4715-9899-0D163411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F414B-9FAF-4C4F-B13B-86DBAFBD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E884A2-8E63-4EAA-AC12-FF6A6DA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9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CC65D-64B0-4C1E-BAA6-904E0B59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A3A0AD-7465-4574-BBE9-68167439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B48F1-2263-4F20-880F-16699387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0CFA7-7817-4BF9-B5B2-6BB68489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79797B-C758-45AE-9F91-C7489777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7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526C-89F7-4F1A-B48F-05DD79B2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368553-CDBB-490B-A9F0-11D16C64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E28CA-D3B1-4DCB-B6CC-B5654553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22D51-4EA8-493B-9A09-0D21BF7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BB1ABE-AAEA-4B59-AFD3-7986B4C3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03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65624-99CE-4529-BD38-64E180A5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CA6FB7-80B1-4C10-92BC-C3142528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C74321-C041-4DEC-9109-11370D82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DDF0C-F164-45CB-8749-148BBE8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D6689A-4003-43F8-9F23-91E20F79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EF5406-E561-416F-B4D1-2C823582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0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6238-EC19-4E9C-A15E-997A0A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DF2CCC-27FC-413A-976F-7399B454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A435F9-E730-4EE1-A69F-9DB8FEA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4656A0-6164-4C74-A458-836EADF3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CE6A6B6-EAE4-441B-8BB7-8CC7654F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428EF5-AE23-438E-9014-BEB2451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179003-8206-4BB1-8513-28B215AF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9A7248-EA83-4DFC-9538-4342D1AA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4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559A-6BB5-4F47-8D56-C2533F38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6A1DC6F-F228-4ACC-AD4B-7ADBD9F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B92648-78BD-433D-834B-95A7EA5F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0F7759-F2E6-4B30-881D-CA46259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98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96F181-8229-4BEF-AB99-EC32B5E6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01DA8F-5AE9-41F9-B65B-A827F52D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ABFC5A-D3DA-4584-9442-8699BBF4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7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76FF-700D-41F4-9D07-64409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4B001-B794-4D14-AF98-3D626C9D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31503-7D11-4A6A-9A1F-7EA1E153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CC9A4F-796D-4399-90BE-8214335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9B3768-16D6-4589-9A33-AE889EB7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80EF77-2A8B-4668-9C9E-E857FC2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8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F694-E56A-4F09-A6B7-D9E017B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E0207B-8FD9-4F88-BA0E-2BF975D88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B17E3E-F679-494F-B6EC-D9504DD5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AA719D-6645-4A96-8D49-113BB852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5C2-9567-46E4-BE63-47CD22C2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FA92E1-181D-4683-969B-5DF0430E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4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981C52-100D-4216-80AC-F611926F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E78C78-8BC6-4D6A-9216-39DECAB6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3489C8-120D-4C49-AC6F-9384A651A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E9FE-8DA4-4B91-A243-EF5C3839A964}" type="datetimeFigureOut">
              <a:rPr lang="nl-NL" smtClean="0"/>
              <a:t>19-1-2023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9A66A-999B-431E-9C3E-318704F7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9E299F-66E9-4C09-B299-729A8A86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C7A6-CDE3-4AE7-981C-47B9C0CBC95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4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rcr\MakeAIWork3\presentatie\start_cbmaiw2.sh" TargetMode="External"/><Relationship Id="rId2" Type="http://schemas.openxmlformats.org/officeDocument/2006/relationships/hyperlink" Target="https://www.youtube.com/watch?v=0zvwldcYlKU&amp;t=4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186E3D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DDE4D9F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FF94237A-03A9-4F8D-8359-D62C932BBD82}"/>
              </a:ext>
            </a:extLst>
          </p:cNvPr>
          <p:cNvSpPr txBox="1"/>
          <p:nvPr/>
        </p:nvSpPr>
        <p:spPr>
          <a:xfrm>
            <a:off x="1663564" y="619743"/>
            <a:ext cx="257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Wiskunde</a:t>
            </a:r>
            <a:r>
              <a:rPr lang="nl-NL" dirty="0"/>
              <a:t>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D19C676-CE8E-4B6E-A8AE-FEABDF5E59F7}"/>
              </a:ext>
            </a:extLst>
          </p:cNvPr>
          <p:cNvSpPr txBox="1"/>
          <p:nvPr/>
        </p:nvSpPr>
        <p:spPr>
          <a:xfrm>
            <a:off x="8545633" y="1072130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Bedrijfskunde 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0C81829-2E9A-4C91-B7A1-66B32A2EB1D9}"/>
              </a:ext>
            </a:extLst>
          </p:cNvPr>
          <p:cNvSpPr/>
          <p:nvPr/>
        </p:nvSpPr>
        <p:spPr>
          <a:xfrm>
            <a:off x="4742685" y="2030930"/>
            <a:ext cx="2216380" cy="226193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1A3192-F832-46B6-A61D-FA6C19701B64}"/>
              </a:ext>
            </a:extLst>
          </p:cNvPr>
          <p:cNvSpPr txBox="1"/>
          <p:nvPr/>
        </p:nvSpPr>
        <p:spPr>
          <a:xfrm>
            <a:off x="5351643" y="5669281"/>
            <a:ext cx="102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dirty="0"/>
              <a:t>IT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7CD3D599-E9EE-4D43-B3DC-E7B5584D35CA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2949340" y="1327629"/>
            <a:ext cx="2117926" cy="103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EDF70FF7-CF7B-43F0-B8AD-C893644A8519}"/>
              </a:ext>
            </a:extLst>
          </p:cNvPr>
          <p:cNvCxnSpPr>
            <a:cxnSpLocks/>
            <a:stCxn id="4" idx="1"/>
            <a:endCxn id="5" idx="7"/>
          </p:cNvCxnSpPr>
          <p:nvPr/>
        </p:nvCxnSpPr>
        <p:spPr>
          <a:xfrm flipH="1">
            <a:off x="6634484" y="1302963"/>
            <a:ext cx="1911149" cy="105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83A456C-8665-4FBA-9D3D-4C7100E7C5D7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5850875" y="4292867"/>
            <a:ext cx="12247" cy="137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5125198E-E2FC-4C14-BB16-45FFA980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0" y="2429933"/>
            <a:ext cx="1549484" cy="15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9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al 4">
            <a:extLst>
              <a:ext uri="{FF2B5EF4-FFF2-40B4-BE49-F238E27FC236}">
                <a16:creationId xmlns:a16="http://schemas.microsoft.com/office/drawing/2014/main" id="{00C81829-2E9A-4C91-B7A1-66B32A2EB1D9}"/>
              </a:ext>
            </a:extLst>
          </p:cNvPr>
          <p:cNvSpPr/>
          <p:nvPr/>
        </p:nvSpPr>
        <p:spPr>
          <a:xfrm>
            <a:off x="4742685" y="2059806"/>
            <a:ext cx="2216380" cy="226193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9D4C730-4C46-4DDA-853E-7486FDFAD35D}"/>
              </a:ext>
            </a:extLst>
          </p:cNvPr>
          <p:cNvSpPr txBox="1"/>
          <p:nvPr/>
        </p:nvSpPr>
        <p:spPr>
          <a:xfrm>
            <a:off x="4474458" y="341909"/>
            <a:ext cx="27444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000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endParaRPr lang="nl-NL" sz="50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AFBB04F-DAAC-4828-922E-9A534EDAB5EF}"/>
              </a:ext>
            </a:extLst>
          </p:cNvPr>
          <p:cNvSpPr txBox="1"/>
          <p:nvPr/>
        </p:nvSpPr>
        <p:spPr>
          <a:xfrm>
            <a:off x="8450349" y="5150726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Practicum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ADF31B7-DF74-4584-8BFD-D6F03F0333DC}"/>
              </a:ext>
            </a:extLst>
          </p:cNvPr>
          <p:cNvSpPr txBox="1"/>
          <p:nvPr/>
        </p:nvSpPr>
        <p:spPr>
          <a:xfrm>
            <a:off x="1316087" y="5091905"/>
            <a:ext cx="1982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>
                <a:solidFill>
                  <a:schemeClr val="accent1">
                    <a:lumMod val="75000"/>
                  </a:schemeClr>
                </a:solidFill>
              </a:rPr>
              <a:t>Workshops</a:t>
            </a:r>
            <a:endParaRPr lang="nl-NL" dirty="0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B7060F0-DB25-47C6-AA5A-5D2565734522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6634484" y="3990490"/>
            <a:ext cx="1815865" cy="143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44E06B9-9800-4CCF-B32B-084E95986BFC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3298891" y="3990490"/>
            <a:ext cx="1768375" cy="13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98BF17A3-447B-47D0-8E20-87B374A8C0B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846702" y="1203683"/>
            <a:ext cx="4173" cy="85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1E6389A-5E49-4463-BBE5-D5A9DE03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0" y="2429933"/>
            <a:ext cx="1549484" cy="151472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57F7EA4-7960-418F-9E5F-6B31590E4835}"/>
              </a:ext>
            </a:extLst>
          </p:cNvPr>
          <p:cNvSpPr txBox="1"/>
          <p:nvPr/>
        </p:nvSpPr>
        <p:spPr>
          <a:xfrm>
            <a:off x="279133" y="2152934"/>
            <a:ext cx="245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accent1">
                    <a:lumMod val="75000"/>
                  </a:schemeClr>
                </a:solidFill>
              </a:rPr>
              <a:t>gastcolleges</a:t>
            </a:r>
            <a:endParaRPr lang="nl-NL" sz="2400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41C7720E-AA49-477C-9810-142DC65CE4E4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2739022" y="2383767"/>
            <a:ext cx="2003663" cy="80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hlinkClick r:id="rId2"/>
            <a:extLst>
              <a:ext uri="{FF2B5EF4-FFF2-40B4-BE49-F238E27FC236}">
                <a16:creationId xmlns:a16="http://schemas.microsoft.com/office/drawing/2014/main" id="{95E6811D-B61B-45AA-92BD-36521BA7AF9B}"/>
              </a:ext>
            </a:extLst>
          </p:cNvPr>
          <p:cNvSpPr txBox="1"/>
          <p:nvPr/>
        </p:nvSpPr>
        <p:spPr>
          <a:xfrm>
            <a:off x="1700545" y="2319772"/>
            <a:ext cx="493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Zelf Rijdende Auto</a:t>
            </a:r>
          </a:p>
        </p:txBody>
      </p:sp>
      <p:sp>
        <p:nvSpPr>
          <p:cNvPr id="9" name="Tekstvak 8">
            <a:hlinkClick r:id="rId3" action="ppaction://hlinkfile"/>
            <a:extLst>
              <a:ext uri="{FF2B5EF4-FFF2-40B4-BE49-F238E27FC236}">
                <a16:creationId xmlns:a16="http://schemas.microsoft.com/office/drawing/2014/main" id="{5A26A3EE-10C6-4DD7-99C8-241E03E7BBF2}"/>
              </a:ext>
            </a:extLst>
          </p:cNvPr>
          <p:cNvSpPr txBox="1"/>
          <p:nvPr/>
        </p:nvSpPr>
        <p:spPr>
          <a:xfrm>
            <a:off x="1825591" y="3843531"/>
            <a:ext cx="632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Appels Keuren met Computer </a:t>
            </a:r>
            <a:r>
              <a:rPr lang="nl-NL" sz="2400" dirty="0" err="1"/>
              <a:t>Vision</a:t>
            </a:r>
            <a:r>
              <a:rPr lang="nl-NL" sz="2400" dirty="0"/>
              <a:t> en </a:t>
            </a:r>
            <a:r>
              <a:rPr lang="nl-NL" sz="2400" dirty="0" err="1"/>
              <a:t>Chatbot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721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E4A86F06-9854-4FF5-9F5E-2ADFCF7B5854}"/>
              </a:ext>
            </a:extLst>
          </p:cNvPr>
          <p:cNvSpPr/>
          <p:nvPr/>
        </p:nvSpPr>
        <p:spPr>
          <a:xfrm>
            <a:off x="0" y="1352349"/>
            <a:ext cx="4870383" cy="48944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Python/Linux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Object </a:t>
            </a:r>
            <a:r>
              <a:rPr lang="nl-NL" sz="3000" b="1" dirty="0" err="1"/>
              <a:t>oriented</a:t>
            </a:r>
            <a:endParaRPr lang="nl-NL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3000" b="1" dirty="0"/>
              <a:t>Dataformaten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272D5A-2691-43BD-BD9D-2BAF056C1F51}"/>
              </a:ext>
            </a:extLst>
          </p:cNvPr>
          <p:cNvSpPr/>
          <p:nvPr/>
        </p:nvSpPr>
        <p:spPr>
          <a:xfrm>
            <a:off x="3843049" y="1477480"/>
            <a:ext cx="5067706" cy="4769315"/>
          </a:xfrm>
          <a:prstGeom prst="ellipse">
            <a:avLst/>
          </a:prstGeom>
          <a:solidFill>
            <a:schemeClr val="accent4">
              <a:lumMod val="40000"/>
              <a:lumOff val="60000"/>
              <a:alpha val="82000"/>
            </a:schemeClr>
          </a:solidFill>
          <a:ln>
            <a:solidFill>
              <a:schemeClr val="accent1">
                <a:shade val="5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 err="1">
                <a:solidFill>
                  <a:schemeClr val="bg2">
                    <a:lumMod val="50000"/>
                  </a:schemeClr>
                </a:solidFill>
              </a:rPr>
              <a:t>Datapipelines</a:t>
            </a:r>
            <a:endParaRPr lang="nl-NL" sz="30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2">
                    <a:lumMod val="50000"/>
                  </a:schemeClr>
                </a:solidFill>
              </a:rPr>
              <a:t>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2">
                    <a:lumMod val="50000"/>
                  </a:schemeClr>
                </a:solidFill>
              </a:rPr>
              <a:t>GIT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4624892-F46C-4642-9702-2E7DDCB6CB85}"/>
              </a:ext>
            </a:extLst>
          </p:cNvPr>
          <p:cNvSpPr txBox="1"/>
          <p:nvPr/>
        </p:nvSpPr>
        <p:spPr>
          <a:xfrm>
            <a:off x="4435473" y="52548"/>
            <a:ext cx="6776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" dirty="0"/>
              <a:t>Wat heb ik geleerd?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779AA7-60CA-4A33-B6F7-D0F2304E09E2}"/>
              </a:ext>
            </a:extLst>
          </p:cNvPr>
          <p:cNvSpPr/>
          <p:nvPr/>
        </p:nvSpPr>
        <p:spPr>
          <a:xfrm>
            <a:off x="7321619" y="1506355"/>
            <a:ext cx="4870381" cy="4894447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1">
                <a:shade val="50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1"/>
                </a:solidFill>
              </a:rPr>
              <a:t>Code Testen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nl-NL" sz="3000" b="1" dirty="0">
                <a:solidFill>
                  <a:schemeClr val="bg1"/>
                </a:solidFill>
              </a:rPr>
              <a:t>AI modellen</a:t>
            </a:r>
            <a:endParaRPr lang="nl-NL" sz="2400" b="1" dirty="0">
              <a:solidFill>
                <a:schemeClr val="bg1"/>
              </a:solidFill>
            </a:endParaRPr>
          </a:p>
          <a:p>
            <a:pPr marL="342900" indent="-342900" algn="ctr">
              <a:buFontTx/>
              <a:buChar char="-"/>
            </a:pPr>
            <a:endParaRPr lang="nl-N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C8B001C-E4A8-498B-BC57-367F0C3BE379}"/>
              </a:ext>
            </a:extLst>
          </p:cNvPr>
          <p:cNvSpPr txBox="1"/>
          <p:nvPr/>
        </p:nvSpPr>
        <p:spPr>
          <a:xfrm>
            <a:off x="1072054" y="824494"/>
            <a:ext cx="27729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Redelijke basis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1F56144-7314-41E5-A720-5AC8025099ED}"/>
              </a:ext>
            </a:extLst>
          </p:cNvPr>
          <p:cNvSpPr txBox="1"/>
          <p:nvPr/>
        </p:nvSpPr>
        <p:spPr>
          <a:xfrm>
            <a:off x="5119036" y="971395"/>
            <a:ext cx="29441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Flink bijgeleerd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DFC109F-A5FA-4370-AE6D-1891516E3141}"/>
              </a:ext>
            </a:extLst>
          </p:cNvPr>
          <p:cNvSpPr txBox="1"/>
          <p:nvPr/>
        </p:nvSpPr>
        <p:spPr>
          <a:xfrm>
            <a:off x="8666378" y="1078661"/>
            <a:ext cx="35022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Compleet nieuw</a:t>
            </a:r>
          </a:p>
        </p:txBody>
      </p:sp>
    </p:spTree>
    <p:extLst>
      <p:ext uri="{BB962C8B-B14F-4D97-AF65-F5344CB8AC3E}">
        <p14:creationId xmlns:p14="http://schemas.microsoft.com/office/powerpoint/2010/main" val="190466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74305-A2B0-4CC1-BB6E-0B41BBD9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04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Persoonlijke Pitch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9A8E930-AECC-4891-AC60-C6262CF1DA3E}"/>
              </a:ext>
            </a:extLst>
          </p:cNvPr>
          <p:cNvSpPr txBox="1"/>
          <p:nvPr/>
        </p:nvSpPr>
        <p:spPr>
          <a:xfrm>
            <a:off x="621583" y="146510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00" dirty="0"/>
              <a:t>Wat kan ik goed:</a:t>
            </a:r>
          </a:p>
          <a:p>
            <a:r>
              <a:rPr lang="nl-NL" sz="3400" dirty="0"/>
              <a:t>	Fouten opsporen</a:t>
            </a:r>
          </a:p>
          <a:p>
            <a:r>
              <a:rPr lang="nl-NL" sz="3400" dirty="0"/>
              <a:t>	systemen analyseren en toepassen</a:t>
            </a:r>
          </a:p>
          <a:p>
            <a:r>
              <a:rPr lang="nl-NL" sz="3400" dirty="0"/>
              <a:t>Vind ik leuk:</a:t>
            </a:r>
          </a:p>
          <a:p>
            <a:r>
              <a:rPr lang="nl-NL" sz="3400" dirty="0"/>
              <a:t>	Werkend systeem opzetten. </a:t>
            </a:r>
          </a:p>
          <a:p>
            <a:r>
              <a:rPr lang="nl-NL" sz="3400" dirty="0"/>
              <a:t>Vind ik leerzaam:</a:t>
            </a:r>
          </a:p>
          <a:p>
            <a:r>
              <a:rPr lang="nl-NL" sz="3400" dirty="0"/>
              <a:t>	Met anderen naar een probleem kijken. </a:t>
            </a:r>
          </a:p>
          <a:p>
            <a:r>
              <a:rPr lang="nl-NL" sz="3400" dirty="0"/>
              <a:t>Ging moeizaam:</a:t>
            </a:r>
          </a:p>
          <a:p>
            <a:r>
              <a:rPr lang="nl-NL" sz="3400" dirty="0"/>
              <a:t>	In een projectgroep werken.</a:t>
            </a:r>
          </a:p>
        </p:txBody>
      </p:sp>
    </p:spTree>
    <p:extLst>
      <p:ext uri="{BB962C8B-B14F-4D97-AF65-F5344CB8AC3E}">
        <p14:creationId xmlns:p14="http://schemas.microsoft.com/office/powerpoint/2010/main" val="2380156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86</Words>
  <Application>Microsoft Office PowerPoint</Application>
  <PresentationFormat>Breedbeeld</PresentationFormat>
  <Paragraphs>31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Persoonlijke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Rotsaert</dc:creator>
  <cp:lastModifiedBy>Marc Rotsaert</cp:lastModifiedBy>
  <cp:revision>16</cp:revision>
  <dcterms:created xsi:type="dcterms:W3CDTF">2023-01-16T09:42:46Z</dcterms:created>
  <dcterms:modified xsi:type="dcterms:W3CDTF">2023-01-19T11:28:25Z</dcterms:modified>
</cp:coreProperties>
</file>