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186E3D1.xml" ContentType="application/vnd.ms-powerpoint.comments+xml"/>
  <Override PartName="/ppt/comments/modernComment_101_8DDE4D9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3D003-9570-529E-258B-BB9D13B8D7E5}" name="Marc Rotsaert" initials="MR" userId="0226b67f170d36e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7186E3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1D99F-6750-4DCC-90DD-493B2E4943FD}" authorId="{C003D003-9570-529E-258B-BB9D13B8D7E5}" created="2023-01-16T10:44:06.363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Meerdere Slides.
Tease de mensen....</a:t>
        </a:r>
      </a:p>
    </p188:txBody>
  </p188:cm>
  <p188:cm id="{0A676ACF-4757-4D4E-830A-B96728A8FED6}" authorId="{C003D003-9570-529E-258B-BB9D13B8D7E5}" created="2023-01-16T10:45:28.599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Goede mix persoonlijk/ technisch</a:t>
        </a:r>
      </a:p>
    </p188:txBody>
  </p188:cm>
  <p188:cm id="{030E77A0-1E5A-4DBD-B3CC-E133936BABB3}" authorId="{C003D003-9570-529E-258B-BB9D13B8D7E5}" created="2023-01-16T11:20:45.831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Begin presentatie heel goed voorbereiden</a:t>
        </a:r>
      </a:p>
    </p188:txBody>
  </p188:cm>
</p188:cmLst>
</file>

<file path=ppt/comments/modernComment_101_8DDE4D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F7044-9C5D-414A-8A38-1A4D389AC8B5}" authorId="{C003D003-9570-529E-258B-BB9D13B8D7E5}" created="2023-01-16T10:52:41.3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0156319" sldId="257"/>
      <ac:spMk id="4" creationId="{09A8E930-AECC-4891-AC60-C6262CF1DA3E}"/>
      <ac:txMk cp="118" len="26">
        <ac:context len="147" hash="3007582000"/>
      </ac:txMk>
    </ac:txMkLst>
    <p188:pos x="6740229" y="4564698"/>
    <p188:txBody>
      <a:bodyPr/>
      <a:lstStyle/>
      <a:p>
        <a:r>
          <a:rPr lang="nl-NL"/>
          <a:t>Positieve draai aangeven. Dat ik perfectionistisch ben en solo afmaak, als een duo goed werk etcetera.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9CEBD-5A16-478E-B466-A133F9BD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2830AE-703D-4861-8025-8DCAE581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606F99-71CD-4D3E-9CF4-28AD31B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9545A8-977D-41B0-B921-C70443C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E91B8-D4DF-4F80-8ABB-9B5BF6BD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47AF1-E8AA-4928-97D0-4302DA2F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626461-D8B6-4652-939E-E16F7182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6D67A-82C7-435E-826A-7A3683B6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5B4CE-6169-4418-A1DF-1CB621D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BD9110-5DCF-4655-9A5C-A6EC022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3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90F5F0-7AD0-47E5-B997-8785036F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07AEA2-0EBB-452B-B4F6-4FF149AC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884290-2705-4715-9899-0D163411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F414B-9FAF-4C4F-B13B-86DBAFB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884A2-8E63-4EAA-AC12-FF6A6DA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9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65D-64B0-4C1E-BAA6-904E0B59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3A0AD-7465-4574-BBE9-68167439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B48F1-2263-4F20-880F-16699387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0CFA7-7817-4BF9-B5B2-6BB68489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79797B-C758-45AE-9F91-C7489777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7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526C-89F7-4F1A-B48F-05DD79B2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368553-CDBB-490B-A9F0-11D16C64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E28CA-D3B1-4DCB-B6CC-B565455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22D51-4EA8-493B-9A09-0D21BF7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BB1ABE-AAEA-4B59-AFD3-7986B4C3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3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65624-99CE-4529-BD38-64E180A5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A6FB7-80B1-4C10-92BC-C3142528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C74321-C041-4DEC-9109-11370D82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DDF0C-F164-45CB-8749-148BBE8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D6689A-4003-43F8-9F23-91E20F79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EF5406-E561-416F-B4D1-2C82358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6238-EC19-4E9C-A15E-997A0A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DF2CCC-27FC-413A-976F-7399B45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A435F9-E730-4EE1-A69F-9DB8FEA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656A0-6164-4C74-A458-836EADF3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E6A6B6-EAE4-441B-8BB7-8CC7654F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428EF5-AE23-438E-9014-BEB2451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179003-8206-4BB1-8513-28B215A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9A7248-EA83-4DFC-9538-4342D1AA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4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559A-6BB5-4F47-8D56-C2533F38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A1DC6F-F228-4ACC-AD4B-7ADBD9F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B92648-78BD-433D-834B-95A7EA5F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F7759-F2E6-4B30-881D-CA46259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8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96F181-8229-4BEF-AB99-EC32B5E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01DA8F-5AE9-41F9-B65B-A827F52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ABFC5A-D3DA-4584-9442-8699BBF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7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76FF-700D-41F4-9D07-64409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4B001-B794-4D14-AF98-3D626C9D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31503-7D11-4A6A-9A1F-7EA1E153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CC9A4F-796D-4399-90BE-8214335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9B3768-16D6-4589-9A33-AE889EB7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80EF77-2A8B-4668-9C9E-E857FC2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8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F694-E56A-4F09-A6B7-D9E017B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E0207B-8FD9-4F88-BA0E-2BF975D88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B17E3E-F679-494F-B6EC-D9504DD5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AA719D-6645-4A96-8D49-113BB85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5C2-9567-46E4-BE63-47CD22C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FA92E1-181D-4683-969B-5DF0430E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981C52-100D-4216-80AC-F611926F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E78C78-8BC6-4D6A-9216-39DECAB6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3489C8-120D-4C49-AC6F-9384A651A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E9FE-8DA4-4B91-A243-EF5C3839A964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9A66A-999B-431E-9C3E-318704F7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9E299F-66E9-4C09-B299-729A8A86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4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186E3D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DDE4D9F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E4A86F06-9854-4FF5-9F5E-2ADFCF7B5854}"/>
              </a:ext>
            </a:extLst>
          </p:cNvPr>
          <p:cNvSpPr/>
          <p:nvPr/>
        </p:nvSpPr>
        <p:spPr>
          <a:xfrm>
            <a:off x="0" y="1352349"/>
            <a:ext cx="4870383" cy="48944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nl-NL" sz="3000" b="1" dirty="0"/>
              <a:t>Python/Linux</a:t>
            </a:r>
          </a:p>
          <a:p>
            <a:pPr marL="285750" indent="-285750">
              <a:buFontTx/>
              <a:buChar char="-"/>
            </a:pPr>
            <a:r>
              <a:rPr lang="nl-NL" sz="3000" b="1" dirty="0"/>
              <a:t>Object </a:t>
            </a:r>
            <a:r>
              <a:rPr lang="nl-NL" sz="3000" b="1" dirty="0" err="1"/>
              <a:t>oriented</a:t>
            </a:r>
            <a:endParaRPr lang="nl-NL" sz="3000" b="1" dirty="0"/>
          </a:p>
          <a:p>
            <a:pPr marL="285750" indent="-285750">
              <a:buFontTx/>
              <a:buChar char="-"/>
            </a:pPr>
            <a:r>
              <a:rPr lang="nl-NL" sz="3000" b="1" dirty="0"/>
              <a:t>Dataformaten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272D5A-2691-43BD-BD9D-2BAF056C1F51}"/>
              </a:ext>
            </a:extLst>
          </p:cNvPr>
          <p:cNvSpPr/>
          <p:nvPr/>
        </p:nvSpPr>
        <p:spPr>
          <a:xfrm>
            <a:off x="3822028" y="1506355"/>
            <a:ext cx="5067706" cy="4769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nl-NL" sz="3000" dirty="0" err="1">
                <a:solidFill>
                  <a:schemeClr val="bg2">
                    <a:lumMod val="50000"/>
                  </a:schemeClr>
                </a:solidFill>
              </a:rPr>
              <a:t>Datapipelines</a:t>
            </a:r>
            <a:endParaRPr lang="nl-NL" sz="3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nl-NL" sz="3000" dirty="0">
                <a:solidFill>
                  <a:schemeClr val="bg2">
                    <a:lumMod val="50000"/>
                  </a:schemeClr>
                </a:solidFill>
              </a:rPr>
              <a:t>Databases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4624892-F46C-4642-9702-2E7DDCB6CB85}"/>
              </a:ext>
            </a:extLst>
          </p:cNvPr>
          <p:cNvSpPr txBox="1"/>
          <p:nvPr/>
        </p:nvSpPr>
        <p:spPr>
          <a:xfrm>
            <a:off x="3378464" y="398086"/>
            <a:ext cx="6776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Wat heb ik geleerd?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779AA7-60CA-4A33-B6F7-D0F2304E09E2}"/>
              </a:ext>
            </a:extLst>
          </p:cNvPr>
          <p:cNvSpPr/>
          <p:nvPr/>
        </p:nvSpPr>
        <p:spPr>
          <a:xfrm>
            <a:off x="7321619" y="1554483"/>
            <a:ext cx="4870381" cy="4894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nl-NL" sz="3000" b="1" dirty="0">
                <a:solidFill>
                  <a:schemeClr val="bg1"/>
                </a:solidFill>
              </a:rPr>
              <a:t>Testen code</a:t>
            </a:r>
          </a:p>
          <a:p>
            <a:pPr marL="342900" indent="-342900" algn="ctr">
              <a:buFontTx/>
              <a:buChar char="-"/>
            </a:pPr>
            <a:r>
              <a:rPr lang="nl-NL" sz="3000" b="1" dirty="0">
                <a:solidFill>
                  <a:schemeClr val="bg1"/>
                </a:solidFill>
              </a:rPr>
              <a:t>AI modellen</a:t>
            </a:r>
          </a:p>
          <a:p>
            <a:pPr lvl="1" algn="ctr"/>
            <a:r>
              <a:rPr lang="nl-NL" sz="3000" b="1" dirty="0">
                <a:solidFill>
                  <a:schemeClr val="bg1"/>
                </a:solidFill>
              </a:rPr>
              <a:t>ML/NLP</a:t>
            </a:r>
          </a:p>
          <a:p>
            <a:pPr marL="342900" indent="-342900" algn="ctr">
              <a:buFontTx/>
              <a:buChar char="-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 algn="ctr">
              <a:buFontTx/>
              <a:buChar char="-"/>
            </a:pPr>
            <a:endParaRPr lang="nl-N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65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74305-A2B0-4CC1-BB6E-0B41BBD9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Wat vind ik ervan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9A8E930-AECC-4891-AC60-C6262CF1DA3E}"/>
              </a:ext>
            </a:extLst>
          </p:cNvPr>
          <p:cNvSpPr txBox="1"/>
          <p:nvPr/>
        </p:nvSpPr>
        <p:spPr>
          <a:xfrm>
            <a:off x="490888" y="1520792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Vind ik leuk:</a:t>
            </a:r>
          </a:p>
          <a:p>
            <a:r>
              <a:rPr lang="nl-NL" sz="4000" dirty="0"/>
              <a:t>	Werkend systeem opzetten. </a:t>
            </a:r>
          </a:p>
          <a:p>
            <a:endParaRPr lang="nl-NL" sz="4000" dirty="0"/>
          </a:p>
          <a:p>
            <a:r>
              <a:rPr lang="nl-NL" sz="4000" dirty="0"/>
              <a:t>Vind ik leerzaam:</a:t>
            </a:r>
          </a:p>
          <a:p>
            <a:r>
              <a:rPr lang="nl-NL" sz="4000" dirty="0"/>
              <a:t>	Met anderen naar een probleem kijken. </a:t>
            </a:r>
          </a:p>
          <a:p>
            <a:endParaRPr lang="nl-NL" sz="4000" dirty="0"/>
          </a:p>
          <a:p>
            <a:r>
              <a:rPr lang="nl-NL" sz="4000" dirty="0"/>
              <a:t>Ging moeizaam:</a:t>
            </a:r>
          </a:p>
          <a:p>
            <a:r>
              <a:rPr lang="nl-NL" sz="4000" dirty="0"/>
              <a:t>	In een projectgroep werken. </a:t>
            </a:r>
          </a:p>
        </p:txBody>
      </p:sp>
    </p:spTree>
    <p:extLst>
      <p:ext uri="{BB962C8B-B14F-4D97-AF65-F5344CB8AC3E}">
        <p14:creationId xmlns:p14="http://schemas.microsoft.com/office/powerpoint/2010/main" val="2380156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55</Words>
  <Application>Microsoft Office PowerPoint</Application>
  <PresentationFormat>Breedbeeld</PresentationFormat>
  <Paragraphs>18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Wat vind ik ervan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</dc:creator>
  <cp:lastModifiedBy>Marc Rotsaert</cp:lastModifiedBy>
  <cp:revision>7</cp:revision>
  <dcterms:created xsi:type="dcterms:W3CDTF">2023-01-16T09:42:46Z</dcterms:created>
  <dcterms:modified xsi:type="dcterms:W3CDTF">2023-01-16T11:26:37Z</dcterms:modified>
</cp:coreProperties>
</file>