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11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8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E03E-E9C8-476C-83F7-B84CB6078F93}" type="datetimeFigureOut">
              <a:rPr lang="en-GB" smtClean="0"/>
              <a:t>07/01/2014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9FF1-54BC-48ED-AAB2-FE92F00BF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3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Jones (Bourne Grammar School)</dc:creator>
  <cp:lastModifiedBy>Matt Jones (Bourne Grammar School)</cp:lastModifiedBy>
  <cp:revision>1</cp:revision>
  <dcterms:created xsi:type="dcterms:W3CDTF">2014-01-07T12:36:45Z</dcterms:created>
  <dcterms:modified xsi:type="dcterms:W3CDTF">2014-01-07T12:38:07Z</dcterms:modified>
</cp:coreProperties>
</file>