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7a2e3a7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7a2e3a7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36" y="0"/>
            <a:ext cx="831832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