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80" r:id="rId4"/>
  </p:sldMasterIdLst>
  <p:notesMasterIdLst>
    <p:notesMasterId r:id="rId19"/>
  </p:notesMasterIdLst>
  <p:handoutMasterIdLst>
    <p:handoutMasterId r:id="rId20"/>
  </p:handoutMasterIdLst>
  <p:sldIdLst>
    <p:sldId id="318" r:id="rId5"/>
    <p:sldId id="7348" r:id="rId6"/>
    <p:sldId id="7725" r:id="rId7"/>
    <p:sldId id="7715" r:id="rId8"/>
    <p:sldId id="7730" r:id="rId9"/>
    <p:sldId id="7727" r:id="rId10"/>
    <p:sldId id="7737" r:id="rId11"/>
    <p:sldId id="7735" r:id="rId12"/>
    <p:sldId id="7736" r:id="rId13"/>
    <p:sldId id="7738" r:id="rId14"/>
    <p:sldId id="7739" r:id="rId15"/>
    <p:sldId id="7731" r:id="rId16"/>
    <p:sldId id="7732" r:id="rId17"/>
    <p:sldId id="7733" r:id="rId18"/>
  </p:sldIdLst>
  <p:sldSz cx="12192000" cy="6858000"/>
  <p:notesSz cx="6858000" cy="9313863"/>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ica Murphy" initials="" lastIdx="1" clrIdx="0"/>
  <p:cmAuthor id="2" name="." initials="" lastIdx="1" clrIdx="1"/>
  <p:cmAuthor id="3" name="Mike Kiely" initials="MK" lastIdx="2" clrIdx="2">
    <p:extLst>
      <p:ext uri="{19B8F6BF-5375-455C-9EA6-DF929625EA0E}">
        <p15:presenceInfo xmlns:p15="http://schemas.microsoft.com/office/powerpoint/2012/main" userId="S::mkiely@commvault.com::7c36bd48-1ff1-4e42-b230-5e90eaee47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A6A"/>
    <a:srgbClr val="0B2E44"/>
    <a:srgbClr val="999999"/>
    <a:srgbClr val="BFBFBF"/>
    <a:srgbClr val="4F697B"/>
    <a:srgbClr val="02B076"/>
    <a:srgbClr val="DDE5ED"/>
    <a:srgbClr val="0B2D43"/>
    <a:srgbClr val="FFFFF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477A17-B99A-44C4-82D0-A9881AF94113}" v="2" dt="2024-04-17T14:32:03.240"/>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749"/>
  </p:normalViewPr>
  <p:slideViewPr>
    <p:cSldViewPr snapToGrid="0">
      <p:cViewPr varScale="1">
        <p:scale>
          <a:sx n="68" d="100"/>
          <a:sy n="68" d="100"/>
        </p:scale>
        <p:origin x="186" y="5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626241-1E40-1D46-B4F2-81ED38703DD1}"/>
              </a:ext>
            </a:extLst>
          </p:cNvPr>
          <p:cNvSpPr>
            <a:spLocks noGrp="1"/>
          </p:cNvSpPr>
          <p:nvPr>
            <p:ph type="hdr" sz="quarter"/>
          </p:nvPr>
        </p:nvSpPr>
        <p:spPr>
          <a:xfrm>
            <a:off x="0" y="0"/>
            <a:ext cx="2971800" cy="467311"/>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latin typeface="Arial" panose="020B0604020202020204" pitchFamily="34" charset="0"/>
            </a:endParaRPr>
          </a:p>
        </p:txBody>
      </p:sp>
      <p:sp>
        <p:nvSpPr>
          <p:cNvPr id="4" name="Footer Placeholder 3">
            <a:extLst>
              <a:ext uri="{FF2B5EF4-FFF2-40B4-BE49-F238E27FC236}">
                <a16:creationId xmlns:a16="http://schemas.microsoft.com/office/drawing/2014/main" id="{4711107E-3C4F-C04F-9ADA-174A21A05F1E}"/>
              </a:ext>
            </a:extLst>
          </p:cNvPr>
          <p:cNvSpPr>
            <a:spLocks noGrp="1"/>
          </p:cNvSpPr>
          <p:nvPr>
            <p:ph type="ftr" sz="quarter" idx="2"/>
          </p:nvPr>
        </p:nvSpPr>
        <p:spPr>
          <a:xfrm>
            <a:off x="0" y="8846554"/>
            <a:ext cx="2971800" cy="46731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latin typeface="Arial" panose="020B0604020202020204" pitchFamily="34" charset="0"/>
            </a:endParaRPr>
          </a:p>
        </p:txBody>
      </p:sp>
      <p:sp>
        <p:nvSpPr>
          <p:cNvPr id="5" name="Slide Number Placeholder 4">
            <a:extLst>
              <a:ext uri="{FF2B5EF4-FFF2-40B4-BE49-F238E27FC236}">
                <a16:creationId xmlns:a16="http://schemas.microsoft.com/office/drawing/2014/main" id="{F7921674-766A-774C-96C3-4742ECCBA463}"/>
              </a:ext>
            </a:extLst>
          </p:cNvPr>
          <p:cNvSpPr>
            <a:spLocks noGrp="1"/>
          </p:cNvSpPr>
          <p:nvPr>
            <p:ph type="sldNum" sz="quarter" idx="3"/>
          </p:nvPr>
        </p:nvSpPr>
        <p:spPr>
          <a:xfrm>
            <a:off x="3884613" y="8846554"/>
            <a:ext cx="2971800" cy="46731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CC590FA9-B6D0-42C3-AFB7-2A42C35295A6}" type="slidenum">
              <a:rPr lang="en-US">
                <a:latin typeface="Arial" panose="020B0604020202020204" pitchFamily="34" charset="0"/>
              </a:rPr>
              <a:pPr>
                <a:defRPr/>
              </a:pPr>
              <a:t>‹#›</a:t>
            </a:fld>
            <a:endParaRPr lang="en-US">
              <a:latin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A1749E-EC14-43F8-8D3C-18E3B675DF92}"/>
              </a:ext>
            </a:extLst>
          </p:cNvPr>
          <p:cNvSpPr>
            <a:spLocks noGrp="1"/>
          </p:cNvSpPr>
          <p:nvPr>
            <p:ph type="hdr" sz="quarter"/>
          </p:nvPr>
        </p:nvSpPr>
        <p:spPr>
          <a:xfrm>
            <a:off x="0" y="0"/>
            <a:ext cx="2971800" cy="467311"/>
          </a:xfrm>
          <a:prstGeom prst="rect">
            <a:avLst/>
          </a:prstGeom>
        </p:spPr>
        <p:txBody>
          <a:bodyPr vert="horz" lIns="91440" tIns="45720" rIns="91440" bIns="45720" rtlCol="0"/>
          <a:lstStyle>
            <a:lvl1pPr algn="l" eaLnBrk="1" fontAlgn="auto" hangingPunct="1">
              <a:spcBef>
                <a:spcPts val="0"/>
              </a:spcBef>
              <a:spcAft>
                <a:spcPts val="0"/>
              </a:spcAft>
              <a:defRPr sz="1200">
                <a:latin typeface="Arial" panose="020B0604020202020204" pitchFamily="34" charset="0"/>
              </a:defRPr>
            </a:lvl1pPr>
          </a:lstStyle>
          <a:p>
            <a:pPr>
              <a:defRPr/>
            </a:pPr>
            <a:endParaRPr lang="en-US"/>
          </a:p>
        </p:txBody>
      </p:sp>
      <p:sp>
        <p:nvSpPr>
          <p:cNvPr id="3" name="Date Placeholder 2">
            <a:extLst>
              <a:ext uri="{FF2B5EF4-FFF2-40B4-BE49-F238E27FC236}">
                <a16:creationId xmlns:a16="http://schemas.microsoft.com/office/drawing/2014/main" id="{DCD44F21-C928-4D94-A053-1D64908317C3}"/>
              </a:ext>
            </a:extLst>
          </p:cNvPr>
          <p:cNvSpPr>
            <a:spLocks noGrp="1"/>
          </p:cNvSpPr>
          <p:nvPr>
            <p:ph type="dt" idx="1"/>
          </p:nvPr>
        </p:nvSpPr>
        <p:spPr>
          <a:xfrm>
            <a:off x="3884613" y="0"/>
            <a:ext cx="2971800" cy="467311"/>
          </a:xfrm>
          <a:prstGeom prst="rect">
            <a:avLst/>
          </a:prstGeom>
        </p:spPr>
        <p:txBody>
          <a:bodyPr vert="horz" lIns="91440" tIns="45720" rIns="91440" bIns="45720" rtlCol="0"/>
          <a:lstStyle>
            <a:lvl1pPr algn="r" eaLnBrk="1" fontAlgn="auto" hangingPunct="1">
              <a:spcBef>
                <a:spcPts val="0"/>
              </a:spcBef>
              <a:spcAft>
                <a:spcPts val="0"/>
              </a:spcAft>
              <a:defRPr sz="1200">
                <a:latin typeface="Arial" panose="020B0604020202020204" pitchFamily="34" charset="0"/>
              </a:defRPr>
            </a:lvl1pPr>
          </a:lstStyle>
          <a:p>
            <a:pPr>
              <a:defRPr/>
            </a:pPr>
            <a:fld id="{60CC0D01-53CD-4D05-894B-BE413F9B3E2D}" type="datetimeFigureOut">
              <a:rPr lang="en-US" smtClean="0"/>
              <a:pPr>
                <a:defRPr/>
              </a:pPr>
              <a:t>4/17/2024</a:t>
            </a:fld>
            <a:endParaRPr lang="en-US"/>
          </a:p>
        </p:txBody>
      </p:sp>
      <p:sp>
        <p:nvSpPr>
          <p:cNvPr id="4" name="Slide Image Placeholder 3">
            <a:extLst>
              <a:ext uri="{FF2B5EF4-FFF2-40B4-BE49-F238E27FC236}">
                <a16:creationId xmlns:a16="http://schemas.microsoft.com/office/drawing/2014/main" id="{3A22D4E0-5BB1-4D16-826B-5D3FC59A5D7A}"/>
              </a:ext>
            </a:extLst>
          </p:cNvPr>
          <p:cNvSpPr>
            <a:spLocks noGrp="1" noRot="1" noChangeAspect="1"/>
          </p:cNvSpPr>
          <p:nvPr>
            <p:ph type="sldImg" idx="2"/>
          </p:nvPr>
        </p:nvSpPr>
        <p:spPr>
          <a:xfrm>
            <a:off x="635000" y="1163638"/>
            <a:ext cx="5588000" cy="31432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F4E1004-F867-4355-A4ED-C77AD3B24CDB}"/>
              </a:ext>
            </a:extLst>
          </p:cNvPr>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D1429D9-8F13-4623-BCA9-05D8562DF05E}"/>
              </a:ext>
            </a:extLst>
          </p:cNvPr>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panose="020B0604020202020204" pitchFamily="34" charset="0"/>
              </a:defRPr>
            </a:lvl1pPr>
          </a:lstStyle>
          <a:p>
            <a:pPr>
              <a:defRPr/>
            </a:pPr>
            <a:endParaRPr lang="en-US"/>
          </a:p>
        </p:txBody>
      </p:sp>
      <p:sp>
        <p:nvSpPr>
          <p:cNvPr id="7" name="Slide Number Placeholder 6">
            <a:extLst>
              <a:ext uri="{FF2B5EF4-FFF2-40B4-BE49-F238E27FC236}">
                <a16:creationId xmlns:a16="http://schemas.microsoft.com/office/drawing/2014/main" id="{7E82F281-A15A-4F6B-AFE2-FB9906FC40FC}"/>
              </a:ext>
            </a:extLst>
          </p:cNvPr>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Arial" panose="020B0604020202020204" pitchFamily="34" charset="0"/>
              </a:defRPr>
            </a:lvl1pPr>
          </a:lstStyle>
          <a:p>
            <a:pPr>
              <a:defRPr/>
            </a:pPr>
            <a:fld id="{E053A437-3843-4F57-8FF8-0326EBD59866}" type="slidenum">
              <a:rPr lang="en-US" smtClean="0"/>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u="sng">
                <a:solidFill>
                  <a:srgbClr val="000624"/>
                </a:solidFill>
                <a:effectLst/>
                <a:latin typeface="Tahoma"/>
                <a:ea typeface="MS PGothic"/>
                <a:cs typeface="Tahoma"/>
              </a:rPr>
              <a:t>Update </a:t>
            </a:r>
            <a:r>
              <a:rPr lang="en-US" sz="2800" b="0" i="0">
                <a:solidFill>
                  <a:srgbClr val="000000"/>
                </a:solidFill>
                <a:effectLst/>
                <a:latin typeface="-apple-system"/>
              </a:rPr>
              <a:t>Commvault Disaster Recovery™ for Sales Engineers</a:t>
            </a:r>
          </a:p>
          <a:p>
            <a:br>
              <a:rPr lang="en-US" sz="2800" b="0" i="0">
                <a:effectLst/>
                <a:latin typeface="-apple-system"/>
              </a:rPr>
            </a:br>
            <a:r>
              <a:rPr lang="en-US" sz="2800" b="0" i="0">
                <a:effectLst/>
                <a:latin typeface="-apple-system"/>
              </a:rPr>
              <a:t>* </a:t>
            </a:r>
            <a:r>
              <a:rPr lang="en-US" sz="2800">
                <a:solidFill>
                  <a:srgbClr val="4D4D4D"/>
                </a:solidFill>
                <a:latin typeface="-apple-system"/>
              </a:rPr>
              <a:t>Mike K is handling FedRAMP</a:t>
            </a:r>
          </a:p>
          <a:p>
            <a:r>
              <a:rPr lang="en-US" sz="2800" b="0" i="0">
                <a:solidFill>
                  <a:srgbClr val="4D4D4D"/>
                </a:solidFill>
                <a:effectLst/>
                <a:latin typeface="-apple-system"/>
              </a:rPr>
              <a:t>* Harry is handling Microsoft 0365 &amp; Teams training</a:t>
            </a:r>
          </a:p>
          <a:p>
            <a:r>
              <a:rPr lang="en-US" sz="2800">
                <a:solidFill>
                  <a:srgbClr val="4D4D4D"/>
                </a:solidFill>
                <a:latin typeface="-apple-system"/>
                <a:ea typeface="MS PGothic"/>
                <a:cs typeface="Times New Roman" panose="02020603050405020304" pitchFamily="18" charset="0"/>
              </a:rPr>
              <a:t>* Harry is managing the Metallic Q4 features (needs to include why &amp; when should I use Metallic)</a:t>
            </a:r>
            <a:endParaRPr lang="en-US" sz="2800">
              <a:solidFill>
                <a:srgbClr val="4D4D4D"/>
              </a:solidFill>
              <a:latin typeface="-apple-system"/>
              <a:ea typeface="MS PGothic" panose="020B0600070205080204" pitchFamily="34" charset="-128"/>
              <a:cs typeface="Times New Roman" panose="02020603050405020304" pitchFamily="18" charset="0"/>
            </a:endParaRPr>
          </a:p>
          <a:p>
            <a:r>
              <a:rPr lang="en-US" sz="2800">
                <a:solidFill>
                  <a:srgbClr val="4D4D4D"/>
                </a:solidFill>
                <a:latin typeface="-apple-system"/>
                <a:ea typeface="MS PGothic"/>
                <a:cs typeface="Times New Roman" panose="02020603050405020304" pitchFamily="18" charset="0"/>
              </a:rPr>
              <a:t>Mike is handling Recovery Readiness </a:t>
            </a:r>
            <a:endParaRPr lang="en-US" sz="2800">
              <a:solidFill>
                <a:srgbClr val="4D4D4D"/>
              </a:solidFill>
              <a:latin typeface="-apple-system"/>
              <a:ea typeface="MS PGothic" panose="020B0600070205080204" pitchFamily="34" charset="-128"/>
              <a:cs typeface="Times New Roman" panose="02020603050405020304" pitchFamily="18" charset="0"/>
            </a:endParaRPr>
          </a:p>
          <a:p>
            <a:endParaRPr lang="en-US" sz="2800">
              <a:solidFill>
                <a:srgbClr val="4D4D4D"/>
              </a:solidFill>
              <a:latin typeface="-apple-system"/>
              <a:ea typeface="MS PGothic" panose="020B0600070205080204" pitchFamily="34" charset="-128"/>
              <a:cs typeface="Times New Roman" panose="02020603050405020304" pitchFamily="18" charset="0"/>
            </a:endParaRPr>
          </a:p>
          <a:p>
            <a:r>
              <a:rPr lang="en-US" sz="2800" b="1" i="0">
                <a:solidFill>
                  <a:srgbClr val="4D4D4D"/>
                </a:solidFill>
                <a:effectLst/>
                <a:latin typeface="-apple-system"/>
                <a:ea typeface="MS PGothic"/>
                <a:cs typeface="Times New Roman" panose="02020603050405020304" pitchFamily="18" charset="0"/>
              </a:rPr>
              <a:t>Completed Intakes:</a:t>
            </a:r>
            <a:endParaRPr lang="en-US" sz="1800" b="1">
              <a:solidFill>
                <a:srgbClr val="000624"/>
              </a:solidFill>
              <a:effectLst/>
              <a:latin typeface="Tahoma" panose="020B0604030504040204" pitchFamily="34" charset="0"/>
              <a:ea typeface="MS PGothic"/>
              <a:cs typeface="Times New Roman" panose="02020603050405020304" pitchFamily="18" charset="0"/>
            </a:endParaRPr>
          </a:p>
          <a:p>
            <a:r>
              <a:rPr lang="en-US">
                <a:latin typeface="Arial"/>
                <a:cs typeface="Arial"/>
              </a:rPr>
              <a:t>General Intake form for 11.22 training is  submitted.</a:t>
            </a:r>
          </a:p>
          <a:p>
            <a:r>
              <a:rPr lang="en-US">
                <a:latin typeface="Arial"/>
                <a:cs typeface="Arial"/>
              </a:rPr>
              <a:t>Microsoft Partnership – pending updates from Bill Concevitch (Harry &amp; Mike is following up)</a:t>
            </a:r>
          </a:p>
          <a:p>
            <a:r>
              <a:rPr lang="en-US">
                <a:latin typeface="Arial"/>
                <a:cs typeface="Arial"/>
              </a:rPr>
              <a:t>Disaster Recovery review and competitive “primer”</a:t>
            </a:r>
          </a:p>
          <a:p>
            <a:r>
              <a:rPr lang="en-US">
                <a:latin typeface="Arial"/>
                <a:cs typeface="Arial"/>
              </a:rPr>
              <a:t>Recovery Readiness Concepts  </a:t>
            </a:r>
          </a:p>
          <a:p>
            <a:pPr marL="0" indent="0">
              <a:buFont typeface="Arial" panose="020B0604020202020204" pitchFamily="34" charset="0"/>
              <a:buNone/>
            </a:pPr>
            <a:r>
              <a:rPr lang="en-US">
                <a:latin typeface="Arial"/>
                <a:cs typeface="Arial"/>
              </a:rPr>
              <a:t>Demystifying Deduplication</a:t>
            </a:r>
          </a:p>
          <a:p>
            <a:pPr marL="0" indent="0">
              <a:buFont typeface="Arial" panose="020B0604020202020204" pitchFamily="34" charset="0"/>
              <a:buNone/>
            </a:pPr>
            <a:r>
              <a:rPr lang="en-US">
                <a:latin typeface="Arial"/>
                <a:cs typeface="Arial"/>
              </a:rPr>
              <a:t>Disaster Recovery Gold Standard Demo</a:t>
            </a:r>
          </a:p>
          <a:p>
            <a:r>
              <a:rPr lang="en-US"/>
              <a:t>Soft Skills training - Managing difficult conversations</a:t>
            </a:r>
          </a:p>
          <a:p>
            <a:r>
              <a:rPr lang="en-US"/>
              <a:t>Feature Release 11.22 Summary - Add on for SE/PS/TAM/SAM/Hedvig</a:t>
            </a:r>
          </a:p>
          <a:p>
            <a:r>
              <a:rPr lang="en-US" err="1"/>
              <a:t>Conversaton</a:t>
            </a:r>
            <a:r>
              <a:rPr lang="en-US"/>
              <a:t> Endorsement training - Demo Office 365 or Cloud</a:t>
            </a:r>
          </a:p>
          <a:p>
            <a:endParaRPr lang="en-US">
              <a:latin typeface="Arial"/>
              <a:cs typeface="Arial"/>
            </a:endParaRPr>
          </a:p>
          <a:p>
            <a:r>
              <a:rPr lang="en-US">
                <a:latin typeface="Arial"/>
                <a:cs typeface="Arial"/>
              </a:rPr>
              <a:t>Feature Release Updates topics listed here should be prioritized out of all of the videos available, but all are available. Gold colored are "assigned"</a:t>
            </a:r>
          </a:p>
          <a:p>
            <a:endParaRPr lang="en-US" b="1">
              <a:latin typeface="Arial"/>
              <a:cs typeface="Aria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53A437-3843-4F57-8FF8-0326EBD59866}"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65529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74E986-360A-F840-9FE1-87332742BFB3}" type="slidenum">
              <a:rPr lang="en-US" smtClean="0"/>
              <a:t>13</a:t>
            </a:fld>
            <a:endParaRPr lang="en-US"/>
          </a:p>
        </p:txBody>
      </p:sp>
    </p:spTree>
    <p:extLst>
      <p:ext uri="{BB962C8B-B14F-4D97-AF65-F5344CB8AC3E}">
        <p14:creationId xmlns:p14="http://schemas.microsoft.com/office/powerpoint/2010/main" val="3176249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74E986-360A-F840-9FE1-87332742BFB3}" type="slidenum">
              <a:rPr lang="en-US" smtClean="0"/>
              <a:t>5</a:t>
            </a:fld>
            <a:endParaRPr lang="en-US"/>
          </a:p>
        </p:txBody>
      </p:sp>
    </p:spTree>
    <p:extLst>
      <p:ext uri="{BB962C8B-B14F-4D97-AF65-F5344CB8AC3E}">
        <p14:creationId xmlns:p14="http://schemas.microsoft.com/office/powerpoint/2010/main" val="276617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Arial"/>
              </a:rPr>
              <a:t>* Need to confirm if Mike is doing Upsell Conversations for PS.</a:t>
            </a:r>
          </a:p>
          <a:p>
            <a:endParaRPr lang="en-US"/>
          </a:p>
          <a:p>
            <a:endParaRPr lang="en-US">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a:t>Completed Intakes: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General Intake form for 11.22 training is  submitted.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Command Line Utilities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Using GxTail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Side-by-Side Maintenance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Tape Library solutions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Modern Authentication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atin typeface="Arial"/>
                <a:cs typeface="Arial"/>
              </a:rPr>
              <a:t>Disaster Recovery review and competitive “primer”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a:cs typeface="Arial"/>
              </a:rPr>
              <a:t>Recovery Readiness Concepts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a:cs typeface="Arial"/>
              </a:rPr>
              <a:t>Demystifying Deduplication</a:t>
            </a:r>
          </a:p>
          <a:p>
            <a:pPr>
              <a:defRPr/>
            </a:pPr>
            <a:r>
              <a:rPr lang="en-US"/>
              <a:t>Soft Skills training - Managing difficult conversations</a:t>
            </a:r>
          </a:p>
          <a:p>
            <a:pPr>
              <a:defRPr/>
            </a:pPr>
            <a:r>
              <a:rPr lang="en-US"/>
              <a:t>Feature Release 11.22 Summary - Add on </a:t>
            </a:r>
            <a:r>
              <a:rPr lang="en-US" dirty="0"/>
              <a:t>for </a:t>
            </a:r>
            <a:r>
              <a:rPr lang="en-US"/>
              <a:t>SE/PS/TAM/SAM/Hedvig</a:t>
            </a:r>
          </a:p>
          <a:p>
            <a:endParaRPr lang="en-US"/>
          </a:p>
          <a:p>
            <a:r>
              <a:rPr lang="en-US"/>
              <a:t>Feature Release Updates topics listed here should be prioritized out of all of the videos available, but all are available. Gold colored are "assigned"</a:t>
            </a:r>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53A437-3843-4F57-8FF8-0326EBD59866}"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50921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74E986-360A-F840-9FE1-87332742BFB3}" type="slidenum">
              <a:rPr lang="en-US" smtClean="0"/>
              <a:t>7</a:t>
            </a:fld>
            <a:endParaRPr lang="en-US"/>
          </a:p>
        </p:txBody>
      </p:sp>
    </p:spTree>
    <p:extLst>
      <p:ext uri="{BB962C8B-B14F-4D97-AF65-F5344CB8AC3E}">
        <p14:creationId xmlns:p14="http://schemas.microsoft.com/office/powerpoint/2010/main" val="302016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u="sng">
                <a:solidFill>
                  <a:srgbClr val="000624"/>
                </a:solidFill>
                <a:effectLst/>
                <a:latin typeface="Tahoma"/>
                <a:ea typeface="MS PGothic"/>
                <a:cs typeface="Tahoma"/>
              </a:rPr>
              <a:t>Update </a:t>
            </a:r>
            <a:r>
              <a:rPr lang="en-US" sz="2800" b="0" i="0">
                <a:solidFill>
                  <a:srgbClr val="000000"/>
                </a:solidFill>
                <a:effectLst/>
                <a:latin typeface="-apple-system"/>
              </a:rPr>
              <a:t>Commvault Disaster Recovery™ for Sales Engineers</a:t>
            </a:r>
          </a:p>
          <a:p>
            <a:br>
              <a:rPr lang="en-US" sz="2800" b="0" i="0">
                <a:effectLst/>
                <a:latin typeface="-apple-system"/>
              </a:rPr>
            </a:br>
            <a:r>
              <a:rPr lang="en-US" sz="2800" b="0" i="0">
                <a:effectLst/>
                <a:latin typeface="-apple-system"/>
              </a:rPr>
              <a:t>* </a:t>
            </a:r>
            <a:r>
              <a:rPr lang="en-US" sz="2800">
                <a:solidFill>
                  <a:srgbClr val="4D4D4D"/>
                </a:solidFill>
                <a:latin typeface="-apple-system"/>
              </a:rPr>
              <a:t>Mike K is handling FedRAMP</a:t>
            </a:r>
          </a:p>
          <a:p>
            <a:r>
              <a:rPr lang="en-US" sz="2800" b="0" i="0">
                <a:solidFill>
                  <a:srgbClr val="4D4D4D"/>
                </a:solidFill>
                <a:effectLst/>
                <a:latin typeface="-apple-system"/>
              </a:rPr>
              <a:t>* Harry is handling Microsoft 0365 &amp; Teams training</a:t>
            </a:r>
          </a:p>
          <a:p>
            <a:r>
              <a:rPr lang="en-US" sz="2800">
                <a:solidFill>
                  <a:srgbClr val="4D4D4D"/>
                </a:solidFill>
                <a:latin typeface="-apple-system"/>
                <a:ea typeface="MS PGothic"/>
                <a:cs typeface="Times New Roman" panose="02020603050405020304" pitchFamily="18" charset="0"/>
              </a:rPr>
              <a:t>* Harry is managing the Metallic Q4 features </a:t>
            </a:r>
            <a:endParaRPr lang="en-US" sz="2800">
              <a:solidFill>
                <a:srgbClr val="4D4D4D"/>
              </a:solidFill>
              <a:latin typeface="-apple-system"/>
              <a:ea typeface="MS PGothic" panose="020B0600070205080204" pitchFamily="34" charset="-128"/>
              <a:cs typeface="Times New Roman" panose="02020603050405020304" pitchFamily="18" charset="0"/>
            </a:endParaRPr>
          </a:p>
          <a:p>
            <a:r>
              <a:rPr lang="en-US" sz="2800">
                <a:solidFill>
                  <a:srgbClr val="4D4D4D"/>
                </a:solidFill>
                <a:latin typeface="-apple-system"/>
                <a:ea typeface="MS PGothic"/>
                <a:cs typeface="Times New Roman" panose="02020603050405020304" pitchFamily="18" charset="0"/>
              </a:rPr>
              <a:t>Mike is handling Recovery Readiness </a:t>
            </a:r>
            <a:endParaRPr lang="en-US" sz="2800">
              <a:solidFill>
                <a:srgbClr val="4D4D4D"/>
              </a:solidFill>
              <a:latin typeface="-apple-system"/>
              <a:ea typeface="MS PGothic" panose="020B0600070205080204" pitchFamily="34" charset="-128"/>
              <a:cs typeface="Times New Roman" panose="02020603050405020304" pitchFamily="18" charset="0"/>
            </a:endParaRPr>
          </a:p>
          <a:p>
            <a:endParaRPr lang="en-US" sz="2800">
              <a:solidFill>
                <a:srgbClr val="4D4D4D"/>
              </a:solidFill>
              <a:latin typeface="-apple-system"/>
              <a:ea typeface="MS PGothic" panose="020B0600070205080204" pitchFamily="34" charset="-128"/>
              <a:cs typeface="Times New Roman" panose="02020603050405020304" pitchFamily="18" charset="0"/>
            </a:endParaRPr>
          </a:p>
          <a:p>
            <a:r>
              <a:rPr lang="en-US" sz="2800" b="1" i="0">
                <a:solidFill>
                  <a:srgbClr val="4D4D4D"/>
                </a:solidFill>
                <a:effectLst/>
                <a:latin typeface="-apple-system"/>
                <a:ea typeface="MS PGothic"/>
                <a:cs typeface="Times New Roman" panose="02020603050405020304" pitchFamily="18" charset="0"/>
              </a:rPr>
              <a:t>Completed Intakes:</a:t>
            </a:r>
            <a:endParaRPr lang="en-US" sz="1800" b="1">
              <a:solidFill>
                <a:srgbClr val="000624"/>
              </a:solidFill>
              <a:effectLst/>
              <a:latin typeface="Tahoma" panose="020B0604030504040204" pitchFamily="34" charset="0"/>
              <a:ea typeface="MS PGothic"/>
              <a:cs typeface="Times New Roman" panose="02020603050405020304" pitchFamily="18" charset="0"/>
            </a:endParaRPr>
          </a:p>
          <a:p>
            <a:r>
              <a:rPr lang="en-US">
                <a:latin typeface="Arial"/>
                <a:cs typeface="Arial"/>
              </a:rPr>
              <a:t>General Intake form for 11.22 training is  submitted.</a:t>
            </a:r>
          </a:p>
          <a:p>
            <a:r>
              <a:rPr lang="en-US">
                <a:latin typeface="Arial"/>
                <a:cs typeface="Arial"/>
              </a:rPr>
              <a:t>Microsoft Partnership – pending updates from Bill </a:t>
            </a:r>
            <a:r>
              <a:rPr lang="en-US" err="1">
                <a:latin typeface="Arial"/>
                <a:cs typeface="Arial"/>
              </a:rPr>
              <a:t>Concevitch</a:t>
            </a:r>
            <a:r>
              <a:rPr lang="en-US">
                <a:latin typeface="Arial"/>
                <a:cs typeface="Arial"/>
              </a:rPr>
              <a:t> (Harry is following up)</a:t>
            </a:r>
          </a:p>
          <a:p>
            <a:r>
              <a:rPr lang="en-US">
                <a:latin typeface="Arial"/>
                <a:cs typeface="Arial"/>
              </a:rPr>
              <a:t>Disaster Recovery review and competitive “primer”</a:t>
            </a:r>
          </a:p>
          <a:p>
            <a:r>
              <a:rPr lang="en-US">
                <a:latin typeface="Arial"/>
                <a:cs typeface="Arial"/>
              </a:rPr>
              <a:t>Recovery Readiness Concepts  </a:t>
            </a:r>
          </a:p>
          <a:p>
            <a:pPr marL="0" indent="0">
              <a:buFont typeface="Arial" panose="020B0604020202020204" pitchFamily="34" charset="0"/>
              <a:buNone/>
            </a:pPr>
            <a:r>
              <a:rPr lang="en-US">
                <a:latin typeface="Arial"/>
                <a:cs typeface="Arial"/>
              </a:rPr>
              <a:t>Demystifying Deduplication</a:t>
            </a:r>
          </a:p>
          <a:p>
            <a:pPr marL="0" indent="0">
              <a:buFont typeface="Arial" panose="020B0604020202020204" pitchFamily="34" charset="0"/>
              <a:buNone/>
            </a:pPr>
            <a:r>
              <a:rPr lang="en-US">
                <a:latin typeface="Arial"/>
                <a:cs typeface="Arial"/>
              </a:rPr>
              <a:t>Disaster Recovery Gold Standard Demo</a:t>
            </a:r>
          </a:p>
          <a:p>
            <a:r>
              <a:rPr lang="en-US"/>
              <a:t>Feature Release 11.22 Summary - Add on for SE/PS/TAM/SAM/Hedvig</a:t>
            </a:r>
          </a:p>
          <a:p>
            <a:endParaRPr lang="en-US">
              <a:latin typeface="Arial"/>
              <a:cs typeface="Arial"/>
            </a:endParaRPr>
          </a:p>
          <a:p>
            <a:r>
              <a:rPr lang="en-US"/>
              <a:t>Feature Release Updates topics listed here should be prioritized out of all of the videos available, but all are available. Gold colored are "assigned"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53A437-3843-4F57-8FF8-0326EBD59866}"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5032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74E986-360A-F840-9FE1-87332742BFB3}" type="slidenum">
              <a:rPr lang="en-US" smtClean="0"/>
              <a:t>9</a:t>
            </a:fld>
            <a:endParaRPr lang="en-US"/>
          </a:p>
        </p:txBody>
      </p:sp>
    </p:spTree>
    <p:extLst>
      <p:ext uri="{BB962C8B-B14F-4D97-AF65-F5344CB8AC3E}">
        <p14:creationId xmlns:p14="http://schemas.microsoft.com/office/powerpoint/2010/main" val="375933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u="sng">
                <a:solidFill>
                  <a:srgbClr val="000624"/>
                </a:solidFill>
                <a:effectLst/>
                <a:latin typeface="Tahoma"/>
                <a:ea typeface="MS PGothic"/>
                <a:cs typeface="Tahoma"/>
              </a:rPr>
              <a:t>Update </a:t>
            </a:r>
            <a:r>
              <a:rPr lang="en-US" sz="2800" b="0" i="0">
                <a:solidFill>
                  <a:srgbClr val="000000"/>
                </a:solidFill>
                <a:effectLst/>
                <a:latin typeface="-apple-system"/>
              </a:rPr>
              <a:t>Commvault Disaster Recovery™ for Sales Engineers</a:t>
            </a:r>
          </a:p>
          <a:p>
            <a:br>
              <a:rPr lang="en-US" sz="2800" b="0" i="0">
                <a:effectLst/>
                <a:latin typeface="-apple-system"/>
              </a:rPr>
            </a:br>
            <a:r>
              <a:rPr lang="en-US" sz="2800" b="0" i="0">
                <a:effectLst/>
                <a:latin typeface="-apple-system"/>
              </a:rPr>
              <a:t>* </a:t>
            </a:r>
            <a:r>
              <a:rPr lang="en-US" sz="2800">
                <a:solidFill>
                  <a:srgbClr val="4D4D4D"/>
                </a:solidFill>
                <a:latin typeface="-apple-system"/>
              </a:rPr>
              <a:t>Mike K is handling FedRAMP</a:t>
            </a:r>
          </a:p>
          <a:p>
            <a:r>
              <a:rPr lang="en-US" sz="2800" b="0" i="0">
                <a:solidFill>
                  <a:srgbClr val="4D4D4D"/>
                </a:solidFill>
                <a:effectLst/>
                <a:latin typeface="-apple-system"/>
              </a:rPr>
              <a:t>* Harry is handling Microsoft 0365 &amp; Teams training</a:t>
            </a:r>
          </a:p>
          <a:p>
            <a:r>
              <a:rPr lang="en-US" sz="2800">
                <a:solidFill>
                  <a:srgbClr val="4D4D4D"/>
                </a:solidFill>
                <a:latin typeface="-apple-system"/>
                <a:ea typeface="MS PGothic"/>
                <a:cs typeface="Times New Roman" panose="02020603050405020304" pitchFamily="18" charset="0"/>
              </a:rPr>
              <a:t>* Harry is managing the Metallic Q4 features </a:t>
            </a:r>
            <a:endParaRPr lang="en-US" sz="2800">
              <a:solidFill>
                <a:srgbClr val="4D4D4D"/>
              </a:solidFill>
              <a:latin typeface="-apple-system"/>
              <a:ea typeface="MS PGothic" panose="020B0600070205080204" pitchFamily="34" charset="-128"/>
              <a:cs typeface="Times New Roman" panose="02020603050405020304" pitchFamily="18" charset="0"/>
            </a:endParaRPr>
          </a:p>
          <a:p>
            <a:r>
              <a:rPr lang="en-US" sz="2800">
                <a:solidFill>
                  <a:srgbClr val="4D4D4D"/>
                </a:solidFill>
                <a:latin typeface="-apple-system"/>
                <a:ea typeface="MS PGothic"/>
                <a:cs typeface="Times New Roman" panose="02020603050405020304" pitchFamily="18" charset="0"/>
              </a:rPr>
              <a:t>Mike is handling Recovery Readiness </a:t>
            </a:r>
            <a:endParaRPr lang="en-US" sz="2800">
              <a:solidFill>
                <a:srgbClr val="4D4D4D"/>
              </a:solidFill>
              <a:latin typeface="-apple-system"/>
              <a:ea typeface="MS PGothic" panose="020B0600070205080204" pitchFamily="34" charset="-128"/>
              <a:cs typeface="Times New Roman" panose="02020603050405020304" pitchFamily="18" charset="0"/>
            </a:endParaRPr>
          </a:p>
          <a:p>
            <a:endParaRPr lang="en-US" sz="2800">
              <a:solidFill>
                <a:srgbClr val="4D4D4D"/>
              </a:solidFill>
              <a:latin typeface="-apple-system"/>
              <a:ea typeface="MS PGothic" panose="020B0600070205080204" pitchFamily="34" charset="-128"/>
              <a:cs typeface="Times New Roman" panose="02020603050405020304" pitchFamily="18" charset="0"/>
            </a:endParaRPr>
          </a:p>
          <a:p>
            <a:r>
              <a:rPr lang="en-US" sz="2800" b="1" i="0">
                <a:solidFill>
                  <a:srgbClr val="4D4D4D"/>
                </a:solidFill>
                <a:effectLst/>
                <a:latin typeface="-apple-system"/>
                <a:ea typeface="MS PGothic"/>
                <a:cs typeface="Times New Roman" panose="02020603050405020304" pitchFamily="18" charset="0"/>
              </a:rPr>
              <a:t>Completed Intakes:</a:t>
            </a:r>
            <a:endParaRPr lang="en-US" sz="1800" b="1">
              <a:solidFill>
                <a:srgbClr val="000624"/>
              </a:solidFill>
              <a:effectLst/>
              <a:latin typeface="Tahoma" panose="020B0604030504040204" pitchFamily="34" charset="0"/>
              <a:ea typeface="MS PGothic"/>
              <a:cs typeface="Times New Roman" panose="02020603050405020304" pitchFamily="18" charset="0"/>
            </a:endParaRPr>
          </a:p>
          <a:p>
            <a:r>
              <a:rPr lang="en-US">
                <a:latin typeface="Arial"/>
                <a:cs typeface="Arial"/>
              </a:rPr>
              <a:t>General Intake form for 11.22 training is  submitted.</a:t>
            </a:r>
          </a:p>
          <a:p>
            <a:r>
              <a:rPr lang="en-US">
                <a:latin typeface="Arial"/>
                <a:cs typeface="Arial"/>
              </a:rPr>
              <a:t>Microsoft Partnership – pending updates from Bill </a:t>
            </a:r>
            <a:r>
              <a:rPr lang="en-US" err="1">
                <a:latin typeface="Arial"/>
                <a:cs typeface="Arial"/>
              </a:rPr>
              <a:t>Concevitch</a:t>
            </a:r>
            <a:r>
              <a:rPr lang="en-US">
                <a:latin typeface="Arial"/>
                <a:cs typeface="Arial"/>
              </a:rPr>
              <a:t> (Harry is following up)</a:t>
            </a:r>
          </a:p>
          <a:p>
            <a:r>
              <a:rPr lang="en-US">
                <a:latin typeface="Arial"/>
                <a:cs typeface="Arial"/>
              </a:rPr>
              <a:t>Disaster Recovery review and competitive “primer”</a:t>
            </a:r>
          </a:p>
          <a:p>
            <a:r>
              <a:rPr lang="en-US">
                <a:latin typeface="Arial"/>
                <a:cs typeface="Arial"/>
              </a:rPr>
              <a:t>Recovery Readiness Concepts  </a:t>
            </a:r>
          </a:p>
          <a:p>
            <a:pPr marL="0" indent="0">
              <a:buFont typeface="Arial" panose="020B0604020202020204" pitchFamily="34" charset="0"/>
              <a:buNone/>
            </a:pPr>
            <a:r>
              <a:rPr lang="en-US">
                <a:latin typeface="Arial"/>
                <a:cs typeface="Arial"/>
              </a:rPr>
              <a:t>Demystifying Deduplication</a:t>
            </a:r>
          </a:p>
          <a:p>
            <a:pPr marL="0" indent="0">
              <a:buFont typeface="Arial" panose="020B0604020202020204" pitchFamily="34" charset="0"/>
              <a:buNone/>
            </a:pPr>
            <a:r>
              <a:rPr lang="en-US">
                <a:latin typeface="Arial"/>
                <a:cs typeface="Arial"/>
              </a:rPr>
              <a:t>Disaster Recovery Gold Standard Demo</a:t>
            </a:r>
          </a:p>
          <a:p>
            <a:r>
              <a:rPr lang="en-US"/>
              <a:t>Feature Release 11.22 Summary - Add on for SE/PS/TAM/SAM/Hedvig</a:t>
            </a:r>
          </a:p>
          <a:p>
            <a:r>
              <a:rPr lang="en-US"/>
              <a:t>Conversaton Endorsement training - Demo Office 365 or Cloud</a:t>
            </a:r>
          </a:p>
          <a:p>
            <a:endParaRPr lang="en-US">
              <a:latin typeface="Arial"/>
              <a:cs typeface="Arial"/>
            </a:endParaRPr>
          </a:p>
          <a:p>
            <a:r>
              <a:rPr lang="en-US">
                <a:latin typeface="Arial"/>
                <a:cs typeface="Arial"/>
              </a:rPr>
              <a:t>Feature Release Updates topics listed here should be prioritized out of all of the videos available, but all are available. Gold colored are "assigned".</a:t>
            </a:r>
            <a:endParaRPr lang="en-US">
              <a:cs typeface="Aria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53A437-3843-4F57-8FF8-0326EBD59866}"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39697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74E986-360A-F840-9FE1-87332742BFB3}" type="slidenum">
              <a:rPr lang="en-US" smtClean="0"/>
              <a:t>11</a:t>
            </a:fld>
            <a:endParaRPr lang="en-US"/>
          </a:p>
        </p:txBody>
      </p:sp>
    </p:spTree>
    <p:extLst>
      <p:ext uri="{BB962C8B-B14F-4D97-AF65-F5344CB8AC3E}">
        <p14:creationId xmlns:p14="http://schemas.microsoft.com/office/powerpoint/2010/main" val="964452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053A437-3843-4F57-8FF8-0326EBD59866}" type="slidenum">
              <a:rPr lang="en-US" smtClean="0"/>
              <a:pPr>
                <a:defRPr/>
              </a:pPr>
              <a:t>12</a:t>
            </a:fld>
            <a:endParaRPr lang="en-US"/>
          </a:p>
        </p:txBody>
      </p:sp>
    </p:spTree>
    <p:extLst>
      <p:ext uri="{BB962C8B-B14F-4D97-AF65-F5344CB8AC3E}">
        <p14:creationId xmlns:p14="http://schemas.microsoft.com/office/powerpoint/2010/main" val="3459739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2">
    <p:bg>
      <p:bgPr>
        <a:solidFill>
          <a:srgbClr val="0B2E44"/>
        </a:solidFill>
        <a:effectLst/>
      </p:bgPr>
    </p:bg>
    <p:spTree>
      <p:nvGrpSpPr>
        <p:cNvPr id="1" name=""/>
        <p:cNvGrpSpPr/>
        <p:nvPr/>
      </p:nvGrpSpPr>
      <p:grpSpPr>
        <a:xfrm>
          <a:off x="0" y="0"/>
          <a:ext cx="0" cy="0"/>
          <a:chOff x="0" y="0"/>
          <a:chExt cx="0" cy="0"/>
        </a:xfrm>
      </p:grpSpPr>
      <p:sp>
        <p:nvSpPr>
          <p:cNvPr id="3" name="TextBox 41">
            <a:extLst>
              <a:ext uri="{FF2B5EF4-FFF2-40B4-BE49-F238E27FC236}">
                <a16:creationId xmlns:a16="http://schemas.microsoft.com/office/drawing/2014/main" id="{8F889C0D-7B72-457F-93F8-D374160C6867}"/>
              </a:ext>
            </a:extLst>
          </p:cNvPr>
          <p:cNvSpPr txBox="1">
            <a:spLocks noChangeArrowheads="1"/>
          </p:cNvSpPr>
          <p:nvPr/>
        </p:nvSpPr>
        <p:spPr bwMode="auto">
          <a:xfrm>
            <a:off x="8048625" y="6559550"/>
            <a:ext cx="28733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DM Sans" pitchFamily="2" charset="0"/>
              </a:defRPr>
            </a:lvl1pPr>
            <a:lvl2pPr marL="742950" indent="-285750">
              <a:defRPr>
                <a:solidFill>
                  <a:schemeClr val="tx1"/>
                </a:solidFill>
                <a:latin typeface="DM Sans" pitchFamily="2" charset="0"/>
              </a:defRPr>
            </a:lvl2pPr>
            <a:lvl3pPr marL="1143000" indent="-228600">
              <a:defRPr>
                <a:solidFill>
                  <a:schemeClr val="tx1"/>
                </a:solidFill>
                <a:latin typeface="DM Sans" pitchFamily="2" charset="0"/>
              </a:defRPr>
            </a:lvl3pPr>
            <a:lvl4pPr marL="1600200" indent="-228600">
              <a:defRPr>
                <a:solidFill>
                  <a:schemeClr val="tx1"/>
                </a:solidFill>
                <a:latin typeface="DM Sans" pitchFamily="2" charset="0"/>
              </a:defRPr>
            </a:lvl4pPr>
            <a:lvl5pPr marL="2057400" indent="-228600">
              <a:defRPr>
                <a:solidFill>
                  <a:schemeClr val="tx1"/>
                </a:solidFill>
                <a:latin typeface="DM Sans" pitchFamily="2" charset="0"/>
              </a:defRPr>
            </a:lvl5pPr>
            <a:lvl6pPr marL="2514600" indent="-228600" fontAlgn="base">
              <a:spcBef>
                <a:spcPct val="0"/>
              </a:spcBef>
              <a:spcAft>
                <a:spcPct val="0"/>
              </a:spcAft>
              <a:defRPr>
                <a:solidFill>
                  <a:schemeClr val="tx1"/>
                </a:solidFill>
                <a:latin typeface="DM Sans" pitchFamily="2" charset="0"/>
              </a:defRPr>
            </a:lvl6pPr>
            <a:lvl7pPr marL="2971800" indent="-228600" fontAlgn="base">
              <a:spcBef>
                <a:spcPct val="0"/>
              </a:spcBef>
              <a:spcAft>
                <a:spcPct val="0"/>
              </a:spcAft>
              <a:defRPr>
                <a:solidFill>
                  <a:schemeClr val="tx1"/>
                </a:solidFill>
                <a:latin typeface="DM Sans" pitchFamily="2" charset="0"/>
              </a:defRPr>
            </a:lvl7pPr>
            <a:lvl8pPr marL="3429000" indent="-228600" fontAlgn="base">
              <a:spcBef>
                <a:spcPct val="0"/>
              </a:spcBef>
              <a:spcAft>
                <a:spcPct val="0"/>
              </a:spcAft>
              <a:defRPr>
                <a:solidFill>
                  <a:schemeClr val="tx1"/>
                </a:solidFill>
                <a:latin typeface="DM Sans" pitchFamily="2" charset="0"/>
              </a:defRPr>
            </a:lvl8pPr>
            <a:lvl9pPr marL="3886200" indent="-228600" fontAlgn="base">
              <a:spcBef>
                <a:spcPct val="0"/>
              </a:spcBef>
              <a:spcAft>
                <a:spcPct val="0"/>
              </a:spcAft>
              <a:defRPr>
                <a:solidFill>
                  <a:schemeClr val="tx1"/>
                </a:solidFill>
                <a:latin typeface="DM Sans" pitchFamily="2" charset="0"/>
              </a:defRPr>
            </a:lvl9pPr>
          </a:lstStyle>
          <a:p>
            <a:pPr algn="r" eaLnBrk="1" hangingPunct="1">
              <a:defRPr/>
            </a:pPr>
            <a:r>
              <a:rPr lang="en-US" altLang="en-US" sz="800">
                <a:solidFill>
                  <a:schemeClr val="bg2"/>
                </a:solidFill>
                <a:latin typeface="Arial" panose="020B0604020202020204" pitchFamily="34" charset="0"/>
                <a:cs typeface="Arial" panose="020B0604020202020204" pitchFamily="34" charset="0"/>
              </a:rPr>
              <a:t>Copyright © 2020 Commvault | All Rights Reserved. </a:t>
            </a:r>
          </a:p>
        </p:txBody>
      </p:sp>
      <p:grpSp>
        <p:nvGrpSpPr>
          <p:cNvPr id="4" name="Group 42">
            <a:extLst>
              <a:ext uri="{FF2B5EF4-FFF2-40B4-BE49-F238E27FC236}">
                <a16:creationId xmlns:a16="http://schemas.microsoft.com/office/drawing/2014/main" id="{D186829A-61AB-4C0D-BE2D-CBACE5FE79D0}"/>
              </a:ext>
            </a:extLst>
          </p:cNvPr>
          <p:cNvGrpSpPr>
            <a:grpSpLocks/>
          </p:cNvGrpSpPr>
          <p:nvPr/>
        </p:nvGrpSpPr>
        <p:grpSpPr bwMode="auto">
          <a:xfrm>
            <a:off x="0" y="644525"/>
            <a:ext cx="1793875" cy="2463800"/>
            <a:chOff x="0" y="2169318"/>
            <a:chExt cx="1793240" cy="2463473"/>
          </a:xfrm>
        </p:grpSpPr>
        <p:sp>
          <p:nvSpPr>
            <p:cNvPr id="5" name="Freeform 90">
              <a:extLst>
                <a:ext uri="{FF2B5EF4-FFF2-40B4-BE49-F238E27FC236}">
                  <a16:creationId xmlns:a16="http://schemas.microsoft.com/office/drawing/2014/main" id="{B439892F-48E8-4C36-833D-0CDFDF316E5D}"/>
                </a:ext>
              </a:extLst>
            </p:cNvPr>
            <p:cNvSpPr>
              <a:spLocks/>
            </p:cNvSpPr>
            <p:nvPr/>
          </p:nvSpPr>
          <p:spPr bwMode="auto">
            <a:xfrm>
              <a:off x="142824" y="2169318"/>
              <a:ext cx="1650416" cy="1907922"/>
            </a:xfrm>
            <a:custGeom>
              <a:avLst/>
              <a:gdLst>
                <a:gd name="T0" fmla="*/ 0 w 2081"/>
                <a:gd name="T1" fmla="*/ 599 h 2403"/>
                <a:gd name="T2" fmla="*/ 0 w 2081"/>
                <a:gd name="T3" fmla="*/ 1802 h 2403"/>
                <a:gd name="T4" fmla="*/ 1039 w 2081"/>
                <a:gd name="T5" fmla="*/ 2403 h 2403"/>
                <a:gd name="T6" fmla="*/ 2081 w 2081"/>
                <a:gd name="T7" fmla="*/ 1802 h 2403"/>
                <a:gd name="T8" fmla="*/ 2081 w 2081"/>
                <a:gd name="T9" fmla="*/ 599 h 2403"/>
                <a:gd name="T10" fmla="*/ 1039 w 2081"/>
                <a:gd name="T11" fmla="*/ 0 h 2403"/>
                <a:gd name="T12" fmla="*/ 0 w 2081"/>
                <a:gd name="T13" fmla="*/ 599 h 2403"/>
              </a:gdLst>
              <a:ahLst/>
              <a:cxnLst>
                <a:cxn ang="0">
                  <a:pos x="T0" y="T1"/>
                </a:cxn>
                <a:cxn ang="0">
                  <a:pos x="T2" y="T3"/>
                </a:cxn>
                <a:cxn ang="0">
                  <a:pos x="T4" y="T5"/>
                </a:cxn>
                <a:cxn ang="0">
                  <a:pos x="T6" y="T7"/>
                </a:cxn>
                <a:cxn ang="0">
                  <a:pos x="T8" y="T9"/>
                </a:cxn>
                <a:cxn ang="0">
                  <a:pos x="T10" y="T11"/>
                </a:cxn>
                <a:cxn ang="0">
                  <a:pos x="T12" y="T13"/>
                </a:cxn>
              </a:cxnLst>
              <a:rect l="0" t="0" r="r" b="b"/>
              <a:pathLst>
                <a:path w="2081" h="2403">
                  <a:moveTo>
                    <a:pt x="0" y="599"/>
                  </a:moveTo>
                  <a:lnTo>
                    <a:pt x="0" y="1802"/>
                  </a:lnTo>
                  <a:lnTo>
                    <a:pt x="1039" y="2403"/>
                  </a:lnTo>
                  <a:lnTo>
                    <a:pt x="2081" y="1802"/>
                  </a:lnTo>
                  <a:lnTo>
                    <a:pt x="2081" y="599"/>
                  </a:lnTo>
                  <a:lnTo>
                    <a:pt x="1039" y="0"/>
                  </a:lnTo>
                  <a:lnTo>
                    <a:pt x="0" y="599"/>
                  </a:lnTo>
                  <a:close/>
                </a:path>
              </a:pathLst>
            </a:custGeom>
            <a:noFill/>
            <a:ln w="12700">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6" name="Line 6">
              <a:extLst>
                <a:ext uri="{FF2B5EF4-FFF2-40B4-BE49-F238E27FC236}">
                  <a16:creationId xmlns:a16="http://schemas.microsoft.com/office/drawing/2014/main" id="{F7125D6D-81C1-45FB-83FD-18CC846D94CA}"/>
                </a:ext>
              </a:extLst>
            </p:cNvPr>
            <p:cNvSpPr>
              <a:spLocks noChangeShapeType="1"/>
            </p:cNvSpPr>
            <p:nvPr/>
          </p:nvSpPr>
          <p:spPr bwMode="auto">
            <a:xfrm flipV="1">
              <a:off x="0" y="2643918"/>
              <a:ext cx="142824" cy="82539"/>
            </a:xfrm>
            <a:prstGeom prst="line">
              <a:avLst/>
            </a:prstGeom>
            <a:noFill/>
            <a:ln w="12700">
              <a:solidFill>
                <a:schemeClr val="accent6"/>
              </a:solidFill>
              <a:prstDash val="solid"/>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7" name="Line 7">
              <a:extLst>
                <a:ext uri="{FF2B5EF4-FFF2-40B4-BE49-F238E27FC236}">
                  <a16:creationId xmlns:a16="http://schemas.microsoft.com/office/drawing/2014/main" id="{71768388-37CD-409D-865C-35014CA5BDFD}"/>
                </a:ext>
              </a:extLst>
            </p:cNvPr>
            <p:cNvSpPr>
              <a:spLocks noChangeShapeType="1"/>
            </p:cNvSpPr>
            <p:nvPr/>
          </p:nvSpPr>
          <p:spPr bwMode="auto">
            <a:xfrm flipV="1">
              <a:off x="0" y="2643918"/>
              <a:ext cx="1793240" cy="1036499"/>
            </a:xfrm>
            <a:prstGeom prst="line">
              <a:avLst/>
            </a:prstGeom>
            <a:noFill/>
            <a:ln w="12700">
              <a:solidFill>
                <a:schemeClr val="accent6"/>
              </a:solidFill>
              <a:prstDash val="solid"/>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8" name="Line 8">
              <a:extLst>
                <a:ext uri="{FF2B5EF4-FFF2-40B4-BE49-F238E27FC236}">
                  <a16:creationId xmlns:a16="http://schemas.microsoft.com/office/drawing/2014/main" id="{41ED5012-9321-4A4B-8FE1-841B8113610D}"/>
                </a:ext>
              </a:extLst>
            </p:cNvPr>
            <p:cNvSpPr>
              <a:spLocks noChangeShapeType="1"/>
            </p:cNvSpPr>
            <p:nvPr/>
          </p:nvSpPr>
          <p:spPr bwMode="auto">
            <a:xfrm flipV="1">
              <a:off x="0" y="4077240"/>
              <a:ext cx="963272" cy="555551"/>
            </a:xfrm>
            <a:prstGeom prst="line">
              <a:avLst/>
            </a:prstGeom>
            <a:noFill/>
            <a:ln w="12700">
              <a:solidFill>
                <a:schemeClr val="accent6"/>
              </a:solidFill>
              <a:prstDash val="solid"/>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grpSp>
      <p:grpSp>
        <p:nvGrpSpPr>
          <p:cNvPr id="9" name="Group 62">
            <a:extLst>
              <a:ext uri="{FF2B5EF4-FFF2-40B4-BE49-F238E27FC236}">
                <a16:creationId xmlns:a16="http://schemas.microsoft.com/office/drawing/2014/main" id="{29B7C229-E1C0-4E90-97C5-D0D1EB950041}"/>
              </a:ext>
            </a:extLst>
          </p:cNvPr>
          <p:cNvGrpSpPr>
            <a:grpSpLocks/>
          </p:cNvGrpSpPr>
          <p:nvPr/>
        </p:nvGrpSpPr>
        <p:grpSpPr bwMode="auto">
          <a:xfrm>
            <a:off x="10398125" y="3533775"/>
            <a:ext cx="1797050" cy="2468563"/>
            <a:chOff x="10398760" y="1311274"/>
            <a:chExt cx="1796483" cy="2468246"/>
          </a:xfrm>
        </p:grpSpPr>
        <p:sp>
          <p:nvSpPr>
            <p:cNvPr id="10" name="Freeform 95">
              <a:extLst>
                <a:ext uri="{FF2B5EF4-FFF2-40B4-BE49-F238E27FC236}">
                  <a16:creationId xmlns:a16="http://schemas.microsoft.com/office/drawing/2014/main" id="{966292B7-5D3B-456C-9141-E12EBA3BB51E}"/>
                </a:ext>
              </a:extLst>
            </p:cNvPr>
            <p:cNvSpPr>
              <a:spLocks/>
            </p:cNvSpPr>
            <p:nvPr/>
          </p:nvSpPr>
          <p:spPr bwMode="auto">
            <a:xfrm>
              <a:off x="10398760" y="1871590"/>
              <a:ext cx="1650479" cy="1907930"/>
            </a:xfrm>
            <a:custGeom>
              <a:avLst/>
              <a:gdLst>
                <a:gd name="T0" fmla="*/ 0 w 2081"/>
                <a:gd name="T1" fmla="*/ 601 h 2403"/>
                <a:gd name="T2" fmla="*/ 0 w 2081"/>
                <a:gd name="T3" fmla="*/ 1802 h 2403"/>
                <a:gd name="T4" fmla="*/ 1040 w 2081"/>
                <a:gd name="T5" fmla="*/ 2403 h 2403"/>
                <a:gd name="T6" fmla="*/ 2081 w 2081"/>
                <a:gd name="T7" fmla="*/ 1802 h 2403"/>
                <a:gd name="T8" fmla="*/ 2081 w 2081"/>
                <a:gd name="T9" fmla="*/ 601 h 2403"/>
                <a:gd name="T10" fmla="*/ 1040 w 2081"/>
                <a:gd name="T11" fmla="*/ 0 h 2403"/>
                <a:gd name="T12" fmla="*/ 0 w 2081"/>
                <a:gd name="T13" fmla="*/ 601 h 2403"/>
              </a:gdLst>
              <a:ahLst/>
              <a:cxnLst>
                <a:cxn ang="0">
                  <a:pos x="T0" y="T1"/>
                </a:cxn>
                <a:cxn ang="0">
                  <a:pos x="T2" y="T3"/>
                </a:cxn>
                <a:cxn ang="0">
                  <a:pos x="T4" y="T5"/>
                </a:cxn>
                <a:cxn ang="0">
                  <a:pos x="T6" y="T7"/>
                </a:cxn>
                <a:cxn ang="0">
                  <a:pos x="T8" y="T9"/>
                </a:cxn>
                <a:cxn ang="0">
                  <a:pos x="T10" y="T11"/>
                </a:cxn>
                <a:cxn ang="0">
                  <a:pos x="T12" y="T13"/>
                </a:cxn>
              </a:cxnLst>
              <a:rect l="0" t="0" r="r" b="b"/>
              <a:pathLst>
                <a:path w="2081" h="2403">
                  <a:moveTo>
                    <a:pt x="0" y="601"/>
                  </a:moveTo>
                  <a:lnTo>
                    <a:pt x="0" y="1802"/>
                  </a:lnTo>
                  <a:lnTo>
                    <a:pt x="1040" y="2403"/>
                  </a:lnTo>
                  <a:lnTo>
                    <a:pt x="2081" y="1802"/>
                  </a:lnTo>
                  <a:lnTo>
                    <a:pt x="2081" y="601"/>
                  </a:lnTo>
                  <a:lnTo>
                    <a:pt x="1040" y="0"/>
                  </a:lnTo>
                  <a:lnTo>
                    <a:pt x="0" y="601"/>
                  </a:lnTo>
                  <a:close/>
                </a:path>
              </a:pathLst>
            </a:custGeom>
            <a:noFill/>
            <a:ln w="12700">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1" name="Line 10">
              <a:extLst>
                <a:ext uri="{FF2B5EF4-FFF2-40B4-BE49-F238E27FC236}">
                  <a16:creationId xmlns:a16="http://schemas.microsoft.com/office/drawing/2014/main" id="{BA49D1E2-AB4D-4023-8FAE-61551B93AB69}"/>
                </a:ext>
              </a:extLst>
            </p:cNvPr>
            <p:cNvSpPr>
              <a:spLocks noChangeShapeType="1"/>
            </p:cNvSpPr>
            <p:nvPr/>
          </p:nvSpPr>
          <p:spPr bwMode="auto">
            <a:xfrm flipV="1">
              <a:off x="11222413" y="1311274"/>
              <a:ext cx="972830" cy="560316"/>
            </a:xfrm>
            <a:prstGeom prst="line">
              <a:avLst/>
            </a:prstGeom>
            <a:noFill/>
            <a:ln w="12700">
              <a:solidFill>
                <a:schemeClr val="accent6"/>
              </a:solidFill>
              <a:prstDash val="solid"/>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2" name="Line 11">
              <a:extLst>
                <a:ext uri="{FF2B5EF4-FFF2-40B4-BE49-F238E27FC236}">
                  <a16:creationId xmlns:a16="http://schemas.microsoft.com/office/drawing/2014/main" id="{8EE7E1FE-054D-4F01-AF95-1FF9CE68FB14}"/>
                </a:ext>
              </a:extLst>
            </p:cNvPr>
            <p:cNvSpPr>
              <a:spLocks noChangeShapeType="1"/>
            </p:cNvSpPr>
            <p:nvPr/>
          </p:nvSpPr>
          <p:spPr bwMode="auto">
            <a:xfrm flipV="1">
              <a:off x="12049239" y="2266826"/>
              <a:ext cx="142830" cy="82539"/>
            </a:xfrm>
            <a:prstGeom prst="line">
              <a:avLst/>
            </a:prstGeom>
            <a:noFill/>
            <a:ln w="12700">
              <a:solidFill>
                <a:schemeClr val="accent6"/>
              </a:solidFill>
              <a:prstDash val="solid"/>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3" name="Line 12">
              <a:extLst>
                <a:ext uri="{FF2B5EF4-FFF2-40B4-BE49-F238E27FC236}">
                  <a16:creationId xmlns:a16="http://schemas.microsoft.com/office/drawing/2014/main" id="{0AE3FE6B-1CB6-4F96-9590-CAFF4BF8476E}"/>
                </a:ext>
              </a:extLst>
            </p:cNvPr>
            <p:cNvSpPr>
              <a:spLocks noChangeShapeType="1"/>
            </p:cNvSpPr>
            <p:nvPr/>
          </p:nvSpPr>
          <p:spPr bwMode="auto">
            <a:xfrm flipV="1">
              <a:off x="12049239" y="3219204"/>
              <a:ext cx="144417" cy="82539"/>
            </a:xfrm>
            <a:prstGeom prst="line">
              <a:avLst/>
            </a:prstGeom>
            <a:noFill/>
            <a:ln w="12700">
              <a:solidFill>
                <a:schemeClr val="accent6"/>
              </a:solidFill>
              <a:prstDash val="solid"/>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grpSp>
      <p:pic>
        <p:nvPicPr>
          <p:cNvPr id="14" name="Picture 67" descr="A close up of a sign&#10;&#10;Description automatically generated">
            <a:extLst>
              <a:ext uri="{FF2B5EF4-FFF2-40B4-BE49-F238E27FC236}">
                <a16:creationId xmlns:a16="http://schemas.microsoft.com/office/drawing/2014/main" id="{AE67C234-84C6-483E-A09A-6711728D0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464300"/>
            <a:ext cx="23701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itle 1">
            <a:extLst>
              <a:ext uri="{FF2B5EF4-FFF2-40B4-BE49-F238E27FC236}">
                <a16:creationId xmlns:a16="http://schemas.microsoft.com/office/drawing/2014/main" id="{34101C85-D276-B848-BF26-171D72306CC5}"/>
              </a:ext>
            </a:extLst>
          </p:cNvPr>
          <p:cNvSpPr>
            <a:spLocks noGrp="1"/>
          </p:cNvSpPr>
          <p:nvPr>
            <p:ph type="title"/>
          </p:nvPr>
        </p:nvSpPr>
        <p:spPr>
          <a:xfrm>
            <a:off x="1949450" y="2197895"/>
            <a:ext cx="8293100" cy="2462213"/>
          </a:xfrm>
        </p:spPr>
        <p:txBody>
          <a:bodyPr wrap="square" anchor="ctr">
            <a:spAutoFit/>
          </a:bodyPr>
          <a:lstStyle>
            <a:lvl1pPr algn="ctr">
              <a:lnSpc>
                <a:spcPct val="100000"/>
              </a:lnSpc>
              <a:defRPr sz="8000" b="1" i="0" spc="0" baseline="0">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2" name="Slide Number Placeholder 1">
            <a:extLst>
              <a:ext uri="{FF2B5EF4-FFF2-40B4-BE49-F238E27FC236}">
                <a16:creationId xmlns:a16="http://schemas.microsoft.com/office/drawing/2014/main" id="{AA71609E-B368-CC40-B7FF-893ADD95FAD9}"/>
              </a:ext>
            </a:extLst>
          </p:cNvPr>
          <p:cNvSpPr>
            <a:spLocks noGrp="1"/>
          </p:cNvSpPr>
          <p:nvPr>
            <p:ph type="sldNum" sz="quarter" idx="10"/>
          </p:nvPr>
        </p:nvSpPr>
        <p:spPr/>
        <p:txBody>
          <a:bodyPr/>
          <a:lstStyle/>
          <a:p>
            <a:fld id="{C841651E-7119-2940-A732-9D8428F2BC44}" type="slidenum">
              <a:rPr lang="en-US" smtClean="0"/>
              <a:pPr/>
              <a:t>‹#›</a:t>
            </a:fld>
            <a:endParaRPr lang="en-US"/>
          </a:p>
        </p:txBody>
      </p:sp>
    </p:spTree>
    <p:extLst>
      <p:ext uri="{BB962C8B-B14F-4D97-AF65-F5344CB8AC3E}">
        <p14:creationId xmlns:p14="http://schemas.microsoft.com/office/powerpoint/2010/main" val="377058738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s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132BC20-52B8-49E2-8011-D65F2A0A688A}"/>
              </a:ext>
            </a:extLst>
          </p:cNvPr>
          <p:cNvSpPr>
            <a:spLocks/>
          </p:cNvSpPr>
          <p:nvPr/>
        </p:nvSpPr>
        <p:spPr>
          <a:xfrm>
            <a:off x="0" y="6308725"/>
            <a:ext cx="12192000" cy="549275"/>
          </a:xfrm>
          <a:prstGeom prst="rect">
            <a:avLst/>
          </a:prstGeom>
          <a:solidFill>
            <a:srgbClr val="0B2E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8" name="TextBox 42">
            <a:extLst>
              <a:ext uri="{FF2B5EF4-FFF2-40B4-BE49-F238E27FC236}">
                <a16:creationId xmlns:a16="http://schemas.microsoft.com/office/drawing/2014/main" id="{33B189BA-AFFC-45F7-99B2-04780D3DCFFA}"/>
              </a:ext>
            </a:extLst>
          </p:cNvPr>
          <p:cNvSpPr txBox="1">
            <a:spLocks noChangeArrowheads="1"/>
          </p:cNvSpPr>
          <p:nvPr/>
        </p:nvSpPr>
        <p:spPr bwMode="auto">
          <a:xfrm>
            <a:off x="8048625" y="6559550"/>
            <a:ext cx="28733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DM Sans" pitchFamily="2" charset="0"/>
              </a:defRPr>
            </a:lvl1pPr>
            <a:lvl2pPr marL="742950" indent="-285750">
              <a:defRPr>
                <a:solidFill>
                  <a:schemeClr val="tx1"/>
                </a:solidFill>
                <a:latin typeface="DM Sans" pitchFamily="2" charset="0"/>
              </a:defRPr>
            </a:lvl2pPr>
            <a:lvl3pPr marL="1143000" indent="-228600">
              <a:defRPr>
                <a:solidFill>
                  <a:schemeClr val="tx1"/>
                </a:solidFill>
                <a:latin typeface="DM Sans" pitchFamily="2" charset="0"/>
              </a:defRPr>
            </a:lvl3pPr>
            <a:lvl4pPr marL="1600200" indent="-228600">
              <a:defRPr>
                <a:solidFill>
                  <a:schemeClr val="tx1"/>
                </a:solidFill>
                <a:latin typeface="DM Sans" pitchFamily="2" charset="0"/>
              </a:defRPr>
            </a:lvl4pPr>
            <a:lvl5pPr marL="2057400" indent="-228600">
              <a:defRPr>
                <a:solidFill>
                  <a:schemeClr val="tx1"/>
                </a:solidFill>
                <a:latin typeface="DM Sans" pitchFamily="2" charset="0"/>
              </a:defRPr>
            </a:lvl5pPr>
            <a:lvl6pPr marL="2514600" indent="-228600" fontAlgn="base">
              <a:spcBef>
                <a:spcPct val="0"/>
              </a:spcBef>
              <a:spcAft>
                <a:spcPct val="0"/>
              </a:spcAft>
              <a:defRPr>
                <a:solidFill>
                  <a:schemeClr val="tx1"/>
                </a:solidFill>
                <a:latin typeface="DM Sans" pitchFamily="2" charset="0"/>
              </a:defRPr>
            </a:lvl6pPr>
            <a:lvl7pPr marL="2971800" indent="-228600" fontAlgn="base">
              <a:spcBef>
                <a:spcPct val="0"/>
              </a:spcBef>
              <a:spcAft>
                <a:spcPct val="0"/>
              </a:spcAft>
              <a:defRPr>
                <a:solidFill>
                  <a:schemeClr val="tx1"/>
                </a:solidFill>
                <a:latin typeface="DM Sans" pitchFamily="2" charset="0"/>
              </a:defRPr>
            </a:lvl7pPr>
            <a:lvl8pPr marL="3429000" indent="-228600" fontAlgn="base">
              <a:spcBef>
                <a:spcPct val="0"/>
              </a:spcBef>
              <a:spcAft>
                <a:spcPct val="0"/>
              </a:spcAft>
              <a:defRPr>
                <a:solidFill>
                  <a:schemeClr val="tx1"/>
                </a:solidFill>
                <a:latin typeface="DM Sans" pitchFamily="2" charset="0"/>
              </a:defRPr>
            </a:lvl8pPr>
            <a:lvl9pPr marL="3886200" indent="-228600" fontAlgn="base">
              <a:spcBef>
                <a:spcPct val="0"/>
              </a:spcBef>
              <a:spcAft>
                <a:spcPct val="0"/>
              </a:spcAft>
              <a:defRPr>
                <a:solidFill>
                  <a:schemeClr val="tx1"/>
                </a:solidFill>
                <a:latin typeface="DM Sans" pitchFamily="2" charset="0"/>
              </a:defRPr>
            </a:lvl9pPr>
          </a:lstStyle>
          <a:p>
            <a:pPr algn="r" eaLnBrk="1" hangingPunct="1">
              <a:defRPr/>
            </a:pPr>
            <a:r>
              <a:rPr lang="en-US" altLang="en-US" sz="800">
                <a:solidFill>
                  <a:schemeClr val="bg2"/>
                </a:solidFill>
                <a:latin typeface="Arial" panose="020B0604020202020204" pitchFamily="34" charset="0"/>
                <a:cs typeface="Arial" panose="020B0604020202020204" pitchFamily="34" charset="0"/>
              </a:rPr>
              <a:t>Copyright © 2020 Commvault | All Rights Reserved. </a:t>
            </a:r>
          </a:p>
        </p:txBody>
      </p:sp>
      <p:pic>
        <p:nvPicPr>
          <p:cNvPr id="10" name="Picture 55" descr="A close up of a sign&#10;&#10;Description automatically generated">
            <a:extLst>
              <a:ext uri="{FF2B5EF4-FFF2-40B4-BE49-F238E27FC236}">
                <a16:creationId xmlns:a16="http://schemas.microsoft.com/office/drawing/2014/main" id="{A7C8B8FF-E0E6-4A36-9AF7-7E8AECE06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464300"/>
            <a:ext cx="23701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1">
            <a:extLst>
              <a:ext uri="{FF2B5EF4-FFF2-40B4-BE49-F238E27FC236}">
                <a16:creationId xmlns:a16="http://schemas.microsoft.com/office/drawing/2014/main" id="{71EDD0B5-734D-CD40-AB0F-0792DEC279DB}"/>
              </a:ext>
            </a:extLst>
          </p:cNvPr>
          <p:cNvSpPr>
            <a:spLocks noGrp="1"/>
          </p:cNvSpPr>
          <p:nvPr>
            <p:ph type="title"/>
          </p:nvPr>
        </p:nvSpPr>
        <p:spPr>
          <a:xfrm>
            <a:off x="1066800" y="533401"/>
            <a:ext cx="10058400" cy="533400"/>
          </a:xfrm>
        </p:spPr>
        <p:txBody>
          <a:bodyPr/>
          <a:lstStyle>
            <a:lvl1pPr>
              <a:lnSpc>
                <a:spcPct val="100000"/>
              </a:lnSpc>
              <a:defRPr sz="2400" b="1" i="0" spc="0" baseline="0">
                <a:solidFill>
                  <a:schemeClr val="accent2"/>
                </a:solidFill>
                <a:latin typeface="Arial" panose="020B0604020202020204" pitchFamily="34" charset="0"/>
                <a:cs typeface="Arial" panose="020B0604020202020204" pitchFamily="34" charset="0"/>
              </a:defRPr>
            </a:lvl1pPr>
          </a:lstStyle>
          <a:p>
            <a:r>
              <a:rPr lang="en-US"/>
              <a:t>Click to edit Master title style</a:t>
            </a:r>
          </a:p>
        </p:txBody>
      </p:sp>
      <p:sp>
        <p:nvSpPr>
          <p:cNvPr id="6" name="Chart Placeholder 5">
            <a:extLst>
              <a:ext uri="{FF2B5EF4-FFF2-40B4-BE49-F238E27FC236}">
                <a16:creationId xmlns:a16="http://schemas.microsoft.com/office/drawing/2014/main" id="{F1F063D8-0DC4-3341-ABD8-BEB79EB7453F}"/>
              </a:ext>
            </a:extLst>
          </p:cNvPr>
          <p:cNvSpPr>
            <a:spLocks noGrp="1"/>
          </p:cNvSpPr>
          <p:nvPr>
            <p:ph type="chart" sz="quarter" idx="11"/>
          </p:nvPr>
        </p:nvSpPr>
        <p:spPr>
          <a:xfrm>
            <a:off x="1066800" y="1712135"/>
            <a:ext cx="6594475" cy="4205980"/>
          </a:xfrm>
        </p:spPr>
        <p:txBody>
          <a:bodyPr/>
          <a:lstStyle>
            <a:lvl1pPr marL="0" indent="0">
              <a:buNone/>
              <a:defRPr sz="1600">
                <a:solidFill>
                  <a:srgbClr val="4F697B"/>
                </a:solidFill>
                <a:latin typeface="Arial" panose="020B0604020202020204" pitchFamily="34" charset="0"/>
                <a:cs typeface="Arial" panose="020B0604020202020204" pitchFamily="34" charset="0"/>
              </a:defRPr>
            </a:lvl1pPr>
          </a:lstStyle>
          <a:p>
            <a:pPr lvl="0"/>
            <a:r>
              <a:rPr lang="en-US" noProof="0"/>
              <a:t>Click icon to add chart</a:t>
            </a:r>
          </a:p>
        </p:txBody>
      </p:sp>
      <p:sp>
        <p:nvSpPr>
          <p:cNvPr id="9" name="Text Placeholder 8">
            <a:extLst>
              <a:ext uri="{FF2B5EF4-FFF2-40B4-BE49-F238E27FC236}">
                <a16:creationId xmlns:a16="http://schemas.microsoft.com/office/drawing/2014/main" id="{67D30363-5290-49EF-B3BE-80341EBB852B}"/>
              </a:ext>
            </a:extLst>
          </p:cNvPr>
          <p:cNvSpPr>
            <a:spLocks noGrp="1"/>
          </p:cNvSpPr>
          <p:nvPr>
            <p:ph type="body" sz="quarter" idx="14"/>
          </p:nvPr>
        </p:nvSpPr>
        <p:spPr>
          <a:xfrm>
            <a:off x="8048624" y="1709091"/>
            <a:ext cx="3076575" cy="553998"/>
          </a:xfrm>
        </p:spPr>
        <p:txBody>
          <a:bodyPr wrap="square" anchor="b" anchorCtr="0">
            <a:spAutoFit/>
          </a:bodyPr>
          <a:lstStyle>
            <a:lvl1pPr marL="0" indent="0">
              <a:buNone/>
              <a:defRPr sz="1800" b="1">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Text Placeholder 4">
            <a:extLst>
              <a:ext uri="{FF2B5EF4-FFF2-40B4-BE49-F238E27FC236}">
                <a16:creationId xmlns:a16="http://schemas.microsoft.com/office/drawing/2014/main" id="{410C9FBE-374C-4EE5-B552-193108145339}"/>
              </a:ext>
            </a:extLst>
          </p:cNvPr>
          <p:cNvSpPr>
            <a:spLocks noGrp="1"/>
          </p:cNvSpPr>
          <p:nvPr>
            <p:ph type="body" sz="quarter" idx="17"/>
          </p:nvPr>
        </p:nvSpPr>
        <p:spPr>
          <a:xfrm>
            <a:off x="1066800" y="1194349"/>
            <a:ext cx="10064750" cy="331787"/>
          </a:xfrm>
        </p:spPr>
        <p:txBody>
          <a:bodyPr/>
          <a:lstStyle>
            <a:lvl1pPr marL="0" indent="0">
              <a:buNone/>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Text Placeholder 20">
            <a:extLst>
              <a:ext uri="{FF2B5EF4-FFF2-40B4-BE49-F238E27FC236}">
                <a16:creationId xmlns:a16="http://schemas.microsoft.com/office/drawing/2014/main" id="{763AB297-EEEF-074A-8D32-9B96A94A1CAB}"/>
              </a:ext>
            </a:extLst>
          </p:cNvPr>
          <p:cNvSpPr>
            <a:spLocks noGrp="1"/>
          </p:cNvSpPr>
          <p:nvPr>
            <p:ph type="body" sz="quarter" idx="19" hasCustomPrompt="1"/>
          </p:nvPr>
        </p:nvSpPr>
        <p:spPr>
          <a:xfrm>
            <a:off x="8054974" y="5550605"/>
            <a:ext cx="3076576" cy="369888"/>
          </a:xfrm>
        </p:spPr>
        <p:txBody>
          <a:bodyPr anchor="ctr" anchorCtr="0"/>
          <a:lstStyle>
            <a:lvl1pPr marL="0" indent="0">
              <a:buNone/>
              <a:defRPr sz="1200">
                <a:solidFill>
                  <a:srgbClr val="7F7F7F"/>
                </a:solidFill>
                <a:latin typeface="Arial" panose="020B0604020202020204" pitchFamily="34" charset="0"/>
                <a:cs typeface="Arial" panose="020B0604020202020204" pitchFamily="34" charset="0"/>
              </a:defRPr>
            </a:lvl1pPr>
          </a:lstStyle>
          <a:p>
            <a:pPr lvl="0"/>
            <a:r>
              <a:rPr lang="en-US"/>
              <a:t>Footer</a:t>
            </a:r>
          </a:p>
        </p:txBody>
      </p:sp>
      <p:sp>
        <p:nvSpPr>
          <p:cNvPr id="13" name="Content Placeholder 3">
            <a:extLst>
              <a:ext uri="{FF2B5EF4-FFF2-40B4-BE49-F238E27FC236}">
                <a16:creationId xmlns:a16="http://schemas.microsoft.com/office/drawing/2014/main" id="{A9DC74E3-5B06-1246-BC16-451C06748B7F}"/>
              </a:ext>
            </a:extLst>
          </p:cNvPr>
          <p:cNvSpPr>
            <a:spLocks noGrp="1"/>
          </p:cNvSpPr>
          <p:nvPr>
            <p:ph sz="half" idx="2"/>
          </p:nvPr>
        </p:nvSpPr>
        <p:spPr>
          <a:xfrm>
            <a:off x="8054973" y="2361548"/>
            <a:ext cx="3070225" cy="3092195"/>
          </a:xfrm>
        </p:spPr>
        <p:txBody>
          <a:bodyPr/>
          <a:lstStyle>
            <a:lvl1pPr marL="182880" indent="-182880">
              <a:lnSpc>
                <a:spcPct val="100000"/>
              </a:lnSpc>
              <a:buClr>
                <a:srgbClr val="0B2E44"/>
              </a:buClr>
              <a:buFont typeface="Arial" panose="020B0604020202020204" pitchFamily="34" charset="0"/>
              <a:buChar char="•"/>
              <a:tabLst/>
              <a:defRPr sz="1800">
                <a:solidFill>
                  <a:srgbClr val="4F697B"/>
                </a:solidFill>
                <a:latin typeface="Arial" panose="020B0604020202020204" pitchFamily="34" charset="0"/>
                <a:cs typeface="Arial" panose="020B0604020202020204" pitchFamily="34" charset="0"/>
              </a:defRPr>
            </a:lvl1pPr>
            <a:lvl2pPr marL="393192" indent="-182880">
              <a:lnSpc>
                <a:spcPct val="100000"/>
              </a:lnSpc>
              <a:buClr>
                <a:srgbClr val="0B2E44"/>
              </a:buClr>
              <a:defRPr sz="1600">
                <a:solidFill>
                  <a:srgbClr val="4F697B"/>
                </a:solidFill>
                <a:latin typeface="Arial" panose="020B0604020202020204" pitchFamily="34" charset="0"/>
                <a:cs typeface="Arial" panose="020B0604020202020204" pitchFamily="34" charset="0"/>
              </a:defRPr>
            </a:lvl2pPr>
            <a:lvl3pPr marL="576072">
              <a:lnSpc>
                <a:spcPct val="100000"/>
              </a:lnSpc>
              <a:buClr>
                <a:srgbClr val="0B2E44"/>
              </a:buClr>
              <a:defRPr sz="1600">
                <a:solidFill>
                  <a:srgbClr val="4F697B"/>
                </a:solidFill>
              </a:defRPr>
            </a:lvl3pPr>
            <a:lvl4pPr marL="777240">
              <a:lnSpc>
                <a:spcPct val="100000"/>
              </a:lnSpc>
              <a:buClr>
                <a:srgbClr val="0B2E44"/>
              </a:buClr>
              <a:defRPr sz="1600">
                <a:solidFill>
                  <a:srgbClr val="4F697B"/>
                </a:solidFill>
              </a:defRPr>
            </a:lvl4pPr>
            <a:lvl5pPr marL="941832">
              <a:lnSpc>
                <a:spcPct val="100000"/>
              </a:lnSpc>
              <a:buClr>
                <a:srgbClr val="0B2E44"/>
              </a:buClr>
              <a:defRPr sz="1600">
                <a:solidFill>
                  <a:srgbClr val="4F697B"/>
                </a:solidFill>
              </a:defRPr>
            </a:lvl5pPr>
          </a:lstStyle>
          <a:p>
            <a:pPr lvl="0"/>
            <a:r>
              <a:rPr lang="en-US"/>
              <a:t>Click to edit Master text styles</a:t>
            </a:r>
          </a:p>
          <a:p>
            <a:pPr lvl="1"/>
            <a:r>
              <a:rPr lang="en-US"/>
              <a:t>Second level</a:t>
            </a:r>
          </a:p>
        </p:txBody>
      </p:sp>
      <p:sp>
        <p:nvSpPr>
          <p:cNvPr id="2" name="Slide Number Placeholder 1">
            <a:extLst>
              <a:ext uri="{FF2B5EF4-FFF2-40B4-BE49-F238E27FC236}">
                <a16:creationId xmlns:a16="http://schemas.microsoft.com/office/drawing/2014/main" id="{96159358-69B1-B342-A8AE-3C2116C54C16}"/>
              </a:ext>
            </a:extLst>
          </p:cNvPr>
          <p:cNvSpPr>
            <a:spLocks noGrp="1"/>
          </p:cNvSpPr>
          <p:nvPr>
            <p:ph type="sldNum" sz="quarter" idx="20"/>
          </p:nvPr>
        </p:nvSpPr>
        <p:spPr/>
        <p:txBody>
          <a:bodyPr/>
          <a:lstStyle/>
          <a:p>
            <a:fld id="{C841651E-7119-2940-A732-9D8428F2BC44}" type="slidenum">
              <a:rPr lang="en-US" smtClean="0"/>
              <a:pPr/>
              <a:t>‹#›</a:t>
            </a:fld>
            <a:endParaRPr lang="en-US"/>
          </a:p>
        </p:txBody>
      </p:sp>
    </p:spTree>
    <p:extLst>
      <p:ext uri="{BB962C8B-B14F-4D97-AF65-F5344CB8AC3E}">
        <p14:creationId xmlns:p14="http://schemas.microsoft.com/office/powerpoint/2010/main" val="6998867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888389-C424-427A-961B-48A62381E1C7}"/>
              </a:ext>
            </a:extLst>
          </p:cNvPr>
          <p:cNvSpPr>
            <a:spLocks/>
          </p:cNvSpPr>
          <p:nvPr/>
        </p:nvSpPr>
        <p:spPr>
          <a:xfrm>
            <a:off x="0" y="6308725"/>
            <a:ext cx="12192000" cy="549275"/>
          </a:xfrm>
          <a:prstGeom prst="rect">
            <a:avLst/>
          </a:prstGeom>
          <a:solidFill>
            <a:srgbClr val="0B2E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3" name="TextBox 42">
            <a:extLst>
              <a:ext uri="{FF2B5EF4-FFF2-40B4-BE49-F238E27FC236}">
                <a16:creationId xmlns:a16="http://schemas.microsoft.com/office/drawing/2014/main" id="{0DDD70D3-EE0B-4128-9590-F75F6FB8B622}"/>
              </a:ext>
            </a:extLst>
          </p:cNvPr>
          <p:cNvSpPr txBox="1">
            <a:spLocks noChangeArrowheads="1"/>
          </p:cNvSpPr>
          <p:nvPr/>
        </p:nvSpPr>
        <p:spPr bwMode="auto">
          <a:xfrm>
            <a:off x="8048625" y="6559550"/>
            <a:ext cx="28733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DM Sans" pitchFamily="2" charset="0"/>
              </a:defRPr>
            </a:lvl1pPr>
            <a:lvl2pPr marL="742950" indent="-285750">
              <a:defRPr>
                <a:solidFill>
                  <a:schemeClr val="tx1"/>
                </a:solidFill>
                <a:latin typeface="DM Sans" pitchFamily="2" charset="0"/>
              </a:defRPr>
            </a:lvl2pPr>
            <a:lvl3pPr marL="1143000" indent="-228600">
              <a:defRPr>
                <a:solidFill>
                  <a:schemeClr val="tx1"/>
                </a:solidFill>
                <a:latin typeface="DM Sans" pitchFamily="2" charset="0"/>
              </a:defRPr>
            </a:lvl3pPr>
            <a:lvl4pPr marL="1600200" indent="-228600">
              <a:defRPr>
                <a:solidFill>
                  <a:schemeClr val="tx1"/>
                </a:solidFill>
                <a:latin typeface="DM Sans" pitchFamily="2" charset="0"/>
              </a:defRPr>
            </a:lvl4pPr>
            <a:lvl5pPr marL="2057400" indent="-228600">
              <a:defRPr>
                <a:solidFill>
                  <a:schemeClr val="tx1"/>
                </a:solidFill>
                <a:latin typeface="DM Sans" pitchFamily="2" charset="0"/>
              </a:defRPr>
            </a:lvl5pPr>
            <a:lvl6pPr marL="2514600" indent="-228600" fontAlgn="base">
              <a:spcBef>
                <a:spcPct val="0"/>
              </a:spcBef>
              <a:spcAft>
                <a:spcPct val="0"/>
              </a:spcAft>
              <a:defRPr>
                <a:solidFill>
                  <a:schemeClr val="tx1"/>
                </a:solidFill>
                <a:latin typeface="DM Sans" pitchFamily="2" charset="0"/>
              </a:defRPr>
            </a:lvl6pPr>
            <a:lvl7pPr marL="2971800" indent="-228600" fontAlgn="base">
              <a:spcBef>
                <a:spcPct val="0"/>
              </a:spcBef>
              <a:spcAft>
                <a:spcPct val="0"/>
              </a:spcAft>
              <a:defRPr>
                <a:solidFill>
                  <a:schemeClr val="tx1"/>
                </a:solidFill>
                <a:latin typeface="DM Sans" pitchFamily="2" charset="0"/>
              </a:defRPr>
            </a:lvl7pPr>
            <a:lvl8pPr marL="3429000" indent="-228600" fontAlgn="base">
              <a:spcBef>
                <a:spcPct val="0"/>
              </a:spcBef>
              <a:spcAft>
                <a:spcPct val="0"/>
              </a:spcAft>
              <a:defRPr>
                <a:solidFill>
                  <a:schemeClr val="tx1"/>
                </a:solidFill>
                <a:latin typeface="DM Sans" pitchFamily="2" charset="0"/>
              </a:defRPr>
            </a:lvl8pPr>
            <a:lvl9pPr marL="3886200" indent="-228600" fontAlgn="base">
              <a:spcBef>
                <a:spcPct val="0"/>
              </a:spcBef>
              <a:spcAft>
                <a:spcPct val="0"/>
              </a:spcAft>
              <a:defRPr>
                <a:solidFill>
                  <a:schemeClr val="tx1"/>
                </a:solidFill>
                <a:latin typeface="DM Sans" pitchFamily="2" charset="0"/>
              </a:defRPr>
            </a:lvl9pPr>
          </a:lstStyle>
          <a:p>
            <a:pPr algn="r" eaLnBrk="1" hangingPunct="1">
              <a:defRPr/>
            </a:pPr>
            <a:r>
              <a:rPr lang="en-US" altLang="en-US" sz="800">
                <a:solidFill>
                  <a:schemeClr val="bg2"/>
                </a:solidFill>
                <a:latin typeface="Arial" panose="020B0604020202020204" pitchFamily="34" charset="0"/>
                <a:cs typeface="Arial" panose="020B0604020202020204" pitchFamily="34" charset="0"/>
              </a:rPr>
              <a:t>Copyright © 2020 Commvault | All Rights Reserved. </a:t>
            </a:r>
          </a:p>
        </p:txBody>
      </p:sp>
      <p:pic>
        <p:nvPicPr>
          <p:cNvPr id="4" name="Picture 55" descr="A close up of a sign&#10;&#10;Description automatically generated">
            <a:extLst>
              <a:ext uri="{FF2B5EF4-FFF2-40B4-BE49-F238E27FC236}">
                <a16:creationId xmlns:a16="http://schemas.microsoft.com/office/drawing/2014/main" id="{DA4419CE-0C7D-4619-B223-6C0805B21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464300"/>
            <a:ext cx="23701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1841B077-C7ED-A542-A055-29A35E908F21}"/>
              </a:ext>
            </a:extLst>
          </p:cNvPr>
          <p:cNvSpPr>
            <a:spLocks noGrp="1"/>
          </p:cNvSpPr>
          <p:nvPr>
            <p:ph type="sldNum" sz="quarter" idx="10"/>
          </p:nvPr>
        </p:nvSpPr>
        <p:spPr/>
        <p:txBody>
          <a:bodyPr/>
          <a:lstStyle/>
          <a:p>
            <a:fld id="{C841651E-7119-2940-A732-9D8428F2BC44}" type="slidenum">
              <a:rPr lang="en-US" smtClean="0"/>
              <a:pPr/>
              <a:t>‹#›</a:t>
            </a:fld>
            <a:endParaRPr lang="en-US"/>
          </a:p>
        </p:txBody>
      </p:sp>
    </p:spTree>
    <p:extLst>
      <p:ext uri="{BB962C8B-B14F-4D97-AF65-F5344CB8AC3E}">
        <p14:creationId xmlns:p14="http://schemas.microsoft.com/office/powerpoint/2010/main" val="70190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bg>
      <p:bgPr>
        <a:solidFill>
          <a:srgbClr val="0B3956"/>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B81BD5-DEE4-9B42-A8E3-7075CC4A401F}"/>
              </a:ext>
            </a:extLst>
          </p:cNvPr>
          <p:cNvPicPr>
            <a:picLocks noChangeAspect="1"/>
          </p:cNvPicPr>
          <p:nvPr userDrawn="1"/>
        </p:nvPicPr>
        <p:blipFill>
          <a:blip r:embed="rId3"/>
          <a:stretch>
            <a:fillRect/>
          </a:stretch>
        </p:blipFill>
        <p:spPr>
          <a:xfrm>
            <a:off x="1122951" y="1294148"/>
            <a:ext cx="3725775" cy="4203045"/>
          </a:xfrm>
          <a:prstGeom prst="rect">
            <a:avLst/>
          </a:prstGeom>
        </p:spPr>
      </p:pic>
      <p:sp>
        <p:nvSpPr>
          <p:cNvPr id="66" name="TextBox 65">
            <a:extLst>
              <a:ext uri="{FF2B5EF4-FFF2-40B4-BE49-F238E27FC236}">
                <a16:creationId xmlns:a16="http://schemas.microsoft.com/office/drawing/2014/main" id="{3A86B461-15E0-AF46-A8F8-69A1FCB3EE4E}"/>
              </a:ext>
            </a:extLst>
          </p:cNvPr>
          <p:cNvSpPr txBox="1"/>
          <p:nvPr userDrawn="1"/>
        </p:nvSpPr>
        <p:spPr>
          <a:xfrm>
            <a:off x="5928120" y="6225344"/>
            <a:ext cx="2872876" cy="123111"/>
          </a:xfrm>
          <a:prstGeom prst="rect">
            <a:avLst/>
          </a:prstGeom>
          <a:noFill/>
        </p:spPr>
        <p:txBody>
          <a:bodyPr wrap="square" lIns="0" tIns="0" rIns="0" bIns="0" rtlCol="0">
            <a:spAutoFit/>
          </a:bodyPr>
          <a:lstStyle/>
          <a:p>
            <a:pPr algn="l"/>
            <a:r>
              <a:rPr lang="en-US" sz="800">
                <a:solidFill>
                  <a:schemeClr val="bg2"/>
                </a:solidFill>
                <a:latin typeface="+mn-lt"/>
                <a:ea typeface="Open Sans" panose="020B0606030504020204" pitchFamily="34" charset="0"/>
                <a:cs typeface="Open Sans" panose="020B0606030504020204" pitchFamily="34" charset="0"/>
              </a:rPr>
              <a:t>Copyright © 2020 Commvault | All Rights Reserved. </a:t>
            </a:r>
          </a:p>
        </p:txBody>
      </p:sp>
      <p:sp>
        <p:nvSpPr>
          <p:cNvPr id="20" name="Text Placeholder 19">
            <a:extLst>
              <a:ext uri="{FF2B5EF4-FFF2-40B4-BE49-F238E27FC236}">
                <a16:creationId xmlns:a16="http://schemas.microsoft.com/office/drawing/2014/main" id="{BB04EEBD-E39B-3D4E-A3D1-0EB7B190E7B4}"/>
              </a:ext>
            </a:extLst>
          </p:cNvPr>
          <p:cNvSpPr>
            <a:spLocks noGrp="1"/>
          </p:cNvSpPr>
          <p:nvPr userDrawn="1">
            <p:ph type="body" sz="quarter" idx="13" hasCustomPrompt="1"/>
          </p:nvPr>
        </p:nvSpPr>
        <p:spPr>
          <a:xfrm>
            <a:off x="5928120" y="5085222"/>
            <a:ext cx="2919412" cy="207226"/>
          </a:xfrm>
        </p:spPr>
        <p:txBody>
          <a:bodyPr/>
          <a:lstStyle>
            <a:lvl1pPr marL="0" indent="0">
              <a:buNone/>
              <a:defRPr sz="1200" b="1" i="0">
                <a:solidFill>
                  <a:schemeClr val="bg2"/>
                </a:solidFill>
                <a:latin typeface="+mn-lt"/>
                <a:ea typeface="Open Sans Semibold" panose="020B0606030504020204" pitchFamily="34" charset="0"/>
                <a:cs typeface="Open Sans Semibold" panose="020B0606030504020204" pitchFamily="34" charset="0"/>
              </a:defRPr>
            </a:lvl1pPr>
          </a:lstStyle>
          <a:p>
            <a:pPr lvl="0"/>
            <a:r>
              <a:rPr lang="en-US"/>
              <a:t>PRESENTED BY</a:t>
            </a:r>
          </a:p>
        </p:txBody>
      </p:sp>
      <p:sp>
        <p:nvSpPr>
          <p:cNvPr id="67" name="Text Placeholder 19">
            <a:extLst>
              <a:ext uri="{FF2B5EF4-FFF2-40B4-BE49-F238E27FC236}">
                <a16:creationId xmlns:a16="http://schemas.microsoft.com/office/drawing/2014/main" id="{F4BC6943-727E-184D-8152-1092A9A90E99}"/>
              </a:ext>
            </a:extLst>
          </p:cNvPr>
          <p:cNvSpPr>
            <a:spLocks noGrp="1"/>
          </p:cNvSpPr>
          <p:nvPr userDrawn="1">
            <p:ph type="body" sz="quarter" idx="14" hasCustomPrompt="1"/>
          </p:nvPr>
        </p:nvSpPr>
        <p:spPr>
          <a:xfrm>
            <a:off x="5928120" y="5326543"/>
            <a:ext cx="2919412" cy="316946"/>
          </a:xfrm>
        </p:spPr>
        <p:txBody>
          <a:bodyPr>
            <a:spAutoFit/>
          </a:bodyPr>
          <a:lstStyle>
            <a:lvl1pPr marL="0" indent="0">
              <a:buNone/>
              <a:defRPr sz="1800" b="0" i="0">
                <a:solidFill>
                  <a:schemeClr val="accent2"/>
                </a:solidFill>
                <a:latin typeface="+mj-lt"/>
                <a:ea typeface="Open Sans Semibold" panose="020B0606030504020204" pitchFamily="34" charset="0"/>
                <a:cs typeface="Open Sans Semibold" panose="020B0606030504020204" pitchFamily="34" charset="0"/>
              </a:defRPr>
            </a:lvl1pPr>
          </a:lstStyle>
          <a:p>
            <a:pPr lvl="0"/>
            <a:r>
              <a:rPr lang="en-US"/>
              <a:t>Name Here</a:t>
            </a:r>
          </a:p>
        </p:txBody>
      </p:sp>
      <p:sp>
        <p:nvSpPr>
          <p:cNvPr id="27" name="Title 2">
            <a:extLst>
              <a:ext uri="{FF2B5EF4-FFF2-40B4-BE49-F238E27FC236}">
                <a16:creationId xmlns:a16="http://schemas.microsoft.com/office/drawing/2014/main" id="{7FC3A260-F3A9-4122-B1F1-AFF793168F0D}"/>
              </a:ext>
            </a:extLst>
          </p:cNvPr>
          <p:cNvSpPr>
            <a:spLocks noGrp="1"/>
          </p:cNvSpPr>
          <p:nvPr>
            <p:ph type="title" hasCustomPrompt="1"/>
          </p:nvPr>
        </p:nvSpPr>
        <p:spPr>
          <a:xfrm>
            <a:off x="5928120" y="1586762"/>
            <a:ext cx="5140929" cy="2863715"/>
          </a:xfrm>
        </p:spPr>
        <p:txBody>
          <a:bodyPr anchor="ctr" anchorCtr="0"/>
          <a:lstStyle>
            <a:lvl1pPr>
              <a:defRPr sz="8000" b="0">
                <a:solidFill>
                  <a:schemeClr val="bg1"/>
                </a:solidFill>
                <a:latin typeface="+mj-lt"/>
              </a:defRPr>
            </a:lvl1pPr>
          </a:lstStyle>
          <a:p>
            <a:r>
              <a:rPr lang="en-US"/>
              <a:t>Three </a:t>
            </a:r>
            <a:br>
              <a:rPr lang="en-US"/>
            </a:br>
            <a:r>
              <a:rPr lang="en-US"/>
              <a:t>line</a:t>
            </a:r>
            <a:br>
              <a:rPr lang="en-US"/>
            </a:br>
            <a:r>
              <a:rPr lang="en-US"/>
              <a:t>title</a:t>
            </a:r>
          </a:p>
        </p:txBody>
      </p:sp>
      <p:pic>
        <p:nvPicPr>
          <p:cNvPr id="4" name="Picture 3" descr="A close up of a sign&#10;&#10;Description automatically generated">
            <a:extLst>
              <a:ext uri="{FF2B5EF4-FFF2-40B4-BE49-F238E27FC236}">
                <a16:creationId xmlns:a16="http://schemas.microsoft.com/office/drawing/2014/main" id="{B8DFFBBE-F283-4F59-8367-957A56772DB7}"/>
              </a:ext>
            </a:extLst>
          </p:cNvPr>
          <p:cNvPicPr>
            <a:picLocks noChangeAspect="1"/>
          </p:cNvPicPr>
          <p:nvPr userDrawn="1"/>
        </p:nvPicPr>
        <p:blipFill>
          <a:blip r:embed="rId4"/>
          <a:stretch>
            <a:fillRect/>
          </a:stretch>
        </p:blipFill>
        <p:spPr>
          <a:xfrm>
            <a:off x="5918053" y="666501"/>
            <a:ext cx="2787378" cy="302567"/>
          </a:xfrm>
          <a:prstGeom prst="rect">
            <a:avLst/>
          </a:prstGeom>
        </p:spPr>
      </p:pic>
    </p:spTree>
    <p:custDataLst>
      <p:tags r:id="rId1"/>
    </p:custDataLst>
    <p:extLst>
      <p:ext uri="{BB962C8B-B14F-4D97-AF65-F5344CB8AC3E}">
        <p14:creationId xmlns:p14="http://schemas.microsoft.com/office/powerpoint/2010/main" val="131598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Slide">
    <p:bg>
      <p:bgPr>
        <a:solidFill>
          <a:srgbClr val="0B3956"/>
        </a:solidFill>
        <a:effectLst/>
      </p:bgPr>
    </p:bg>
    <p:spTree>
      <p:nvGrpSpPr>
        <p:cNvPr id="1" name=""/>
        <p:cNvGrpSpPr/>
        <p:nvPr/>
      </p:nvGrpSpPr>
      <p:grpSpPr>
        <a:xfrm>
          <a:off x="0" y="0"/>
          <a:ext cx="0" cy="0"/>
          <a:chOff x="0" y="0"/>
          <a:chExt cx="0" cy="0"/>
        </a:xfrm>
      </p:grpSpPr>
      <p:sp>
        <p:nvSpPr>
          <p:cNvPr id="4" name="Freeform 5"/>
          <p:cNvSpPr>
            <a:spLocks/>
          </p:cNvSpPr>
          <p:nvPr userDrawn="1"/>
        </p:nvSpPr>
        <p:spPr bwMode="auto">
          <a:xfrm>
            <a:off x="3175" y="328611"/>
            <a:ext cx="1398588" cy="2543176"/>
          </a:xfrm>
          <a:custGeom>
            <a:avLst/>
            <a:gdLst>
              <a:gd name="T0" fmla="*/ 4 w 1762"/>
              <a:gd name="T1" fmla="*/ 215 h 3204"/>
              <a:gd name="T2" fmla="*/ 374 w 1762"/>
              <a:gd name="T3" fmla="*/ 0 h 3204"/>
              <a:gd name="T4" fmla="*/ 1762 w 1762"/>
              <a:gd name="T5" fmla="*/ 801 h 3204"/>
              <a:gd name="T6" fmla="*/ 1762 w 1762"/>
              <a:gd name="T7" fmla="*/ 2403 h 3204"/>
              <a:gd name="T8" fmla="*/ 374 w 1762"/>
              <a:gd name="T9" fmla="*/ 3204 h 3204"/>
              <a:gd name="T10" fmla="*/ 0 w 1762"/>
              <a:gd name="T11" fmla="*/ 2988 h 3204"/>
            </a:gdLst>
            <a:ahLst/>
            <a:cxnLst>
              <a:cxn ang="0">
                <a:pos x="T0" y="T1"/>
              </a:cxn>
              <a:cxn ang="0">
                <a:pos x="T2" y="T3"/>
              </a:cxn>
              <a:cxn ang="0">
                <a:pos x="T4" y="T5"/>
              </a:cxn>
              <a:cxn ang="0">
                <a:pos x="T6" y="T7"/>
              </a:cxn>
              <a:cxn ang="0">
                <a:pos x="T8" y="T9"/>
              </a:cxn>
              <a:cxn ang="0">
                <a:pos x="T10" y="T11"/>
              </a:cxn>
            </a:cxnLst>
            <a:rect l="0" t="0" r="r" b="b"/>
            <a:pathLst>
              <a:path w="1762" h="3204">
                <a:moveTo>
                  <a:pt x="4" y="215"/>
                </a:moveTo>
                <a:lnTo>
                  <a:pt x="374" y="0"/>
                </a:lnTo>
                <a:lnTo>
                  <a:pt x="1762" y="801"/>
                </a:lnTo>
                <a:lnTo>
                  <a:pt x="1762" y="2403"/>
                </a:lnTo>
                <a:lnTo>
                  <a:pt x="374" y="3204"/>
                </a:lnTo>
                <a:lnTo>
                  <a:pt x="0" y="2988"/>
                </a:lnTo>
              </a:path>
            </a:pathLst>
          </a:custGeom>
          <a:noFill/>
          <a:ln w="12700">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p:cNvSpPr>
          <p:nvPr userDrawn="1"/>
        </p:nvSpPr>
        <p:spPr bwMode="auto">
          <a:xfrm>
            <a:off x="3602038" y="4761"/>
            <a:ext cx="1662113" cy="481013"/>
          </a:xfrm>
          <a:custGeom>
            <a:avLst/>
            <a:gdLst>
              <a:gd name="T0" fmla="*/ 2093 w 2093"/>
              <a:gd name="T1" fmla="*/ 2 h 605"/>
              <a:gd name="T2" fmla="*/ 1048 w 2093"/>
              <a:gd name="T3" fmla="*/ 605 h 605"/>
              <a:gd name="T4" fmla="*/ 0 w 2093"/>
              <a:gd name="T5" fmla="*/ 0 h 605"/>
            </a:gdLst>
            <a:ahLst/>
            <a:cxnLst>
              <a:cxn ang="0">
                <a:pos x="T0" y="T1"/>
              </a:cxn>
              <a:cxn ang="0">
                <a:pos x="T2" y="T3"/>
              </a:cxn>
              <a:cxn ang="0">
                <a:pos x="T4" y="T5"/>
              </a:cxn>
            </a:cxnLst>
            <a:rect l="0" t="0" r="r" b="b"/>
            <a:pathLst>
              <a:path w="2093" h="605">
                <a:moveTo>
                  <a:pt x="2093" y="2"/>
                </a:moveTo>
                <a:lnTo>
                  <a:pt x="1048" y="605"/>
                </a:lnTo>
                <a:lnTo>
                  <a:pt x="0" y="0"/>
                </a:lnTo>
              </a:path>
            </a:pathLst>
          </a:custGeom>
          <a:noFill/>
          <a:ln w="12700">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7"/>
          <p:cNvSpPr>
            <a:spLocks noChangeShapeType="1"/>
          </p:cNvSpPr>
          <p:nvPr userDrawn="1"/>
        </p:nvSpPr>
        <p:spPr bwMode="auto">
          <a:xfrm flipH="1">
            <a:off x="300038" y="4761"/>
            <a:ext cx="560388" cy="323850"/>
          </a:xfrm>
          <a:prstGeom prst="line">
            <a:avLst/>
          </a:prstGeom>
          <a:noFill/>
          <a:ln w="12700">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8"/>
          <p:cNvSpPr>
            <a:spLocks noChangeShapeType="1"/>
          </p:cNvSpPr>
          <p:nvPr userDrawn="1"/>
        </p:nvSpPr>
        <p:spPr bwMode="auto">
          <a:xfrm flipV="1">
            <a:off x="6350" y="4761"/>
            <a:ext cx="3057525" cy="1766888"/>
          </a:xfrm>
          <a:prstGeom prst="line">
            <a:avLst/>
          </a:prstGeom>
          <a:noFill/>
          <a:ln w="12700">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9"/>
          <p:cNvSpPr>
            <a:spLocks noChangeShapeType="1"/>
          </p:cNvSpPr>
          <p:nvPr userDrawn="1"/>
        </p:nvSpPr>
        <p:spPr bwMode="auto">
          <a:xfrm flipV="1">
            <a:off x="1401763" y="485773"/>
            <a:ext cx="3033713" cy="1749426"/>
          </a:xfrm>
          <a:prstGeom prst="line">
            <a:avLst/>
          </a:prstGeom>
          <a:noFill/>
          <a:ln w="12700">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6D0E2BE4-6172-4A49-9DA0-249B74415E6F}"/>
              </a:ext>
            </a:extLst>
          </p:cNvPr>
          <p:cNvSpPr txBox="1"/>
          <p:nvPr userDrawn="1"/>
        </p:nvSpPr>
        <p:spPr>
          <a:xfrm>
            <a:off x="8048745" y="6558857"/>
            <a:ext cx="2872876" cy="123111"/>
          </a:xfrm>
          <a:prstGeom prst="rect">
            <a:avLst/>
          </a:prstGeom>
          <a:noFill/>
        </p:spPr>
        <p:txBody>
          <a:bodyPr wrap="square" lIns="0" tIns="0" rIns="0" bIns="0" rtlCol="0">
            <a:spAutoFit/>
          </a:bodyPr>
          <a:lstStyle/>
          <a:p>
            <a:pPr algn="r"/>
            <a:r>
              <a:rPr lang="en-US" sz="800">
                <a:solidFill>
                  <a:schemeClr val="bg2"/>
                </a:solidFill>
                <a:latin typeface="+mn-lt"/>
                <a:ea typeface="Open Sans" panose="020B0606030504020204" pitchFamily="34" charset="0"/>
                <a:cs typeface="Open Sans" panose="020B0606030504020204" pitchFamily="34" charset="0"/>
              </a:rPr>
              <a:t>Copyright © 2019 Commvault | All Rights Reserved. </a:t>
            </a:r>
          </a:p>
        </p:txBody>
      </p:sp>
      <p:sp>
        <p:nvSpPr>
          <p:cNvPr id="43" name="Slide Number Placeholder 7">
            <a:extLst>
              <a:ext uri="{FF2B5EF4-FFF2-40B4-BE49-F238E27FC236}">
                <a16:creationId xmlns:a16="http://schemas.microsoft.com/office/drawing/2014/main" id="{2316D3F4-2B3E-B94D-9D2B-9FB567305657}"/>
              </a:ext>
            </a:extLst>
          </p:cNvPr>
          <p:cNvSpPr>
            <a:spLocks noGrp="1"/>
          </p:cNvSpPr>
          <p:nvPr userDrawn="1">
            <p:ph type="sldNum" sz="quarter" idx="10"/>
          </p:nvPr>
        </p:nvSpPr>
        <p:spPr>
          <a:xfrm>
            <a:off x="10915650" y="6406747"/>
            <a:ext cx="209550" cy="275221"/>
          </a:xfrm>
        </p:spPr>
        <p:txBody>
          <a:bodyPr/>
          <a:lstStyle>
            <a:lvl1pPr>
              <a:defRPr>
                <a:latin typeface="DM Sans" pitchFamily="2" charset="0"/>
                <a:ea typeface="Open Sans" panose="020B0606030504020204" pitchFamily="34" charset="0"/>
                <a:cs typeface="Open Sans" panose="020B0606030504020204" pitchFamily="34" charset="0"/>
              </a:defRPr>
            </a:lvl1pPr>
          </a:lstStyle>
          <a:p>
            <a:fld id="{A4B5AA2C-8351-B34F-B9C6-884719832A8A}" type="slidenum">
              <a:rPr lang="en-US" smtClean="0"/>
              <a:pPr/>
              <a:t>‹#›</a:t>
            </a:fld>
            <a:endParaRPr lang="en-US"/>
          </a:p>
        </p:txBody>
      </p:sp>
      <p:grpSp>
        <p:nvGrpSpPr>
          <p:cNvPr id="83" name="Group 82">
            <a:extLst>
              <a:ext uri="{FF2B5EF4-FFF2-40B4-BE49-F238E27FC236}">
                <a16:creationId xmlns:a16="http://schemas.microsoft.com/office/drawing/2014/main" id="{3FB4E133-84AB-084B-906C-143157FA9AF5}"/>
              </a:ext>
            </a:extLst>
          </p:cNvPr>
          <p:cNvGrpSpPr/>
          <p:nvPr userDrawn="1"/>
        </p:nvGrpSpPr>
        <p:grpSpPr>
          <a:xfrm>
            <a:off x="8630441" y="2298225"/>
            <a:ext cx="3561559" cy="3961491"/>
            <a:chOff x="9283126" y="2641304"/>
            <a:chExt cx="3561559" cy="3961491"/>
          </a:xfrm>
        </p:grpSpPr>
        <p:sp>
          <p:nvSpPr>
            <p:cNvPr id="84" name="Line 12">
              <a:extLst>
                <a:ext uri="{FF2B5EF4-FFF2-40B4-BE49-F238E27FC236}">
                  <a16:creationId xmlns:a16="http://schemas.microsoft.com/office/drawing/2014/main" id="{0CDC9A4B-779E-2944-A893-0ED89D9D8779}"/>
                </a:ext>
              </a:extLst>
            </p:cNvPr>
            <p:cNvSpPr>
              <a:spLocks noChangeShapeType="1"/>
            </p:cNvSpPr>
            <p:nvPr userDrawn="1"/>
          </p:nvSpPr>
          <p:spPr bwMode="auto">
            <a:xfrm flipV="1">
              <a:off x="11484992" y="5184020"/>
              <a:ext cx="1357498" cy="783432"/>
            </a:xfrm>
            <a:prstGeom prst="line">
              <a:avLst/>
            </a:prstGeom>
            <a:noFill/>
            <a:ln w="12700">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13">
              <a:extLst>
                <a:ext uri="{FF2B5EF4-FFF2-40B4-BE49-F238E27FC236}">
                  <a16:creationId xmlns:a16="http://schemas.microsoft.com/office/drawing/2014/main" id="{1DF25D7A-BC24-A544-B6C0-08EDFB0A3E12}"/>
                </a:ext>
              </a:extLst>
            </p:cNvPr>
            <p:cNvSpPr>
              <a:spLocks noChangeShapeType="1"/>
            </p:cNvSpPr>
            <p:nvPr userDrawn="1"/>
          </p:nvSpPr>
          <p:spPr bwMode="auto">
            <a:xfrm flipH="1">
              <a:off x="9283126" y="3910624"/>
              <a:ext cx="3561559" cy="2055761"/>
            </a:xfrm>
            <a:prstGeom prst="line">
              <a:avLst/>
            </a:prstGeom>
            <a:noFill/>
            <a:ln w="12700">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14">
              <a:extLst>
                <a:ext uri="{FF2B5EF4-FFF2-40B4-BE49-F238E27FC236}">
                  <a16:creationId xmlns:a16="http://schemas.microsoft.com/office/drawing/2014/main" id="{42B361C1-0D45-3F4F-BDA5-85D95832F2D7}"/>
                </a:ext>
              </a:extLst>
            </p:cNvPr>
            <p:cNvSpPr>
              <a:spLocks noChangeShapeType="1"/>
            </p:cNvSpPr>
            <p:nvPr userDrawn="1"/>
          </p:nvSpPr>
          <p:spPr bwMode="auto">
            <a:xfrm flipH="1">
              <a:off x="10386439" y="2641304"/>
              <a:ext cx="2453121" cy="1416646"/>
            </a:xfrm>
            <a:prstGeom prst="line">
              <a:avLst/>
            </a:prstGeom>
            <a:noFill/>
            <a:ln w="12700">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86">
              <a:extLst>
                <a:ext uri="{FF2B5EF4-FFF2-40B4-BE49-F238E27FC236}">
                  <a16:creationId xmlns:a16="http://schemas.microsoft.com/office/drawing/2014/main" id="{06D319AC-3EA6-204A-B1EB-6E468F8DBC9B}"/>
                </a:ext>
              </a:extLst>
            </p:cNvPr>
            <p:cNvSpPr>
              <a:spLocks/>
            </p:cNvSpPr>
            <p:nvPr userDrawn="1"/>
          </p:nvSpPr>
          <p:spPr bwMode="auto">
            <a:xfrm>
              <a:off x="9283128" y="4057950"/>
              <a:ext cx="2201863" cy="2544845"/>
            </a:xfrm>
            <a:custGeom>
              <a:avLst/>
              <a:gdLst>
                <a:gd name="T0" fmla="*/ 0 w 2081"/>
                <a:gd name="T1" fmla="*/ 599 h 2403"/>
                <a:gd name="T2" fmla="*/ 0 w 2081"/>
                <a:gd name="T3" fmla="*/ 1802 h 2403"/>
                <a:gd name="T4" fmla="*/ 1039 w 2081"/>
                <a:gd name="T5" fmla="*/ 2403 h 2403"/>
                <a:gd name="T6" fmla="*/ 2081 w 2081"/>
                <a:gd name="T7" fmla="*/ 1802 h 2403"/>
                <a:gd name="T8" fmla="*/ 2081 w 2081"/>
                <a:gd name="T9" fmla="*/ 599 h 2403"/>
                <a:gd name="T10" fmla="*/ 1039 w 2081"/>
                <a:gd name="T11" fmla="*/ 0 h 2403"/>
                <a:gd name="T12" fmla="*/ 0 w 2081"/>
                <a:gd name="T13" fmla="*/ 599 h 2403"/>
              </a:gdLst>
              <a:ahLst/>
              <a:cxnLst>
                <a:cxn ang="0">
                  <a:pos x="T0" y="T1"/>
                </a:cxn>
                <a:cxn ang="0">
                  <a:pos x="T2" y="T3"/>
                </a:cxn>
                <a:cxn ang="0">
                  <a:pos x="T4" y="T5"/>
                </a:cxn>
                <a:cxn ang="0">
                  <a:pos x="T6" y="T7"/>
                </a:cxn>
                <a:cxn ang="0">
                  <a:pos x="T8" y="T9"/>
                </a:cxn>
                <a:cxn ang="0">
                  <a:pos x="T10" y="T11"/>
                </a:cxn>
                <a:cxn ang="0">
                  <a:pos x="T12" y="T13"/>
                </a:cxn>
              </a:cxnLst>
              <a:rect l="0" t="0" r="r" b="b"/>
              <a:pathLst>
                <a:path w="2081" h="2403">
                  <a:moveTo>
                    <a:pt x="0" y="599"/>
                  </a:moveTo>
                  <a:lnTo>
                    <a:pt x="0" y="1802"/>
                  </a:lnTo>
                  <a:lnTo>
                    <a:pt x="1039" y="2403"/>
                  </a:lnTo>
                  <a:lnTo>
                    <a:pt x="2081" y="1802"/>
                  </a:lnTo>
                  <a:lnTo>
                    <a:pt x="2081" y="599"/>
                  </a:lnTo>
                  <a:lnTo>
                    <a:pt x="1039" y="0"/>
                  </a:lnTo>
                  <a:lnTo>
                    <a:pt x="0" y="599"/>
                  </a:lnTo>
                  <a:close/>
                </a:path>
              </a:pathLst>
            </a:custGeom>
            <a:noFill/>
            <a:ln w="12700">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9" name="TextBox 58">
            <a:extLst>
              <a:ext uri="{FF2B5EF4-FFF2-40B4-BE49-F238E27FC236}">
                <a16:creationId xmlns:a16="http://schemas.microsoft.com/office/drawing/2014/main" id="{A4455C69-1D96-4EEA-84E8-1A8750E164D8}"/>
              </a:ext>
            </a:extLst>
          </p:cNvPr>
          <p:cNvSpPr txBox="1"/>
          <p:nvPr userDrawn="1"/>
        </p:nvSpPr>
        <p:spPr>
          <a:xfrm>
            <a:off x="1877786" y="2370665"/>
            <a:ext cx="8436429" cy="2116670"/>
          </a:xfrm>
          <a:prstGeom prst="rect">
            <a:avLst/>
          </a:prstGeom>
        </p:spPr>
        <p:txBody>
          <a:bodyPr wrap="square" rtlCol="0">
            <a:spAutoFit/>
          </a:bodyPr>
          <a:lstStyle/>
          <a:p>
            <a:pPr marL="0" indent="0" algn="ctr">
              <a:lnSpc>
                <a:spcPct val="80000"/>
              </a:lnSpc>
              <a:spcAft>
                <a:spcPts val="800"/>
              </a:spcAft>
              <a:buNone/>
            </a:pPr>
            <a:r>
              <a:rPr lang="en-US" sz="8000" b="0">
                <a:solidFill>
                  <a:schemeClr val="accent2"/>
                </a:solidFill>
                <a:latin typeface="+mj-lt"/>
                <a:ea typeface="Open Sans" panose="020B0606030504020204" pitchFamily="34" charset="0"/>
                <a:cs typeface="Open Sans" panose="020B0606030504020204" pitchFamily="34" charset="0"/>
              </a:rPr>
              <a:t>Thank</a:t>
            </a:r>
            <a:br>
              <a:rPr lang="en-US" sz="8000" b="0">
                <a:solidFill>
                  <a:schemeClr val="accent2"/>
                </a:solidFill>
                <a:latin typeface="+mj-lt"/>
                <a:ea typeface="Open Sans" panose="020B0606030504020204" pitchFamily="34" charset="0"/>
                <a:cs typeface="Open Sans" panose="020B0606030504020204" pitchFamily="34" charset="0"/>
              </a:rPr>
            </a:br>
            <a:r>
              <a:rPr lang="en-US" sz="8000" b="0">
                <a:solidFill>
                  <a:schemeClr val="accent2"/>
                </a:solidFill>
                <a:latin typeface="+mj-lt"/>
                <a:ea typeface="Open Sans" panose="020B0606030504020204" pitchFamily="34" charset="0"/>
                <a:cs typeface="Open Sans" panose="020B0606030504020204" pitchFamily="34" charset="0"/>
              </a:rPr>
              <a:t>you.</a:t>
            </a:r>
            <a:endParaRPr lang="en-GB" sz="8000" b="0">
              <a:solidFill>
                <a:schemeClr val="accent2"/>
              </a:solidFill>
              <a:latin typeface="+mj-lt"/>
              <a:ea typeface="Open Sans" panose="020B0606030504020204" pitchFamily="34" charset="0"/>
              <a:cs typeface="Open Sans" panose="020B0606030504020204" pitchFamily="34" charset="0"/>
            </a:endParaRPr>
          </a:p>
        </p:txBody>
      </p:sp>
      <p:pic>
        <p:nvPicPr>
          <p:cNvPr id="33" name="Picture 32" descr="A close up of a sign&#10;&#10;Description automatically generated">
            <a:extLst>
              <a:ext uri="{FF2B5EF4-FFF2-40B4-BE49-F238E27FC236}">
                <a16:creationId xmlns:a16="http://schemas.microsoft.com/office/drawing/2014/main" id="{BC97475F-65BB-4318-A4DE-1B68814F6006}"/>
              </a:ext>
            </a:extLst>
          </p:cNvPr>
          <p:cNvPicPr>
            <a:picLocks noChangeAspect="1"/>
          </p:cNvPicPr>
          <p:nvPr userDrawn="1"/>
        </p:nvPicPr>
        <p:blipFill>
          <a:blip r:embed="rId3"/>
          <a:stretch>
            <a:fillRect/>
          </a:stretch>
        </p:blipFill>
        <p:spPr>
          <a:xfrm>
            <a:off x="1066801" y="6464589"/>
            <a:ext cx="2370364" cy="257300"/>
          </a:xfrm>
          <a:prstGeom prst="rect">
            <a:avLst/>
          </a:prstGeom>
        </p:spPr>
      </p:pic>
    </p:spTree>
    <p:custDataLst>
      <p:tags r:id="rId1"/>
    </p:custDataLst>
    <p:extLst>
      <p:ext uri="{BB962C8B-B14F-4D97-AF65-F5344CB8AC3E}">
        <p14:creationId xmlns:p14="http://schemas.microsoft.com/office/powerpoint/2010/main" val="93247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Alternativ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D61ED5-C28D-A248-AACA-A7322F3EF1BC}"/>
              </a:ext>
            </a:extLst>
          </p:cNvPr>
          <p:cNvSpPr>
            <a:spLocks/>
          </p:cNvSpPr>
          <p:nvPr userDrawn="1"/>
        </p:nvSpPr>
        <p:spPr>
          <a:xfrm>
            <a:off x="0" y="6308726"/>
            <a:ext cx="12192000" cy="549274"/>
          </a:xfrm>
          <a:prstGeom prst="rect">
            <a:avLst/>
          </a:prstGeom>
          <a:solidFill>
            <a:srgbClr val="0B395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5" name="TextBox 4">
            <a:extLst>
              <a:ext uri="{FF2B5EF4-FFF2-40B4-BE49-F238E27FC236}">
                <a16:creationId xmlns:a16="http://schemas.microsoft.com/office/drawing/2014/main" id="{E106AEE9-DC4C-1341-B488-630B2FEAEE5D}"/>
              </a:ext>
            </a:extLst>
          </p:cNvPr>
          <p:cNvSpPr txBox="1"/>
          <p:nvPr userDrawn="1"/>
        </p:nvSpPr>
        <p:spPr>
          <a:xfrm>
            <a:off x="8048745" y="6558857"/>
            <a:ext cx="2872876" cy="123111"/>
          </a:xfrm>
          <a:prstGeom prst="rect">
            <a:avLst/>
          </a:prstGeom>
          <a:noFill/>
        </p:spPr>
        <p:txBody>
          <a:bodyPr wrap="square" lIns="0" tIns="0" rIns="0" bIns="0" rtlCol="0">
            <a:spAutoFit/>
          </a:bodyPr>
          <a:lstStyle/>
          <a:p>
            <a:pPr algn="r"/>
            <a:r>
              <a:rPr lang="en-US" sz="800">
                <a:solidFill>
                  <a:schemeClr val="bg2"/>
                </a:solidFill>
                <a:latin typeface="+mn-lt"/>
                <a:ea typeface="Open Sans" panose="020B0606030504020204" pitchFamily="34" charset="0"/>
                <a:cs typeface="Open Sans" panose="020B0606030504020204" pitchFamily="34" charset="0"/>
              </a:rPr>
              <a:t>Copyright © 2019 Commvault | All Rights Reserved. </a:t>
            </a:r>
          </a:p>
        </p:txBody>
      </p:sp>
      <p:sp>
        <p:nvSpPr>
          <p:cNvPr id="3" name="Slide Number Placeholder 2">
            <a:extLst>
              <a:ext uri="{FF2B5EF4-FFF2-40B4-BE49-F238E27FC236}">
                <a16:creationId xmlns:a16="http://schemas.microsoft.com/office/drawing/2014/main" id="{7A26A872-D7FD-854E-B9C9-39073B002FE0}"/>
              </a:ext>
            </a:extLst>
          </p:cNvPr>
          <p:cNvSpPr>
            <a:spLocks noGrp="1"/>
          </p:cNvSpPr>
          <p:nvPr>
            <p:ph type="sldNum" sz="quarter" idx="10"/>
          </p:nvPr>
        </p:nvSpPr>
        <p:spPr/>
        <p:txBody>
          <a:bodyPr/>
          <a:lstStyle>
            <a:lvl1pPr>
              <a:defRPr>
                <a:latin typeface="+mn-lt"/>
              </a:defRPr>
            </a:lvl1pPr>
          </a:lstStyle>
          <a:p>
            <a:fld id="{620BF265-B275-6F4B-B8CE-0163920E8563}" type="slidenum">
              <a:rPr lang="en-US" smtClean="0"/>
              <a:pPr/>
              <a:t>‹#›</a:t>
            </a:fld>
            <a:endParaRPr lang="en-US"/>
          </a:p>
        </p:txBody>
      </p:sp>
      <p:sp>
        <p:nvSpPr>
          <p:cNvPr id="23" name="Title 1">
            <a:extLst>
              <a:ext uri="{FF2B5EF4-FFF2-40B4-BE49-F238E27FC236}">
                <a16:creationId xmlns:a16="http://schemas.microsoft.com/office/drawing/2014/main" id="{71EDD0B5-734D-CD40-AB0F-0792DEC279DB}"/>
              </a:ext>
            </a:extLst>
          </p:cNvPr>
          <p:cNvSpPr>
            <a:spLocks noGrp="1"/>
          </p:cNvSpPr>
          <p:nvPr>
            <p:ph type="title" hasCustomPrompt="1"/>
          </p:nvPr>
        </p:nvSpPr>
        <p:spPr>
          <a:xfrm>
            <a:off x="1066800" y="533401"/>
            <a:ext cx="10058400" cy="533400"/>
          </a:xfrm>
        </p:spPr>
        <p:txBody>
          <a:bodyPr bIns="0" anchor="b" anchorCtr="0"/>
          <a:lstStyle>
            <a:lvl1pPr>
              <a:lnSpc>
                <a:spcPct val="90000"/>
              </a:lnSpc>
              <a:defRPr sz="2400" b="1" i="0" spc="-80" baseline="0">
                <a:solidFill>
                  <a:schemeClr val="accent2"/>
                </a:solidFill>
                <a:latin typeface="+mn-lt"/>
              </a:defRPr>
            </a:lvl1pPr>
          </a:lstStyle>
          <a:p>
            <a:r>
              <a:rPr lang="en-US"/>
              <a:t>Click to insert title</a:t>
            </a:r>
          </a:p>
        </p:txBody>
      </p:sp>
      <p:sp>
        <p:nvSpPr>
          <p:cNvPr id="6" name="Footer Placeholder 5">
            <a:extLst>
              <a:ext uri="{FF2B5EF4-FFF2-40B4-BE49-F238E27FC236}">
                <a16:creationId xmlns:a16="http://schemas.microsoft.com/office/drawing/2014/main" id="{608C28DB-F670-4746-B8E7-6EB4655FCEAB}"/>
              </a:ext>
            </a:extLst>
          </p:cNvPr>
          <p:cNvSpPr>
            <a:spLocks noGrp="1"/>
          </p:cNvSpPr>
          <p:nvPr>
            <p:ph type="ftr" sz="quarter" idx="11"/>
          </p:nvPr>
        </p:nvSpPr>
        <p:spPr/>
        <p:txBody>
          <a:bodyPr/>
          <a:lstStyle>
            <a:lvl1pPr>
              <a:defRPr/>
            </a:lvl1pPr>
          </a:lstStyle>
          <a:p>
            <a:endParaRPr lang="en-GB"/>
          </a:p>
        </p:txBody>
      </p:sp>
      <p:sp>
        <p:nvSpPr>
          <p:cNvPr id="42" name="Text Placeholder 4">
            <a:extLst>
              <a:ext uri="{FF2B5EF4-FFF2-40B4-BE49-F238E27FC236}">
                <a16:creationId xmlns:a16="http://schemas.microsoft.com/office/drawing/2014/main" id="{3E58B470-DD93-4C38-BE97-9F79AA319C00}"/>
              </a:ext>
            </a:extLst>
          </p:cNvPr>
          <p:cNvSpPr>
            <a:spLocks noGrp="1"/>
          </p:cNvSpPr>
          <p:nvPr>
            <p:ph type="body" sz="quarter" idx="17"/>
          </p:nvPr>
        </p:nvSpPr>
        <p:spPr>
          <a:xfrm>
            <a:off x="1066800" y="1110267"/>
            <a:ext cx="10064750" cy="331787"/>
          </a:xfrm>
        </p:spPr>
        <p:txBody>
          <a:bodyPr/>
          <a:lstStyle>
            <a:lvl1pPr marL="0" indent="0">
              <a:buNone/>
              <a:defRPr sz="1800"/>
            </a:lvl1pPr>
          </a:lstStyle>
          <a:p>
            <a:pPr lvl="0"/>
            <a:r>
              <a:rPr lang="en-US"/>
              <a:t>Click to edit Master text styles</a:t>
            </a:r>
          </a:p>
        </p:txBody>
      </p:sp>
      <p:sp>
        <p:nvSpPr>
          <p:cNvPr id="7" name="Text Placeholder 6">
            <a:extLst>
              <a:ext uri="{FF2B5EF4-FFF2-40B4-BE49-F238E27FC236}">
                <a16:creationId xmlns:a16="http://schemas.microsoft.com/office/drawing/2014/main" id="{F053B694-26A6-4A73-B159-3D754BD7146B}"/>
              </a:ext>
            </a:extLst>
          </p:cNvPr>
          <p:cNvSpPr>
            <a:spLocks noGrp="1"/>
          </p:cNvSpPr>
          <p:nvPr>
            <p:ph type="body" sz="quarter" idx="18"/>
          </p:nvPr>
        </p:nvSpPr>
        <p:spPr>
          <a:xfrm>
            <a:off x="1066800" y="1540043"/>
            <a:ext cx="10058400" cy="4261026"/>
          </a:xfrm>
        </p:spPr>
        <p:txBody>
          <a:bodyPr/>
          <a:lstStyle>
            <a:lvl1pPr>
              <a:lnSpc>
                <a:spcPct val="120000"/>
              </a:lnSpc>
              <a:defRPr sz="1600"/>
            </a:lvl1pPr>
            <a:lvl2pPr>
              <a:lnSpc>
                <a:spcPct val="120000"/>
              </a:lnSpc>
              <a:defRPr sz="1400"/>
            </a:lvl2pPr>
            <a:lvl3pPr>
              <a:lnSpc>
                <a:spcPct val="120000"/>
              </a:lnSpc>
              <a:defRPr sz="1400"/>
            </a:lvl3pPr>
            <a:lvl4pPr>
              <a:lnSpc>
                <a:spcPct val="120000"/>
              </a:lnSpc>
              <a:defRPr sz="1400"/>
            </a:lvl4pPr>
            <a:lvl5pPr>
              <a:lnSpc>
                <a:spcPct val="12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0" name="Picture 39" descr="A close up of a sign&#10;&#10;Description automatically generated">
            <a:extLst>
              <a:ext uri="{FF2B5EF4-FFF2-40B4-BE49-F238E27FC236}">
                <a16:creationId xmlns:a16="http://schemas.microsoft.com/office/drawing/2014/main" id="{9793F880-ACA6-475A-8593-8A00277F53D8}"/>
              </a:ext>
            </a:extLst>
          </p:cNvPr>
          <p:cNvPicPr>
            <a:picLocks noChangeAspect="1"/>
          </p:cNvPicPr>
          <p:nvPr userDrawn="1"/>
        </p:nvPicPr>
        <p:blipFill>
          <a:blip r:embed="rId3"/>
          <a:stretch>
            <a:fillRect/>
          </a:stretch>
        </p:blipFill>
        <p:spPr>
          <a:xfrm>
            <a:off x="1066801" y="6464589"/>
            <a:ext cx="2370364" cy="257300"/>
          </a:xfrm>
          <a:prstGeom prst="rect">
            <a:avLst/>
          </a:prstGeom>
        </p:spPr>
      </p:pic>
    </p:spTree>
    <p:custDataLst>
      <p:tags r:id="rId1"/>
    </p:custDataLst>
    <p:extLst>
      <p:ext uri="{BB962C8B-B14F-4D97-AF65-F5344CB8AC3E}">
        <p14:creationId xmlns:p14="http://schemas.microsoft.com/office/powerpoint/2010/main" val="197581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1EB72EA-CED6-4C25-B7A8-CE09762E2D53}"/>
              </a:ext>
            </a:extLst>
          </p:cNvPr>
          <p:cNvSpPr>
            <a:spLocks noGrp="1"/>
          </p:cNvSpPr>
          <p:nvPr>
            <p:ph type="body" sz="quarter" idx="13"/>
          </p:nvPr>
        </p:nvSpPr>
        <p:spPr>
          <a:xfrm>
            <a:off x="1060450" y="1849065"/>
            <a:ext cx="10064750" cy="331787"/>
          </a:xfrm>
        </p:spPr>
        <p:txBody>
          <a:bodyPr/>
          <a:lstStyle>
            <a:lvl1pPr marL="0" indent="0">
              <a:buNone/>
              <a:defRPr>
                <a:latin typeface="Arial" panose="020B0604020202020204" pitchFamily="34" charset="0"/>
                <a:cs typeface="Arial" panose="020B0604020202020204" pitchFamily="34" charset="0"/>
              </a:defRPr>
            </a:lvl1pPr>
          </a:lstStyle>
          <a:p>
            <a:pPr lvl="0"/>
            <a:r>
              <a:rPr lang="en-US"/>
              <a:t>Click to edit Master text styles</a:t>
            </a:r>
          </a:p>
        </p:txBody>
      </p:sp>
      <p:sp>
        <p:nvSpPr>
          <p:cNvPr id="17" name="Title 16">
            <a:extLst>
              <a:ext uri="{FF2B5EF4-FFF2-40B4-BE49-F238E27FC236}">
                <a16:creationId xmlns:a16="http://schemas.microsoft.com/office/drawing/2014/main" id="{0A092DDC-B49D-2744-80D3-491BD90C6297}"/>
              </a:ext>
            </a:extLst>
          </p:cNvPr>
          <p:cNvSpPr>
            <a:spLocks noGrp="1"/>
          </p:cNvSpPr>
          <p:nvPr>
            <p:ph type="title"/>
          </p:nvPr>
        </p:nvSpPr>
        <p:spPr>
          <a:xfrm>
            <a:off x="1066800" y="533400"/>
            <a:ext cx="10058400" cy="1232632"/>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21" name="Text Placeholder 20">
            <a:extLst>
              <a:ext uri="{FF2B5EF4-FFF2-40B4-BE49-F238E27FC236}">
                <a16:creationId xmlns:a16="http://schemas.microsoft.com/office/drawing/2014/main" id="{5EA6D8BE-DA5E-8848-B9EE-F9311D08C6DF}"/>
              </a:ext>
            </a:extLst>
          </p:cNvPr>
          <p:cNvSpPr>
            <a:spLocks noGrp="1"/>
          </p:cNvSpPr>
          <p:nvPr>
            <p:ph type="body" sz="quarter" idx="19" hasCustomPrompt="1"/>
          </p:nvPr>
        </p:nvSpPr>
        <p:spPr>
          <a:xfrm>
            <a:off x="1060448" y="5861050"/>
            <a:ext cx="10064750" cy="369888"/>
          </a:xfrm>
        </p:spPr>
        <p:txBody>
          <a:bodyPr anchor="ctr" anchorCtr="0"/>
          <a:lstStyle>
            <a:lvl1pPr marL="0" indent="0">
              <a:buNone/>
              <a:defRPr sz="1200">
                <a:solidFill>
                  <a:srgbClr val="7F7F7F"/>
                </a:solidFill>
                <a:latin typeface="Arial" panose="020B0604020202020204" pitchFamily="34" charset="0"/>
                <a:cs typeface="Arial" panose="020B0604020202020204" pitchFamily="34" charset="0"/>
              </a:defRPr>
            </a:lvl1pPr>
          </a:lstStyle>
          <a:p>
            <a:pPr lvl="0"/>
            <a:r>
              <a:rPr lang="en-US"/>
              <a:t>Footer</a:t>
            </a:r>
          </a:p>
        </p:txBody>
      </p:sp>
      <p:sp>
        <p:nvSpPr>
          <p:cNvPr id="12" name="Text Placeholder 6">
            <a:extLst>
              <a:ext uri="{FF2B5EF4-FFF2-40B4-BE49-F238E27FC236}">
                <a16:creationId xmlns:a16="http://schemas.microsoft.com/office/drawing/2014/main" id="{370ACE06-F474-D546-AF2B-E21272E01101}"/>
              </a:ext>
            </a:extLst>
          </p:cNvPr>
          <p:cNvSpPr>
            <a:spLocks noGrp="1"/>
          </p:cNvSpPr>
          <p:nvPr>
            <p:ph type="body" sz="quarter" idx="18" hasCustomPrompt="1"/>
          </p:nvPr>
        </p:nvSpPr>
        <p:spPr>
          <a:xfrm>
            <a:off x="1060448" y="2258639"/>
            <a:ext cx="10064752" cy="3519861"/>
          </a:xfrm>
        </p:spPr>
        <p:txBody>
          <a:bodyPr/>
          <a:lstStyle>
            <a:lvl1pPr marL="182880">
              <a:lnSpc>
                <a:spcPct val="100000"/>
              </a:lnSpc>
              <a:buClr>
                <a:srgbClr val="0B2E44"/>
              </a:buClr>
              <a:defRPr sz="2000">
                <a:solidFill>
                  <a:srgbClr val="4F697B"/>
                </a:solidFill>
                <a:latin typeface="Arial" panose="020B0604020202020204" pitchFamily="34" charset="0"/>
                <a:cs typeface="Arial" panose="020B0604020202020204" pitchFamily="34" charset="0"/>
              </a:defRPr>
            </a:lvl1pPr>
            <a:lvl2pPr marL="392113" indent="-182563">
              <a:lnSpc>
                <a:spcPct val="100000"/>
              </a:lnSpc>
              <a:buClr>
                <a:srgbClr val="0B2E44"/>
              </a:buClr>
              <a:tabLst/>
              <a:defRPr sz="1600">
                <a:solidFill>
                  <a:srgbClr val="4F697B"/>
                </a:solidFill>
                <a:latin typeface="Arial" panose="020B0604020202020204" pitchFamily="34" charset="0"/>
                <a:cs typeface="Arial" panose="020B0604020202020204" pitchFamily="34" charset="0"/>
              </a:defRPr>
            </a:lvl2pPr>
            <a:lvl3pPr marL="576072">
              <a:lnSpc>
                <a:spcPct val="100000"/>
              </a:lnSpc>
              <a:buClr>
                <a:srgbClr val="0B2E44"/>
              </a:buClr>
              <a:defRPr sz="1600">
                <a:solidFill>
                  <a:srgbClr val="4F697B"/>
                </a:solidFill>
                <a:latin typeface="Arial" panose="020B0604020202020204" pitchFamily="34" charset="0"/>
                <a:cs typeface="Arial" panose="020B0604020202020204" pitchFamily="34" charset="0"/>
              </a:defRPr>
            </a:lvl3pPr>
            <a:lvl4pPr marL="777240">
              <a:lnSpc>
                <a:spcPct val="100000"/>
              </a:lnSpc>
              <a:buClr>
                <a:srgbClr val="0B2E44"/>
              </a:buClr>
              <a:defRPr sz="1600">
                <a:solidFill>
                  <a:srgbClr val="4F697B"/>
                </a:solidFill>
                <a:latin typeface="Arial" panose="020B0604020202020204" pitchFamily="34" charset="0"/>
                <a:cs typeface="Arial" panose="020B0604020202020204" pitchFamily="34" charset="0"/>
              </a:defRPr>
            </a:lvl4pPr>
            <a:lvl5pPr marL="941832">
              <a:lnSpc>
                <a:spcPct val="100000"/>
              </a:lnSpc>
              <a:buClr>
                <a:srgbClr val="0B2E44"/>
              </a:buClr>
              <a:defRPr sz="1600">
                <a:solidFill>
                  <a:srgbClr val="4F697B"/>
                </a:solidFill>
                <a:latin typeface="Arial" panose="020B0604020202020204" pitchFamily="34" charset="0"/>
                <a:cs typeface="Arial" panose="020B0604020202020204" pitchFamily="34" charset="0"/>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 </a:t>
            </a:r>
            <a:r>
              <a:rPr lang="en-US" err="1"/>
              <a:t>sagittis</a:t>
            </a:r>
            <a:r>
              <a:rPr lang="en-US"/>
              <a:t> </a:t>
            </a:r>
            <a:r>
              <a:rPr lang="en-US" err="1"/>
              <a:t>laoreet</a:t>
            </a:r>
            <a:r>
              <a:rPr lang="en-US"/>
              <a:t> ligula at </a:t>
            </a:r>
            <a:r>
              <a:rPr lang="en-US" err="1"/>
              <a:t>placerata</a:t>
            </a:r>
            <a:r>
              <a:rPr lang="en-US"/>
              <a:t>. </a:t>
            </a:r>
            <a:r>
              <a:rPr lang="en-US" err="1"/>
              <a:t>Suspendisse</a:t>
            </a:r>
            <a:r>
              <a:rPr lang="en-US"/>
              <a:t> </a:t>
            </a:r>
            <a:r>
              <a:rPr lang="en-US" err="1"/>
              <a:t>idam</a:t>
            </a:r>
            <a:r>
              <a:rPr lang="en-US"/>
              <a:t> </a:t>
            </a:r>
            <a:r>
              <a:rPr lang="en-US" err="1"/>
              <a:t>placerat</a:t>
            </a:r>
            <a:r>
              <a:rPr lang="en-US"/>
              <a:t> </a:t>
            </a:r>
            <a:r>
              <a:rPr lang="en-US" err="1"/>
              <a:t>odio</a:t>
            </a:r>
            <a:r>
              <a:rPr lang="en-US"/>
              <a:t> </a:t>
            </a:r>
            <a:r>
              <a:rPr lang="en-US" err="1"/>
              <a:t>consectetur</a:t>
            </a:r>
            <a:r>
              <a:rPr lang="en-US"/>
              <a:t>. </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Rectangle 9">
            <a:extLst>
              <a:ext uri="{FF2B5EF4-FFF2-40B4-BE49-F238E27FC236}">
                <a16:creationId xmlns:a16="http://schemas.microsoft.com/office/drawing/2014/main" id="{7968A319-6013-794C-BA9D-003289CCFCE8}"/>
              </a:ext>
            </a:extLst>
          </p:cNvPr>
          <p:cNvSpPr>
            <a:spLocks/>
          </p:cNvSpPr>
          <p:nvPr userDrawn="1"/>
        </p:nvSpPr>
        <p:spPr>
          <a:xfrm>
            <a:off x="0" y="6308725"/>
            <a:ext cx="12192000" cy="549275"/>
          </a:xfrm>
          <a:prstGeom prst="rect">
            <a:avLst/>
          </a:prstGeom>
          <a:solidFill>
            <a:srgbClr val="0B2E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a:p>
        </p:txBody>
      </p:sp>
      <p:sp>
        <p:nvSpPr>
          <p:cNvPr id="11" name="TextBox 65">
            <a:extLst>
              <a:ext uri="{FF2B5EF4-FFF2-40B4-BE49-F238E27FC236}">
                <a16:creationId xmlns:a16="http://schemas.microsoft.com/office/drawing/2014/main" id="{D6B1C2B7-C33B-1542-8132-5280301834DD}"/>
              </a:ext>
            </a:extLst>
          </p:cNvPr>
          <p:cNvSpPr txBox="1">
            <a:spLocks noChangeArrowheads="1"/>
          </p:cNvSpPr>
          <p:nvPr userDrawn="1"/>
        </p:nvSpPr>
        <p:spPr bwMode="auto">
          <a:xfrm>
            <a:off x="8048625" y="6559550"/>
            <a:ext cx="28733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DM Sans" pitchFamily="2" charset="0"/>
              </a:defRPr>
            </a:lvl1pPr>
            <a:lvl2pPr marL="742950" indent="-285750">
              <a:defRPr>
                <a:solidFill>
                  <a:schemeClr val="tx1"/>
                </a:solidFill>
                <a:latin typeface="DM Sans" pitchFamily="2" charset="0"/>
              </a:defRPr>
            </a:lvl2pPr>
            <a:lvl3pPr marL="1143000" indent="-228600">
              <a:defRPr>
                <a:solidFill>
                  <a:schemeClr val="tx1"/>
                </a:solidFill>
                <a:latin typeface="DM Sans" pitchFamily="2" charset="0"/>
              </a:defRPr>
            </a:lvl3pPr>
            <a:lvl4pPr marL="1600200" indent="-228600">
              <a:defRPr>
                <a:solidFill>
                  <a:schemeClr val="tx1"/>
                </a:solidFill>
                <a:latin typeface="DM Sans" pitchFamily="2" charset="0"/>
              </a:defRPr>
            </a:lvl4pPr>
            <a:lvl5pPr marL="2057400" indent="-228600">
              <a:defRPr>
                <a:solidFill>
                  <a:schemeClr val="tx1"/>
                </a:solidFill>
                <a:latin typeface="DM Sans" pitchFamily="2" charset="0"/>
              </a:defRPr>
            </a:lvl5pPr>
            <a:lvl6pPr marL="2514600" indent="-228600" fontAlgn="base">
              <a:spcBef>
                <a:spcPct val="0"/>
              </a:spcBef>
              <a:spcAft>
                <a:spcPct val="0"/>
              </a:spcAft>
              <a:defRPr>
                <a:solidFill>
                  <a:schemeClr val="tx1"/>
                </a:solidFill>
                <a:latin typeface="DM Sans" pitchFamily="2" charset="0"/>
              </a:defRPr>
            </a:lvl6pPr>
            <a:lvl7pPr marL="2971800" indent="-228600" fontAlgn="base">
              <a:spcBef>
                <a:spcPct val="0"/>
              </a:spcBef>
              <a:spcAft>
                <a:spcPct val="0"/>
              </a:spcAft>
              <a:defRPr>
                <a:solidFill>
                  <a:schemeClr val="tx1"/>
                </a:solidFill>
                <a:latin typeface="DM Sans" pitchFamily="2" charset="0"/>
              </a:defRPr>
            </a:lvl7pPr>
            <a:lvl8pPr marL="3429000" indent="-228600" fontAlgn="base">
              <a:spcBef>
                <a:spcPct val="0"/>
              </a:spcBef>
              <a:spcAft>
                <a:spcPct val="0"/>
              </a:spcAft>
              <a:defRPr>
                <a:solidFill>
                  <a:schemeClr val="tx1"/>
                </a:solidFill>
                <a:latin typeface="DM Sans" pitchFamily="2" charset="0"/>
              </a:defRPr>
            </a:lvl8pPr>
            <a:lvl9pPr marL="3886200" indent="-228600" fontAlgn="base">
              <a:spcBef>
                <a:spcPct val="0"/>
              </a:spcBef>
              <a:spcAft>
                <a:spcPct val="0"/>
              </a:spcAft>
              <a:defRPr>
                <a:solidFill>
                  <a:schemeClr val="tx1"/>
                </a:solidFill>
                <a:latin typeface="DM Sans" pitchFamily="2" charset="0"/>
              </a:defRPr>
            </a:lvl9pPr>
          </a:lstStyle>
          <a:p>
            <a:pPr algn="r" eaLnBrk="1" hangingPunct="1">
              <a:defRPr/>
            </a:pPr>
            <a:r>
              <a:rPr lang="en-US" altLang="en-US" sz="800">
                <a:solidFill>
                  <a:schemeClr val="bg2"/>
                </a:solidFill>
                <a:latin typeface="Arial" panose="020B0604020202020204" pitchFamily="34" charset="0"/>
                <a:cs typeface="Arial" panose="020B0604020202020204" pitchFamily="34" charset="0"/>
              </a:rPr>
              <a:t>Copyright © </a:t>
            </a:r>
            <a:r>
              <a:rPr lang="en-US" altLang="en-US" sz="800">
                <a:solidFill>
                  <a:schemeClr val="bg2"/>
                </a:solidFill>
                <a:latin typeface="Arial" panose="020B0604020202020204" pitchFamily="34" charset="0"/>
                <a:cs typeface="Open Sans" panose="020B0606030504020204" pitchFamily="34" charset="0"/>
              </a:rPr>
              <a:t>2020</a:t>
            </a:r>
            <a:r>
              <a:rPr lang="en-US" altLang="en-US" sz="800">
                <a:solidFill>
                  <a:schemeClr val="bg2"/>
                </a:solidFill>
                <a:latin typeface="Arial" panose="020B0604020202020204" pitchFamily="34" charset="0"/>
                <a:cs typeface="Arial" panose="020B0604020202020204" pitchFamily="34" charset="0"/>
              </a:rPr>
              <a:t> Commvault | All Rights Reserved. </a:t>
            </a:r>
          </a:p>
        </p:txBody>
      </p:sp>
      <p:pic>
        <p:nvPicPr>
          <p:cNvPr id="13" name="Picture 66" descr="A close up of a sign&#10;&#10;Description automatically generated">
            <a:extLst>
              <a:ext uri="{FF2B5EF4-FFF2-40B4-BE49-F238E27FC236}">
                <a16:creationId xmlns:a16="http://schemas.microsoft.com/office/drawing/2014/main" id="{5E2F9CEB-33BA-FC40-B039-E520E90A915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6464300"/>
            <a:ext cx="23701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5D3E56B0-D1F9-AD48-B242-8763D6D6A9D9}"/>
              </a:ext>
            </a:extLst>
          </p:cNvPr>
          <p:cNvSpPr>
            <a:spLocks noGrp="1"/>
          </p:cNvSpPr>
          <p:nvPr>
            <p:ph type="sldNum" sz="quarter" idx="20"/>
          </p:nvPr>
        </p:nvSpPr>
        <p:spPr/>
        <p:txBody>
          <a:bodyPr/>
          <a:lstStyle/>
          <a:p>
            <a:fld id="{C841651E-7119-2940-A732-9D8428F2BC44}" type="slidenum">
              <a:rPr lang="en-US" smtClean="0"/>
              <a:pPr/>
              <a:t>‹#›</a:t>
            </a:fld>
            <a:endParaRPr lang="en-US"/>
          </a:p>
        </p:txBody>
      </p:sp>
    </p:spTree>
    <p:extLst>
      <p:ext uri="{BB962C8B-B14F-4D97-AF65-F5344CB8AC3E}">
        <p14:creationId xmlns:p14="http://schemas.microsoft.com/office/powerpoint/2010/main" val="21849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ernativ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696D77-B9A7-4729-B768-57E6B9AAEC48}"/>
              </a:ext>
            </a:extLst>
          </p:cNvPr>
          <p:cNvSpPr>
            <a:spLocks/>
          </p:cNvSpPr>
          <p:nvPr/>
        </p:nvSpPr>
        <p:spPr>
          <a:xfrm>
            <a:off x="0" y="6324599"/>
            <a:ext cx="12192000" cy="549275"/>
          </a:xfrm>
          <a:prstGeom prst="rect">
            <a:avLst/>
          </a:prstGeom>
          <a:solidFill>
            <a:srgbClr val="0B2E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6" name="TextBox 42">
            <a:extLst>
              <a:ext uri="{FF2B5EF4-FFF2-40B4-BE49-F238E27FC236}">
                <a16:creationId xmlns:a16="http://schemas.microsoft.com/office/drawing/2014/main" id="{CB52EE80-9BA3-4D7F-9A0D-70D03141CC59}"/>
              </a:ext>
            </a:extLst>
          </p:cNvPr>
          <p:cNvSpPr txBox="1">
            <a:spLocks noChangeArrowheads="1"/>
          </p:cNvSpPr>
          <p:nvPr/>
        </p:nvSpPr>
        <p:spPr bwMode="auto">
          <a:xfrm>
            <a:off x="8048625" y="6559550"/>
            <a:ext cx="28733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DM Sans" pitchFamily="2" charset="0"/>
              </a:defRPr>
            </a:lvl1pPr>
            <a:lvl2pPr marL="742950" indent="-285750">
              <a:defRPr>
                <a:solidFill>
                  <a:schemeClr val="tx1"/>
                </a:solidFill>
                <a:latin typeface="DM Sans" pitchFamily="2" charset="0"/>
              </a:defRPr>
            </a:lvl2pPr>
            <a:lvl3pPr marL="1143000" indent="-228600">
              <a:defRPr>
                <a:solidFill>
                  <a:schemeClr val="tx1"/>
                </a:solidFill>
                <a:latin typeface="DM Sans" pitchFamily="2" charset="0"/>
              </a:defRPr>
            </a:lvl3pPr>
            <a:lvl4pPr marL="1600200" indent="-228600">
              <a:defRPr>
                <a:solidFill>
                  <a:schemeClr val="tx1"/>
                </a:solidFill>
                <a:latin typeface="DM Sans" pitchFamily="2" charset="0"/>
              </a:defRPr>
            </a:lvl4pPr>
            <a:lvl5pPr marL="2057400" indent="-228600">
              <a:defRPr>
                <a:solidFill>
                  <a:schemeClr val="tx1"/>
                </a:solidFill>
                <a:latin typeface="DM Sans" pitchFamily="2" charset="0"/>
              </a:defRPr>
            </a:lvl5pPr>
            <a:lvl6pPr marL="2514600" indent="-228600" fontAlgn="base">
              <a:spcBef>
                <a:spcPct val="0"/>
              </a:spcBef>
              <a:spcAft>
                <a:spcPct val="0"/>
              </a:spcAft>
              <a:defRPr>
                <a:solidFill>
                  <a:schemeClr val="tx1"/>
                </a:solidFill>
                <a:latin typeface="DM Sans" pitchFamily="2" charset="0"/>
              </a:defRPr>
            </a:lvl6pPr>
            <a:lvl7pPr marL="2971800" indent="-228600" fontAlgn="base">
              <a:spcBef>
                <a:spcPct val="0"/>
              </a:spcBef>
              <a:spcAft>
                <a:spcPct val="0"/>
              </a:spcAft>
              <a:defRPr>
                <a:solidFill>
                  <a:schemeClr val="tx1"/>
                </a:solidFill>
                <a:latin typeface="DM Sans" pitchFamily="2" charset="0"/>
              </a:defRPr>
            </a:lvl7pPr>
            <a:lvl8pPr marL="3429000" indent="-228600" fontAlgn="base">
              <a:spcBef>
                <a:spcPct val="0"/>
              </a:spcBef>
              <a:spcAft>
                <a:spcPct val="0"/>
              </a:spcAft>
              <a:defRPr>
                <a:solidFill>
                  <a:schemeClr val="tx1"/>
                </a:solidFill>
                <a:latin typeface="DM Sans" pitchFamily="2" charset="0"/>
              </a:defRPr>
            </a:lvl8pPr>
            <a:lvl9pPr marL="3886200" indent="-228600" fontAlgn="base">
              <a:spcBef>
                <a:spcPct val="0"/>
              </a:spcBef>
              <a:spcAft>
                <a:spcPct val="0"/>
              </a:spcAft>
              <a:defRPr>
                <a:solidFill>
                  <a:schemeClr val="tx1"/>
                </a:solidFill>
                <a:latin typeface="DM Sans" pitchFamily="2" charset="0"/>
              </a:defRPr>
            </a:lvl9pPr>
          </a:lstStyle>
          <a:p>
            <a:pPr algn="r" eaLnBrk="1" hangingPunct="1">
              <a:defRPr/>
            </a:pPr>
            <a:r>
              <a:rPr lang="en-US" altLang="en-US" sz="800">
                <a:solidFill>
                  <a:schemeClr val="bg2"/>
                </a:solidFill>
                <a:latin typeface="Arial" panose="020B0604020202020204" pitchFamily="34" charset="0"/>
                <a:cs typeface="Arial" panose="020B0604020202020204" pitchFamily="34" charset="0"/>
              </a:rPr>
              <a:t>Copyright © 2020 Commvault | All Rights Reserved. </a:t>
            </a:r>
          </a:p>
        </p:txBody>
      </p:sp>
      <p:pic>
        <p:nvPicPr>
          <p:cNvPr id="8" name="Picture 55" descr="A close up of a sign&#10;&#10;Description automatically generated">
            <a:extLst>
              <a:ext uri="{FF2B5EF4-FFF2-40B4-BE49-F238E27FC236}">
                <a16:creationId xmlns:a16="http://schemas.microsoft.com/office/drawing/2014/main" id="{1EA957E6-1349-4106-81E8-20D755717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464300"/>
            <a:ext cx="23701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1">
            <a:extLst>
              <a:ext uri="{FF2B5EF4-FFF2-40B4-BE49-F238E27FC236}">
                <a16:creationId xmlns:a16="http://schemas.microsoft.com/office/drawing/2014/main" id="{71EDD0B5-734D-CD40-AB0F-0792DEC279DB}"/>
              </a:ext>
            </a:extLst>
          </p:cNvPr>
          <p:cNvSpPr>
            <a:spLocks noGrp="1"/>
          </p:cNvSpPr>
          <p:nvPr>
            <p:ph type="title"/>
          </p:nvPr>
        </p:nvSpPr>
        <p:spPr>
          <a:xfrm>
            <a:off x="1066800" y="533401"/>
            <a:ext cx="10058400" cy="533400"/>
          </a:xfrm>
        </p:spPr>
        <p:txBody>
          <a:bodyPr/>
          <a:lstStyle>
            <a:lvl1pPr>
              <a:lnSpc>
                <a:spcPct val="100000"/>
              </a:lnSpc>
              <a:defRPr sz="2400" b="1" i="0" spc="0" baseline="0">
                <a:solidFill>
                  <a:schemeClr val="accent2"/>
                </a:solidFill>
                <a:latin typeface="Arial" panose="020B0604020202020204" pitchFamily="34" charset="0"/>
                <a:cs typeface="Arial" panose="020B0604020202020204" pitchFamily="34" charset="0"/>
              </a:defRPr>
            </a:lvl1pPr>
          </a:lstStyle>
          <a:p>
            <a:r>
              <a:rPr lang="en-US"/>
              <a:t>Click to edit Master title style</a:t>
            </a:r>
          </a:p>
        </p:txBody>
      </p:sp>
      <p:sp>
        <p:nvSpPr>
          <p:cNvPr id="42" name="Text Placeholder 4">
            <a:extLst>
              <a:ext uri="{FF2B5EF4-FFF2-40B4-BE49-F238E27FC236}">
                <a16:creationId xmlns:a16="http://schemas.microsoft.com/office/drawing/2014/main" id="{3E58B470-DD93-4C38-BE97-9F79AA319C00}"/>
              </a:ext>
            </a:extLst>
          </p:cNvPr>
          <p:cNvSpPr>
            <a:spLocks noGrp="1"/>
          </p:cNvSpPr>
          <p:nvPr>
            <p:ph type="body" sz="quarter" idx="17"/>
          </p:nvPr>
        </p:nvSpPr>
        <p:spPr>
          <a:xfrm>
            <a:off x="1066800" y="1178001"/>
            <a:ext cx="10064750" cy="331787"/>
          </a:xfrm>
        </p:spPr>
        <p:txBody>
          <a:bodyPr/>
          <a:lstStyle>
            <a:lvl1pPr marL="0" indent="0">
              <a:buNone/>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7" name="Text Placeholder 6">
            <a:extLst>
              <a:ext uri="{FF2B5EF4-FFF2-40B4-BE49-F238E27FC236}">
                <a16:creationId xmlns:a16="http://schemas.microsoft.com/office/drawing/2014/main" id="{F053B694-26A6-4A73-B159-3D754BD7146B}"/>
              </a:ext>
            </a:extLst>
          </p:cNvPr>
          <p:cNvSpPr>
            <a:spLocks noGrp="1"/>
          </p:cNvSpPr>
          <p:nvPr>
            <p:ph type="body" sz="quarter" idx="18"/>
          </p:nvPr>
        </p:nvSpPr>
        <p:spPr>
          <a:xfrm>
            <a:off x="1066800" y="1692185"/>
            <a:ext cx="10058400" cy="4108884"/>
          </a:xfrm>
        </p:spPr>
        <p:txBody>
          <a:bodyPr/>
          <a:lstStyle>
            <a:lvl1pPr marL="182563" indent="-182563">
              <a:lnSpc>
                <a:spcPct val="100000"/>
              </a:lnSpc>
              <a:buClr>
                <a:srgbClr val="0B2E44"/>
              </a:buClr>
              <a:tabLst/>
              <a:defRPr sz="2000">
                <a:solidFill>
                  <a:srgbClr val="4F697B"/>
                </a:solidFill>
                <a:latin typeface="Arial" panose="020B0604020202020204" pitchFamily="34" charset="0"/>
                <a:cs typeface="Arial" panose="020B0604020202020204" pitchFamily="34" charset="0"/>
              </a:defRPr>
            </a:lvl1pPr>
            <a:lvl2pPr marL="393192" indent="-182880">
              <a:lnSpc>
                <a:spcPct val="100000"/>
              </a:lnSpc>
              <a:buClr>
                <a:srgbClr val="0B2E44"/>
              </a:buClr>
              <a:defRPr sz="1600">
                <a:solidFill>
                  <a:srgbClr val="4F697B"/>
                </a:solidFill>
                <a:latin typeface="Arial" panose="020B0604020202020204" pitchFamily="34" charset="0"/>
                <a:cs typeface="Arial" panose="020B0604020202020204" pitchFamily="34" charset="0"/>
              </a:defRPr>
            </a:lvl2pPr>
            <a:lvl3pPr marL="576072">
              <a:lnSpc>
                <a:spcPct val="100000"/>
              </a:lnSpc>
              <a:buClr>
                <a:srgbClr val="0B2E44"/>
              </a:buClr>
              <a:defRPr sz="1600">
                <a:solidFill>
                  <a:srgbClr val="4F697B"/>
                </a:solidFill>
                <a:latin typeface="Arial" panose="020B0604020202020204" pitchFamily="34" charset="0"/>
                <a:cs typeface="Arial" panose="020B0604020202020204" pitchFamily="34" charset="0"/>
              </a:defRPr>
            </a:lvl3pPr>
            <a:lvl4pPr marL="777240">
              <a:lnSpc>
                <a:spcPct val="100000"/>
              </a:lnSpc>
              <a:buClr>
                <a:srgbClr val="0B2E44"/>
              </a:buClr>
              <a:defRPr sz="1600">
                <a:solidFill>
                  <a:srgbClr val="4F697B"/>
                </a:solidFill>
                <a:latin typeface="Arial" panose="020B0604020202020204" pitchFamily="34" charset="0"/>
                <a:cs typeface="Arial" panose="020B0604020202020204" pitchFamily="34" charset="0"/>
              </a:defRPr>
            </a:lvl4pPr>
            <a:lvl5pPr marL="941832">
              <a:lnSpc>
                <a:spcPct val="100000"/>
              </a:lnSpc>
              <a:buClr>
                <a:srgbClr val="0B2E44"/>
              </a:buClr>
              <a:defRPr sz="1600">
                <a:solidFill>
                  <a:srgbClr val="4F697B"/>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0">
            <a:extLst>
              <a:ext uri="{FF2B5EF4-FFF2-40B4-BE49-F238E27FC236}">
                <a16:creationId xmlns:a16="http://schemas.microsoft.com/office/drawing/2014/main" id="{83C869BD-B935-174C-B0F0-2A8EECA349F5}"/>
              </a:ext>
            </a:extLst>
          </p:cNvPr>
          <p:cNvSpPr>
            <a:spLocks noGrp="1"/>
          </p:cNvSpPr>
          <p:nvPr>
            <p:ph type="body" sz="quarter" idx="20" hasCustomPrompt="1"/>
          </p:nvPr>
        </p:nvSpPr>
        <p:spPr>
          <a:xfrm>
            <a:off x="1060448" y="5861050"/>
            <a:ext cx="10064750" cy="369888"/>
          </a:xfrm>
        </p:spPr>
        <p:txBody>
          <a:bodyPr anchor="ctr" anchorCtr="0"/>
          <a:lstStyle>
            <a:lvl1pPr marL="0" indent="0">
              <a:buNone/>
              <a:defRPr sz="1200">
                <a:solidFill>
                  <a:srgbClr val="7F7F7F"/>
                </a:solidFill>
                <a:latin typeface="Arial" panose="020B0604020202020204" pitchFamily="34" charset="0"/>
                <a:cs typeface="Arial" panose="020B0604020202020204" pitchFamily="34" charset="0"/>
              </a:defRPr>
            </a:lvl1pPr>
          </a:lstStyle>
          <a:p>
            <a:pPr lvl="0"/>
            <a:r>
              <a:rPr lang="en-US"/>
              <a:t>Footer</a:t>
            </a:r>
          </a:p>
        </p:txBody>
      </p:sp>
      <p:sp>
        <p:nvSpPr>
          <p:cNvPr id="2" name="Slide Number Placeholder 1">
            <a:extLst>
              <a:ext uri="{FF2B5EF4-FFF2-40B4-BE49-F238E27FC236}">
                <a16:creationId xmlns:a16="http://schemas.microsoft.com/office/drawing/2014/main" id="{63CBFA49-B271-0F40-9A90-05B99D87509B}"/>
              </a:ext>
            </a:extLst>
          </p:cNvPr>
          <p:cNvSpPr>
            <a:spLocks noGrp="1"/>
          </p:cNvSpPr>
          <p:nvPr>
            <p:ph type="sldNum" sz="quarter" idx="21"/>
          </p:nvPr>
        </p:nvSpPr>
        <p:spPr/>
        <p:txBody>
          <a:bodyPr/>
          <a:lstStyle/>
          <a:p>
            <a:fld id="{C841651E-7119-2940-A732-9D8428F2BC44}" type="slidenum">
              <a:rPr lang="en-US" smtClean="0"/>
              <a:pPr/>
              <a:t>‹#›</a:t>
            </a:fld>
            <a:endParaRPr lang="en-US"/>
          </a:p>
        </p:txBody>
      </p:sp>
    </p:spTree>
    <p:extLst>
      <p:ext uri="{BB962C8B-B14F-4D97-AF65-F5344CB8AC3E}">
        <p14:creationId xmlns:p14="http://schemas.microsoft.com/office/powerpoint/2010/main" val="3293074395"/>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wo Content">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44C944F-2277-4745-958D-A3AE7C380F83}"/>
              </a:ext>
            </a:extLst>
          </p:cNvPr>
          <p:cNvSpPr>
            <a:spLocks/>
          </p:cNvSpPr>
          <p:nvPr/>
        </p:nvSpPr>
        <p:spPr>
          <a:xfrm>
            <a:off x="0" y="6320241"/>
            <a:ext cx="12192000" cy="549275"/>
          </a:xfrm>
          <a:prstGeom prst="rect">
            <a:avLst/>
          </a:prstGeom>
          <a:solidFill>
            <a:srgbClr val="0B2E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7" name="TextBox 42">
            <a:extLst>
              <a:ext uri="{FF2B5EF4-FFF2-40B4-BE49-F238E27FC236}">
                <a16:creationId xmlns:a16="http://schemas.microsoft.com/office/drawing/2014/main" id="{D1BE16A9-C141-4385-BF77-EA3D0CAA8F8B}"/>
              </a:ext>
            </a:extLst>
          </p:cNvPr>
          <p:cNvSpPr txBox="1">
            <a:spLocks noChangeArrowheads="1"/>
          </p:cNvSpPr>
          <p:nvPr/>
        </p:nvSpPr>
        <p:spPr bwMode="auto">
          <a:xfrm>
            <a:off x="8048625" y="6559550"/>
            <a:ext cx="28733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DM Sans" pitchFamily="2" charset="0"/>
              </a:defRPr>
            </a:lvl1pPr>
            <a:lvl2pPr marL="742950" indent="-285750">
              <a:defRPr>
                <a:solidFill>
                  <a:schemeClr val="tx1"/>
                </a:solidFill>
                <a:latin typeface="DM Sans" pitchFamily="2" charset="0"/>
              </a:defRPr>
            </a:lvl2pPr>
            <a:lvl3pPr marL="1143000" indent="-228600">
              <a:defRPr>
                <a:solidFill>
                  <a:schemeClr val="tx1"/>
                </a:solidFill>
                <a:latin typeface="DM Sans" pitchFamily="2" charset="0"/>
              </a:defRPr>
            </a:lvl3pPr>
            <a:lvl4pPr marL="1600200" indent="-228600">
              <a:defRPr>
                <a:solidFill>
                  <a:schemeClr val="tx1"/>
                </a:solidFill>
                <a:latin typeface="DM Sans" pitchFamily="2" charset="0"/>
              </a:defRPr>
            </a:lvl4pPr>
            <a:lvl5pPr marL="2057400" indent="-228600">
              <a:defRPr>
                <a:solidFill>
                  <a:schemeClr val="tx1"/>
                </a:solidFill>
                <a:latin typeface="DM Sans" pitchFamily="2" charset="0"/>
              </a:defRPr>
            </a:lvl5pPr>
            <a:lvl6pPr marL="2514600" indent="-228600" fontAlgn="base">
              <a:spcBef>
                <a:spcPct val="0"/>
              </a:spcBef>
              <a:spcAft>
                <a:spcPct val="0"/>
              </a:spcAft>
              <a:defRPr>
                <a:solidFill>
                  <a:schemeClr val="tx1"/>
                </a:solidFill>
                <a:latin typeface="DM Sans" pitchFamily="2" charset="0"/>
              </a:defRPr>
            </a:lvl6pPr>
            <a:lvl7pPr marL="2971800" indent="-228600" fontAlgn="base">
              <a:spcBef>
                <a:spcPct val="0"/>
              </a:spcBef>
              <a:spcAft>
                <a:spcPct val="0"/>
              </a:spcAft>
              <a:defRPr>
                <a:solidFill>
                  <a:schemeClr val="tx1"/>
                </a:solidFill>
                <a:latin typeface="DM Sans" pitchFamily="2" charset="0"/>
              </a:defRPr>
            </a:lvl7pPr>
            <a:lvl8pPr marL="3429000" indent="-228600" fontAlgn="base">
              <a:spcBef>
                <a:spcPct val="0"/>
              </a:spcBef>
              <a:spcAft>
                <a:spcPct val="0"/>
              </a:spcAft>
              <a:defRPr>
                <a:solidFill>
                  <a:schemeClr val="tx1"/>
                </a:solidFill>
                <a:latin typeface="DM Sans" pitchFamily="2" charset="0"/>
              </a:defRPr>
            </a:lvl8pPr>
            <a:lvl9pPr marL="3886200" indent="-228600" fontAlgn="base">
              <a:spcBef>
                <a:spcPct val="0"/>
              </a:spcBef>
              <a:spcAft>
                <a:spcPct val="0"/>
              </a:spcAft>
              <a:defRPr>
                <a:solidFill>
                  <a:schemeClr val="tx1"/>
                </a:solidFill>
                <a:latin typeface="DM Sans" pitchFamily="2" charset="0"/>
              </a:defRPr>
            </a:lvl9pPr>
          </a:lstStyle>
          <a:p>
            <a:pPr algn="r" eaLnBrk="1" hangingPunct="1">
              <a:defRPr/>
            </a:pPr>
            <a:r>
              <a:rPr lang="en-US" altLang="en-US" sz="800">
                <a:solidFill>
                  <a:schemeClr val="bg2"/>
                </a:solidFill>
                <a:latin typeface="Arial" panose="020B0604020202020204" pitchFamily="34" charset="0"/>
                <a:cs typeface="Arial" panose="020B0604020202020204" pitchFamily="34" charset="0"/>
              </a:rPr>
              <a:t>Copyright © 2020 Commvault | All Rights Reserved. </a:t>
            </a:r>
          </a:p>
        </p:txBody>
      </p:sp>
      <p:pic>
        <p:nvPicPr>
          <p:cNvPr id="8" name="Picture 55" descr="A close up of a sign&#10;&#10;Description automatically generated">
            <a:extLst>
              <a:ext uri="{FF2B5EF4-FFF2-40B4-BE49-F238E27FC236}">
                <a16:creationId xmlns:a16="http://schemas.microsoft.com/office/drawing/2014/main" id="{389AAD44-9BB8-4276-A4B5-189DBCDFF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464300"/>
            <a:ext cx="23701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a:extLst>
              <a:ext uri="{FF2B5EF4-FFF2-40B4-BE49-F238E27FC236}">
                <a16:creationId xmlns:a16="http://schemas.microsoft.com/office/drawing/2014/main" id="{6610CB31-E24B-2E40-98C3-3868B686FD17}"/>
              </a:ext>
            </a:extLst>
          </p:cNvPr>
          <p:cNvSpPr>
            <a:spLocks noGrp="1"/>
          </p:cNvSpPr>
          <p:nvPr>
            <p:ph sz="half" idx="2"/>
          </p:nvPr>
        </p:nvSpPr>
        <p:spPr>
          <a:xfrm>
            <a:off x="6220494" y="2538431"/>
            <a:ext cx="4904706" cy="3252768"/>
          </a:xfrm>
        </p:spPr>
        <p:txBody>
          <a:bodyPr/>
          <a:lstStyle>
            <a:lvl1pPr marL="182880" indent="-182880">
              <a:lnSpc>
                <a:spcPct val="100000"/>
              </a:lnSpc>
              <a:buClr>
                <a:srgbClr val="0B2E44"/>
              </a:buClr>
              <a:buFont typeface="Arial" panose="020B0604020202020204" pitchFamily="34" charset="0"/>
              <a:buChar char="•"/>
              <a:tabLst/>
              <a:defRPr sz="2000">
                <a:solidFill>
                  <a:srgbClr val="4F697B"/>
                </a:solidFill>
                <a:latin typeface="Arial" panose="020B0604020202020204" pitchFamily="34" charset="0"/>
                <a:cs typeface="Arial" panose="020B0604020202020204" pitchFamily="34" charset="0"/>
              </a:defRPr>
            </a:lvl1pPr>
            <a:lvl2pPr marL="393192" indent="-182880">
              <a:lnSpc>
                <a:spcPct val="100000"/>
              </a:lnSpc>
              <a:buClr>
                <a:srgbClr val="0B2E44"/>
              </a:buClr>
              <a:defRPr sz="1600">
                <a:solidFill>
                  <a:srgbClr val="4F697B"/>
                </a:solidFill>
                <a:latin typeface="Arial" panose="020B0604020202020204" pitchFamily="34" charset="0"/>
                <a:cs typeface="Arial" panose="020B0604020202020204" pitchFamily="34" charset="0"/>
              </a:defRPr>
            </a:lvl2pPr>
            <a:lvl3pPr marL="576072">
              <a:lnSpc>
                <a:spcPct val="100000"/>
              </a:lnSpc>
              <a:buClr>
                <a:srgbClr val="0B2E44"/>
              </a:buClr>
              <a:defRPr sz="1600">
                <a:solidFill>
                  <a:srgbClr val="4F697B"/>
                </a:solidFill>
                <a:latin typeface="Arial" panose="020B0604020202020204" pitchFamily="34" charset="0"/>
                <a:cs typeface="Arial" panose="020B0604020202020204" pitchFamily="34" charset="0"/>
              </a:defRPr>
            </a:lvl3pPr>
            <a:lvl4pPr marL="777240">
              <a:lnSpc>
                <a:spcPct val="100000"/>
              </a:lnSpc>
              <a:buClr>
                <a:srgbClr val="0B2E44"/>
              </a:buClr>
              <a:defRPr sz="1600">
                <a:solidFill>
                  <a:srgbClr val="4F697B"/>
                </a:solidFill>
                <a:latin typeface="Arial" panose="020B0604020202020204" pitchFamily="34" charset="0"/>
                <a:cs typeface="Arial" panose="020B0604020202020204" pitchFamily="34" charset="0"/>
              </a:defRPr>
            </a:lvl4pPr>
            <a:lvl5pPr marL="941832">
              <a:lnSpc>
                <a:spcPct val="100000"/>
              </a:lnSpc>
              <a:buClr>
                <a:srgbClr val="0B2E44"/>
              </a:buClr>
              <a:defRPr sz="1600">
                <a:solidFill>
                  <a:srgbClr val="4F697B"/>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itle 1">
            <a:extLst>
              <a:ext uri="{FF2B5EF4-FFF2-40B4-BE49-F238E27FC236}">
                <a16:creationId xmlns:a16="http://schemas.microsoft.com/office/drawing/2014/main" id="{396F2460-3C75-A54A-8046-F58827C82281}"/>
              </a:ext>
            </a:extLst>
          </p:cNvPr>
          <p:cNvSpPr>
            <a:spLocks noGrp="1"/>
          </p:cNvSpPr>
          <p:nvPr>
            <p:ph type="title"/>
          </p:nvPr>
        </p:nvSpPr>
        <p:spPr>
          <a:xfrm>
            <a:off x="1066800" y="533400"/>
            <a:ext cx="10058400" cy="1360787"/>
          </a:xfrm>
        </p:spPr>
        <p:txBody>
          <a:bodyPr/>
          <a:lstStyle>
            <a:lvl1pPr>
              <a:lnSpc>
                <a:spcPct val="100000"/>
              </a:lnSpc>
              <a:defRPr sz="4000" b="1" i="0" spc="0" baseline="0">
                <a:latin typeface="Arial" panose="020B0604020202020204" pitchFamily="34" charset="0"/>
                <a:cs typeface="Arial" panose="020B0604020202020204" pitchFamily="34" charset="0"/>
              </a:defRPr>
            </a:lvl1pPr>
          </a:lstStyle>
          <a:p>
            <a:r>
              <a:rPr lang="en-US"/>
              <a:t>Click to edit Master title style</a:t>
            </a:r>
          </a:p>
        </p:txBody>
      </p:sp>
      <p:sp>
        <p:nvSpPr>
          <p:cNvPr id="27" name="Text Placeholder 4">
            <a:extLst>
              <a:ext uri="{FF2B5EF4-FFF2-40B4-BE49-F238E27FC236}">
                <a16:creationId xmlns:a16="http://schemas.microsoft.com/office/drawing/2014/main" id="{72078DFD-081A-448F-889B-45E454E046B0}"/>
              </a:ext>
            </a:extLst>
          </p:cNvPr>
          <p:cNvSpPr>
            <a:spLocks noGrp="1"/>
          </p:cNvSpPr>
          <p:nvPr>
            <p:ph type="body" sz="quarter" idx="13"/>
          </p:nvPr>
        </p:nvSpPr>
        <p:spPr>
          <a:xfrm>
            <a:off x="1060450" y="2012280"/>
            <a:ext cx="10064750" cy="331787"/>
          </a:xfrm>
        </p:spPr>
        <p:txBody>
          <a:bodyPr/>
          <a:lstStyle>
            <a:lvl1pPr marL="0" indent="0">
              <a:buNone/>
              <a:defRPr>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Text Placeholder 20">
            <a:extLst>
              <a:ext uri="{FF2B5EF4-FFF2-40B4-BE49-F238E27FC236}">
                <a16:creationId xmlns:a16="http://schemas.microsoft.com/office/drawing/2014/main" id="{2437E17A-69BD-2B45-A639-0B82791246DA}"/>
              </a:ext>
            </a:extLst>
          </p:cNvPr>
          <p:cNvSpPr>
            <a:spLocks noGrp="1"/>
          </p:cNvSpPr>
          <p:nvPr>
            <p:ph type="body" sz="quarter" idx="19" hasCustomPrompt="1"/>
          </p:nvPr>
        </p:nvSpPr>
        <p:spPr>
          <a:xfrm>
            <a:off x="1060448" y="5861050"/>
            <a:ext cx="10064750" cy="369888"/>
          </a:xfrm>
        </p:spPr>
        <p:txBody>
          <a:bodyPr anchor="ctr" anchorCtr="0"/>
          <a:lstStyle>
            <a:lvl1pPr marL="0" indent="0">
              <a:buNone/>
              <a:defRPr sz="1200">
                <a:solidFill>
                  <a:srgbClr val="7F7F7F"/>
                </a:solidFill>
                <a:latin typeface="Arial" panose="020B0604020202020204" pitchFamily="34" charset="0"/>
                <a:cs typeface="Arial" panose="020B0604020202020204" pitchFamily="34" charset="0"/>
              </a:defRPr>
            </a:lvl1pPr>
          </a:lstStyle>
          <a:p>
            <a:pPr lvl="0"/>
            <a:r>
              <a:rPr lang="en-US"/>
              <a:t>Footer</a:t>
            </a:r>
          </a:p>
        </p:txBody>
      </p:sp>
      <p:sp>
        <p:nvSpPr>
          <p:cNvPr id="16" name="Content Placeholder 3">
            <a:extLst>
              <a:ext uri="{FF2B5EF4-FFF2-40B4-BE49-F238E27FC236}">
                <a16:creationId xmlns:a16="http://schemas.microsoft.com/office/drawing/2014/main" id="{9775BBD2-16D2-DC49-99B0-1438CB91BBA6}"/>
              </a:ext>
            </a:extLst>
          </p:cNvPr>
          <p:cNvSpPr>
            <a:spLocks noGrp="1"/>
          </p:cNvSpPr>
          <p:nvPr>
            <p:ph sz="half" idx="21"/>
          </p:nvPr>
        </p:nvSpPr>
        <p:spPr>
          <a:xfrm>
            <a:off x="1066801" y="2538431"/>
            <a:ext cx="4904706" cy="3252768"/>
          </a:xfrm>
        </p:spPr>
        <p:txBody>
          <a:bodyPr/>
          <a:lstStyle>
            <a:lvl1pPr marL="182880" indent="-182880">
              <a:lnSpc>
                <a:spcPct val="100000"/>
              </a:lnSpc>
              <a:buClr>
                <a:srgbClr val="0B2E44"/>
              </a:buClr>
              <a:buFont typeface="Arial" panose="020B0604020202020204" pitchFamily="34" charset="0"/>
              <a:buChar char="•"/>
              <a:tabLst/>
              <a:defRPr sz="2000">
                <a:solidFill>
                  <a:srgbClr val="4F697B"/>
                </a:solidFill>
                <a:latin typeface="Arial" panose="020B0604020202020204" pitchFamily="34" charset="0"/>
                <a:cs typeface="Arial" panose="020B0604020202020204" pitchFamily="34" charset="0"/>
              </a:defRPr>
            </a:lvl1pPr>
            <a:lvl2pPr marL="393192" indent="-182880">
              <a:lnSpc>
                <a:spcPct val="100000"/>
              </a:lnSpc>
              <a:buClr>
                <a:srgbClr val="0B2E44"/>
              </a:buClr>
              <a:defRPr sz="1600">
                <a:solidFill>
                  <a:srgbClr val="4F697B"/>
                </a:solidFill>
                <a:latin typeface="Arial" panose="020B0604020202020204" pitchFamily="34" charset="0"/>
                <a:cs typeface="Arial" panose="020B0604020202020204" pitchFamily="34" charset="0"/>
              </a:defRPr>
            </a:lvl2pPr>
            <a:lvl3pPr marL="576072">
              <a:lnSpc>
                <a:spcPct val="100000"/>
              </a:lnSpc>
              <a:buClr>
                <a:srgbClr val="0B2E44"/>
              </a:buClr>
              <a:defRPr sz="1600">
                <a:solidFill>
                  <a:srgbClr val="4F697B"/>
                </a:solidFill>
                <a:latin typeface="Arial" panose="020B0604020202020204" pitchFamily="34" charset="0"/>
                <a:cs typeface="Arial" panose="020B0604020202020204" pitchFamily="34" charset="0"/>
              </a:defRPr>
            </a:lvl3pPr>
            <a:lvl4pPr marL="777240">
              <a:lnSpc>
                <a:spcPct val="100000"/>
              </a:lnSpc>
              <a:buClr>
                <a:srgbClr val="0B2E44"/>
              </a:buClr>
              <a:defRPr sz="1600">
                <a:solidFill>
                  <a:srgbClr val="4F697B"/>
                </a:solidFill>
                <a:latin typeface="Arial" panose="020B0604020202020204" pitchFamily="34" charset="0"/>
                <a:cs typeface="Arial" panose="020B0604020202020204" pitchFamily="34" charset="0"/>
              </a:defRPr>
            </a:lvl4pPr>
            <a:lvl5pPr marL="941832">
              <a:lnSpc>
                <a:spcPct val="100000"/>
              </a:lnSpc>
              <a:buClr>
                <a:srgbClr val="0B2E44"/>
              </a:buClr>
              <a:defRPr sz="1600">
                <a:solidFill>
                  <a:srgbClr val="4F697B"/>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4113CBE5-29F6-C045-A204-A24480C14F65}"/>
              </a:ext>
            </a:extLst>
          </p:cNvPr>
          <p:cNvSpPr>
            <a:spLocks noGrp="1"/>
          </p:cNvSpPr>
          <p:nvPr>
            <p:ph type="sldNum" sz="quarter" idx="22"/>
          </p:nvPr>
        </p:nvSpPr>
        <p:spPr/>
        <p:txBody>
          <a:bodyPr/>
          <a:lstStyle/>
          <a:p>
            <a:fld id="{C841651E-7119-2940-A732-9D8428F2BC44}" type="slidenum">
              <a:rPr lang="en-US" smtClean="0"/>
              <a:pPr/>
              <a:t>‹#›</a:t>
            </a:fld>
            <a:endParaRPr lang="en-US"/>
          </a:p>
        </p:txBody>
      </p:sp>
    </p:spTree>
    <p:extLst>
      <p:ext uri="{BB962C8B-B14F-4D97-AF65-F5344CB8AC3E}">
        <p14:creationId xmlns:p14="http://schemas.microsoft.com/office/powerpoint/2010/main" val="324726688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i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3B6CA56-F22A-450B-B9A9-BB265EF548B9}"/>
              </a:ext>
            </a:extLst>
          </p:cNvPr>
          <p:cNvSpPr>
            <a:spLocks/>
          </p:cNvSpPr>
          <p:nvPr/>
        </p:nvSpPr>
        <p:spPr>
          <a:xfrm>
            <a:off x="0" y="6308725"/>
            <a:ext cx="12192000" cy="549275"/>
          </a:xfrm>
          <a:prstGeom prst="rect">
            <a:avLst/>
          </a:prstGeom>
          <a:solidFill>
            <a:srgbClr val="0B2E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8" name="TextBox 42">
            <a:extLst>
              <a:ext uri="{FF2B5EF4-FFF2-40B4-BE49-F238E27FC236}">
                <a16:creationId xmlns:a16="http://schemas.microsoft.com/office/drawing/2014/main" id="{1DF08E2A-ACC5-4491-87BF-B546444EDEE0}"/>
              </a:ext>
            </a:extLst>
          </p:cNvPr>
          <p:cNvSpPr txBox="1">
            <a:spLocks noChangeArrowheads="1"/>
          </p:cNvSpPr>
          <p:nvPr/>
        </p:nvSpPr>
        <p:spPr bwMode="auto">
          <a:xfrm>
            <a:off x="8048625" y="6559550"/>
            <a:ext cx="28733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DM Sans" pitchFamily="2" charset="0"/>
              </a:defRPr>
            </a:lvl1pPr>
            <a:lvl2pPr marL="742950" indent="-285750">
              <a:defRPr>
                <a:solidFill>
                  <a:schemeClr val="tx1"/>
                </a:solidFill>
                <a:latin typeface="DM Sans" pitchFamily="2" charset="0"/>
              </a:defRPr>
            </a:lvl2pPr>
            <a:lvl3pPr marL="1143000" indent="-228600">
              <a:defRPr>
                <a:solidFill>
                  <a:schemeClr val="tx1"/>
                </a:solidFill>
                <a:latin typeface="DM Sans" pitchFamily="2" charset="0"/>
              </a:defRPr>
            </a:lvl3pPr>
            <a:lvl4pPr marL="1600200" indent="-228600">
              <a:defRPr>
                <a:solidFill>
                  <a:schemeClr val="tx1"/>
                </a:solidFill>
                <a:latin typeface="DM Sans" pitchFamily="2" charset="0"/>
              </a:defRPr>
            </a:lvl4pPr>
            <a:lvl5pPr marL="2057400" indent="-228600">
              <a:defRPr>
                <a:solidFill>
                  <a:schemeClr val="tx1"/>
                </a:solidFill>
                <a:latin typeface="DM Sans" pitchFamily="2" charset="0"/>
              </a:defRPr>
            </a:lvl5pPr>
            <a:lvl6pPr marL="2514600" indent="-228600" fontAlgn="base">
              <a:spcBef>
                <a:spcPct val="0"/>
              </a:spcBef>
              <a:spcAft>
                <a:spcPct val="0"/>
              </a:spcAft>
              <a:defRPr>
                <a:solidFill>
                  <a:schemeClr val="tx1"/>
                </a:solidFill>
                <a:latin typeface="DM Sans" pitchFamily="2" charset="0"/>
              </a:defRPr>
            </a:lvl6pPr>
            <a:lvl7pPr marL="2971800" indent="-228600" fontAlgn="base">
              <a:spcBef>
                <a:spcPct val="0"/>
              </a:spcBef>
              <a:spcAft>
                <a:spcPct val="0"/>
              </a:spcAft>
              <a:defRPr>
                <a:solidFill>
                  <a:schemeClr val="tx1"/>
                </a:solidFill>
                <a:latin typeface="DM Sans" pitchFamily="2" charset="0"/>
              </a:defRPr>
            </a:lvl7pPr>
            <a:lvl8pPr marL="3429000" indent="-228600" fontAlgn="base">
              <a:spcBef>
                <a:spcPct val="0"/>
              </a:spcBef>
              <a:spcAft>
                <a:spcPct val="0"/>
              </a:spcAft>
              <a:defRPr>
                <a:solidFill>
                  <a:schemeClr val="tx1"/>
                </a:solidFill>
                <a:latin typeface="DM Sans" pitchFamily="2" charset="0"/>
              </a:defRPr>
            </a:lvl8pPr>
            <a:lvl9pPr marL="3886200" indent="-228600" fontAlgn="base">
              <a:spcBef>
                <a:spcPct val="0"/>
              </a:spcBef>
              <a:spcAft>
                <a:spcPct val="0"/>
              </a:spcAft>
              <a:defRPr>
                <a:solidFill>
                  <a:schemeClr val="tx1"/>
                </a:solidFill>
                <a:latin typeface="DM Sans" pitchFamily="2" charset="0"/>
              </a:defRPr>
            </a:lvl9pPr>
          </a:lstStyle>
          <a:p>
            <a:pPr algn="r" eaLnBrk="1" hangingPunct="1">
              <a:defRPr/>
            </a:pPr>
            <a:r>
              <a:rPr lang="en-US" altLang="en-US" sz="800">
                <a:solidFill>
                  <a:schemeClr val="bg2"/>
                </a:solidFill>
                <a:latin typeface="Arial" panose="020B0604020202020204" pitchFamily="34" charset="0"/>
                <a:cs typeface="Arial" panose="020B0604020202020204" pitchFamily="34" charset="0"/>
              </a:rPr>
              <a:t>Copyright © 2020 Commvault | All Rights Reserved. </a:t>
            </a:r>
          </a:p>
        </p:txBody>
      </p:sp>
      <p:pic>
        <p:nvPicPr>
          <p:cNvPr id="9" name="Picture 55" descr="A close up of a sign&#10;&#10;Description automatically generated">
            <a:extLst>
              <a:ext uri="{FF2B5EF4-FFF2-40B4-BE49-F238E27FC236}">
                <a16:creationId xmlns:a16="http://schemas.microsoft.com/office/drawing/2014/main" id="{098FD95C-C3E1-4D62-A84C-08CD6337B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464300"/>
            <a:ext cx="23701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5">
            <a:extLst>
              <a:ext uri="{FF2B5EF4-FFF2-40B4-BE49-F238E27FC236}">
                <a16:creationId xmlns:a16="http://schemas.microsoft.com/office/drawing/2014/main" id="{87B39CFC-A7A8-4FF4-8BC7-D8B43D102E66}"/>
              </a:ext>
            </a:extLst>
          </p:cNvPr>
          <p:cNvSpPr>
            <a:spLocks noGrp="1"/>
          </p:cNvSpPr>
          <p:nvPr>
            <p:ph type="pic" sz="quarter" idx="14"/>
          </p:nvPr>
        </p:nvSpPr>
        <p:spPr>
          <a:xfrm>
            <a:off x="1060450" y="2538413"/>
            <a:ext cx="3541713" cy="3252787"/>
          </a:xfrm>
        </p:spPr>
        <p:txBody>
          <a:bodyPr/>
          <a:lstStyle>
            <a:lvl1pPr marL="182880">
              <a:defRPr>
                <a:solidFill>
                  <a:srgbClr val="4F697B"/>
                </a:solidFill>
                <a:latin typeface="Arial" panose="020B0604020202020204" pitchFamily="34" charset="0"/>
                <a:cs typeface="Arial" panose="020B0604020202020204" pitchFamily="34" charset="0"/>
              </a:defRPr>
            </a:lvl1pPr>
          </a:lstStyle>
          <a:p>
            <a:pPr lvl="0"/>
            <a:r>
              <a:rPr lang="en-US" noProof="0"/>
              <a:t>Click icon to add picture</a:t>
            </a:r>
          </a:p>
        </p:txBody>
      </p:sp>
      <p:sp>
        <p:nvSpPr>
          <p:cNvPr id="38" name="Title 1">
            <a:extLst>
              <a:ext uri="{FF2B5EF4-FFF2-40B4-BE49-F238E27FC236}">
                <a16:creationId xmlns:a16="http://schemas.microsoft.com/office/drawing/2014/main" id="{396F2460-3C75-A54A-8046-F58827C82281}"/>
              </a:ext>
            </a:extLst>
          </p:cNvPr>
          <p:cNvSpPr>
            <a:spLocks noGrp="1"/>
          </p:cNvSpPr>
          <p:nvPr>
            <p:ph type="title"/>
          </p:nvPr>
        </p:nvSpPr>
        <p:spPr>
          <a:xfrm>
            <a:off x="1066800" y="533400"/>
            <a:ext cx="10058400" cy="1360787"/>
          </a:xfrm>
        </p:spPr>
        <p:txBody>
          <a:bodyPr/>
          <a:lstStyle>
            <a:lvl1pPr>
              <a:lnSpc>
                <a:spcPct val="100000"/>
              </a:lnSpc>
              <a:defRPr sz="4000" b="1" i="0" spc="0" baseline="0">
                <a:latin typeface="Arial" panose="020B0604020202020204" pitchFamily="34" charset="0"/>
                <a:cs typeface="Arial" panose="020B0604020202020204" pitchFamily="34" charset="0"/>
              </a:defRPr>
            </a:lvl1pPr>
          </a:lstStyle>
          <a:p>
            <a:r>
              <a:rPr lang="en-US"/>
              <a:t>Click to edit Master title style</a:t>
            </a:r>
          </a:p>
        </p:txBody>
      </p:sp>
      <p:sp>
        <p:nvSpPr>
          <p:cNvPr id="27" name="Text Placeholder 4">
            <a:extLst>
              <a:ext uri="{FF2B5EF4-FFF2-40B4-BE49-F238E27FC236}">
                <a16:creationId xmlns:a16="http://schemas.microsoft.com/office/drawing/2014/main" id="{72078DFD-081A-448F-889B-45E454E046B0}"/>
              </a:ext>
            </a:extLst>
          </p:cNvPr>
          <p:cNvSpPr>
            <a:spLocks noGrp="1"/>
          </p:cNvSpPr>
          <p:nvPr>
            <p:ph type="body" sz="quarter" idx="13"/>
          </p:nvPr>
        </p:nvSpPr>
        <p:spPr>
          <a:xfrm>
            <a:off x="1060450" y="2011105"/>
            <a:ext cx="10064750" cy="331787"/>
          </a:xfrm>
        </p:spPr>
        <p:txBody>
          <a:bodyPr/>
          <a:lstStyle>
            <a:lvl1pPr marL="0" indent="0">
              <a:buNone/>
              <a:defRPr>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Text Placeholder 20">
            <a:extLst>
              <a:ext uri="{FF2B5EF4-FFF2-40B4-BE49-F238E27FC236}">
                <a16:creationId xmlns:a16="http://schemas.microsoft.com/office/drawing/2014/main" id="{77576142-FDE8-DB44-9111-5CD6CDEAAEEE}"/>
              </a:ext>
            </a:extLst>
          </p:cNvPr>
          <p:cNvSpPr>
            <a:spLocks noGrp="1"/>
          </p:cNvSpPr>
          <p:nvPr>
            <p:ph type="body" sz="quarter" idx="19" hasCustomPrompt="1"/>
          </p:nvPr>
        </p:nvSpPr>
        <p:spPr>
          <a:xfrm>
            <a:off x="1060448" y="5861050"/>
            <a:ext cx="10064750" cy="369888"/>
          </a:xfrm>
        </p:spPr>
        <p:txBody>
          <a:bodyPr anchor="ctr" anchorCtr="0"/>
          <a:lstStyle>
            <a:lvl1pPr marL="0" indent="0">
              <a:buNone/>
              <a:defRPr sz="1200">
                <a:solidFill>
                  <a:srgbClr val="7F7F7F"/>
                </a:solidFill>
                <a:latin typeface="Arial" panose="020B0604020202020204" pitchFamily="34" charset="0"/>
                <a:cs typeface="Arial" panose="020B0604020202020204" pitchFamily="34" charset="0"/>
              </a:defRPr>
            </a:lvl1pPr>
          </a:lstStyle>
          <a:p>
            <a:pPr lvl="0"/>
            <a:r>
              <a:rPr lang="en-US"/>
              <a:t>Footer</a:t>
            </a:r>
          </a:p>
        </p:txBody>
      </p:sp>
      <p:sp>
        <p:nvSpPr>
          <p:cNvPr id="11" name="Content Placeholder 3">
            <a:extLst>
              <a:ext uri="{FF2B5EF4-FFF2-40B4-BE49-F238E27FC236}">
                <a16:creationId xmlns:a16="http://schemas.microsoft.com/office/drawing/2014/main" id="{2857CE6F-E2F1-BB4E-B25C-704D94AF7B38}"/>
              </a:ext>
            </a:extLst>
          </p:cNvPr>
          <p:cNvSpPr>
            <a:spLocks noGrp="1"/>
          </p:cNvSpPr>
          <p:nvPr>
            <p:ph sz="half" idx="20"/>
          </p:nvPr>
        </p:nvSpPr>
        <p:spPr>
          <a:xfrm>
            <a:off x="4811486" y="2538412"/>
            <a:ext cx="6313714" cy="3252787"/>
          </a:xfrm>
        </p:spPr>
        <p:txBody>
          <a:bodyPr/>
          <a:lstStyle>
            <a:lvl1pPr marL="182880" indent="-182880">
              <a:lnSpc>
                <a:spcPct val="100000"/>
              </a:lnSpc>
              <a:buClr>
                <a:srgbClr val="0B2E44"/>
              </a:buClr>
              <a:buFont typeface="Arial" panose="020B0604020202020204" pitchFamily="34" charset="0"/>
              <a:buChar char="•"/>
              <a:tabLst/>
              <a:defRPr sz="2000">
                <a:solidFill>
                  <a:srgbClr val="4F697B"/>
                </a:solidFill>
                <a:latin typeface="Arial" panose="020B0604020202020204" pitchFamily="34" charset="0"/>
                <a:cs typeface="Arial" panose="020B0604020202020204" pitchFamily="34" charset="0"/>
              </a:defRPr>
            </a:lvl1pPr>
            <a:lvl2pPr marL="393192" indent="-182880">
              <a:lnSpc>
                <a:spcPct val="100000"/>
              </a:lnSpc>
              <a:buClr>
                <a:srgbClr val="0B2E44"/>
              </a:buClr>
              <a:defRPr sz="1600">
                <a:solidFill>
                  <a:srgbClr val="4F697B"/>
                </a:solidFill>
                <a:latin typeface="Arial" panose="020B0604020202020204" pitchFamily="34" charset="0"/>
                <a:cs typeface="Arial" panose="020B0604020202020204" pitchFamily="34" charset="0"/>
              </a:defRPr>
            </a:lvl2pPr>
            <a:lvl3pPr marL="576072">
              <a:lnSpc>
                <a:spcPct val="100000"/>
              </a:lnSpc>
              <a:buClr>
                <a:srgbClr val="0B2E44"/>
              </a:buClr>
              <a:defRPr sz="1600">
                <a:solidFill>
                  <a:srgbClr val="4F697B"/>
                </a:solidFill>
                <a:latin typeface="Arial" panose="020B0604020202020204" pitchFamily="34" charset="0"/>
                <a:cs typeface="Arial" panose="020B0604020202020204" pitchFamily="34" charset="0"/>
              </a:defRPr>
            </a:lvl3pPr>
            <a:lvl4pPr marL="777240">
              <a:lnSpc>
                <a:spcPct val="100000"/>
              </a:lnSpc>
              <a:buClr>
                <a:srgbClr val="0B2E44"/>
              </a:buClr>
              <a:defRPr sz="1600">
                <a:solidFill>
                  <a:srgbClr val="4F697B"/>
                </a:solidFill>
                <a:latin typeface="Arial" panose="020B0604020202020204" pitchFamily="34" charset="0"/>
                <a:cs typeface="Arial" panose="020B0604020202020204" pitchFamily="34" charset="0"/>
              </a:defRPr>
            </a:lvl4pPr>
            <a:lvl5pPr marL="941832">
              <a:lnSpc>
                <a:spcPct val="100000"/>
              </a:lnSpc>
              <a:buClr>
                <a:srgbClr val="0B2E44"/>
              </a:buClr>
              <a:defRPr sz="1600">
                <a:solidFill>
                  <a:srgbClr val="4F697B"/>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657192D6-B06E-2249-97DE-91F6D92A625C}"/>
              </a:ext>
            </a:extLst>
          </p:cNvPr>
          <p:cNvSpPr>
            <a:spLocks noGrp="1"/>
          </p:cNvSpPr>
          <p:nvPr>
            <p:ph type="sldNum" sz="quarter" idx="21"/>
          </p:nvPr>
        </p:nvSpPr>
        <p:spPr/>
        <p:txBody>
          <a:bodyPr/>
          <a:lstStyle/>
          <a:p>
            <a:fld id="{C841651E-7119-2940-A732-9D8428F2BC44}" type="slidenum">
              <a:rPr lang="en-US" smtClean="0"/>
              <a:pPr/>
              <a:t>‹#›</a:t>
            </a:fld>
            <a:endParaRPr lang="en-US"/>
          </a:p>
        </p:txBody>
      </p:sp>
    </p:spTree>
    <p:extLst>
      <p:ext uri="{BB962C8B-B14F-4D97-AF65-F5344CB8AC3E}">
        <p14:creationId xmlns:p14="http://schemas.microsoft.com/office/powerpoint/2010/main" val="137749274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FC329A-7EB7-4911-A611-D7A4C3B7609B}"/>
              </a:ext>
            </a:extLst>
          </p:cNvPr>
          <p:cNvSpPr>
            <a:spLocks/>
          </p:cNvSpPr>
          <p:nvPr/>
        </p:nvSpPr>
        <p:spPr>
          <a:xfrm>
            <a:off x="0" y="6308725"/>
            <a:ext cx="12192000" cy="549275"/>
          </a:xfrm>
          <a:prstGeom prst="rect">
            <a:avLst/>
          </a:prstGeom>
          <a:solidFill>
            <a:srgbClr val="0B2E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8" name="TextBox 42">
            <a:extLst>
              <a:ext uri="{FF2B5EF4-FFF2-40B4-BE49-F238E27FC236}">
                <a16:creationId xmlns:a16="http://schemas.microsoft.com/office/drawing/2014/main" id="{6E45A123-278F-41BB-89BB-27F5D364253F}"/>
              </a:ext>
            </a:extLst>
          </p:cNvPr>
          <p:cNvSpPr txBox="1">
            <a:spLocks noChangeArrowheads="1"/>
          </p:cNvSpPr>
          <p:nvPr/>
        </p:nvSpPr>
        <p:spPr bwMode="auto">
          <a:xfrm>
            <a:off x="8048625" y="6559550"/>
            <a:ext cx="28733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DM Sans" pitchFamily="2" charset="0"/>
              </a:defRPr>
            </a:lvl1pPr>
            <a:lvl2pPr marL="742950" indent="-285750">
              <a:defRPr>
                <a:solidFill>
                  <a:schemeClr val="tx1"/>
                </a:solidFill>
                <a:latin typeface="DM Sans" pitchFamily="2" charset="0"/>
              </a:defRPr>
            </a:lvl2pPr>
            <a:lvl3pPr marL="1143000" indent="-228600">
              <a:defRPr>
                <a:solidFill>
                  <a:schemeClr val="tx1"/>
                </a:solidFill>
                <a:latin typeface="DM Sans" pitchFamily="2" charset="0"/>
              </a:defRPr>
            </a:lvl3pPr>
            <a:lvl4pPr marL="1600200" indent="-228600">
              <a:defRPr>
                <a:solidFill>
                  <a:schemeClr val="tx1"/>
                </a:solidFill>
                <a:latin typeface="DM Sans" pitchFamily="2" charset="0"/>
              </a:defRPr>
            </a:lvl4pPr>
            <a:lvl5pPr marL="2057400" indent="-228600">
              <a:defRPr>
                <a:solidFill>
                  <a:schemeClr val="tx1"/>
                </a:solidFill>
                <a:latin typeface="DM Sans" pitchFamily="2" charset="0"/>
              </a:defRPr>
            </a:lvl5pPr>
            <a:lvl6pPr marL="2514600" indent="-228600" fontAlgn="base">
              <a:spcBef>
                <a:spcPct val="0"/>
              </a:spcBef>
              <a:spcAft>
                <a:spcPct val="0"/>
              </a:spcAft>
              <a:defRPr>
                <a:solidFill>
                  <a:schemeClr val="tx1"/>
                </a:solidFill>
                <a:latin typeface="DM Sans" pitchFamily="2" charset="0"/>
              </a:defRPr>
            </a:lvl6pPr>
            <a:lvl7pPr marL="2971800" indent="-228600" fontAlgn="base">
              <a:spcBef>
                <a:spcPct val="0"/>
              </a:spcBef>
              <a:spcAft>
                <a:spcPct val="0"/>
              </a:spcAft>
              <a:defRPr>
                <a:solidFill>
                  <a:schemeClr val="tx1"/>
                </a:solidFill>
                <a:latin typeface="DM Sans" pitchFamily="2" charset="0"/>
              </a:defRPr>
            </a:lvl7pPr>
            <a:lvl8pPr marL="3429000" indent="-228600" fontAlgn="base">
              <a:spcBef>
                <a:spcPct val="0"/>
              </a:spcBef>
              <a:spcAft>
                <a:spcPct val="0"/>
              </a:spcAft>
              <a:defRPr>
                <a:solidFill>
                  <a:schemeClr val="tx1"/>
                </a:solidFill>
                <a:latin typeface="DM Sans" pitchFamily="2" charset="0"/>
              </a:defRPr>
            </a:lvl8pPr>
            <a:lvl9pPr marL="3886200" indent="-228600" fontAlgn="base">
              <a:spcBef>
                <a:spcPct val="0"/>
              </a:spcBef>
              <a:spcAft>
                <a:spcPct val="0"/>
              </a:spcAft>
              <a:defRPr>
                <a:solidFill>
                  <a:schemeClr val="tx1"/>
                </a:solidFill>
                <a:latin typeface="DM Sans" pitchFamily="2" charset="0"/>
              </a:defRPr>
            </a:lvl9pPr>
          </a:lstStyle>
          <a:p>
            <a:pPr algn="r" eaLnBrk="1" hangingPunct="1">
              <a:defRPr/>
            </a:pPr>
            <a:r>
              <a:rPr lang="en-US" altLang="en-US" sz="800">
                <a:solidFill>
                  <a:schemeClr val="bg2"/>
                </a:solidFill>
                <a:latin typeface="Arial" panose="020B0604020202020204" pitchFamily="34" charset="0"/>
                <a:cs typeface="Arial" panose="020B0604020202020204" pitchFamily="34" charset="0"/>
              </a:rPr>
              <a:t>Copyright © 2020 Commvault | All Rights Reserved. </a:t>
            </a:r>
          </a:p>
        </p:txBody>
      </p:sp>
      <p:pic>
        <p:nvPicPr>
          <p:cNvPr id="9" name="Picture 55" descr="A close up of a sign&#10;&#10;Description automatically generated">
            <a:extLst>
              <a:ext uri="{FF2B5EF4-FFF2-40B4-BE49-F238E27FC236}">
                <a16:creationId xmlns:a16="http://schemas.microsoft.com/office/drawing/2014/main" id="{5A709F5A-2968-47B7-BB2B-450F8D507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464300"/>
            <a:ext cx="23701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itle 1">
            <a:extLst>
              <a:ext uri="{FF2B5EF4-FFF2-40B4-BE49-F238E27FC236}">
                <a16:creationId xmlns:a16="http://schemas.microsoft.com/office/drawing/2014/main" id="{2947E7C8-EB90-3643-AAF4-AB6F7E6EC6D4}"/>
              </a:ext>
            </a:extLst>
          </p:cNvPr>
          <p:cNvSpPr>
            <a:spLocks noGrp="1"/>
          </p:cNvSpPr>
          <p:nvPr>
            <p:ph type="title"/>
          </p:nvPr>
        </p:nvSpPr>
        <p:spPr>
          <a:xfrm>
            <a:off x="1066800" y="533401"/>
            <a:ext cx="10058400" cy="1360778"/>
          </a:xfrm>
        </p:spPr>
        <p:txBody>
          <a:bodyPr/>
          <a:lstStyle>
            <a:lvl1pPr>
              <a:lnSpc>
                <a:spcPct val="100000"/>
              </a:lnSpc>
              <a:defRPr sz="4000" b="1" i="0" spc="0" baseline="0">
                <a:latin typeface="Arial" panose="020B0604020202020204" pitchFamily="34" charset="0"/>
                <a:cs typeface="Arial" panose="020B0604020202020204" pitchFamily="34" charset="0"/>
              </a:defRPr>
            </a:lvl1pPr>
          </a:lstStyle>
          <a:p>
            <a:r>
              <a:rPr lang="en-US"/>
              <a:t>Click to edit Master title style</a:t>
            </a:r>
          </a:p>
        </p:txBody>
      </p:sp>
      <p:sp>
        <p:nvSpPr>
          <p:cNvPr id="26" name="Text Placeholder 4">
            <a:extLst>
              <a:ext uri="{FF2B5EF4-FFF2-40B4-BE49-F238E27FC236}">
                <a16:creationId xmlns:a16="http://schemas.microsoft.com/office/drawing/2014/main" id="{7A09E038-122F-478C-8BB6-1AD6E844401D}"/>
              </a:ext>
            </a:extLst>
          </p:cNvPr>
          <p:cNvSpPr>
            <a:spLocks noGrp="1"/>
          </p:cNvSpPr>
          <p:nvPr>
            <p:ph type="body" sz="quarter" idx="13"/>
          </p:nvPr>
        </p:nvSpPr>
        <p:spPr>
          <a:xfrm>
            <a:off x="1060450" y="2007983"/>
            <a:ext cx="10064750" cy="331787"/>
          </a:xfrm>
        </p:spPr>
        <p:txBody>
          <a:bodyPr/>
          <a:lstStyle>
            <a:lvl1pPr marL="0" indent="0">
              <a:buNone/>
              <a:defRPr>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Text Placeholder 20">
            <a:extLst>
              <a:ext uri="{FF2B5EF4-FFF2-40B4-BE49-F238E27FC236}">
                <a16:creationId xmlns:a16="http://schemas.microsoft.com/office/drawing/2014/main" id="{FCC1DBB8-17A1-AE41-9C67-39F33270A494}"/>
              </a:ext>
            </a:extLst>
          </p:cNvPr>
          <p:cNvSpPr>
            <a:spLocks noGrp="1"/>
          </p:cNvSpPr>
          <p:nvPr>
            <p:ph type="body" sz="quarter" idx="19" hasCustomPrompt="1"/>
          </p:nvPr>
        </p:nvSpPr>
        <p:spPr>
          <a:xfrm>
            <a:off x="1060448" y="5861050"/>
            <a:ext cx="10064750" cy="369888"/>
          </a:xfrm>
        </p:spPr>
        <p:txBody>
          <a:bodyPr anchor="ctr" anchorCtr="0"/>
          <a:lstStyle>
            <a:lvl1pPr marL="0" indent="0">
              <a:buNone/>
              <a:defRPr sz="1200">
                <a:solidFill>
                  <a:srgbClr val="7F7F7F"/>
                </a:solidFill>
                <a:latin typeface="Arial" panose="020B0604020202020204" pitchFamily="34" charset="0"/>
                <a:cs typeface="Arial" panose="020B0604020202020204" pitchFamily="34" charset="0"/>
              </a:defRPr>
            </a:lvl1pPr>
          </a:lstStyle>
          <a:p>
            <a:pPr lvl="0"/>
            <a:r>
              <a:rPr lang="en-US"/>
              <a:t>Footer</a:t>
            </a:r>
          </a:p>
        </p:txBody>
      </p:sp>
      <p:sp>
        <p:nvSpPr>
          <p:cNvPr id="12" name="Content Placeholder 3">
            <a:extLst>
              <a:ext uri="{FF2B5EF4-FFF2-40B4-BE49-F238E27FC236}">
                <a16:creationId xmlns:a16="http://schemas.microsoft.com/office/drawing/2014/main" id="{AD89C343-89AD-464E-9481-C7FD60BC02DF}"/>
              </a:ext>
            </a:extLst>
          </p:cNvPr>
          <p:cNvSpPr>
            <a:spLocks noGrp="1"/>
          </p:cNvSpPr>
          <p:nvPr>
            <p:ph sz="half" idx="2"/>
          </p:nvPr>
        </p:nvSpPr>
        <p:spPr>
          <a:xfrm>
            <a:off x="7975313" y="2538431"/>
            <a:ext cx="3149886" cy="3252768"/>
          </a:xfrm>
        </p:spPr>
        <p:txBody>
          <a:bodyPr/>
          <a:lstStyle>
            <a:lvl1pPr marL="182880" indent="-182880">
              <a:lnSpc>
                <a:spcPct val="100000"/>
              </a:lnSpc>
              <a:buClr>
                <a:srgbClr val="0B2E44"/>
              </a:buClr>
              <a:buFont typeface="Arial" panose="020B0604020202020204" pitchFamily="34" charset="0"/>
              <a:buChar char="•"/>
              <a:tabLst/>
              <a:defRPr sz="2000">
                <a:solidFill>
                  <a:srgbClr val="4F697B"/>
                </a:solidFill>
                <a:latin typeface="Arial" panose="020B0604020202020204" pitchFamily="34" charset="0"/>
                <a:cs typeface="Arial" panose="020B0604020202020204" pitchFamily="34" charset="0"/>
              </a:defRPr>
            </a:lvl1pPr>
            <a:lvl2pPr marL="393192" indent="-182880">
              <a:lnSpc>
                <a:spcPct val="100000"/>
              </a:lnSpc>
              <a:buClr>
                <a:srgbClr val="0B2E44"/>
              </a:buClr>
              <a:defRPr sz="1600">
                <a:solidFill>
                  <a:srgbClr val="4F697B"/>
                </a:solidFill>
                <a:latin typeface="Arial" panose="020B0604020202020204" pitchFamily="34" charset="0"/>
                <a:cs typeface="Arial" panose="020B0604020202020204" pitchFamily="34" charset="0"/>
              </a:defRPr>
            </a:lvl2pPr>
            <a:lvl3pPr marL="576072">
              <a:lnSpc>
                <a:spcPct val="100000"/>
              </a:lnSpc>
              <a:buClr>
                <a:srgbClr val="0B2E44"/>
              </a:buClr>
              <a:defRPr sz="1600">
                <a:solidFill>
                  <a:srgbClr val="4F697B"/>
                </a:solidFill>
                <a:latin typeface="Arial" panose="020B0604020202020204" pitchFamily="34" charset="0"/>
                <a:cs typeface="Arial" panose="020B0604020202020204" pitchFamily="34" charset="0"/>
              </a:defRPr>
            </a:lvl3pPr>
            <a:lvl4pPr marL="777240">
              <a:lnSpc>
                <a:spcPct val="100000"/>
              </a:lnSpc>
              <a:buClr>
                <a:srgbClr val="0B2E44"/>
              </a:buClr>
              <a:defRPr sz="1600">
                <a:solidFill>
                  <a:srgbClr val="4F697B"/>
                </a:solidFill>
                <a:latin typeface="Arial" panose="020B0604020202020204" pitchFamily="34" charset="0"/>
                <a:cs typeface="Arial" panose="020B0604020202020204" pitchFamily="34" charset="0"/>
              </a:defRPr>
            </a:lvl4pPr>
            <a:lvl5pPr marL="941832">
              <a:lnSpc>
                <a:spcPct val="100000"/>
              </a:lnSpc>
              <a:buClr>
                <a:srgbClr val="0B2E44"/>
              </a:buClr>
              <a:defRPr sz="1600">
                <a:solidFill>
                  <a:srgbClr val="4F697B"/>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AE70469B-506B-4740-9686-8CB1815AE021}"/>
              </a:ext>
            </a:extLst>
          </p:cNvPr>
          <p:cNvSpPr>
            <a:spLocks noGrp="1"/>
          </p:cNvSpPr>
          <p:nvPr>
            <p:ph sz="half" idx="20"/>
          </p:nvPr>
        </p:nvSpPr>
        <p:spPr>
          <a:xfrm>
            <a:off x="4517880" y="2530495"/>
            <a:ext cx="3149886" cy="3252768"/>
          </a:xfrm>
        </p:spPr>
        <p:txBody>
          <a:bodyPr/>
          <a:lstStyle>
            <a:lvl1pPr marL="182880" indent="-182880">
              <a:lnSpc>
                <a:spcPct val="100000"/>
              </a:lnSpc>
              <a:buClr>
                <a:srgbClr val="0B2E44"/>
              </a:buClr>
              <a:buFont typeface="Arial" panose="020B0604020202020204" pitchFamily="34" charset="0"/>
              <a:buChar char="•"/>
              <a:tabLst/>
              <a:defRPr sz="2000">
                <a:solidFill>
                  <a:srgbClr val="4F697B"/>
                </a:solidFill>
                <a:latin typeface="Arial" panose="020B0604020202020204" pitchFamily="34" charset="0"/>
                <a:cs typeface="Arial" panose="020B0604020202020204" pitchFamily="34" charset="0"/>
              </a:defRPr>
            </a:lvl1pPr>
            <a:lvl2pPr marL="393192" indent="-182880">
              <a:lnSpc>
                <a:spcPct val="100000"/>
              </a:lnSpc>
              <a:buClr>
                <a:srgbClr val="0B2E44"/>
              </a:buClr>
              <a:defRPr sz="1600">
                <a:solidFill>
                  <a:srgbClr val="4F697B"/>
                </a:solidFill>
                <a:latin typeface="Arial" panose="020B0604020202020204" pitchFamily="34" charset="0"/>
                <a:cs typeface="Arial" panose="020B0604020202020204" pitchFamily="34" charset="0"/>
              </a:defRPr>
            </a:lvl2pPr>
            <a:lvl3pPr marL="576072">
              <a:lnSpc>
                <a:spcPct val="100000"/>
              </a:lnSpc>
              <a:buClr>
                <a:srgbClr val="0B2E44"/>
              </a:buClr>
              <a:defRPr sz="1600">
                <a:solidFill>
                  <a:srgbClr val="4F697B"/>
                </a:solidFill>
                <a:latin typeface="Arial" panose="020B0604020202020204" pitchFamily="34" charset="0"/>
                <a:cs typeface="Arial" panose="020B0604020202020204" pitchFamily="34" charset="0"/>
              </a:defRPr>
            </a:lvl3pPr>
            <a:lvl4pPr marL="777240">
              <a:lnSpc>
                <a:spcPct val="100000"/>
              </a:lnSpc>
              <a:buClr>
                <a:srgbClr val="0B2E44"/>
              </a:buClr>
              <a:defRPr sz="1600">
                <a:solidFill>
                  <a:srgbClr val="4F697B"/>
                </a:solidFill>
                <a:latin typeface="Arial" panose="020B0604020202020204" pitchFamily="34" charset="0"/>
                <a:cs typeface="Arial" panose="020B0604020202020204" pitchFamily="34" charset="0"/>
              </a:defRPr>
            </a:lvl4pPr>
            <a:lvl5pPr marL="941832">
              <a:lnSpc>
                <a:spcPct val="100000"/>
              </a:lnSpc>
              <a:buClr>
                <a:srgbClr val="0B2E44"/>
              </a:buClr>
              <a:defRPr sz="1600">
                <a:solidFill>
                  <a:srgbClr val="4F697B"/>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2A5194D2-F641-3F4D-9C28-F85641F371E8}"/>
              </a:ext>
            </a:extLst>
          </p:cNvPr>
          <p:cNvSpPr>
            <a:spLocks noGrp="1"/>
          </p:cNvSpPr>
          <p:nvPr>
            <p:ph sz="half" idx="21"/>
          </p:nvPr>
        </p:nvSpPr>
        <p:spPr>
          <a:xfrm>
            <a:off x="1060447" y="2515322"/>
            <a:ext cx="3149886" cy="3252768"/>
          </a:xfrm>
        </p:spPr>
        <p:txBody>
          <a:bodyPr/>
          <a:lstStyle>
            <a:lvl1pPr marL="182880" indent="-182880">
              <a:lnSpc>
                <a:spcPct val="100000"/>
              </a:lnSpc>
              <a:buClr>
                <a:srgbClr val="0B2E44"/>
              </a:buClr>
              <a:buFont typeface="Arial" panose="020B0604020202020204" pitchFamily="34" charset="0"/>
              <a:buChar char="•"/>
              <a:tabLst/>
              <a:defRPr sz="2000">
                <a:solidFill>
                  <a:srgbClr val="4F697B"/>
                </a:solidFill>
                <a:latin typeface="Arial" panose="020B0604020202020204" pitchFamily="34" charset="0"/>
                <a:cs typeface="Arial" panose="020B0604020202020204" pitchFamily="34" charset="0"/>
              </a:defRPr>
            </a:lvl1pPr>
            <a:lvl2pPr marL="393192" indent="-182880">
              <a:lnSpc>
                <a:spcPct val="100000"/>
              </a:lnSpc>
              <a:buClr>
                <a:srgbClr val="0B2E44"/>
              </a:buClr>
              <a:defRPr sz="1600">
                <a:solidFill>
                  <a:srgbClr val="4F697B"/>
                </a:solidFill>
                <a:latin typeface="Arial" panose="020B0604020202020204" pitchFamily="34" charset="0"/>
                <a:cs typeface="Arial" panose="020B0604020202020204" pitchFamily="34" charset="0"/>
              </a:defRPr>
            </a:lvl2pPr>
            <a:lvl3pPr marL="576072">
              <a:lnSpc>
                <a:spcPct val="100000"/>
              </a:lnSpc>
              <a:buClr>
                <a:srgbClr val="0B2E44"/>
              </a:buClr>
              <a:defRPr sz="1600">
                <a:solidFill>
                  <a:srgbClr val="4F697B"/>
                </a:solidFill>
                <a:latin typeface="Arial" panose="020B0604020202020204" pitchFamily="34" charset="0"/>
                <a:cs typeface="Arial" panose="020B0604020202020204" pitchFamily="34" charset="0"/>
              </a:defRPr>
            </a:lvl3pPr>
            <a:lvl4pPr marL="777240">
              <a:lnSpc>
                <a:spcPct val="100000"/>
              </a:lnSpc>
              <a:buClr>
                <a:srgbClr val="0B2E44"/>
              </a:buClr>
              <a:defRPr sz="1600">
                <a:solidFill>
                  <a:srgbClr val="4F697B"/>
                </a:solidFill>
                <a:latin typeface="Arial" panose="020B0604020202020204" pitchFamily="34" charset="0"/>
                <a:cs typeface="Arial" panose="020B0604020202020204" pitchFamily="34" charset="0"/>
              </a:defRPr>
            </a:lvl4pPr>
            <a:lvl5pPr marL="941832">
              <a:lnSpc>
                <a:spcPct val="100000"/>
              </a:lnSpc>
              <a:buClr>
                <a:srgbClr val="0B2E44"/>
              </a:buClr>
              <a:defRPr sz="1600">
                <a:solidFill>
                  <a:srgbClr val="4F697B"/>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202CABCA-0022-3541-A2CC-7D167FEC2938}"/>
              </a:ext>
            </a:extLst>
          </p:cNvPr>
          <p:cNvSpPr>
            <a:spLocks noGrp="1"/>
          </p:cNvSpPr>
          <p:nvPr>
            <p:ph type="sldNum" sz="quarter" idx="22"/>
          </p:nvPr>
        </p:nvSpPr>
        <p:spPr/>
        <p:txBody>
          <a:bodyPr/>
          <a:lstStyle/>
          <a:p>
            <a:fld id="{C841651E-7119-2940-A732-9D8428F2BC44}" type="slidenum">
              <a:rPr lang="en-US" smtClean="0"/>
              <a:pPr/>
              <a:t>‹#›</a:t>
            </a:fld>
            <a:endParaRPr lang="en-US"/>
          </a:p>
        </p:txBody>
      </p:sp>
    </p:spTree>
    <p:extLst>
      <p:ext uri="{BB962C8B-B14F-4D97-AF65-F5344CB8AC3E}">
        <p14:creationId xmlns:p14="http://schemas.microsoft.com/office/powerpoint/2010/main" val="356985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with Ic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4EA6F6-848F-488E-9D11-04DB497FAF8A}"/>
              </a:ext>
            </a:extLst>
          </p:cNvPr>
          <p:cNvSpPr>
            <a:spLocks/>
          </p:cNvSpPr>
          <p:nvPr/>
        </p:nvSpPr>
        <p:spPr>
          <a:xfrm>
            <a:off x="0" y="6312492"/>
            <a:ext cx="12192000" cy="549275"/>
          </a:xfrm>
          <a:prstGeom prst="rect">
            <a:avLst/>
          </a:prstGeom>
          <a:solidFill>
            <a:srgbClr val="0B2E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8" name="TextBox 42">
            <a:extLst>
              <a:ext uri="{FF2B5EF4-FFF2-40B4-BE49-F238E27FC236}">
                <a16:creationId xmlns:a16="http://schemas.microsoft.com/office/drawing/2014/main" id="{75F67CDB-094B-42CD-805B-81B9E2EB61C4}"/>
              </a:ext>
            </a:extLst>
          </p:cNvPr>
          <p:cNvSpPr txBox="1">
            <a:spLocks noChangeArrowheads="1"/>
          </p:cNvSpPr>
          <p:nvPr/>
        </p:nvSpPr>
        <p:spPr bwMode="auto">
          <a:xfrm>
            <a:off x="8048625" y="6559550"/>
            <a:ext cx="28733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DM Sans" pitchFamily="2" charset="0"/>
              </a:defRPr>
            </a:lvl1pPr>
            <a:lvl2pPr marL="742950" indent="-285750">
              <a:defRPr>
                <a:solidFill>
                  <a:schemeClr val="tx1"/>
                </a:solidFill>
                <a:latin typeface="DM Sans" pitchFamily="2" charset="0"/>
              </a:defRPr>
            </a:lvl2pPr>
            <a:lvl3pPr marL="1143000" indent="-228600">
              <a:defRPr>
                <a:solidFill>
                  <a:schemeClr val="tx1"/>
                </a:solidFill>
                <a:latin typeface="DM Sans" pitchFamily="2" charset="0"/>
              </a:defRPr>
            </a:lvl3pPr>
            <a:lvl4pPr marL="1600200" indent="-228600">
              <a:defRPr>
                <a:solidFill>
                  <a:schemeClr val="tx1"/>
                </a:solidFill>
                <a:latin typeface="DM Sans" pitchFamily="2" charset="0"/>
              </a:defRPr>
            </a:lvl4pPr>
            <a:lvl5pPr marL="2057400" indent="-228600">
              <a:defRPr>
                <a:solidFill>
                  <a:schemeClr val="tx1"/>
                </a:solidFill>
                <a:latin typeface="DM Sans" pitchFamily="2" charset="0"/>
              </a:defRPr>
            </a:lvl5pPr>
            <a:lvl6pPr marL="2514600" indent="-228600" fontAlgn="base">
              <a:spcBef>
                <a:spcPct val="0"/>
              </a:spcBef>
              <a:spcAft>
                <a:spcPct val="0"/>
              </a:spcAft>
              <a:defRPr>
                <a:solidFill>
                  <a:schemeClr val="tx1"/>
                </a:solidFill>
                <a:latin typeface="DM Sans" pitchFamily="2" charset="0"/>
              </a:defRPr>
            </a:lvl6pPr>
            <a:lvl7pPr marL="2971800" indent="-228600" fontAlgn="base">
              <a:spcBef>
                <a:spcPct val="0"/>
              </a:spcBef>
              <a:spcAft>
                <a:spcPct val="0"/>
              </a:spcAft>
              <a:defRPr>
                <a:solidFill>
                  <a:schemeClr val="tx1"/>
                </a:solidFill>
                <a:latin typeface="DM Sans" pitchFamily="2" charset="0"/>
              </a:defRPr>
            </a:lvl7pPr>
            <a:lvl8pPr marL="3429000" indent="-228600" fontAlgn="base">
              <a:spcBef>
                <a:spcPct val="0"/>
              </a:spcBef>
              <a:spcAft>
                <a:spcPct val="0"/>
              </a:spcAft>
              <a:defRPr>
                <a:solidFill>
                  <a:schemeClr val="tx1"/>
                </a:solidFill>
                <a:latin typeface="DM Sans" pitchFamily="2" charset="0"/>
              </a:defRPr>
            </a:lvl8pPr>
            <a:lvl9pPr marL="3886200" indent="-228600" fontAlgn="base">
              <a:spcBef>
                <a:spcPct val="0"/>
              </a:spcBef>
              <a:spcAft>
                <a:spcPct val="0"/>
              </a:spcAft>
              <a:defRPr>
                <a:solidFill>
                  <a:schemeClr val="tx1"/>
                </a:solidFill>
                <a:latin typeface="DM Sans" pitchFamily="2" charset="0"/>
              </a:defRPr>
            </a:lvl9pPr>
          </a:lstStyle>
          <a:p>
            <a:pPr algn="r" eaLnBrk="1" hangingPunct="1">
              <a:defRPr/>
            </a:pPr>
            <a:r>
              <a:rPr lang="en-US" altLang="en-US" sz="800">
                <a:solidFill>
                  <a:schemeClr val="bg2"/>
                </a:solidFill>
                <a:latin typeface="Arial" panose="020B0604020202020204" pitchFamily="34" charset="0"/>
                <a:cs typeface="Arial" panose="020B0604020202020204" pitchFamily="34" charset="0"/>
              </a:rPr>
              <a:t>Copyright © 2020 Commvault | All Rights Reserved. </a:t>
            </a:r>
          </a:p>
        </p:txBody>
      </p:sp>
      <p:pic>
        <p:nvPicPr>
          <p:cNvPr id="9" name="Picture 55" descr="A close up of a sign&#10;&#10;Description automatically generated">
            <a:extLst>
              <a:ext uri="{FF2B5EF4-FFF2-40B4-BE49-F238E27FC236}">
                <a16:creationId xmlns:a16="http://schemas.microsoft.com/office/drawing/2014/main" id="{3834C758-8E53-448F-BC47-44A2D1CB2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464300"/>
            <a:ext cx="23701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itle 1">
            <a:extLst>
              <a:ext uri="{FF2B5EF4-FFF2-40B4-BE49-F238E27FC236}">
                <a16:creationId xmlns:a16="http://schemas.microsoft.com/office/drawing/2014/main" id="{2947E7C8-EB90-3643-AAF4-AB6F7E6EC6D4}"/>
              </a:ext>
            </a:extLst>
          </p:cNvPr>
          <p:cNvSpPr>
            <a:spLocks noGrp="1"/>
          </p:cNvSpPr>
          <p:nvPr>
            <p:ph type="title"/>
          </p:nvPr>
        </p:nvSpPr>
        <p:spPr>
          <a:xfrm>
            <a:off x="1066800" y="533401"/>
            <a:ext cx="10058400" cy="1360778"/>
          </a:xfrm>
        </p:spPr>
        <p:txBody>
          <a:bodyPr/>
          <a:lstStyle>
            <a:lvl1pPr>
              <a:lnSpc>
                <a:spcPct val="100000"/>
              </a:lnSpc>
              <a:defRPr sz="4000" b="1" i="0" spc="0" baseline="0">
                <a:latin typeface="Arial" panose="020B0604020202020204" pitchFamily="34" charset="0"/>
                <a:cs typeface="Arial" panose="020B0604020202020204" pitchFamily="34" charset="0"/>
              </a:defRPr>
            </a:lvl1pPr>
          </a:lstStyle>
          <a:p>
            <a:r>
              <a:rPr lang="en-US"/>
              <a:t>Click to edit Master title style</a:t>
            </a:r>
          </a:p>
        </p:txBody>
      </p:sp>
      <p:sp>
        <p:nvSpPr>
          <p:cNvPr id="26" name="Text Placeholder 4">
            <a:extLst>
              <a:ext uri="{FF2B5EF4-FFF2-40B4-BE49-F238E27FC236}">
                <a16:creationId xmlns:a16="http://schemas.microsoft.com/office/drawing/2014/main" id="{7A09E038-122F-478C-8BB6-1AD6E844401D}"/>
              </a:ext>
            </a:extLst>
          </p:cNvPr>
          <p:cNvSpPr>
            <a:spLocks noGrp="1"/>
          </p:cNvSpPr>
          <p:nvPr>
            <p:ph type="body" sz="quarter" idx="13"/>
          </p:nvPr>
        </p:nvSpPr>
        <p:spPr>
          <a:xfrm>
            <a:off x="1060450" y="2009285"/>
            <a:ext cx="10064750" cy="331787"/>
          </a:xfrm>
        </p:spPr>
        <p:txBody>
          <a:bodyPr/>
          <a:lstStyle>
            <a:lvl1pPr marL="0" indent="0">
              <a:buNone/>
              <a:defRPr>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Text Placeholder 20">
            <a:extLst>
              <a:ext uri="{FF2B5EF4-FFF2-40B4-BE49-F238E27FC236}">
                <a16:creationId xmlns:a16="http://schemas.microsoft.com/office/drawing/2014/main" id="{1B18A0A3-EB66-7941-8CD8-1B0F097A1C22}"/>
              </a:ext>
            </a:extLst>
          </p:cNvPr>
          <p:cNvSpPr>
            <a:spLocks noGrp="1"/>
          </p:cNvSpPr>
          <p:nvPr>
            <p:ph type="body" sz="quarter" idx="19" hasCustomPrompt="1"/>
          </p:nvPr>
        </p:nvSpPr>
        <p:spPr>
          <a:xfrm>
            <a:off x="1060448" y="5861050"/>
            <a:ext cx="10064750" cy="369888"/>
          </a:xfrm>
        </p:spPr>
        <p:txBody>
          <a:bodyPr anchor="ctr" anchorCtr="0"/>
          <a:lstStyle>
            <a:lvl1pPr marL="0" indent="0">
              <a:buNone/>
              <a:defRPr sz="1200">
                <a:solidFill>
                  <a:srgbClr val="7F7F7F"/>
                </a:solidFill>
                <a:latin typeface="Arial" panose="020B0604020202020204" pitchFamily="34" charset="0"/>
                <a:cs typeface="Arial" panose="020B0604020202020204" pitchFamily="34" charset="0"/>
              </a:defRPr>
            </a:lvl1pPr>
          </a:lstStyle>
          <a:p>
            <a:pPr lvl="0"/>
            <a:r>
              <a:rPr lang="en-US"/>
              <a:t>Footer</a:t>
            </a:r>
          </a:p>
        </p:txBody>
      </p:sp>
      <p:sp>
        <p:nvSpPr>
          <p:cNvPr id="16" name="Text Placeholder 6">
            <a:extLst>
              <a:ext uri="{FF2B5EF4-FFF2-40B4-BE49-F238E27FC236}">
                <a16:creationId xmlns:a16="http://schemas.microsoft.com/office/drawing/2014/main" id="{61486AD6-EFEF-1642-825E-CBBD4DE89A0E}"/>
              </a:ext>
            </a:extLst>
          </p:cNvPr>
          <p:cNvSpPr>
            <a:spLocks noGrp="1"/>
          </p:cNvSpPr>
          <p:nvPr>
            <p:ph type="body" sz="quarter" idx="18"/>
          </p:nvPr>
        </p:nvSpPr>
        <p:spPr>
          <a:xfrm>
            <a:off x="1066800" y="3782371"/>
            <a:ext cx="3099756" cy="2018697"/>
          </a:xfrm>
        </p:spPr>
        <p:txBody>
          <a:bodyPr/>
          <a:lstStyle>
            <a:lvl1pPr marL="182563" indent="-182563">
              <a:lnSpc>
                <a:spcPct val="100000"/>
              </a:lnSpc>
              <a:buClr>
                <a:srgbClr val="0B2E44"/>
              </a:buClr>
              <a:tabLst/>
              <a:defRPr sz="1600">
                <a:solidFill>
                  <a:srgbClr val="4F697B"/>
                </a:solidFill>
                <a:latin typeface="Arial" panose="020B0604020202020204" pitchFamily="34" charset="0"/>
                <a:cs typeface="Arial" panose="020B0604020202020204" pitchFamily="34" charset="0"/>
              </a:defRPr>
            </a:lvl1pPr>
            <a:lvl2pPr marL="393192" indent="-182880">
              <a:lnSpc>
                <a:spcPct val="100000"/>
              </a:lnSpc>
              <a:buClr>
                <a:srgbClr val="0B2E44"/>
              </a:buClr>
              <a:defRPr sz="1400">
                <a:solidFill>
                  <a:srgbClr val="4F697B"/>
                </a:solidFill>
                <a:latin typeface="Arial" panose="020B0604020202020204" pitchFamily="34" charset="0"/>
                <a:cs typeface="Arial" panose="020B0604020202020204" pitchFamily="34" charset="0"/>
              </a:defRPr>
            </a:lvl2pPr>
            <a:lvl3pPr marL="576072">
              <a:lnSpc>
                <a:spcPct val="100000"/>
              </a:lnSpc>
              <a:buClr>
                <a:srgbClr val="0B2E44"/>
              </a:buClr>
              <a:defRPr sz="1400">
                <a:solidFill>
                  <a:srgbClr val="4F697B"/>
                </a:solidFill>
                <a:latin typeface="Arial" panose="020B0604020202020204" pitchFamily="34" charset="0"/>
                <a:cs typeface="Arial" panose="020B0604020202020204" pitchFamily="34" charset="0"/>
              </a:defRPr>
            </a:lvl3pPr>
            <a:lvl4pPr marL="777240">
              <a:lnSpc>
                <a:spcPct val="100000"/>
              </a:lnSpc>
              <a:buClr>
                <a:srgbClr val="0B2E44"/>
              </a:buClr>
              <a:defRPr sz="1400">
                <a:solidFill>
                  <a:srgbClr val="4F697B"/>
                </a:solidFill>
                <a:latin typeface="Arial" panose="020B0604020202020204" pitchFamily="34" charset="0"/>
                <a:cs typeface="Arial" panose="020B0604020202020204" pitchFamily="34" charset="0"/>
              </a:defRPr>
            </a:lvl4pPr>
            <a:lvl5pPr marL="941832">
              <a:lnSpc>
                <a:spcPct val="100000"/>
              </a:lnSpc>
              <a:buClr>
                <a:srgbClr val="0B2E44"/>
              </a:buClr>
              <a:defRPr sz="1400">
                <a:solidFill>
                  <a:srgbClr val="4F697B"/>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6">
            <a:extLst>
              <a:ext uri="{FF2B5EF4-FFF2-40B4-BE49-F238E27FC236}">
                <a16:creationId xmlns:a16="http://schemas.microsoft.com/office/drawing/2014/main" id="{B37BCB90-0497-044B-98C2-9E1714EC45F5}"/>
              </a:ext>
            </a:extLst>
          </p:cNvPr>
          <p:cNvSpPr>
            <a:spLocks noGrp="1"/>
          </p:cNvSpPr>
          <p:nvPr>
            <p:ph type="body" sz="quarter" idx="21"/>
          </p:nvPr>
        </p:nvSpPr>
        <p:spPr>
          <a:xfrm>
            <a:off x="4541404" y="3782371"/>
            <a:ext cx="3099756" cy="2018697"/>
          </a:xfrm>
        </p:spPr>
        <p:txBody>
          <a:bodyPr/>
          <a:lstStyle>
            <a:lvl1pPr marL="182563" indent="-182563">
              <a:lnSpc>
                <a:spcPct val="100000"/>
              </a:lnSpc>
              <a:buClr>
                <a:srgbClr val="0B2E44"/>
              </a:buClr>
              <a:tabLst/>
              <a:defRPr sz="1600">
                <a:solidFill>
                  <a:srgbClr val="4F697B"/>
                </a:solidFill>
                <a:latin typeface="Arial" panose="020B0604020202020204" pitchFamily="34" charset="0"/>
                <a:cs typeface="Arial" panose="020B0604020202020204" pitchFamily="34" charset="0"/>
              </a:defRPr>
            </a:lvl1pPr>
            <a:lvl2pPr marL="393192" indent="-182880">
              <a:lnSpc>
                <a:spcPct val="100000"/>
              </a:lnSpc>
              <a:buClr>
                <a:srgbClr val="0B2E44"/>
              </a:buClr>
              <a:defRPr sz="1400">
                <a:solidFill>
                  <a:srgbClr val="4F697B"/>
                </a:solidFill>
                <a:latin typeface="Arial" panose="020B0604020202020204" pitchFamily="34" charset="0"/>
                <a:cs typeface="Arial" panose="020B0604020202020204" pitchFamily="34" charset="0"/>
              </a:defRPr>
            </a:lvl2pPr>
            <a:lvl3pPr marL="576072">
              <a:lnSpc>
                <a:spcPct val="100000"/>
              </a:lnSpc>
              <a:buClr>
                <a:srgbClr val="0B2E44"/>
              </a:buClr>
              <a:defRPr sz="1400">
                <a:solidFill>
                  <a:srgbClr val="4F697B"/>
                </a:solidFill>
                <a:latin typeface="Arial" panose="020B0604020202020204" pitchFamily="34" charset="0"/>
                <a:cs typeface="Arial" panose="020B0604020202020204" pitchFamily="34" charset="0"/>
              </a:defRPr>
            </a:lvl3pPr>
            <a:lvl4pPr marL="777240">
              <a:lnSpc>
                <a:spcPct val="100000"/>
              </a:lnSpc>
              <a:buClr>
                <a:srgbClr val="0B2E44"/>
              </a:buClr>
              <a:defRPr sz="1400">
                <a:solidFill>
                  <a:srgbClr val="4F697B"/>
                </a:solidFill>
                <a:latin typeface="Arial" panose="020B0604020202020204" pitchFamily="34" charset="0"/>
                <a:cs typeface="Arial" panose="020B0604020202020204" pitchFamily="34" charset="0"/>
              </a:defRPr>
            </a:lvl4pPr>
            <a:lvl5pPr marL="941832">
              <a:lnSpc>
                <a:spcPct val="100000"/>
              </a:lnSpc>
              <a:buClr>
                <a:srgbClr val="0B2E44"/>
              </a:buClr>
              <a:defRPr sz="1400">
                <a:solidFill>
                  <a:srgbClr val="4F697B"/>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6">
            <a:extLst>
              <a:ext uri="{FF2B5EF4-FFF2-40B4-BE49-F238E27FC236}">
                <a16:creationId xmlns:a16="http://schemas.microsoft.com/office/drawing/2014/main" id="{788A31DD-57C8-1D4B-9357-3BDBE26AC525}"/>
              </a:ext>
            </a:extLst>
          </p:cNvPr>
          <p:cNvSpPr>
            <a:spLocks noGrp="1"/>
          </p:cNvSpPr>
          <p:nvPr>
            <p:ph type="body" sz="quarter" idx="22"/>
          </p:nvPr>
        </p:nvSpPr>
        <p:spPr>
          <a:xfrm>
            <a:off x="8016008" y="3782371"/>
            <a:ext cx="3099756" cy="2018697"/>
          </a:xfrm>
        </p:spPr>
        <p:txBody>
          <a:bodyPr/>
          <a:lstStyle>
            <a:lvl1pPr marL="182563" indent="-182563">
              <a:lnSpc>
                <a:spcPct val="100000"/>
              </a:lnSpc>
              <a:buClr>
                <a:srgbClr val="0B2E44"/>
              </a:buClr>
              <a:tabLst/>
              <a:defRPr sz="1600">
                <a:solidFill>
                  <a:srgbClr val="4F697B"/>
                </a:solidFill>
                <a:latin typeface="Arial" panose="020B0604020202020204" pitchFamily="34" charset="0"/>
                <a:cs typeface="Arial" panose="020B0604020202020204" pitchFamily="34" charset="0"/>
              </a:defRPr>
            </a:lvl1pPr>
            <a:lvl2pPr marL="393192" indent="-182880">
              <a:lnSpc>
                <a:spcPct val="100000"/>
              </a:lnSpc>
              <a:buClr>
                <a:srgbClr val="0B2E44"/>
              </a:buClr>
              <a:defRPr sz="1400">
                <a:solidFill>
                  <a:srgbClr val="4F697B"/>
                </a:solidFill>
                <a:latin typeface="Arial" panose="020B0604020202020204" pitchFamily="34" charset="0"/>
                <a:cs typeface="Arial" panose="020B0604020202020204" pitchFamily="34" charset="0"/>
              </a:defRPr>
            </a:lvl2pPr>
            <a:lvl3pPr marL="576072">
              <a:lnSpc>
                <a:spcPct val="100000"/>
              </a:lnSpc>
              <a:buClr>
                <a:srgbClr val="0B2E44"/>
              </a:buClr>
              <a:defRPr sz="1400">
                <a:solidFill>
                  <a:srgbClr val="4F697B"/>
                </a:solidFill>
                <a:latin typeface="Arial" panose="020B0604020202020204" pitchFamily="34" charset="0"/>
                <a:cs typeface="Arial" panose="020B0604020202020204" pitchFamily="34" charset="0"/>
              </a:defRPr>
            </a:lvl3pPr>
            <a:lvl4pPr marL="777240">
              <a:lnSpc>
                <a:spcPct val="100000"/>
              </a:lnSpc>
              <a:buClr>
                <a:srgbClr val="0B2E44"/>
              </a:buClr>
              <a:defRPr sz="1400">
                <a:solidFill>
                  <a:srgbClr val="4F697B"/>
                </a:solidFill>
                <a:latin typeface="Arial" panose="020B0604020202020204" pitchFamily="34" charset="0"/>
                <a:cs typeface="Arial" panose="020B0604020202020204" pitchFamily="34" charset="0"/>
              </a:defRPr>
            </a:lvl4pPr>
            <a:lvl5pPr marL="941832">
              <a:lnSpc>
                <a:spcPct val="100000"/>
              </a:lnSpc>
              <a:buClr>
                <a:srgbClr val="0B2E44"/>
              </a:buClr>
              <a:defRPr sz="1400">
                <a:solidFill>
                  <a:srgbClr val="4F697B"/>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Slide Number Placeholder 1">
            <a:extLst>
              <a:ext uri="{FF2B5EF4-FFF2-40B4-BE49-F238E27FC236}">
                <a16:creationId xmlns:a16="http://schemas.microsoft.com/office/drawing/2014/main" id="{14A1AA92-2BB7-144B-AF0A-C753ABDDA07D}"/>
              </a:ext>
            </a:extLst>
          </p:cNvPr>
          <p:cNvSpPr>
            <a:spLocks noGrp="1"/>
          </p:cNvSpPr>
          <p:nvPr>
            <p:ph type="sldNum" sz="quarter" idx="23"/>
          </p:nvPr>
        </p:nvSpPr>
        <p:spPr/>
        <p:txBody>
          <a:bodyPr/>
          <a:lstStyle/>
          <a:p>
            <a:fld id="{C841651E-7119-2940-A732-9D8428F2BC44}" type="slidenum">
              <a:rPr lang="en-US" smtClean="0"/>
              <a:pPr/>
              <a:t>‹#›</a:t>
            </a:fld>
            <a:endParaRPr lang="en-US"/>
          </a:p>
        </p:txBody>
      </p:sp>
    </p:spTree>
    <p:extLst>
      <p:ext uri="{BB962C8B-B14F-4D97-AF65-F5344CB8AC3E}">
        <p14:creationId xmlns:p14="http://schemas.microsoft.com/office/powerpoint/2010/main" val="140729400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with Image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38502F-DAC2-407F-97B6-F242AAF14E56}"/>
              </a:ext>
            </a:extLst>
          </p:cNvPr>
          <p:cNvSpPr>
            <a:spLocks/>
          </p:cNvSpPr>
          <p:nvPr/>
        </p:nvSpPr>
        <p:spPr>
          <a:xfrm>
            <a:off x="0" y="6308725"/>
            <a:ext cx="12192000" cy="549275"/>
          </a:xfrm>
          <a:prstGeom prst="rect">
            <a:avLst/>
          </a:prstGeom>
          <a:solidFill>
            <a:srgbClr val="0B2E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11" name="TextBox 42">
            <a:extLst>
              <a:ext uri="{FF2B5EF4-FFF2-40B4-BE49-F238E27FC236}">
                <a16:creationId xmlns:a16="http://schemas.microsoft.com/office/drawing/2014/main" id="{9F999412-97CA-4ED7-A5F2-E0C7B320905E}"/>
              </a:ext>
            </a:extLst>
          </p:cNvPr>
          <p:cNvSpPr txBox="1">
            <a:spLocks noChangeArrowheads="1"/>
          </p:cNvSpPr>
          <p:nvPr/>
        </p:nvSpPr>
        <p:spPr bwMode="auto">
          <a:xfrm>
            <a:off x="8048625" y="6559550"/>
            <a:ext cx="28733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DM Sans" pitchFamily="2" charset="0"/>
              </a:defRPr>
            </a:lvl1pPr>
            <a:lvl2pPr marL="742950" indent="-285750">
              <a:defRPr>
                <a:solidFill>
                  <a:schemeClr val="tx1"/>
                </a:solidFill>
                <a:latin typeface="DM Sans" pitchFamily="2" charset="0"/>
              </a:defRPr>
            </a:lvl2pPr>
            <a:lvl3pPr marL="1143000" indent="-228600">
              <a:defRPr>
                <a:solidFill>
                  <a:schemeClr val="tx1"/>
                </a:solidFill>
                <a:latin typeface="DM Sans" pitchFamily="2" charset="0"/>
              </a:defRPr>
            </a:lvl3pPr>
            <a:lvl4pPr marL="1600200" indent="-228600">
              <a:defRPr>
                <a:solidFill>
                  <a:schemeClr val="tx1"/>
                </a:solidFill>
                <a:latin typeface="DM Sans" pitchFamily="2" charset="0"/>
              </a:defRPr>
            </a:lvl4pPr>
            <a:lvl5pPr marL="2057400" indent="-228600">
              <a:defRPr>
                <a:solidFill>
                  <a:schemeClr val="tx1"/>
                </a:solidFill>
                <a:latin typeface="DM Sans" pitchFamily="2" charset="0"/>
              </a:defRPr>
            </a:lvl5pPr>
            <a:lvl6pPr marL="2514600" indent="-228600" fontAlgn="base">
              <a:spcBef>
                <a:spcPct val="0"/>
              </a:spcBef>
              <a:spcAft>
                <a:spcPct val="0"/>
              </a:spcAft>
              <a:defRPr>
                <a:solidFill>
                  <a:schemeClr val="tx1"/>
                </a:solidFill>
                <a:latin typeface="DM Sans" pitchFamily="2" charset="0"/>
              </a:defRPr>
            </a:lvl6pPr>
            <a:lvl7pPr marL="2971800" indent="-228600" fontAlgn="base">
              <a:spcBef>
                <a:spcPct val="0"/>
              </a:spcBef>
              <a:spcAft>
                <a:spcPct val="0"/>
              </a:spcAft>
              <a:defRPr>
                <a:solidFill>
                  <a:schemeClr val="tx1"/>
                </a:solidFill>
                <a:latin typeface="DM Sans" pitchFamily="2" charset="0"/>
              </a:defRPr>
            </a:lvl7pPr>
            <a:lvl8pPr marL="3429000" indent="-228600" fontAlgn="base">
              <a:spcBef>
                <a:spcPct val="0"/>
              </a:spcBef>
              <a:spcAft>
                <a:spcPct val="0"/>
              </a:spcAft>
              <a:defRPr>
                <a:solidFill>
                  <a:schemeClr val="tx1"/>
                </a:solidFill>
                <a:latin typeface="DM Sans" pitchFamily="2" charset="0"/>
              </a:defRPr>
            </a:lvl8pPr>
            <a:lvl9pPr marL="3886200" indent="-228600" fontAlgn="base">
              <a:spcBef>
                <a:spcPct val="0"/>
              </a:spcBef>
              <a:spcAft>
                <a:spcPct val="0"/>
              </a:spcAft>
              <a:defRPr>
                <a:solidFill>
                  <a:schemeClr val="tx1"/>
                </a:solidFill>
                <a:latin typeface="DM Sans" pitchFamily="2" charset="0"/>
              </a:defRPr>
            </a:lvl9pPr>
          </a:lstStyle>
          <a:p>
            <a:pPr algn="r" eaLnBrk="1" hangingPunct="1">
              <a:defRPr/>
            </a:pPr>
            <a:r>
              <a:rPr lang="en-US" altLang="en-US" sz="800">
                <a:solidFill>
                  <a:schemeClr val="bg2"/>
                </a:solidFill>
                <a:latin typeface="Arial" panose="020B0604020202020204" pitchFamily="34" charset="0"/>
                <a:cs typeface="Arial" panose="020B0604020202020204" pitchFamily="34" charset="0"/>
              </a:rPr>
              <a:t>Copyright © 2020 Commvault | All Rights Reserved. </a:t>
            </a:r>
          </a:p>
        </p:txBody>
      </p:sp>
      <p:cxnSp>
        <p:nvCxnSpPr>
          <p:cNvPr id="12" name="Straight Connector 11">
            <a:extLst>
              <a:ext uri="{FF2B5EF4-FFF2-40B4-BE49-F238E27FC236}">
                <a16:creationId xmlns:a16="http://schemas.microsoft.com/office/drawing/2014/main" id="{DA3CBE6F-B7A5-4160-B6FE-E500F172EB33}"/>
              </a:ext>
            </a:extLst>
          </p:cNvPr>
          <p:cNvCxnSpPr>
            <a:cxnSpLocks/>
          </p:cNvCxnSpPr>
          <p:nvPr/>
        </p:nvCxnSpPr>
        <p:spPr>
          <a:xfrm>
            <a:off x="4184650" y="1731963"/>
            <a:ext cx="0" cy="4059237"/>
          </a:xfrm>
          <a:prstGeom prst="line">
            <a:avLst/>
          </a:prstGeom>
          <a:ln w="1270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F46FC6-608F-42AE-AA55-2F5B6DA19FE9}"/>
              </a:ext>
            </a:extLst>
          </p:cNvPr>
          <p:cNvCxnSpPr>
            <a:cxnSpLocks/>
          </p:cNvCxnSpPr>
          <p:nvPr/>
        </p:nvCxnSpPr>
        <p:spPr>
          <a:xfrm>
            <a:off x="7672388" y="1731963"/>
            <a:ext cx="0" cy="4059237"/>
          </a:xfrm>
          <a:prstGeom prst="line">
            <a:avLst/>
          </a:prstGeom>
          <a:ln w="12700">
            <a:solidFill>
              <a:schemeClr val="bg2"/>
            </a:solidFill>
            <a:tailEnd type="none"/>
          </a:ln>
        </p:spPr>
        <p:style>
          <a:lnRef idx="1">
            <a:schemeClr val="accent1"/>
          </a:lnRef>
          <a:fillRef idx="0">
            <a:schemeClr val="accent1"/>
          </a:fillRef>
          <a:effectRef idx="0">
            <a:schemeClr val="accent1"/>
          </a:effectRef>
          <a:fontRef idx="minor">
            <a:schemeClr val="tx1"/>
          </a:fontRef>
        </p:style>
      </p:cxnSp>
      <p:pic>
        <p:nvPicPr>
          <p:cNvPr id="14" name="Picture 57" descr="A close up of a sign&#10;&#10;Description automatically generated">
            <a:extLst>
              <a:ext uri="{FF2B5EF4-FFF2-40B4-BE49-F238E27FC236}">
                <a16:creationId xmlns:a16="http://schemas.microsoft.com/office/drawing/2014/main" id="{DE8D2E63-8B2E-4BDB-8B37-745EA77EA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464300"/>
            <a:ext cx="23701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Title 1">
            <a:extLst>
              <a:ext uri="{FF2B5EF4-FFF2-40B4-BE49-F238E27FC236}">
                <a16:creationId xmlns:a16="http://schemas.microsoft.com/office/drawing/2014/main" id="{23A4DD96-16DB-BC45-9D9F-5D306393C0BC}"/>
              </a:ext>
            </a:extLst>
          </p:cNvPr>
          <p:cNvSpPr>
            <a:spLocks noGrp="1"/>
          </p:cNvSpPr>
          <p:nvPr>
            <p:ph type="title"/>
          </p:nvPr>
        </p:nvSpPr>
        <p:spPr>
          <a:xfrm>
            <a:off x="1066800" y="533401"/>
            <a:ext cx="10058400" cy="533400"/>
          </a:xfrm>
        </p:spPr>
        <p:txBody>
          <a:bodyPr/>
          <a:lstStyle>
            <a:lvl1pPr>
              <a:lnSpc>
                <a:spcPct val="100000"/>
              </a:lnSpc>
              <a:defRPr sz="2400" b="1" i="0" spc="0" baseline="0">
                <a:solidFill>
                  <a:schemeClr val="accent2"/>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D335B8D8-942F-6647-B848-AB34EA30AEC6}"/>
              </a:ext>
            </a:extLst>
          </p:cNvPr>
          <p:cNvSpPr>
            <a:spLocks noGrp="1"/>
          </p:cNvSpPr>
          <p:nvPr>
            <p:ph type="pic" sz="quarter" idx="11"/>
          </p:nvPr>
        </p:nvSpPr>
        <p:spPr>
          <a:xfrm>
            <a:off x="1073677" y="2805527"/>
            <a:ext cx="2747963" cy="3005138"/>
          </a:xfrm>
        </p:spPr>
        <p:txBody>
          <a:bodyPr/>
          <a:lstStyle>
            <a:lvl1pPr marL="0" indent="0">
              <a:buNone/>
              <a:defRPr sz="1600">
                <a:solidFill>
                  <a:srgbClr val="4F697B"/>
                </a:solidFill>
                <a:latin typeface="Arial" panose="020B0604020202020204" pitchFamily="34" charset="0"/>
                <a:cs typeface="Arial" panose="020B0604020202020204" pitchFamily="34" charset="0"/>
              </a:defRPr>
            </a:lvl1pPr>
          </a:lstStyle>
          <a:p>
            <a:pPr lvl="0"/>
            <a:r>
              <a:rPr lang="en-US" noProof="0"/>
              <a:t>Click icon to add picture</a:t>
            </a:r>
          </a:p>
        </p:txBody>
      </p:sp>
      <p:sp>
        <p:nvSpPr>
          <p:cNvPr id="70" name="Picture Placeholder 2">
            <a:extLst>
              <a:ext uri="{FF2B5EF4-FFF2-40B4-BE49-F238E27FC236}">
                <a16:creationId xmlns:a16="http://schemas.microsoft.com/office/drawing/2014/main" id="{6AB58D7A-F5DB-B04B-A659-767BA0E08A33}"/>
              </a:ext>
            </a:extLst>
          </p:cNvPr>
          <p:cNvSpPr>
            <a:spLocks noGrp="1"/>
          </p:cNvSpPr>
          <p:nvPr>
            <p:ph type="pic" sz="quarter" idx="13"/>
          </p:nvPr>
        </p:nvSpPr>
        <p:spPr>
          <a:xfrm>
            <a:off x="4561457" y="2805527"/>
            <a:ext cx="2747963" cy="3005138"/>
          </a:xfrm>
        </p:spPr>
        <p:txBody>
          <a:bodyPr/>
          <a:lstStyle>
            <a:lvl1pPr marL="0" indent="0">
              <a:buNone/>
              <a:defRPr sz="1600">
                <a:solidFill>
                  <a:srgbClr val="4F697B"/>
                </a:solidFill>
                <a:latin typeface="Arial" panose="020B0604020202020204" pitchFamily="34" charset="0"/>
                <a:cs typeface="Arial" panose="020B0604020202020204" pitchFamily="34" charset="0"/>
              </a:defRPr>
            </a:lvl1pPr>
          </a:lstStyle>
          <a:p>
            <a:pPr lvl="0"/>
            <a:r>
              <a:rPr lang="en-US" noProof="0"/>
              <a:t>Click icon to add picture</a:t>
            </a:r>
          </a:p>
        </p:txBody>
      </p:sp>
      <p:sp>
        <p:nvSpPr>
          <p:cNvPr id="72" name="Picture Placeholder 2">
            <a:extLst>
              <a:ext uri="{FF2B5EF4-FFF2-40B4-BE49-F238E27FC236}">
                <a16:creationId xmlns:a16="http://schemas.microsoft.com/office/drawing/2014/main" id="{5005F791-07B1-E440-837C-8FB879C4E8CF}"/>
              </a:ext>
            </a:extLst>
          </p:cNvPr>
          <p:cNvSpPr>
            <a:spLocks noGrp="1"/>
          </p:cNvSpPr>
          <p:nvPr>
            <p:ph type="pic" sz="quarter" idx="15"/>
          </p:nvPr>
        </p:nvSpPr>
        <p:spPr>
          <a:xfrm>
            <a:off x="8048745" y="2805527"/>
            <a:ext cx="2747963" cy="3005138"/>
          </a:xfrm>
        </p:spPr>
        <p:txBody>
          <a:bodyPr/>
          <a:lstStyle>
            <a:lvl1pPr marL="0" indent="0">
              <a:buNone/>
              <a:defRPr sz="1600">
                <a:solidFill>
                  <a:srgbClr val="4F697B"/>
                </a:solidFill>
                <a:latin typeface="Arial" panose="020B0604020202020204" pitchFamily="34" charset="0"/>
                <a:cs typeface="Arial" panose="020B0604020202020204" pitchFamily="34" charset="0"/>
              </a:defRPr>
            </a:lvl1pPr>
          </a:lstStyle>
          <a:p>
            <a:pPr lvl="0"/>
            <a:r>
              <a:rPr lang="en-US" noProof="0"/>
              <a:t>Click icon to add picture</a:t>
            </a:r>
          </a:p>
        </p:txBody>
      </p:sp>
      <p:sp>
        <p:nvSpPr>
          <p:cNvPr id="39" name="Text Placeholder 4">
            <a:extLst>
              <a:ext uri="{FF2B5EF4-FFF2-40B4-BE49-F238E27FC236}">
                <a16:creationId xmlns:a16="http://schemas.microsoft.com/office/drawing/2014/main" id="{6DE9925C-3DB1-42A6-B2D6-3A9C785F2F41}"/>
              </a:ext>
            </a:extLst>
          </p:cNvPr>
          <p:cNvSpPr>
            <a:spLocks noGrp="1"/>
          </p:cNvSpPr>
          <p:nvPr>
            <p:ph type="body" sz="quarter" idx="17"/>
          </p:nvPr>
        </p:nvSpPr>
        <p:spPr>
          <a:xfrm>
            <a:off x="1066800" y="1196986"/>
            <a:ext cx="10064750" cy="331787"/>
          </a:xfrm>
        </p:spPr>
        <p:txBody>
          <a:bodyPr/>
          <a:lstStyle>
            <a:lvl1pPr marL="0" indent="0">
              <a:buNone/>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8" name="Text Placeholder 20">
            <a:extLst>
              <a:ext uri="{FF2B5EF4-FFF2-40B4-BE49-F238E27FC236}">
                <a16:creationId xmlns:a16="http://schemas.microsoft.com/office/drawing/2014/main" id="{B15D863B-9F16-6343-9ED5-DE573B5AFBA7}"/>
              </a:ext>
            </a:extLst>
          </p:cNvPr>
          <p:cNvSpPr>
            <a:spLocks noGrp="1"/>
          </p:cNvSpPr>
          <p:nvPr>
            <p:ph type="body" sz="quarter" idx="22" hasCustomPrompt="1"/>
          </p:nvPr>
        </p:nvSpPr>
        <p:spPr>
          <a:xfrm>
            <a:off x="1060448" y="5861050"/>
            <a:ext cx="10064750" cy="369888"/>
          </a:xfrm>
        </p:spPr>
        <p:txBody>
          <a:bodyPr anchor="ctr" anchorCtr="0"/>
          <a:lstStyle>
            <a:lvl1pPr marL="0" indent="0">
              <a:buNone/>
              <a:defRPr sz="1200">
                <a:solidFill>
                  <a:srgbClr val="7F7F7F"/>
                </a:solidFill>
                <a:latin typeface="Arial" panose="020B0604020202020204" pitchFamily="34" charset="0"/>
                <a:cs typeface="Arial" panose="020B0604020202020204" pitchFamily="34" charset="0"/>
              </a:defRPr>
            </a:lvl1pPr>
          </a:lstStyle>
          <a:p>
            <a:pPr lvl="0"/>
            <a:r>
              <a:rPr lang="en-US"/>
              <a:t>Footer</a:t>
            </a:r>
          </a:p>
        </p:txBody>
      </p:sp>
      <p:sp>
        <p:nvSpPr>
          <p:cNvPr id="19" name="Text Placeholder 6">
            <a:extLst>
              <a:ext uri="{FF2B5EF4-FFF2-40B4-BE49-F238E27FC236}">
                <a16:creationId xmlns:a16="http://schemas.microsoft.com/office/drawing/2014/main" id="{BE93161A-A813-8B49-8962-079235E46637}"/>
              </a:ext>
            </a:extLst>
          </p:cNvPr>
          <p:cNvSpPr>
            <a:spLocks noGrp="1"/>
          </p:cNvSpPr>
          <p:nvPr>
            <p:ph type="body" sz="quarter" idx="18"/>
          </p:nvPr>
        </p:nvSpPr>
        <p:spPr>
          <a:xfrm>
            <a:off x="1066799" y="1718390"/>
            <a:ext cx="2762243" cy="898071"/>
          </a:xfrm>
        </p:spPr>
        <p:txBody>
          <a:bodyPr/>
          <a:lstStyle>
            <a:lvl1pPr marL="182563" indent="-182563">
              <a:lnSpc>
                <a:spcPct val="100000"/>
              </a:lnSpc>
              <a:buClr>
                <a:srgbClr val="0B2E44"/>
              </a:buClr>
              <a:tabLst/>
              <a:defRPr sz="1600">
                <a:solidFill>
                  <a:srgbClr val="4F697B"/>
                </a:solidFill>
                <a:latin typeface="Arial" panose="020B0604020202020204" pitchFamily="34" charset="0"/>
                <a:cs typeface="Arial" panose="020B0604020202020204" pitchFamily="34" charset="0"/>
              </a:defRPr>
            </a:lvl1pPr>
            <a:lvl2pPr marL="393192" indent="-182880">
              <a:lnSpc>
                <a:spcPct val="100000"/>
              </a:lnSpc>
              <a:buClr>
                <a:srgbClr val="0B2E44"/>
              </a:buClr>
              <a:defRPr sz="1400">
                <a:solidFill>
                  <a:srgbClr val="4F697B"/>
                </a:solidFill>
              </a:defRPr>
            </a:lvl2pPr>
            <a:lvl3pPr marL="576072">
              <a:lnSpc>
                <a:spcPct val="100000"/>
              </a:lnSpc>
              <a:buClr>
                <a:srgbClr val="0B2E44"/>
              </a:buClr>
              <a:defRPr sz="1400">
                <a:solidFill>
                  <a:srgbClr val="4F697B"/>
                </a:solidFill>
              </a:defRPr>
            </a:lvl3pPr>
            <a:lvl4pPr marL="777240">
              <a:lnSpc>
                <a:spcPct val="100000"/>
              </a:lnSpc>
              <a:buClr>
                <a:srgbClr val="0B2E44"/>
              </a:buClr>
              <a:defRPr sz="1400">
                <a:solidFill>
                  <a:srgbClr val="4F697B"/>
                </a:solidFill>
              </a:defRPr>
            </a:lvl4pPr>
            <a:lvl5pPr marL="941832">
              <a:lnSpc>
                <a:spcPct val="100000"/>
              </a:lnSpc>
              <a:buClr>
                <a:srgbClr val="0B2E44"/>
              </a:buClr>
              <a:defRPr sz="1400">
                <a:solidFill>
                  <a:srgbClr val="4F697B"/>
                </a:solidFill>
              </a:defRPr>
            </a:lvl5pPr>
          </a:lstStyle>
          <a:p>
            <a:pPr lvl="0"/>
            <a:r>
              <a:rPr lang="en-US"/>
              <a:t>Click to edit Master text styles</a:t>
            </a:r>
          </a:p>
        </p:txBody>
      </p:sp>
      <p:sp>
        <p:nvSpPr>
          <p:cNvPr id="22" name="Text Placeholder 6">
            <a:extLst>
              <a:ext uri="{FF2B5EF4-FFF2-40B4-BE49-F238E27FC236}">
                <a16:creationId xmlns:a16="http://schemas.microsoft.com/office/drawing/2014/main" id="{B40CC822-DAD8-A344-B607-5156F461394D}"/>
              </a:ext>
            </a:extLst>
          </p:cNvPr>
          <p:cNvSpPr>
            <a:spLocks noGrp="1"/>
          </p:cNvSpPr>
          <p:nvPr>
            <p:ph type="body" sz="quarter" idx="24"/>
          </p:nvPr>
        </p:nvSpPr>
        <p:spPr>
          <a:xfrm>
            <a:off x="4554316" y="1718390"/>
            <a:ext cx="2762243" cy="898071"/>
          </a:xfrm>
        </p:spPr>
        <p:txBody>
          <a:bodyPr/>
          <a:lstStyle>
            <a:lvl1pPr marL="182563" indent="-182563">
              <a:lnSpc>
                <a:spcPct val="100000"/>
              </a:lnSpc>
              <a:buClr>
                <a:srgbClr val="0B2E44"/>
              </a:buClr>
              <a:tabLst/>
              <a:defRPr sz="1600">
                <a:solidFill>
                  <a:srgbClr val="4F697B"/>
                </a:solidFill>
                <a:latin typeface="Arial" panose="020B0604020202020204" pitchFamily="34" charset="0"/>
                <a:cs typeface="Arial" panose="020B0604020202020204" pitchFamily="34" charset="0"/>
              </a:defRPr>
            </a:lvl1pPr>
            <a:lvl2pPr marL="393192" indent="-182880">
              <a:lnSpc>
                <a:spcPct val="100000"/>
              </a:lnSpc>
              <a:buClr>
                <a:srgbClr val="0B2E44"/>
              </a:buClr>
              <a:defRPr sz="1400">
                <a:solidFill>
                  <a:srgbClr val="4F697B"/>
                </a:solidFill>
              </a:defRPr>
            </a:lvl2pPr>
            <a:lvl3pPr marL="576072">
              <a:lnSpc>
                <a:spcPct val="100000"/>
              </a:lnSpc>
              <a:buClr>
                <a:srgbClr val="0B2E44"/>
              </a:buClr>
              <a:defRPr sz="1400">
                <a:solidFill>
                  <a:srgbClr val="4F697B"/>
                </a:solidFill>
              </a:defRPr>
            </a:lvl3pPr>
            <a:lvl4pPr marL="777240">
              <a:lnSpc>
                <a:spcPct val="100000"/>
              </a:lnSpc>
              <a:buClr>
                <a:srgbClr val="0B2E44"/>
              </a:buClr>
              <a:defRPr sz="1400">
                <a:solidFill>
                  <a:srgbClr val="4F697B"/>
                </a:solidFill>
              </a:defRPr>
            </a:lvl4pPr>
            <a:lvl5pPr marL="941832">
              <a:lnSpc>
                <a:spcPct val="100000"/>
              </a:lnSpc>
              <a:buClr>
                <a:srgbClr val="0B2E44"/>
              </a:buClr>
              <a:defRPr sz="1400">
                <a:solidFill>
                  <a:srgbClr val="4F697B"/>
                </a:solidFill>
              </a:defRPr>
            </a:lvl5pPr>
          </a:lstStyle>
          <a:p>
            <a:pPr lvl="0"/>
            <a:r>
              <a:rPr lang="en-US"/>
              <a:t>Click to edit Master text styles</a:t>
            </a:r>
          </a:p>
        </p:txBody>
      </p:sp>
      <p:sp>
        <p:nvSpPr>
          <p:cNvPr id="23" name="Text Placeholder 6">
            <a:extLst>
              <a:ext uri="{FF2B5EF4-FFF2-40B4-BE49-F238E27FC236}">
                <a16:creationId xmlns:a16="http://schemas.microsoft.com/office/drawing/2014/main" id="{57E72869-840A-CF47-B0A7-4041BB9AC144}"/>
              </a:ext>
            </a:extLst>
          </p:cNvPr>
          <p:cNvSpPr>
            <a:spLocks noGrp="1"/>
          </p:cNvSpPr>
          <p:nvPr>
            <p:ph type="body" sz="quarter" idx="25"/>
          </p:nvPr>
        </p:nvSpPr>
        <p:spPr>
          <a:xfrm>
            <a:off x="8048625" y="1718390"/>
            <a:ext cx="2762243" cy="898071"/>
          </a:xfrm>
        </p:spPr>
        <p:txBody>
          <a:bodyPr/>
          <a:lstStyle>
            <a:lvl1pPr marL="182563" indent="-182563">
              <a:lnSpc>
                <a:spcPct val="100000"/>
              </a:lnSpc>
              <a:buClr>
                <a:srgbClr val="0B2E44"/>
              </a:buClr>
              <a:tabLst/>
              <a:defRPr sz="1600">
                <a:solidFill>
                  <a:srgbClr val="4F697B"/>
                </a:solidFill>
                <a:latin typeface="Arial" panose="020B0604020202020204" pitchFamily="34" charset="0"/>
                <a:cs typeface="Arial" panose="020B0604020202020204" pitchFamily="34" charset="0"/>
              </a:defRPr>
            </a:lvl1pPr>
            <a:lvl2pPr marL="393192" indent="-182880">
              <a:lnSpc>
                <a:spcPct val="100000"/>
              </a:lnSpc>
              <a:buClr>
                <a:srgbClr val="0B2E44"/>
              </a:buClr>
              <a:defRPr sz="1400">
                <a:solidFill>
                  <a:srgbClr val="4F697B"/>
                </a:solidFill>
              </a:defRPr>
            </a:lvl2pPr>
            <a:lvl3pPr marL="576072">
              <a:lnSpc>
                <a:spcPct val="100000"/>
              </a:lnSpc>
              <a:buClr>
                <a:srgbClr val="0B2E44"/>
              </a:buClr>
              <a:defRPr sz="1400">
                <a:solidFill>
                  <a:srgbClr val="4F697B"/>
                </a:solidFill>
              </a:defRPr>
            </a:lvl3pPr>
            <a:lvl4pPr marL="777240">
              <a:lnSpc>
                <a:spcPct val="100000"/>
              </a:lnSpc>
              <a:buClr>
                <a:srgbClr val="0B2E44"/>
              </a:buClr>
              <a:defRPr sz="1400">
                <a:solidFill>
                  <a:srgbClr val="4F697B"/>
                </a:solidFill>
              </a:defRPr>
            </a:lvl4pPr>
            <a:lvl5pPr marL="941832">
              <a:lnSpc>
                <a:spcPct val="100000"/>
              </a:lnSpc>
              <a:buClr>
                <a:srgbClr val="0B2E44"/>
              </a:buClr>
              <a:defRPr sz="1400">
                <a:solidFill>
                  <a:srgbClr val="4F697B"/>
                </a:solidFill>
              </a:defRPr>
            </a:lvl5pPr>
          </a:lstStyle>
          <a:p>
            <a:pPr lvl="0"/>
            <a:r>
              <a:rPr lang="en-US"/>
              <a:t>Click to edit Master text styles</a:t>
            </a:r>
          </a:p>
        </p:txBody>
      </p:sp>
      <p:sp>
        <p:nvSpPr>
          <p:cNvPr id="2" name="Slide Number Placeholder 1">
            <a:extLst>
              <a:ext uri="{FF2B5EF4-FFF2-40B4-BE49-F238E27FC236}">
                <a16:creationId xmlns:a16="http://schemas.microsoft.com/office/drawing/2014/main" id="{02772ADB-F7BA-BA4E-BE48-1E8426346AB1}"/>
              </a:ext>
            </a:extLst>
          </p:cNvPr>
          <p:cNvSpPr>
            <a:spLocks noGrp="1"/>
          </p:cNvSpPr>
          <p:nvPr>
            <p:ph type="sldNum" sz="quarter" idx="26"/>
          </p:nvPr>
        </p:nvSpPr>
        <p:spPr/>
        <p:txBody>
          <a:bodyPr/>
          <a:lstStyle/>
          <a:p>
            <a:fld id="{C841651E-7119-2940-A732-9D8428F2BC44}" type="slidenum">
              <a:rPr lang="en-US" smtClean="0"/>
              <a:pPr/>
              <a:t>‹#›</a:t>
            </a:fld>
            <a:endParaRPr lang="en-US"/>
          </a:p>
        </p:txBody>
      </p:sp>
    </p:spTree>
    <p:extLst>
      <p:ext uri="{BB962C8B-B14F-4D97-AF65-F5344CB8AC3E}">
        <p14:creationId xmlns:p14="http://schemas.microsoft.com/office/powerpoint/2010/main" val="347618593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1C2760-4395-4D1F-82E3-CA5C1A21EA8E}"/>
              </a:ext>
            </a:extLst>
          </p:cNvPr>
          <p:cNvSpPr>
            <a:spLocks/>
          </p:cNvSpPr>
          <p:nvPr/>
        </p:nvSpPr>
        <p:spPr>
          <a:xfrm>
            <a:off x="0" y="6308725"/>
            <a:ext cx="12192000" cy="549275"/>
          </a:xfrm>
          <a:prstGeom prst="rect">
            <a:avLst/>
          </a:prstGeom>
          <a:solidFill>
            <a:srgbClr val="0B2E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5" name="TextBox 42">
            <a:extLst>
              <a:ext uri="{FF2B5EF4-FFF2-40B4-BE49-F238E27FC236}">
                <a16:creationId xmlns:a16="http://schemas.microsoft.com/office/drawing/2014/main" id="{84D6481B-CC9E-4249-8F2F-7288D04B55C3}"/>
              </a:ext>
            </a:extLst>
          </p:cNvPr>
          <p:cNvSpPr txBox="1">
            <a:spLocks noChangeArrowheads="1"/>
          </p:cNvSpPr>
          <p:nvPr/>
        </p:nvSpPr>
        <p:spPr bwMode="auto">
          <a:xfrm>
            <a:off x="8048625" y="6559550"/>
            <a:ext cx="2873375"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DM Sans" pitchFamily="2" charset="0"/>
              </a:defRPr>
            </a:lvl1pPr>
            <a:lvl2pPr marL="742950" indent="-285750">
              <a:defRPr>
                <a:solidFill>
                  <a:schemeClr val="tx1"/>
                </a:solidFill>
                <a:latin typeface="DM Sans" pitchFamily="2" charset="0"/>
              </a:defRPr>
            </a:lvl2pPr>
            <a:lvl3pPr marL="1143000" indent="-228600">
              <a:defRPr>
                <a:solidFill>
                  <a:schemeClr val="tx1"/>
                </a:solidFill>
                <a:latin typeface="DM Sans" pitchFamily="2" charset="0"/>
              </a:defRPr>
            </a:lvl3pPr>
            <a:lvl4pPr marL="1600200" indent="-228600">
              <a:defRPr>
                <a:solidFill>
                  <a:schemeClr val="tx1"/>
                </a:solidFill>
                <a:latin typeface="DM Sans" pitchFamily="2" charset="0"/>
              </a:defRPr>
            </a:lvl4pPr>
            <a:lvl5pPr marL="2057400" indent="-228600">
              <a:defRPr>
                <a:solidFill>
                  <a:schemeClr val="tx1"/>
                </a:solidFill>
                <a:latin typeface="DM Sans" pitchFamily="2" charset="0"/>
              </a:defRPr>
            </a:lvl5pPr>
            <a:lvl6pPr marL="2514600" indent="-228600" fontAlgn="base">
              <a:spcBef>
                <a:spcPct val="0"/>
              </a:spcBef>
              <a:spcAft>
                <a:spcPct val="0"/>
              </a:spcAft>
              <a:defRPr>
                <a:solidFill>
                  <a:schemeClr val="tx1"/>
                </a:solidFill>
                <a:latin typeface="DM Sans" pitchFamily="2" charset="0"/>
              </a:defRPr>
            </a:lvl6pPr>
            <a:lvl7pPr marL="2971800" indent="-228600" fontAlgn="base">
              <a:spcBef>
                <a:spcPct val="0"/>
              </a:spcBef>
              <a:spcAft>
                <a:spcPct val="0"/>
              </a:spcAft>
              <a:defRPr>
                <a:solidFill>
                  <a:schemeClr val="tx1"/>
                </a:solidFill>
                <a:latin typeface="DM Sans" pitchFamily="2" charset="0"/>
              </a:defRPr>
            </a:lvl7pPr>
            <a:lvl8pPr marL="3429000" indent="-228600" fontAlgn="base">
              <a:spcBef>
                <a:spcPct val="0"/>
              </a:spcBef>
              <a:spcAft>
                <a:spcPct val="0"/>
              </a:spcAft>
              <a:defRPr>
                <a:solidFill>
                  <a:schemeClr val="tx1"/>
                </a:solidFill>
                <a:latin typeface="DM Sans" pitchFamily="2" charset="0"/>
              </a:defRPr>
            </a:lvl8pPr>
            <a:lvl9pPr marL="3886200" indent="-228600" fontAlgn="base">
              <a:spcBef>
                <a:spcPct val="0"/>
              </a:spcBef>
              <a:spcAft>
                <a:spcPct val="0"/>
              </a:spcAft>
              <a:defRPr>
                <a:solidFill>
                  <a:schemeClr val="tx1"/>
                </a:solidFill>
                <a:latin typeface="DM Sans" pitchFamily="2" charset="0"/>
              </a:defRPr>
            </a:lvl9pPr>
          </a:lstStyle>
          <a:p>
            <a:pPr algn="r" eaLnBrk="1" hangingPunct="1">
              <a:defRPr/>
            </a:pPr>
            <a:r>
              <a:rPr lang="en-US" altLang="en-US" sz="800">
                <a:solidFill>
                  <a:schemeClr val="bg2"/>
                </a:solidFill>
                <a:latin typeface="Arial" panose="020B0604020202020204" pitchFamily="34" charset="0"/>
                <a:cs typeface="Arial" panose="020B0604020202020204" pitchFamily="34" charset="0"/>
              </a:rPr>
              <a:t>Copyright © 2020 Commvault | All Rights Reserved. </a:t>
            </a:r>
          </a:p>
        </p:txBody>
      </p:sp>
      <p:pic>
        <p:nvPicPr>
          <p:cNvPr id="6" name="Picture 55" descr="A close up of a sign&#10;&#10;Description automatically generated">
            <a:extLst>
              <a:ext uri="{FF2B5EF4-FFF2-40B4-BE49-F238E27FC236}">
                <a16:creationId xmlns:a16="http://schemas.microsoft.com/office/drawing/2014/main" id="{A7CA8897-39C7-4927-A6A6-A1C3D836D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464300"/>
            <a:ext cx="23701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1">
            <a:extLst>
              <a:ext uri="{FF2B5EF4-FFF2-40B4-BE49-F238E27FC236}">
                <a16:creationId xmlns:a16="http://schemas.microsoft.com/office/drawing/2014/main" id="{71EDD0B5-734D-CD40-AB0F-0792DEC279DB}"/>
              </a:ext>
            </a:extLst>
          </p:cNvPr>
          <p:cNvSpPr>
            <a:spLocks noGrp="1"/>
          </p:cNvSpPr>
          <p:nvPr>
            <p:ph type="title"/>
          </p:nvPr>
        </p:nvSpPr>
        <p:spPr>
          <a:xfrm>
            <a:off x="1066800" y="533401"/>
            <a:ext cx="10058400" cy="533400"/>
          </a:xfrm>
        </p:spPr>
        <p:txBody>
          <a:bodyPr/>
          <a:lstStyle>
            <a:lvl1pPr>
              <a:lnSpc>
                <a:spcPct val="100000"/>
              </a:lnSpc>
              <a:defRPr sz="2400" b="1" i="0" spc="0" baseline="0">
                <a:solidFill>
                  <a:schemeClr val="accent2"/>
                </a:solidFill>
                <a:latin typeface="Arial" panose="020B0604020202020204" pitchFamily="34" charset="0"/>
                <a:cs typeface="Arial" panose="020B0604020202020204" pitchFamily="34" charset="0"/>
              </a:defRPr>
            </a:lvl1pPr>
          </a:lstStyle>
          <a:p>
            <a:r>
              <a:rPr lang="en-US"/>
              <a:t>Click to edit Master title style</a:t>
            </a:r>
          </a:p>
        </p:txBody>
      </p:sp>
      <p:sp>
        <p:nvSpPr>
          <p:cNvPr id="42" name="Text Placeholder 4">
            <a:extLst>
              <a:ext uri="{FF2B5EF4-FFF2-40B4-BE49-F238E27FC236}">
                <a16:creationId xmlns:a16="http://schemas.microsoft.com/office/drawing/2014/main" id="{3E58B470-DD93-4C38-BE97-9F79AA319C00}"/>
              </a:ext>
            </a:extLst>
          </p:cNvPr>
          <p:cNvSpPr>
            <a:spLocks noGrp="1"/>
          </p:cNvSpPr>
          <p:nvPr>
            <p:ph type="body" sz="quarter" idx="17"/>
          </p:nvPr>
        </p:nvSpPr>
        <p:spPr>
          <a:xfrm>
            <a:off x="1066800" y="1189100"/>
            <a:ext cx="10064750" cy="331787"/>
          </a:xfrm>
        </p:spPr>
        <p:txBody>
          <a:bodyPr/>
          <a:lstStyle>
            <a:lvl1pPr marL="0" indent="0">
              <a:buNone/>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1" name="Text Placeholder 20">
            <a:extLst>
              <a:ext uri="{FF2B5EF4-FFF2-40B4-BE49-F238E27FC236}">
                <a16:creationId xmlns:a16="http://schemas.microsoft.com/office/drawing/2014/main" id="{6170346A-3785-C74D-A159-83384F31221D}"/>
              </a:ext>
            </a:extLst>
          </p:cNvPr>
          <p:cNvSpPr>
            <a:spLocks noGrp="1"/>
          </p:cNvSpPr>
          <p:nvPr>
            <p:ph type="body" sz="quarter" idx="19" hasCustomPrompt="1"/>
          </p:nvPr>
        </p:nvSpPr>
        <p:spPr>
          <a:xfrm>
            <a:off x="1060448" y="5861050"/>
            <a:ext cx="10064750" cy="369888"/>
          </a:xfrm>
        </p:spPr>
        <p:txBody>
          <a:bodyPr anchor="ctr" anchorCtr="0"/>
          <a:lstStyle>
            <a:lvl1pPr marL="0" indent="0">
              <a:buNone/>
              <a:defRPr sz="1200">
                <a:solidFill>
                  <a:srgbClr val="7F7F7F"/>
                </a:solidFill>
                <a:latin typeface="Arial" panose="020B0604020202020204" pitchFamily="34" charset="0"/>
                <a:cs typeface="Arial" panose="020B0604020202020204" pitchFamily="34" charset="0"/>
              </a:defRPr>
            </a:lvl1pPr>
          </a:lstStyle>
          <a:p>
            <a:pPr lvl="0"/>
            <a:r>
              <a:rPr lang="en-US"/>
              <a:t>Footer</a:t>
            </a:r>
          </a:p>
        </p:txBody>
      </p:sp>
      <p:sp>
        <p:nvSpPr>
          <p:cNvPr id="2" name="Slide Number Placeholder 1">
            <a:extLst>
              <a:ext uri="{FF2B5EF4-FFF2-40B4-BE49-F238E27FC236}">
                <a16:creationId xmlns:a16="http://schemas.microsoft.com/office/drawing/2014/main" id="{DBE23E56-92DE-E040-8E91-3DEC321A143C}"/>
              </a:ext>
            </a:extLst>
          </p:cNvPr>
          <p:cNvSpPr>
            <a:spLocks noGrp="1"/>
          </p:cNvSpPr>
          <p:nvPr>
            <p:ph type="sldNum" sz="quarter" idx="20"/>
          </p:nvPr>
        </p:nvSpPr>
        <p:spPr/>
        <p:txBody>
          <a:bodyPr/>
          <a:lstStyle/>
          <a:p>
            <a:fld id="{C841651E-7119-2940-A732-9D8428F2BC44}" type="slidenum">
              <a:rPr lang="en-US" smtClean="0"/>
              <a:pPr/>
              <a:t>‹#›</a:t>
            </a:fld>
            <a:endParaRPr lang="en-US"/>
          </a:p>
        </p:txBody>
      </p:sp>
    </p:spTree>
    <p:extLst>
      <p:ext uri="{BB962C8B-B14F-4D97-AF65-F5344CB8AC3E}">
        <p14:creationId xmlns:p14="http://schemas.microsoft.com/office/powerpoint/2010/main" val="18596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E41B19FE-E64A-A54F-8A8C-7EA86D78F3D8}"/>
              </a:ext>
            </a:extLst>
          </p:cNvPr>
          <p:cNvSpPr>
            <a:spLocks noGrp="1"/>
          </p:cNvSpPr>
          <p:nvPr>
            <p:ph type="sldNum" sz="quarter" idx="4"/>
          </p:nvPr>
        </p:nvSpPr>
        <p:spPr>
          <a:xfrm>
            <a:off x="8382000" y="6316663"/>
            <a:ext cx="2743200" cy="365125"/>
          </a:xfrm>
          <a:prstGeom prst="rect">
            <a:avLst/>
          </a:prstGeom>
        </p:spPr>
        <p:txBody>
          <a:bodyPr vert="horz" lIns="0" tIns="0" rIns="0" bIns="0" rtlCol="0" anchor="b"/>
          <a:lstStyle>
            <a:lvl1pPr algn="r">
              <a:defRPr sz="800">
                <a:solidFill>
                  <a:schemeClr val="bg2"/>
                </a:solidFill>
              </a:defRPr>
            </a:lvl1pPr>
          </a:lstStyle>
          <a:p>
            <a:fld id="{C841651E-7119-2940-A732-9D8428F2BC44}" type="slidenum">
              <a:rPr lang="en-US" smtClean="0"/>
              <a:pPr/>
              <a:t>‹#›</a:t>
            </a:fld>
            <a:endParaRPr lang="en-US"/>
          </a:p>
        </p:txBody>
      </p:sp>
      <p:sp>
        <p:nvSpPr>
          <p:cNvPr id="2" name="Title Placeholder 1">
            <a:extLst>
              <a:ext uri="{FF2B5EF4-FFF2-40B4-BE49-F238E27FC236}">
                <a16:creationId xmlns:a16="http://schemas.microsoft.com/office/drawing/2014/main" id="{ECC47950-33E5-A04C-9442-8E50345A3591}"/>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insert title up to two lines</a:t>
            </a:r>
          </a:p>
        </p:txBody>
      </p:sp>
      <p:sp>
        <p:nvSpPr>
          <p:cNvPr id="3" name="Text Placeholder 2">
            <a:extLst>
              <a:ext uri="{FF2B5EF4-FFF2-40B4-BE49-F238E27FC236}">
                <a16:creationId xmlns:a16="http://schemas.microsoft.com/office/drawing/2014/main" id="{31683FDE-2491-3840-8BE8-8C242512B1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In </a:t>
            </a:r>
            <a:r>
              <a:rPr lang="en-US" err="1"/>
              <a:t>sagittis</a:t>
            </a:r>
            <a:r>
              <a:rPr lang="en-US"/>
              <a:t> </a:t>
            </a:r>
            <a:r>
              <a:rPr lang="en-US" err="1"/>
              <a:t>laoreet</a:t>
            </a:r>
            <a:r>
              <a:rPr lang="en-US"/>
              <a:t> ligula at </a:t>
            </a:r>
            <a:r>
              <a:rPr lang="en-US" err="1"/>
              <a:t>placerata</a:t>
            </a:r>
            <a:r>
              <a:rPr lang="en-US"/>
              <a:t>. </a:t>
            </a:r>
            <a:r>
              <a:rPr lang="en-US" err="1"/>
              <a:t>Suspendisse</a:t>
            </a:r>
            <a:r>
              <a:rPr lang="en-US"/>
              <a:t> </a:t>
            </a:r>
            <a:r>
              <a:rPr lang="en-US" err="1"/>
              <a:t>idam</a:t>
            </a:r>
            <a:r>
              <a:rPr lang="en-US"/>
              <a:t> </a:t>
            </a:r>
            <a:r>
              <a:rPr lang="en-US" err="1"/>
              <a:t>placerat</a:t>
            </a:r>
            <a:r>
              <a:rPr lang="en-US"/>
              <a:t> </a:t>
            </a:r>
            <a:r>
              <a:rPr lang="en-US" err="1"/>
              <a:t>odio</a:t>
            </a:r>
            <a:r>
              <a:rPr lang="en-US"/>
              <a:t> </a:t>
            </a:r>
            <a:r>
              <a:rPr lang="en-US" err="1"/>
              <a:t>consectetur</a:t>
            </a:r>
            <a:r>
              <a:rPr lang="en-US"/>
              <a: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7743660"/>
      </p:ext>
    </p:extLst>
  </p:cSld>
  <p:clrMap bg1="lt1" tx1="dk1" bg2="lt2" tx2="dk2" accent1="accent1" accent2="accent2" accent3="accent3" accent4="accent4" accent5="accent5" accent6="accent6" hlink="hlink" folHlink="folHlink"/>
  <p:sldLayoutIdLst>
    <p:sldLayoutId id="2147483885"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903" r:id="rId12"/>
    <p:sldLayoutId id="2147483906" r:id="rId13"/>
    <p:sldLayoutId id="2147483907" r:id="rId14"/>
  </p:sldLayoutIdLst>
  <p:transition spd="med">
    <p:fade/>
  </p:transition>
  <p:hf hdr="0" dt="0"/>
  <p:txStyles>
    <p:titleStyle>
      <a:lvl1pPr algn="l" defTabSz="914400" rtl="0" eaLnBrk="1" latinLnBrk="0" hangingPunct="1">
        <a:lnSpc>
          <a:spcPct val="90000"/>
        </a:lnSpc>
        <a:spcBef>
          <a:spcPct val="0"/>
        </a:spcBef>
        <a:buNone/>
        <a:defRPr sz="4000" b="1" kern="1200">
          <a:solidFill>
            <a:srgbClr val="F54A6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1600" kern="1200">
          <a:solidFill>
            <a:srgbClr val="4F697B"/>
          </a:solidFill>
          <a:latin typeface="Arial" panose="020B0604020202020204" pitchFamily="34" charset="0"/>
          <a:ea typeface="+mn-ea"/>
          <a:cs typeface="Arial" panose="020B0604020202020204" pitchFamily="34" charset="0"/>
        </a:defRPr>
      </a:lvl1pPr>
      <a:lvl2pPr marL="392113" indent="-182563" algn="l" defTabSz="914400" rtl="0" eaLnBrk="1" latinLnBrk="0" hangingPunct="1">
        <a:lnSpc>
          <a:spcPct val="100000"/>
        </a:lnSpc>
        <a:spcBef>
          <a:spcPts val="600"/>
        </a:spcBef>
        <a:buClr>
          <a:schemeClr val="tx2"/>
        </a:buClr>
        <a:buFont typeface="Arial" panose="020B0604020202020204" pitchFamily="34" charset="0"/>
        <a:buChar char="•"/>
        <a:tabLst/>
        <a:defRPr sz="1600" b="0" i="0" kern="1200">
          <a:solidFill>
            <a:srgbClr val="4F697B"/>
          </a:solidFill>
          <a:latin typeface="Arial" panose="020B0604020202020204" pitchFamily="34" charset="0"/>
          <a:ea typeface="+mn-ea"/>
          <a:cs typeface="+mn-cs"/>
        </a:defRPr>
      </a:lvl2pPr>
      <a:lvl3pPr marL="576072" indent="-182880" algn="l" defTabSz="914400" rtl="0" eaLnBrk="1" latinLnBrk="0" hangingPunct="1">
        <a:lnSpc>
          <a:spcPct val="100000"/>
        </a:lnSpc>
        <a:spcBef>
          <a:spcPts val="600"/>
        </a:spcBef>
        <a:buClr>
          <a:schemeClr val="tx2"/>
        </a:buClr>
        <a:buFont typeface="Arial" panose="020B0604020202020204" pitchFamily="34" charset="0"/>
        <a:buChar char="•"/>
        <a:tabLst/>
        <a:defRPr sz="1600" b="0" i="0" kern="1200">
          <a:solidFill>
            <a:srgbClr val="4F697B"/>
          </a:solidFill>
          <a:latin typeface="Arial" panose="020B0604020202020204" pitchFamily="34" charset="0"/>
          <a:ea typeface="+mn-ea"/>
          <a:cs typeface="+mn-cs"/>
        </a:defRPr>
      </a:lvl3pPr>
      <a:lvl4pPr marL="777240" indent="-182880" algn="l" defTabSz="914400" rtl="0" eaLnBrk="1" latinLnBrk="0" hangingPunct="1">
        <a:lnSpc>
          <a:spcPct val="100000"/>
        </a:lnSpc>
        <a:spcBef>
          <a:spcPts val="600"/>
        </a:spcBef>
        <a:buClr>
          <a:schemeClr val="tx2"/>
        </a:buClr>
        <a:buFont typeface="Arial" panose="020B0604020202020204" pitchFamily="34" charset="0"/>
        <a:buChar char="•"/>
        <a:tabLst/>
        <a:defRPr sz="1600" b="0" i="0" kern="1200">
          <a:solidFill>
            <a:srgbClr val="4F697B"/>
          </a:solidFill>
          <a:latin typeface="Arial" panose="020B0604020202020204" pitchFamily="34" charset="0"/>
          <a:ea typeface="+mn-ea"/>
          <a:cs typeface="+mn-cs"/>
        </a:defRPr>
      </a:lvl4pPr>
      <a:lvl5pPr marL="941832" indent="-182880" algn="l" defTabSz="914400" rtl="0" eaLnBrk="1" latinLnBrk="0" hangingPunct="1">
        <a:lnSpc>
          <a:spcPct val="100000"/>
        </a:lnSpc>
        <a:spcBef>
          <a:spcPts val="600"/>
        </a:spcBef>
        <a:buClr>
          <a:schemeClr val="tx2"/>
        </a:buClr>
        <a:buFont typeface="Arial" panose="020B0604020202020204" pitchFamily="34" charset="0"/>
        <a:buChar char="•"/>
        <a:tabLst/>
        <a:defRPr sz="1600" b="0" i="0" kern="1200">
          <a:solidFill>
            <a:srgbClr val="4F697B"/>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hyperlink" Target="https://connect.commvault.com/videos/4756"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connect.commvault.com/videos/4756"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connect.commvault.com/videos/4756"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connect.commvault.com/videos/4756"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connect.commvault.com/videos/4756"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E93CBAB-EBC5-4BF1-BE9A-1C002C182FFC}"/>
              </a:ext>
            </a:extLst>
          </p:cNvPr>
          <p:cNvSpPr>
            <a:spLocks noGrp="1"/>
          </p:cNvSpPr>
          <p:nvPr>
            <p:ph type="title"/>
          </p:nvPr>
        </p:nvSpPr>
        <p:spPr>
          <a:xfrm>
            <a:off x="5928120" y="1586762"/>
            <a:ext cx="5630834" cy="2863715"/>
          </a:xfrm>
        </p:spPr>
        <p:txBody>
          <a:bodyPr>
            <a:normAutofit/>
          </a:bodyPr>
          <a:lstStyle/>
          <a:p>
            <a:r>
              <a:rPr lang="en-US" sz="3600" dirty="0">
                <a:latin typeface="Arial"/>
                <a:cs typeface="Arial"/>
              </a:rPr>
              <a:t>FY21 Q4</a:t>
            </a:r>
            <a:br>
              <a:rPr lang="en-US" sz="5400" dirty="0">
                <a:latin typeface="Arial" panose="020B0604020202020204" pitchFamily="34" charset="0"/>
                <a:cs typeface="Arial" panose="020B0604020202020204" pitchFamily="34" charset="0"/>
              </a:rPr>
            </a:br>
            <a:r>
              <a:rPr lang="en-US" sz="5400" dirty="0">
                <a:solidFill>
                  <a:srgbClr val="FF4A6A"/>
                </a:solidFill>
                <a:latin typeface="Arial"/>
                <a:cs typeface="Arial"/>
              </a:rPr>
              <a:t>Accreditation Review</a:t>
            </a:r>
            <a:br>
              <a:rPr lang="en-US" sz="5400" dirty="0">
                <a:latin typeface="Arial" panose="020B0604020202020204" pitchFamily="34" charset="0"/>
                <a:cs typeface="Arial" panose="020B0604020202020204" pitchFamily="34" charset="0"/>
              </a:rPr>
            </a:br>
            <a:r>
              <a:rPr lang="en-US" sz="1200" dirty="0">
                <a:latin typeface="Arial"/>
                <a:cs typeface="Arial"/>
              </a:rPr>
              <a:t> </a:t>
            </a:r>
            <a:br>
              <a:rPr lang="en-US" sz="1200" dirty="0">
                <a:latin typeface="Arial" panose="020B0604020202020204" pitchFamily="34" charset="0"/>
                <a:cs typeface="Arial" panose="020B0604020202020204" pitchFamily="34" charset="0"/>
              </a:rPr>
            </a:br>
            <a:r>
              <a:rPr lang="en-US" sz="1200" dirty="0">
                <a:latin typeface="Arial"/>
                <a:cs typeface="Arial"/>
              </a:rPr>
              <a:t> </a:t>
            </a:r>
            <a:r>
              <a:rPr lang="en-US" sz="1600" dirty="0">
                <a:latin typeface="Arial"/>
                <a:cs typeface="Arial"/>
              </a:rPr>
              <a:t>DRAFT WORKING VERSION : Marc Sodano</a:t>
            </a:r>
            <a:endParaRPr lang="en-GB" sz="1600" dirty="0">
              <a:latin typeface="Arial"/>
              <a:cs typeface="Arial"/>
            </a:endParaRPr>
          </a:p>
        </p:txBody>
      </p:sp>
    </p:spTree>
    <p:custDataLst>
      <p:tags r:id="rId1"/>
    </p:custDataLst>
    <p:extLst>
      <p:ext uri="{BB962C8B-B14F-4D97-AF65-F5344CB8AC3E}">
        <p14:creationId xmlns:p14="http://schemas.microsoft.com/office/powerpoint/2010/main" val="95709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BC06FE-4990-DA41-B038-CD610949A0B5}"/>
              </a:ext>
            </a:extLst>
          </p:cNvPr>
          <p:cNvSpPr>
            <a:spLocks noGrp="1"/>
          </p:cNvSpPr>
          <p:nvPr>
            <p:ph type="title"/>
          </p:nvPr>
        </p:nvSpPr>
        <p:spPr>
          <a:xfrm>
            <a:off x="857250" y="586461"/>
            <a:ext cx="10058400" cy="533400"/>
          </a:xfrm>
        </p:spPr>
        <p:txBody>
          <a:bodyPr>
            <a:normAutofit fontScale="90000"/>
          </a:bodyPr>
          <a:lstStyle/>
          <a:p>
            <a:br>
              <a:rPr lang="en-US" dirty="0"/>
            </a:br>
            <a:r>
              <a:rPr lang="en-US" dirty="0">
                <a:latin typeface="Arial"/>
                <a:cs typeface="Arial"/>
              </a:rPr>
              <a:t>Infrastructure SE Accreditation snapshot FY21 Q4. (DRAFT)</a:t>
            </a:r>
            <a:endParaRPr lang="en-US" dirty="0"/>
          </a:p>
        </p:txBody>
      </p:sp>
      <p:sp>
        <p:nvSpPr>
          <p:cNvPr id="6" name="Slide Number Placeholder 5">
            <a:extLst>
              <a:ext uri="{FF2B5EF4-FFF2-40B4-BE49-F238E27FC236}">
                <a16:creationId xmlns:a16="http://schemas.microsoft.com/office/drawing/2014/main" id="{86084459-46A3-3A48-AC71-10172426B350}"/>
              </a:ext>
            </a:extLst>
          </p:cNvPr>
          <p:cNvSpPr>
            <a:spLocks noGrp="1"/>
          </p:cNvSpPr>
          <p:nvPr>
            <p:ph type="sldNum" sz="quarter" idx="2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41651E-7119-2940-A732-9D8428F2BC44}" type="slidenum">
              <a:rPr kumimoji="0" lang="en-US" sz="800" b="0" i="0" u="none" strike="noStrike" kern="1200" cap="none" spc="0" normalizeH="0" baseline="0" noProof="0" smtClean="0">
                <a:ln>
                  <a:noFill/>
                </a:ln>
                <a:solidFill>
                  <a:srgbClr val="DDE5ED"/>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a:ln>
                <a:noFill/>
              </a:ln>
              <a:solidFill>
                <a:srgbClr val="DDE5ED"/>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5596C4E8-96DF-4ABD-911D-CA76F2846009}"/>
              </a:ext>
            </a:extLst>
          </p:cNvPr>
          <p:cNvSpPr/>
          <p:nvPr/>
        </p:nvSpPr>
        <p:spPr>
          <a:xfrm>
            <a:off x="4225396" y="1682159"/>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Release</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Updates</a:t>
            </a:r>
          </a:p>
        </p:txBody>
      </p:sp>
      <p:sp>
        <p:nvSpPr>
          <p:cNvPr id="8" name="Rectangle 7">
            <a:extLst>
              <a:ext uri="{FF2B5EF4-FFF2-40B4-BE49-F238E27FC236}">
                <a16:creationId xmlns:a16="http://schemas.microsoft.com/office/drawing/2014/main" id="{EE59E49A-B3A7-4EBD-891F-1601A7F5F812}"/>
              </a:ext>
            </a:extLst>
          </p:cNvPr>
          <p:cNvSpPr/>
          <p:nvPr/>
        </p:nvSpPr>
        <p:spPr>
          <a:xfrm>
            <a:off x="5774553" y="1682158"/>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Product</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Knowledge</a:t>
            </a:r>
          </a:p>
        </p:txBody>
      </p:sp>
      <p:sp>
        <p:nvSpPr>
          <p:cNvPr id="12" name="Rectangle 11">
            <a:extLst>
              <a:ext uri="{FF2B5EF4-FFF2-40B4-BE49-F238E27FC236}">
                <a16:creationId xmlns:a16="http://schemas.microsoft.com/office/drawing/2014/main" id="{4BFBDFAE-2911-4F63-8A83-54F28774065E}"/>
              </a:ext>
            </a:extLst>
          </p:cNvPr>
          <p:cNvSpPr/>
          <p:nvPr/>
        </p:nvSpPr>
        <p:spPr>
          <a:xfrm>
            <a:off x="7335408" y="1682159"/>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Tools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Update</a:t>
            </a:r>
          </a:p>
        </p:txBody>
      </p:sp>
      <p:sp>
        <p:nvSpPr>
          <p:cNvPr id="13" name="Rectangle 12">
            <a:extLst>
              <a:ext uri="{FF2B5EF4-FFF2-40B4-BE49-F238E27FC236}">
                <a16:creationId xmlns:a16="http://schemas.microsoft.com/office/drawing/2014/main" id="{F0B29B0A-E7DD-480D-8997-5C726A1D0C6B}"/>
              </a:ext>
            </a:extLst>
          </p:cNvPr>
          <p:cNvSpPr/>
          <p:nvPr/>
        </p:nvSpPr>
        <p:spPr>
          <a:xfrm>
            <a:off x="8927585" y="1682157"/>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Selling</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Skills &amp; Competitive</a:t>
            </a:r>
          </a:p>
        </p:txBody>
      </p:sp>
      <p:cxnSp>
        <p:nvCxnSpPr>
          <p:cNvPr id="80" name="Straight Connector 79">
            <a:extLst>
              <a:ext uri="{FF2B5EF4-FFF2-40B4-BE49-F238E27FC236}">
                <a16:creationId xmlns:a16="http://schemas.microsoft.com/office/drawing/2014/main" id="{3AE5CB69-7684-4BC1-9588-4A0F8595CD17}"/>
              </a:ext>
            </a:extLst>
          </p:cNvPr>
          <p:cNvCxnSpPr>
            <a:cxnSpLocks/>
          </p:cNvCxnSpPr>
          <p:nvPr/>
        </p:nvCxnSpPr>
        <p:spPr>
          <a:xfrm>
            <a:off x="4207759" y="1762663"/>
            <a:ext cx="0" cy="4402107"/>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9F45FD8-E675-40ED-AFDF-FB63436C511B}"/>
              </a:ext>
            </a:extLst>
          </p:cNvPr>
          <p:cNvCxnSpPr>
            <a:cxnSpLocks/>
          </p:cNvCxnSpPr>
          <p:nvPr/>
        </p:nvCxnSpPr>
        <p:spPr>
          <a:xfrm>
            <a:off x="7301540" y="1762663"/>
            <a:ext cx="0" cy="4318658"/>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77E255A-6AC0-46A5-B5DE-9A5B39FAF3A5}"/>
              </a:ext>
            </a:extLst>
          </p:cNvPr>
          <p:cNvCxnSpPr>
            <a:cxnSpLocks/>
          </p:cNvCxnSpPr>
          <p:nvPr/>
        </p:nvCxnSpPr>
        <p:spPr>
          <a:xfrm>
            <a:off x="8869589" y="1781259"/>
            <a:ext cx="0" cy="4326281"/>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DF931BB-391F-4175-AAAC-5999D0847F04}"/>
              </a:ext>
            </a:extLst>
          </p:cNvPr>
          <p:cNvCxnSpPr>
            <a:cxnSpLocks/>
          </p:cNvCxnSpPr>
          <p:nvPr/>
        </p:nvCxnSpPr>
        <p:spPr>
          <a:xfrm>
            <a:off x="5761255" y="1739766"/>
            <a:ext cx="0" cy="4367774"/>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F22ED3BC-E650-4693-8DF2-ADCDBBB5E9C8}"/>
              </a:ext>
            </a:extLst>
          </p:cNvPr>
          <p:cNvSpPr/>
          <p:nvPr/>
        </p:nvSpPr>
        <p:spPr>
          <a:xfrm>
            <a:off x="320497" y="5035163"/>
            <a:ext cx="288291" cy="262467"/>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8" name="TextBox 97">
            <a:extLst>
              <a:ext uri="{FF2B5EF4-FFF2-40B4-BE49-F238E27FC236}">
                <a16:creationId xmlns:a16="http://schemas.microsoft.com/office/drawing/2014/main" id="{3A07C377-35C0-494B-B647-DCBD8B5AB115}"/>
              </a:ext>
            </a:extLst>
          </p:cNvPr>
          <p:cNvSpPr txBox="1"/>
          <p:nvPr/>
        </p:nvSpPr>
        <p:spPr>
          <a:xfrm>
            <a:off x="605684" y="5022628"/>
            <a:ext cx="2323072" cy="307777"/>
          </a:xfrm>
          <a:prstGeom prst="rect">
            <a:avLst/>
          </a:prstGeom>
        </p:spPr>
        <p:txBody>
          <a:bodyPr wrap="none" rtlCol="0">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lang="en-US" sz="1400" err="1">
                <a:solidFill>
                  <a:srgbClr val="4F697B"/>
                </a:solidFill>
                <a:latin typeface="Arial" panose="020B0604020202020204" pitchFamily="34" charset="0"/>
                <a:ea typeface="Open Sans" panose="020B0606030504020204" pitchFamily="34" charset="0"/>
                <a:cs typeface="Arial" panose="020B0604020202020204" pitchFamily="34" charset="0"/>
              </a:rPr>
              <a:t>Hedvig</a:t>
            </a:r>
            <a:r>
              <a:rPr kumimoji="0" lang="en-US" sz="1400" b="0" i="0" u="none" strike="noStrike" kern="1200" cap="none" spc="0" normalizeH="0" baseline="0" noProof="0">
                <a:ln>
                  <a:noFill/>
                </a:ln>
                <a:solidFill>
                  <a:srgbClr val="4F697B"/>
                </a:solidFill>
                <a:effectLst/>
                <a:uLnTx/>
                <a:uFillTx/>
                <a:latin typeface="Arial" panose="020B0604020202020204" pitchFamily="34" charset="0"/>
                <a:ea typeface="Open Sans" panose="020B0606030504020204" pitchFamily="34" charset="0"/>
                <a:cs typeface="Arial" panose="020B0604020202020204" pitchFamily="34" charset="0"/>
              </a:rPr>
              <a:t> and shared content</a:t>
            </a:r>
          </a:p>
        </p:txBody>
      </p:sp>
      <p:sp>
        <p:nvSpPr>
          <p:cNvPr id="2" name="Rectangle 1">
            <a:extLst>
              <a:ext uri="{FF2B5EF4-FFF2-40B4-BE49-F238E27FC236}">
                <a16:creationId xmlns:a16="http://schemas.microsoft.com/office/drawing/2014/main" id="{572C781E-4D28-4B32-9B60-FE003ECDF572}"/>
              </a:ext>
            </a:extLst>
          </p:cNvPr>
          <p:cNvSpPr/>
          <p:nvPr/>
        </p:nvSpPr>
        <p:spPr>
          <a:xfrm>
            <a:off x="320497" y="5385410"/>
            <a:ext cx="288291" cy="262467"/>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6" name="TextBox 35">
            <a:extLst>
              <a:ext uri="{FF2B5EF4-FFF2-40B4-BE49-F238E27FC236}">
                <a16:creationId xmlns:a16="http://schemas.microsoft.com/office/drawing/2014/main" id="{9BFB8D6D-F0BE-4BB8-9491-81E3A1A51CE9}"/>
              </a:ext>
            </a:extLst>
          </p:cNvPr>
          <p:cNvSpPr txBox="1"/>
          <p:nvPr/>
        </p:nvSpPr>
        <p:spPr>
          <a:xfrm>
            <a:off x="605683" y="5359511"/>
            <a:ext cx="2148345" cy="307777"/>
          </a:xfrm>
          <a:prstGeom prst="rect">
            <a:avLst/>
          </a:prstGeom>
        </p:spPr>
        <p:txBody>
          <a:bodyPr wrap="none" rtlCol="0" anchor="t">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a:ea typeface="+mn-ea"/>
                <a:cs typeface="Arial"/>
              </a:rPr>
              <a:t>Both Sales &amp; SE content</a:t>
            </a: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2" name="Rectangle 51">
            <a:extLst>
              <a:ext uri="{FF2B5EF4-FFF2-40B4-BE49-F238E27FC236}">
                <a16:creationId xmlns:a16="http://schemas.microsoft.com/office/drawing/2014/main" id="{297E8638-23F3-4AF9-A560-6BE23A5744AC}"/>
              </a:ext>
            </a:extLst>
          </p:cNvPr>
          <p:cNvSpPr/>
          <p:nvPr/>
        </p:nvSpPr>
        <p:spPr>
          <a:xfrm>
            <a:off x="327267" y="1682157"/>
            <a:ext cx="2679852"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Learning Goals</a:t>
            </a:r>
          </a:p>
        </p:txBody>
      </p:sp>
      <p:sp>
        <p:nvSpPr>
          <p:cNvPr id="94" name="Rectangle 93">
            <a:extLst>
              <a:ext uri="{FF2B5EF4-FFF2-40B4-BE49-F238E27FC236}">
                <a16:creationId xmlns:a16="http://schemas.microsoft.com/office/drawing/2014/main" id="{5B14B02A-D025-44C6-991B-42510799A071}"/>
              </a:ext>
            </a:extLst>
          </p:cNvPr>
          <p:cNvSpPr/>
          <p:nvPr/>
        </p:nvSpPr>
        <p:spPr>
          <a:xfrm>
            <a:off x="3044526" y="1682157"/>
            <a:ext cx="1059303" cy="618067"/>
          </a:xfrm>
          <a:prstGeom prst="rect">
            <a:avLst/>
          </a:prstGeom>
          <a:solidFill>
            <a:srgbClr val="00B2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Time Target: </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4-5 hours</a:t>
            </a:r>
          </a:p>
        </p:txBody>
      </p:sp>
      <p:sp>
        <p:nvSpPr>
          <p:cNvPr id="95" name="Rectangle 94">
            <a:extLst>
              <a:ext uri="{FF2B5EF4-FFF2-40B4-BE49-F238E27FC236}">
                <a16:creationId xmlns:a16="http://schemas.microsoft.com/office/drawing/2014/main" id="{9B6CC90C-3521-49F1-AE49-5DBB6D1FC20F}"/>
              </a:ext>
            </a:extLst>
          </p:cNvPr>
          <p:cNvSpPr/>
          <p:nvPr/>
        </p:nvSpPr>
        <p:spPr>
          <a:xfrm>
            <a:off x="4238084" y="1414107"/>
            <a:ext cx="4607378" cy="204136"/>
          </a:xfrm>
          <a:prstGeom prst="rect">
            <a:avLst/>
          </a:prstGeom>
          <a:solidFill>
            <a:srgbClr val="FF4A6A"/>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Arial" panose="020B0604020202020204"/>
                <a:ea typeface="+mn-ea"/>
                <a:cs typeface="+mn-cs"/>
              </a:rPr>
              <a:t>Technical Content</a:t>
            </a:r>
          </a:p>
        </p:txBody>
      </p:sp>
      <p:sp>
        <p:nvSpPr>
          <p:cNvPr id="100" name="Rectangle 99">
            <a:extLst>
              <a:ext uri="{FF2B5EF4-FFF2-40B4-BE49-F238E27FC236}">
                <a16:creationId xmlns:a16="http://schemas.microsoft.com/office/drawing/2014/main" id="{E2CDFC9B-0B65-427B-8930-85D7AF20CDB2}"/>
              </a:ext>
            </a:extLst>
          </p:cNvPr>
          <p:cNvSpPr/>
          <p:nvPr/>
        </p:nvSpPr>
        <p:spPr>
          <a:xfrm>
            <a:off x="8927585" y="1418611"/>
            <a:ext cx="3095037" cy="197882"/>
          </a:xfrm>
          <a:prstGeom prst="rect">
            <a:avLst/>
          </a:prstGeom>
          <a:solidFill>
            <a:srgbClr val="4F697B"/>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Arial" panose="020B0604020202020204"/>
                <a:ea typeface="+mn-ea"/>
                <a:cs typeface="+mn-cs"/>
              </a:rPr>
              <a:t>Non-Technical</a:t>
            </a:r>
          </a:p>
        </p:txBody>
      </p:sp>
      <p:sp>
        <p:nvSpPr>
          <p:cNvPr id="22" name="TextBox 21">
            <a:extLst>
              <a:ext uri="{FF2B5EF4-FFF2-40B4-BE49-F238E27FC236}">
                <a16:creationId xmlns:a16="http://schemas.microsoft.com/office/drawing/2014/main" id="{22F8B3CE-93CB-442C-BE96-DD34516AF6A5}"/>
              </a:ext>
            </a:extLst>
          </p:cNvPr>
          <p:cNvSpPr txBox="1"/>
          <p:nvPr/>
        </p:nvSpPr>
        <p:spPr>
          <a:xfrm>
            <a:off x="373310" y="2441196"/>
            <a:ext cx="3649211" cy="430887"/>
          </a:xfrm>
          <a:prstGeom prst="rect">
            <a:avLst/>
          </a:prstGeom>
        </p:spPr>
        <p:txBody>
          <a:bodyPr wrap="square" rtlCol="0">
            <a:spAutoFit/>
          </a:bodyPr>
          <a:lstStyle/>
          <a:p>
            <a:pPr marL="342900" marR="0" lvl="0" indent="-342900" algn="l" defTabSz="914400" rtl="0" eaLnBrk="1" fontAlgn="auto" latinLnBrk="0" hangingPunct="1">
              <a:lnSpc>
                <a:spcPct val="100000"/>
              </a:lnSpc>
              <a:spcBef>
                <a:spcPts val="0"/>
              </a:spcBef>
              <a:spcAft>
                <a:spcPts val="800"/>
              </a:spcAft>
              <a:buClrTx/>
              <a:buSzTx/>
              <a:buFont typeface="Arial" panose="020B0604020202020204" pitchFamily="34" charset="0"/>
              <a:buChar char="•"/>
              <a:tabLst/>
              <a:defRPr/>
            </a:pPr>
            <a:r>
              <a:rPr lang="en-US" sz="1100">
                <a:solidFill>
                  <a:srgbClr val="4F697B"/>
                </a:solidFill>
                <a:latin typeface="Arial" panose="020B0604020202020204"/>
                <a:ea typeface="Open Sans" panose="020B0606030504020204" pitchFamily="34" charset="0"/>
                <a:cs typeface="Open Sans" panose="020B0606030504020204" pitchFamily="34" charset="0"/>
              </a:rPr>
              <a:t>N</a:t>
            </a:r>
            <a:r>
              <a:rPr kumimoji="0" lang="en-US" sz="1100" b="0" i="0" u="none" strike="noStrike" kern="1200" cap="none" spc="0" normalizeH="0" baseline="0" noProof="0" err="1">
                <a:ln>
                  <a:noFill/>
                </a:ln>
                <a:solidFill>
                  <a:srgbClr val="4F697B"/>
                </a:solidFill>
                <a:effectLst/>
                <a:uLnTx/>
                <a:uFillTx/>
                <a:latin typeface="Arial" panose="020B0604020202020204"/>
                <a:ea typeface="Open Sans" panose="020B0606030504020204" pitchFamily="34" charset="0"/>
                <a:cs typeface="Open Sans" panose="020B0606030504020204" pitchFamily="34" charset="0"/>
              </a:rPr>
              <a:t>ew</a:t>
            </a:r>
            <a:r>
              <a:rPr kumimoji="0" lang="en-US" sz="1100" b="0" i="0" u="none" strike="noStrike" kern="1200" cap="none" spc="0" normalizeH="0" baseline="0" noProof="0">
                <a:ln>
                  <a:noFill/>
                </a:ln>
                <a:solidFill>
                  <a:srgbClr val="4F697B"/>
                </a:solidFill>
                <a:effectLst/>
                <a:uLnTx/>
                <a:uFillTx/>
                <a:latin typeface="Arial" panose="020B0604020202020204"/>
                <a:ea typeface="Open Sans" panose="020B0606030504020204" pitchFamily="34" charset="0"/>
                <a:cs typeface="Open Sans" panose="020B0606030504020204" pitchFamily="34" charset="0"/>
              </a:rPr>
              <a:t> product enhancements, use cases and changes</a:t>
            </a:r>
          </a:p>
        </p:txBody>
      </p:sp>
      <p:sp>
        <p:nvSpPr>
          <p:cNvPr id="30" name="Rectangle 29">
            <a:extLst>
              <a:ext uri="{FF2B5EF4-FFF2-40B4-BE49-F238E27FC236}">
                <a16:creationId xmlns:a16="http://schemas.microsoft.com/office/drawing/2014/main" id="{F84A9100-C6BA-47BB-B104-D93162A805F7}"/>
              </a:ext>
            </a:extLst>
          </p:cNvPr>
          <p:cNvSpPr/>
          <p:nvPr/>
        </p:nvSpPr>
        <p:spPr>
          <a:xfrm>
            <a:off x="7534428" y="2441196"/>
            <a:ext cx="1112011" cy="2795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kumimoji="0" lang="en-US" sz="800" b="0" i="0" u="none" strike="noStrike" kern="1200" cap="none" spc="0" normalizeH="0" baseline="0" noProof="0">
                <a:ln>
                  <a:noFill/>
                </a:ln>
                <a:solidFill>
                  <a:srgbClr val="0B2E44"/>
                </a:solidFill>
                <a:effectLst/>
                <a:uLnTx/>
                <a:uFillTx/>
                <a:latin typeface="Arial"/>
                <a:ea typeface="+mn-ea"/>
                <a:cs typeface="Arial"/>
              </a:rPr>
              <a:t>Feature Release 11.22 Summary deck</a:t>
            </a:r>
          </a:p>
        </p:txBody>
      </p:sp>
      <p:sp>
        <p:nvSpPr>
          <p:cNvPr id="34" name="Rectangle 33">
            <a:extLst>
              <a:ext uri="{FF2B5EF4-FFF2-40B4-BE49-F238E27FC236}">
                <a16:creationId xmlns:a16="http://schemas.microsoft.com/office/drawing/2014/main" id="{63697463-EB98-45D1-ACBD-394D6B6E410B}"/>
              </a:ext>
            </a:extLst>
          </p:cNvPr>
          <p:cNvSpPr/>
          <p:nvPr/>
        </p:nvSpPr>
        <p:spPr>
          <a:xfrm>
            <a:off x="4497524" y="2441196"/>
            <a:ext cx="952142"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Arial"/>
                <a:ea typeface="+mn-ea"/>
                <a:cs typeface="Arial"/>
              </a:rPr>
              <a:t>*Feature Release 11.22</a:t>
            </a:r>
          </a:p>
        </p:txBody>
      </p:sp>
      <p:sp>
        <p:nvSpPr>
          <p:cNvPr id="38" name="Rectangle 37">
            <a:hlinkClick r:id="rId3"/>
            <a:extLst>
              <a:ext uri="{FF2B5EF4-FFF2-40B4-BE49-F238E27FC236}">
                <a16:creationId xmlns:a16="http://schemas.microsoft.com/office/drawing/2014/main" id="{5D7DC68F-FDB1-42A0-9BF4-7C7838F80460}"/>
              </a:ext>
            </a:extLst>
          </p:cNvPr>
          <p:cNvSpPr/>
          <p:nvPr/>
        </p:nvSpPr>
        <p:spPr>
          <a:xfrm>
            <a:off x="4506306" y="2774873"/>
            <a:ext cx="45719" cy="297176"/>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Arial"/>
              <a:ea typeface="+mn-ea"/>
              <a:cs typeface="Arial"/>
            </a:endParaRPr>
          </a:p>
        </p:txBody>
      </p:sp>
      <p:sp>
        <p:nvSpPr>
          <p:cNvPr id="46" name="Rectangle 45">
            <a:extLst>
              <a:ext uri="{FF2B5EF4-FFF2-40B4-BE49-F238E27FC236}">
                <a16:creationId xmlns:a16="http://schemas.microsoft.com/office/drawing/2014/main" id="{452965F3-B756-4490-B709-39A34FF2DF44}"/>
              </a:ext>
            </a:extLst>
          </p:cNvPr>
          <p:cNvSpPr/>
          <p:nvPr/>
        </p:nvSpPr>
        <p:spPr>
          <a:xfrm>
            <a:off x="320497" y="5747620"/>
            <a:ext cx="288291" cy="262467"/>
          </a:xfrm>
          <a:prstGeom prst="rect">
            <a:avLst/>
          </a:prstGeom>
          <a:solidFill>
            <a:srgbClr val="00B2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7" name="TextBox 46">
            <a:extLst>
              <a:ext uri="{FF2B5EF4-FFF2-40B4-BE49-F238E27FC236}">
                <a16:creationId xmlns:a16="http://schemas.microsoft.com/office/drawing/2014/main" id="{92264E59-84DF-4F92-B646-F6A8EC769F84}"/>
              </a:ext>
            </a:extLst>
          </p:cNvPr>
          <p:cNvSpPr txBox="1"/>
          <p:nvPr/>
        </p:nvSpPr>
        <p:spPr>
          <a:xfrm>
            <a:off x="605683" y="5721721"/>
            <a:ext cx="1527982" cy="307777"/>
          </a:xfrm>
          <a:prstGeom prst="rect">
            <a:avLst/>
          </a:prstGeom>
        </p:spPr>
        <p:txBody>
          <a:bodyPr wrap="none" rtlCol="0" anchor="t">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a:ea typeface="+mn-ea"/>
                <a:cs typeface="Arial"/>
              </a:rPr>
              <a:t>Optional Content</a:t>
            </a: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 name="Rectangle 3">
            <a:extLst>
              <a:ext uri="{FF2B5EF4-FFF2-40B4-BE49-F238E27FC236}">
                <a16:creationId xmlns:a16="http://schemas.microsoft.com/office/drawing/2014/main" id="{14934EBC-9EA0-4ECE-8D67-E38A2B948973}"/>
              </a:ext>
            </a:extLst>
          </p:cNvPr>
          <p:cNvSpPr/>
          <p:nvPr/>
        </p:nvSpPr>
        <p:spPr>
          <a:xfrm>
            <a:off x="245040" y="6026271"/>
            <a:ext cx="3700602"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200" b="0" i="1" u="none" strike="noStrike" kern="1200" cap="none" spc="0" normalizeH="0" baseline="0" noProof="0">
                <a:ln>
                  <a:noFill/>
                </a:ln>
                <a:solidFill>
                  <a:srgbClr val="4F697B"/>
                </a:solidFill>
                <a:effectLst/>
                <a:uLnTx/>
                <a:uFillTx/>
                <a:latin typeface="Arial" panose="020B0604020202020204"/>
                <a:ea typeface="Open Sans" panose="020B0606030504020204" pitchFamily="34" charset="0"/>
                <a:cs typeface="Open Sans" panose="020B0606030504020204" pitchFamily="34" charset="0"/>
              </a:rPr>
              <a:t>* Undergoing evaluation / requirements gathering</a:t>
            </a:r>
          </a:p>
        </p:txBody>
      </p:sp>
      <p:sp>
        <p:nvSpPr>
          <p:cNvPr id="58" name="Rectangle 57">
            <a:extLst>
              <a:ext uri="{FF2B5EF4-FFF2-40B4-BE49-F238E27FC236}">
                <a16:creationId xmlns:a16="http://schemas.microsoft.com/office/drawing/2014/main" id="{036A6390-B29E-42FA-8697-338D5C094E6B}"/>
              </a:ext>
            </a:extLst>
          </p:cNvPr>
          <p:cNvSpPr/>
          <p:nvPr/>
        </p:nvSpPr>
        <p:spPr>
          <a:xfrm>
            <a:off x="6050292" y="4494483"/>
            <a:ext cx="962561"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Recovery Readiness concepts</a:t>
            </a:r>
          </a:p>
        </p:txBody>
      </p:sp>
      <p:sp>
        <p:nvSpPr>
          <p:cNvPr id="59" name="Rectangle 58">
            <a:extLst>
              <a:ext uri="{FF2B5EF4-FFF2-40B4-BE49-F238E27FC236}">
                <a16:creationId xmlns:a16="http://schemas.microsoft.com/office/drawing/2014/main" id="{87AD28C2-F119-491B-B564-FD73601D90FE}"/>
              </a:ext>
            </a:extLst>
          </p:cNvPr>
          <p:cNvSpPr/>
          <p:nvPr/>
        </p:nvSpPr>
        <p:spPr>
          <a:xfrm>
            <a:off x="6049942" y="4827257"/>
            <a:ext cx="970277"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Demystify Deduplication</a:t>
            </a:r>
          </a:p>
        </p:txBody>
      </p:sp>
      <p:sp>
        <p:nvSpPr>
          <p:cNvPr id="5" name="Star: 5 Points 4">
            <a:extLst>
              <a:ext uri="{FF2B5EF4-FFF2-40B4-BE49-F238E27FC236}">
                <a16:creationId xmlns:a16="http://schemas.microsoft.com/office/drawing/2014/main" id="{AAE4D5FC-ECC2-4B72-97F0-5909E0B7D7E8}"/>
              </a:ext>
            </a:extLst>
          </p:cNvPr>
          <p:cNvSpPr/>
          <p:nvPr/>
        </p:nvSpPr>
        <p:spPr>
          <a:xfrm>
            <a:off x="386328" y="4774045"/>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2" name="TextBox 61">
            <a:extLst>
              <a:ext uri="{FF2B5EF4-FFF2-40B4-BE49-F238E27FC236}">
                <a16:creationId xmlns:a16="http://schemas.microsoft.com/office/drawing/2014/main" id="{7A6E762C-2873-4C86-9BF1-2E1DBD0DC626}"/>
              </a:ext>
            </a:extLst>
          </p:cNvPr>
          <p:cNvSpPr txBox="1"/>
          <p:nvPr/>
        </p:nvSpPr>
        <p:spPr>
          <a:xfrm>
            <a:off x="601362" y="4696445"/>
            <a:ext cx="1657826" cy="307777"/>
          </a:xfrm>
          <a:prstGeom prst="rect">
            <a:avLst/>
          </a:prstGeom>
        </p:spPr>
        <p:txBody>
          <a:bodyPr wrap="none" rtlCol="0">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panose="020B0604020202020204" pitchFamily="34" charset="0"/>
                <a:ea typeface="Open Sans" panose="020B0606030504020204" pitchFamily="34" charset="0"/>
                <a:cs typeface="Arial" panose="020B0604020202020204" pitchFamily="34" charset="0"/>
              </a:rPr>
              <a:t>Partner accessible</a:t>
            </a:r>
          </a:p>
        </p:txBody>
      </p:sp>
      <p:sp>
        <p:nvSpPr>
          <p:cNvPr id="63" name="Star: 5 Points 62">
            <a:extLst>
              <a:ext uri="{FF2B5EF4-FFF2-40B4-BE49-F238E27FC236}">
                <a16:creationId xmlns:a16="http://schemas.microsoft.com/office/drawing/2014/main" id="{F4D4D208-3B5C-4F87-8193-34EAD72B9951}"/>
              </a:ext>
            </a:extLst>
          </p:cNvPr>
          <p:cNvSpPr/>
          <p:nvPr/>
        </p:nvSpPr>
        <p:spPr>
          <a:xfrm>
            <a:off x="4306318" y="2472724"/>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BEAB83DC-BE5F-4C12-92B3-946DDBCD787D}"/>
              </a:ext>
            </a:extLst>
          </p:cNvPr>
          <p:cNvSpPr/>
          <p:nvPr/>
        </p:nvSpPr>
        <p:spPr>
          <a:xfrm>
            <a:off x="4590254" y="2783680"/>
            <a:ext cx="856860"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0B2E44"/>
                </a:solidFill>
                <a:latin typeface="Arial"/>
                <a:cs typeface="Arial"/>
              </a:rPr>
              <a:t>Feature Release 11.20 other</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10" name="Rectangle 9">
            <a:extLst>
              <a:ext uri="{FF2B5EF4-FFF2-40B4-BE49-F238E27FC236}">
                <a16:creationId xmlns:a16="http://schemas.microsoft.com/office/drawing/2014/main" id="{72D53528-1B28-4EE0-8BC0-91ECE4C6118C}"/>
              </a:ext>
            </a:extLst>
          </p:cNvPr>
          <p:cNvSpPr/>
          <p:nvPr/>
        </p:nvSpPr>
        <p:spPr>
          <a:xfrm>
            <a:off x="10707492" y="2471036"/>
            <a:ext cx="1120206" cy="277686"/>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FFFFFF"/>
                </a:solidFill>
                <a:latin typeface="Arial"/>
                <a:cs typeface="Arial"/>
              </a:rPr>
              <a:t>Microsoft Partnership</a:t>
            </a:r>
            <a:endParaRPr lang="en-US">
              <a:ea typeface="+mn-ea"/>
            </a:endParaRPr>
          </a:p>
        </p:txBody>
      </p:sp>
      <p:sp>
        <p:nvSpPr>
          <p:cNvPr id="53" name="Rectangle 52">
            <a:extLst>
              <a:ext uri="{FF2B5EF4-FFF2-40B4-BE49-F238E27FC236}">
                <a16:creationId xmlns:a16="http://schemas.microsoft.com/office/drawing/2014/main" id="{1AF18225-BE62-460F-B27E-3D6D4B0C1D7D}"/>
              </a:ext>
            </a:extLst>
          </p:cNvPr>
          <p:cNvSpPr/>
          <p:nvPr/>
        </p:nvSpPr>
        <p:spPr>
          <a:xfrm>
            <a:off x="9114915" y="2471037"/>
            <a:ext cx="1111469" cy="277685"/>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cs typeface="Arial"/>
              </a:rPr>
              <a:t>0365 &amp; Teams</a:t>
            </a:r>
          </a:p>
        </p:txBody>
      </p:sp>
      <p:sp>
        <p:nvSpPr>
          <p:cNvPr id="16" name="Rectangle 15">
            <a:extLst>
              <a:ext uri="{FF2B5EF4-FFF2-40B4-BE49-F238E27FC236}">
                <a16:creationId xmlns:a16="http://schemas.microsoft.com/office/drawing/2014/main" id="{1A368D95-22EA-4EAF-9208-1CA10011FC37}"/>
              </a:ext>
            </a:extLst>
          </p:cNvPr>
          <p:cNvSpPr/>
          <p:nvPr/>
        </p:nvSpPr>
        <p:spPr>
          <a:xfrm>
            <a:off x="10512569" y="1682156"/>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Core Programs &amp; Messaging</a:t>
            </a:r>
          </a:p>
        </p:txBody>
      </p:sp>
      <p:cxnSp>
        <p:nvCxnSpPr>
          <p:cNvPr id="64" name="Straight Connector 63">
            <a:extLst>
              <a:ext uri="{FF2B5EF4-FFF2-40B4-BE49-F238E27FC236}">
                <a16:creationId xmlns:a16="http://schemas.microsoft.com/office/drawing/2014/main" id="{BDD8CED2-6F8A-4DDD-9645-8B1510E9A923}"/>
              </a:ext>
            </a:extLst>
          </p:cNvPr>
          <p:cNvCxnSpPr>
            <a:cxnSpLocks/>
          </p:cNvCxnSpPr>
          <p:nvPr/>
        </p:nvCxnSpPr>
        <p:spPr>
          <a:xfrm>
            <a:off x="10460482" y="1739766"/>
            <a:ext cx="0" cy="4326281"/>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EC1D269C-F87B-6D4F-ADBF-D9EEAB12638F}"/>
              </a:ext>
            </a:extLst>
          </p:cNvPr>
          <p:cNvSpPr/>
          <p:nvPr/>
        </p:nvSpPr>
        <p:spPr>
          <a:xfrm>
            <a:off x="6057658" y="3785870"/>
            <a:ext cx="962561" cy="296431"/>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b="0" i="0" u="none" strike="noStrike" kern="1200" cap="none" spc="0" normalizeH="0" baseline="0" noProof="0">
                <a:ln>
                  <a:noFill/>
                </a:ln>
                <a:solidFill>
                  <a:schemeClr val="bg1"/>
                </a:solidFill>
                <a:effectLst/>
                <a:uLnTx/>
                <a:uFillTx/>
                <a:latin typeface="Arial"/>
                <a:cs typeface="Arial"/>
              </a:rPr>
              <a:t>Metallic </a:t>
            </a:r>
            <a:r>
              <a:rPr lang="en-US" sz="800">
                <a:solidFill>
                  <a:schemeClr val="bg1"/>
                </a:solidFill>
                <a:latin typeface="Arial"/>
                <a:cs typeface="Arial"/>
              </a:rPr>
              <a:t>Update &amp; Competitive</a:t>
            </a:r>
            <a:endParaRPr lang="en-US"/>
          </a:p>
        </p:txBody>
      </p:sp>
      <p:sp>
        <p:nvSpPr>
          <p:cNvPr id="70" name="Rectangle 69">
            <a:extLst>
              <a:ext uri="{FF2B5EF4-FFF2-40B4-BE49-F238E27FC236}">
                <a16:creationId xmlns:a16="http://schemas.microsoft.com/office/drawing/2014/main" id="{B2AA9DE4-2718-4D07-A385-059EE0C53768}"/>
              </a:ext>
            </a:extLst>
          </p:cNvPr>
          <p:cNvSpPr/>
          <p:nvPr/>
        </p:nvSpPr>
        <p:spPr>
          <a:xfrm>
            <a:off x="6056499" y="4147775"/>
            <a:ext cx="964350"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cs typeface="Arial"/>
              </a:rPr>
              <a:t>Recovery Readiness</a:t>
            </a:r>
          </a:p>
        </p:txBody>
      </p:sp>
      <p:sp>
        <p:nvSpPr>
          <p:cNvPr id="51" name="Rectangle 50">
            <a:extLst>
              <a:ext uri="{FF2B5EF4-FFF2-40B4-BE49-F238E27FC236}">
                <a16:creationId xmlns:a16="http://schemas.microsoft.com/office/drawing/2014/main" id="{251E51C3-3AD2-4D87-A3D0-1D222999BC4C}"/>
              </a:ext>
            </a:extLst>
          </p:cNvPr>
          <p:cNvSpPr/>
          <p:nvPr/>
        </p:nvSpPr>
        <p:spPr>
          <a:xfrm>
            <a:off x="4513485" y="3126164"/>
            <a:ext cx="943638"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err="1">
                <a:solidFill>
                  <a:srgbClr val="0B2E44"/>
                </a:solidFill>
                <a:latin typeface="Arial"/>
                <a:cs typeface="Arial"/>
              </a:rPr>
              <a:t>Hedvig</a:t>
            </a:r>
            <a:r>
              <a:rPr lang="en-US" sz="800">
                <a:solidFill>
                  <a:srgbClr val="0B2E44"/>
                </a:solidFill>
                <a:latin typeface="Arial"/>
                <a:cs typeface="Arial"/>
              </a:rPr>
              <a:t> CDM with Command Center</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54" name="Rectangle 53">
            <a:extLst>
              <a:ext uri="{FF2B5EF4-FFF2-40B4-BE49-F238E27FC236}">
                <a16:creationId xmlns:a16="http://schemas.microsoft.com/office/drawing/2014/main" id="{EA3418C9-307B-4EB6-998B-EE133351E2F7}"/>
              </a:ext>
            </a:extLst>
          </p:cNvPr>
          <p:cNvSpPr/>
          <p:nvPr/>
        </p:nvSpPr>
        <p:spPr>
          <a:xfrm>
            <a:off x="4525103" y="3468648"/>
            <a:ext cx="943638"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err="1">
                <a:solidFill>
                  <a:srgbClr val="0B2E44"/>
                </a:solidFill>
                <a:latin typeface="Arial"/>
                <a:cs typeface="Arial"/>
              </a:rPr>
              <a:t>Hedvig</a:t>
            </a:r>
            <a:r>
              <a:rPr lang="en-US" sz="800">
                <a:solidFill>
                  <a:srgbClr val="0B2E44"/>
                </a:solidFill>
                <a:latin typeface="Arial"/>
                <a:cs typeface="Arial"/>
              </a:rPr>
              <a:t> as a DR target</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55" name="Rectangle 54">
            <a:extLst>
              <a:ext uri="{FF2B5EF4-FFF2-40B4-BE49-F238E27FC236}">
                <a16:creationId xmlns:a16="http://schemas.microsoft.com/office/drawing/2014/main" id="{23E52121-76E7-4051-AD68-4E57865B7863}"/>
              </a:ext>
            </a:extLst>
          </p:cNvPr>
          <p:cNvSpPr/>
          <p:nvPr/>
        </p:nvSpPr>
        <p:spPr>
          <a:xfrm>
            <a:off x="4516062" y="3823637"/>
            <a:ext cx="941061"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err="1">
                <a:solidFill>
                  <a:srgbClr val="0B2E44"/>
                </a:solidFill>
                <a:latin typeface="Arial"/>
                <a:cs typeface="Arial"/>
              </a:rPr>
              <a:t>Hedvig</a:t>
            </a:r>
            <a:r>
              <a:rPr lang="en-US" sz="800">
                <a:solidFill>
                  <a:srgbClr val="0B2E44"/>
                </a:solidFill>
                <a:latin typeface="Arial"/>
                <a:cs typeface="Arial"/>
              </a:rPr>
              <a:t> Storage Management</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65" name="Rectangle 64">
            <a:extLst>
              <a:ext uri="{FF2B5EF4-FFF2-40B4-BE49-F238E27FC236}">
                <a16:creationId xmlns:a16="http://schemas.microsoft.com/office/drawing/2014/main" id="{BB15E14C-AA75-4E6E-BFE0-0A857AAE9DF5}"/>
              </a:ext>
            </a:extLst>
          </p:cNvPr>
          <p:cNvSpPr/>
          <p:nvPr/>
        </p:nvSpPr>
        <p:spPr>
          <a:xfrm>
            <a:off x="4523964" y="4155100"/>
            <a:ext cx="923150"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0B2E44"/>
                </a:solidFill>
                <a:latin typeface="Arial"/>
                <a:cs typeface="Arial"/>
              </a:rPr>
              <a:t>Oracle CDM with hybrid filestore</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66" name="Rectangle 65">
            <a:extLst>
              <a:ext uri="{FF2B5EF4-FFF2-40B4-BE49-F238E27FC236}">
                <a16:creationId xmlns:a16="http://schemas.microsoft.com/office/drawing/2014/main" id="{EF80C9AB-4E39-4327-BCA5-EEBEAEAF9C89}"/>
              </a:ext>
            </a:extLst>
          </p:cNvPr>
          <p:cNvSpPr/>
          <p:nvPr/>
        </p:nvSpPr>
        <p:spPr>
          <a:xfrm>
            <a:off x="6053498" y="2447460"/>
            <a:ext cx="952142"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b="0" i="0" u="none" strike="noStrike" kern="1200" cap="none" spc="0" normalizeH="0" baseline="0" noProof="0">
                <a:ln>
                  <a:noFill/>
                </a:ln>
                <a:solidFill>
                  <a:srgbClr val="0B2E44"/>
                </a:solidFill>
                <a:effectLst/>
                <a:uLnTx/>
                <a:uFillTx/>
                <a:latin typeface="Arial"/>
                <a:cs typeface="Arial"/>
              </a:rPr>
              <a:t>Disaster Recovery</a:t>
            </a:r>
          </a:p>
        </p:txBody>
      </p:sp>
      <p:sp>
        <p:nvSpPr>
          <p:cNvPr id="67" name="Rectangle 66">
            <a:extLst>
              <a:ext uri="{FF2B5EF4-FFF2-40B4-BE49-F238E27FC236}">
                <a16:creationId xmlns:a16="http://schemas.microsoft.com/office/drawing/2014/main" id="{9AD49CB0-B94D-40BA-BCD6-327169831946}"/>
              </a:ext>
            </a:extLst>
          </p:cNvPr>
          <p:cNvSpPr/>
          <p:nvPr/>
        </p:nvSpPr>
        <p:spPr>
          <a:xfrm>
            <a:off x="6165822" y="3116665"/>
            <a:ext cx="844477"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What’s new in 11.22</a:t>
            </a:r>
          </a:p>
        </p:txBody>
      </p:sp>
      <p:sp>
        <p:nvSpPr>
          <p:cNvPr id="69" name="Rectangle 68">
            <a:hlinkClick r:id="rId3"/>
            <a:extLst>
              <a:ext uri="{FF2B5EF4-FFF2-40B4-BE49-F238E27FC236}">
                <a16:creationId xmlns:a16="http://schemas.microsoft.com/office/drawing/2014/main" id="{3EBDC5E3-D69C-4275-9696-0F97F605BD9F}"/>
              </a:ext>
            </a:extLst>
          </p:cNvPr>
          <p:cNvSpPr/>
          <p:nvPr/>
        </p:nvSpPr>
        <p:spPr>
          <a:xfrm>
            <a:off x="6074075" y="2754987"/>
            <a:ext cx="45719" cy="641240"/>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Arial"/>
              <a:ea typeface="+mn-ea"/>
              <a:cs typeface="Arial"/>
            </a:endParaRPr>
          </a:p>
        </p:txBody>
      </p:sp>
      <p:sp>
        <p:nvSpPr>
          <p:cNvPr id="71" name="Rectangle 70">
            <a:extLst>
              <a:ext uri="{FF2B5EF4-FFF2-40B4-BE49-F238E27FC236}">
                <a16:creationId xmlns:a16="http://schemas.microsoft.com/office/drawing/2014/main" id="{966FE732-2934-44EC-8F51-BFEFAE0FA3BA}"/>
              </a:ext>
            </a:extLst>
          </p:cNvPr>
          <p:cNvSpPr/>
          <p:nvPr/>
        </p:nvSpPr>
        <p:spPr>
          <a:xfrm>
            <a:off x="6157475" y="2783048"/>
            <a:ext cx="844477"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0B2E44"/>
                </a:solidFill>
                <a:latin typeface="Arial"/>
                <a:cs typeface="Arial"/>
              </a:rPr>
              <a:t>Product review and competitive</a:t>
            </a:r>
            <a:endParaRPr kumimoji="0" lang="en-US" sz="800" b="0" i="0" u="none" strike="noStrike" kern="1200" cap="none" spc="0" normalizeH="0" baseline="0" noProof="0">
              <a:ln>
                <a:noFill/>
              </a:ln>
              <a:solidFill>
                <a:srgbClr val="0B2E44"/>
              </a:solidFill>
              <a:effectLst/>
              <a:uLnTx/>
              <a:uFillTx/>
              <a:latin typeface="Arial"/>
              <a:ea typeface="+mn-ea"/>
              <a:cs typeface="Arial"/>
            </a:endParaRPr>
          </a:p>
        </p:txBody>
      </p:sp>
      <p:sp>
        <p:nvSpPr>
          <p:cNvPr id="72" name="Rectangle 71">
            <a:extLst>
              <a:ext uri="{FF2B5EF4-FFF2-40B4-BE49-F238E27FC236}">
                <a16:creationId xmlns:a16="http://schemas.microsoft.com/office/drawing/2014/main" id="{0BEDE56C-2E75-40DC-BD31-E91FAC362FD1}"/>
              </a:ext>
            </a:extLst>
          </p:cNvPr>
          <p:cNvSpPr/>
          <p:nvPr/>
        </p:nvSpPr>
        <p:spPr>
          <a:xfrm>
            <a:off x="6055153" y="3435265"/>
            <a:ext cx="962561" cy="296431"/>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i="1">
                <a:solidFill>
                  <a:srgbClr val="4F697B"/>
                </a:solidFill>
                <a:ea typeface="Open Sans" panose="020B0606030504020204" pitchFamily="34" charset="0"/>
                <a:cs typeface="Open Sans" panose="020B0606030504020204" pitchFamily="34" charset="0"/>
              </a:rPr>
              <a:t>* </a:t>
            </a:r>
            <a:r>
              <a:rPr lang="en-US" sz="800" b="0" i="0" u="none" strike="noStrike" kern="1200" cap="none" spc="0" normalizeH="0" baseline="0" noProof="0">
                <a:ln>
                  <a:noFill/>
                </a:ln>
                <a:solidFill>
                  <a:srgbClr val="0B2E44"/>
                </a:solidFill>
                <a:effectLst/>
                <a:uLnTx/>
                <a:uFillTx/>
                <a:latin typeface="Arial"/>
                <a:cs typeface="Arial"/>
              </a:rPr>
              <a:t>Disaster Recovery</a:t>
            </a:r>
          </a:p>
          <a:p>
            <a:pPr algn="ctr">
              <a:defRPr/>
            </a:pPr>
            <a:r>
              <a:rPr lang="en-US" sz="800">
                <a:solidFill>
                  <a:srgbClr val="0B2E44"/>
                </a:solidFill>
                <a:latin typeface="Arial"/>
                <a:cs typeface="Arial"/>
              </a:rPr>
              <a:t>Gold Standard Demo</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73" name="Star: 5 Points 62">
            <a:extLst>
              <a:ext uri="{FF2B5EF4-FFF2-40B4-BE49-F238E27FC236}">
                <a16:creationId xmlns:a16="http://schemas.microsoft.com/office/drawing/2014/main" id="{30DAB512-A78F-4F80-9513-6A7D241371ED}"/>
              </a:ext>
            </a:extLst>
          </p:cNvPr>
          <p:cNvSpPr/>
          <p:nvPr/>
        </p:nvSpPr>
        <p:spPr>
          <a:xfrm>
            <a:off x="5853595" y="2522073"/>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4" name="Star: 5 Points 62">
            <a:extLst>
              <a:ext uri="{FF2B5EF4-FFF2-40B4-BE49-F238E27FC236}">
                <a16:creationId xmlns:a16="http://schemas.microsoft.com/office/drawing/2014/main" id="{303A082C-E2B1-4208-8C2E-C4C8F456F73A}"/>
              </a:ext>
            </a:extLst>
          </p:cNvPr>
          <p:cNvSpPr/>
          <p:nvPr/>
        </p:nvSpPr>
        <p:spPr>
          <a:xfrm>
            <a:off x="5839351" y="4224465"/>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6" name="Star: 5 Points 62">
            <a:extLst>
              <a:ext uri="{FF2B5EF4-FFF2-40B4-BE49-F238E27FC236}">
                <a16:creationId xmlns:a16="http://schemas.microsoft.com/office/drawing/2014/main" id="{7087F416-B518-4B5A-9097-61466BC6E1E9}"/>
              </a:ext>
            </a:extLst>
          </p:cNvPr>
          <p:cNvSpPr/>
          <p:nvPr/>
        </p:nvSpPr>
        <p:spPr>
          <a:xfrm>
            <a:off x="5853595" y="3507015"/>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7" name="Rectangle 56">
            <a:extLst>
              <a:ext uri="{FF2B5EF4-FFF2-40B4-BE49-F238E27FC236}">
                <a16:creationId xmlns:a16="http://schemas.microsoft.com/office/drawing/2014/main" id="{3BBA4CD3-75DF-46BE-8139-245CEAB619B1}"/>
              </a:ext>
            </a:extLst>
          </p:cNvPr>
          <p:cNvSpPr/>
          <p:nvPr/>
        </p:nvSpPr>
        <p:spPr>
          <a:xfrm>
            <a:off x="9126605" y="2818064"/>
            <a:ext cx="1112011"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0B2E44"/>
                </a:solidFill>
                <a:latin typeface="Arial"/>
                <a:cs typeface="Arial"/>
              </a:rPr>
              <a:t>FedRAMP</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60" name="Rectangle 59">
            <a:extLst>
              <a:ext uri="{FF2B5EF4-FFF2-40B4-BE49-F238E27FC236}">
                <a16:creationId xmlns:a16="http://schemas.microsoft.com/office/drawing/2014/main" id="{2E412C2B-41EC-496D-8861-1107EDE65468}"/>
              </a:ext>
            </a:extLst>
          </p:cNvPr>
          <p:cNvSpPr/>
          <p:nvPr/>
        </p:nvSpPr>
        <p:spPr>
          <a:xfrm>
            <a:off x="9126605" y="3166968"/>
            <a:ext cx="1111467"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rgbClr val="0B2E44"/>
                </a:solidFill>
                <a:latin typeface="Arial"/>
                <a:cs typeface="Arial"/>
              </a:rPr>
              <a:t>Managing Difficult Conversations</a:t>
            </a:r>
            <a:endParaRPr kumimoji="0" lang="en-US" sz="800" b="0" i="0" u="none" strike="noStrike" kern="1200" cap="none" spc="0" normalizeH="0" baseline="0" noProof="0">
              <a:ln>
                <a:noFill/>
              </a:ln>
              <a:solidFill>
                <a:srgbClr val="0B2E44"/>
              </a:solidFill>
              <a:effectLst/>
              <a:uLnTx/>
              <a:uFillTx/>
              <a:latin typeface="Arial"/>
              <a:ea typeface="+mn-ea"/>
              <a:cs typeface="Arial"/>
            </a:endParaRPr>
          </a:p>
        </p:txBody>
      </p:sp>
      <p:sp>
        <p:nvSpPr>
          <p:cNvPr id="61" name="Rectangle 60">
            <a:hlinkClick r:id="rId3"/>
            <a:extLst>
              <a:ext uri="{FF2B5EF4-FFF2-40B4-BE49-F238E27FC236}">
                <a16:creationId xmlns:a16="http://schemas.microsoft.com/office/drawing/2014/main" id="{85210512-C171-457B-A276-41ED9B9AFC52}"/>
              </a:ext>
            </a:extLst>
          </p:cNvPr>
          <p:cNvSpPr/>
          <p:nvPr/>
        </p:nvSpPr>
        <p:spPr>
          <a:xfrm>
            <a:off x="10707492" y="2818064"/>
            <a:ext cx="1111194" cy="27956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a:solidFill>
                  <a:schemeClr val="tx1"/>
                </a:solidFill>
                <a:latin typeface="Arial"/>
                <a:cs typeface="Arial"/>
              </a:rPr>
              <a:t>Conversations: Demo</a:t>
            </a:r>
          </a:p>
          <a:p>
            <a:pPr algn="ctr"/>
            <a:r>
              <a:rPr lang="en-US" sz="800">
                <a:solidFill>
                  <a:schemeClr val="tx1"/>
                </a:solidFill>
                <a:latin typeface="Arial"/>
                <a:cs typeface="Arial"/>
              </a:rPr>
              <a:t>(O365 or Cloud)</a:t>
            </a:r>
          </a:p>
        </p:txBody>
      </p:sp>
      <p:sp>
        <p:nvSpPr>
          <p:cNvPr id="76" name="Rectangle 75">
            <a:extLst>
              <a:ext uri="{FF2B5EF4-FFF2-40B4-BE49-F238E27FC236}">
                <a16:creationId xmlns:a16="http://schemas.microsoft.com/office/drawing/2014/main" id="{0FBB2891-C8EE-43E2-B5F3-C1D1C024224B}"/>
              </a:ext>
            </a:extLst>
          </p:cNvPr>
          <p:cNvSpPr/>
          <p:nvPr/>
        </p:nvSpPr>
        <p:spPr>
          <a:xfrm>
            <a:off x="9131652" y="3516540"/>
            <a:ext cx="1094732" cy="279562"/>
          </a:xfrm>
          <a:prstGeom prst="rect">
            <a:avLst/>
          </a:prstGeom>
          <a:solidFill>
            <a:schemeClr val="accent1">
              <a:lumMod val="60000"/>
              <a:lumOff val="40000"/>
            </a:scheme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r>
              <a:rPr lang="en-US" sz="800">
                <a:solidFill>
                  <a:srgbClr val="0B2E44"/>
                </a:solidFill>
                <a:cs typeface="Arial"/>
              </a:rPr>
              <a:t>Cloud Guru Selected Topics</a:t>
            </a:r>
          </a:p>
        </p:txBody>
      </p:sp>
      <p:sp>
        <p:nvSpPr>
          <p:cNvPr id="9" name="Star: 5 Points 62">
            <a:extLst>
              <a:ext uri="{FF2B5EF4-FFF2-40B4-BE49-F238E27FC236}">
                <a16:creationId xmlns:a16="http://schemas.microsoft.com/office/drawing/2014/main" id="{28E766A4-473E-412F-8B6A-8183AF587AFB}"/>
              </a:ext>
            </a:extLst>
          </p:cNvPr>
          <p:cNvSpPr/>
          <p:nvPr/>
        </p:nvSpPr>
        <p:spPr>
          <a:xfrm>
            <a:off x="5842551" y="4563533"/>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06712451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851D06-F7D6-4574-8861-EC29FCF0BA6C}"/>
              </a:ext>
            </a:extLst>
          </p:cNvPr>
          <p:cNvSpPr>
            <a:spLocks noGrp="1"/>
          </p:cNvSpPr>
          <p:nvPr>
            <p:ph type="sldNum" sz="quarter" idx="10"/>
          </p:nvPr>
        </p:nvSpPr>
        <p:spPr/>
        <p:txBody>
          <a:bodyPr/>
          <a:lstStyle/>
          <a:p>
            <a:fld id="{A4B5AA2C-8351-B34F-B9C6-884719832A8A}" type="slidenum">
              <a:rPr lang="en-US" smtClean="0">
                <a:latin typeface="Arial" panose="020B0604020202020204" pitchFamily="34" charset="0"/>
                <a:cs typeface="Arial" panose="020B0604020202020204" pitchFamily="34" charset="0"/>
              </a:rPr>
              <a:pPr/>
              <a:t>11</a:t>
            </a:fld>
            <a:endParaRPr lang="en-US">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8C9F1F42-1688-4C6A-97EF-B7E24C0FDE80}"/>
              </a:ext>
            </a:extLst>
          </p:cNvPr>
          <p:cNvSpPr>
            <a:spLocks noGrp="1"/>
          </p:cNvSpPr>
          <p:nvPr>
            <p:ph type="title"/>
          </p:nvPr>
        </p:nvSpPr>
        <p:spPr>
          <a:xfrm>
            <a:off x="417078" y="270934"/>
            <a:ext cx="10058400" cy="533400"/>
          </a:xfrm>
        </p:spPr>
        <p:txBody>
          <a:bodyPr/>
          <a:lstStyle/>
          <a:p>
            <a:r>
              <a:rPr lang="en-AU">
                <a:ea typeface="+mn-lt"/>
                <a:cs typeface="+mn-lt"/>
              </a:rPr>
              <a:t>FY21 Q4 Accreditation Summary – Hedvig</a:t>
            </a:r>
            <a:endParaRPr lang="en-US"/>
          </a:p>
        </p:txBody>
      </p:sp>
      <p:graphicFrame>
        <p:nvGraphicFramePr>
          <p:cNvPr id="6" name="Table 5">
            <a:extLst>
              <a:ext uri="{FF2B5EF4-FFF2-40B4-BE49-F238E27FC236}">
                <a16:creationId xmlns:a16="http://schemas.microsoft.com/office/drawing/2014/main" id="{16553B63-7772-4E97-A20E-AE1A3DF7C557}"/>
              </a:ext>
            </a:extLst>
          </p:cNvPr>
          <p:cNvGraphicFramePr>
            <a:graphicFrameLocks noGrp="1"/>
          </p:cNvGraphicFramePr>
          <p:nvPr>
            <p:extLst>
              <p:ext uri="{D42A27DB-BD31-4B8C-83A1-F6EECF244321}">
                <p14:modId xmlns:p14="http://schemas.microsoft.com/office/powerpoint/2010/main" val="41831329"/>
              </p:ext>
            </p:extLst>
          </p:nvPr>
        </p:nvGraphicFramePr>
        <p:xfrm>
          <a:off x="517410" y="804334"/>
          <a:ext cx="11334191" cy="5389144"/>
        </p:xfrm>
        <a:graphic>
          <a:graphicData uri="http://schemas.openxmlformats.org/drawingml/2006/table">
            <a:tbl>
              <a:tblPr/>
              <a:tblGrid>
                <a:gridCol w="2561895">
                  <a:extLst>
                    <a:ext uri="{9D8B030D-6E8A-4147-A177-3AD203B41FA5}">
                      <a16:colId xmlns:a16="http://schemas.microsoft.com/office/drawing/2014/main" val="72663533"/>
                    </a:ext>
                  </a:extLst>
                </a:gridCol>
                <a:gridCol w="591205">
                  <a:extLst>
                    <a:ext uri="{9D8B030D-6E8A-4147-A177-3AD203B41FA5}">
                      <a16:colId xmlns:a16="http://schemas.microsoft.com/office/drawing/2014/main" val="2709170532"/>
                    </a:ext>
                  </a:extLst>
                </a:gridCol>
                <a:gridCol w="7275129">
                  <a:extLst>
                    <a:ext uri="{9D8B030D-6E8A-4147-A177-3AD203B41FA5}">
                      <a16:colId xmlns:a16="http://schemas.microsoft.com/office/drawing/2014/main" val="3837659829"/>
                    </a:ext>
                  </a:extLst>
                </a:gridCol>
                <a:gridCol w="905962">
                  <a:extLst>
                    <a:ext uri="{9D8B030D-6E8A-4147-A177-3AD203B41FA5}">
                      <a16:colId xmlns:a16="http://schemas.microsoft.com/office/drawing/2014/main" val="446049320"/>
                    </a:ext>
                  </a:extLst>
                </a:gridCol>
              </a:tblGrid>
              <a:tr h="274320">
                <a:tc>
                  <a:txBody>
                    <a:bodyPr/>
                    <a:lstStyle/>
                    <a:p>
                      <a:pPr algn="l" rtl="0" fontAlgn="ctr"/>
                      <a:r>
                        <a:rPr lang="en-US" sz="1000" b="1" i="0" u="none" strike="noStrike">
                          <a:solidFill>
                            <a:srgbClr val="0B2E44"/>
                          </a:solidFill>
                          <a:effectLst/>
                          <a:latin typeface="Arial"/>
                        </a:rPr>
                        <a:t>Course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l" rtl="0" fontAlgn="ctr"/>
                      <a:r>
                        <a:rPr lang="en-US" sz="1000" b="1" i="0" u="none" strike="noStrike">
                          <a:solidFill>
                            <a:srgbClr val="0B2E44"/>
                          </a:solidFill>
                          <a:effectLst/>
                          <a:latin typeface="Arial"/>
                        </a:rPr>
                        <a:t>Audience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r>
                        <a:rPr lang="en-US" sz="1000" b="1" i="0" u="none" strike="noStrike">
                          <a:solidFill>
                            <a:srgbClr val="0B2E44"/>
                          </a:solidFill>
                          <a:effectLst/>
                          <a:latin typeface="Arial"/>
                        </a:rPr>
                        <a:t>Description </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rtl="0" fontAlgn="ctr"/>
                      <a:r>
                        <a:rPr lang="en-US" sz="1000" b="1" i="0" u="none" strike="noStrike">
                          <a:solidFill>
                            <a:srgbClr val="0B2E44"/>
                          </a:solidFill>
                          <a:effectLst/>
                          <a:latin typeface="Arial"/>
                        </a:rPr>
                        <a:t>Length</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73665014"/>
                  </a:ext>
                </a:extLst>
              </a:tr>
              <a:tr h="268883">
                <a:tc gridSpan="4">
                  <a:txBody>
                    <a:bodyPr/>
                    <a:lstStyle/>
                    <a:p>
                      <a:pPr algn="ctr" rtl="0" fontAlgn="ctr"/>
                      <a:r>
                        <a:rPr lang="en-US" sz="900" b="1" i="0" u="none" strike="noStrike">
                          <a:solidFill>
                            <a:srgbClr val="FFFFFF"/>
                          </a:solidFill>
                          <a:effectLst/>
                          <a:latin typeface="Arial"/>
                        </a:rPr>
                        <a:t>Release Updates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B2E44"/>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2463849843"/>
                  </a:ext>
                </a:extLst>
              </a:tr>
              <a:tr h="274320">
                <a:tc>
                  <a:txBody>
                    <a:bodyPr/>
                    <a:lstStyle/>
                    <a:p>
                      <a:pPr lvl="0" algn="l" rtl="0">
                        <a:buNone/>
                      </a:pPr>
                      <a:r>
                        <a:rPr lang="en-US" sz="900" b="0" i="0" u="none" strike="noStrike">
                          <a:solidFill>
                            <a:srgbClr val="0B2E44"/>
                          </a:solidFill>
                          <a:effectLst/>
                          <a:latin typeface="Arial"/>
                        </a:rPr>
                        <a:t>Feature Release 11.22</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rtl="0">
                        <a:buNone/>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l" rtl="0">
                        <a:buNone/>
                      </a:pPr>
                      <a:r>
                        <a:rPr lang="en-US" sz="900" b="0" i="0" u="none" strike="noStrike" kern="1200">
                          <a:solidFill>
                            <a:srgbClr val="0B2E44"/>
                          </a:solidFill>
                          <a:effectLst/>
                          <a:latin typeface="+mn-lt"/>
                          <a:ea typeface="+mn-ea"/>
                          <a:cs typeface="+mn-cs"/>
                        </a:rPr>
                        <a:t>A brief video will be provided highlighting several of the new features introduced in this release and upcoming quarter. This is a primer for the deep dive training videos given in the Product Management and Engineering training. This section also represents the optional and assigned (deep dive video) topic categories. Assigned deep dive videos:</a:t>
                      </a:r>
                      <a:endParaRPr lang="en-US" sz="900" b="0" i="0" u="none" strike="noStrike" kern="1200" noProof="0">
                        <a:effectLst/>
                      </a:endParaRPr>
                    </a:p>
                    <a:p>
                      <a:pPr lvl="0" algn="l">
                        <a:lnSpc>
                          <a:spcPct val="100000"/>
                        </a:lnSpc>
                        <a:spcBef>
                          <a:spcPts val="0"/>
                        </a:spcBef>
                        <a:spcAft>
                          <a:spcPts val="0"/>
                        </a:spcAft>
                        <a:buNone/>
                      </a:pPr>
                      <a:r>
                        <a:rPr lang="en-US" sz="900" b="0" i="0" u="none" strike="noStrike" kern="1200" noProof="0">
                          <a:effectLst/>
                        </a:rPr>
                        <a:t>Hedvig: Command Center storage, Copy data management, Hedvig as a DR target</a:t>
                      </a:r>
                    </a:p>
                    <a:p>
                      <a:pPr lvl="0" algn="l">
                        <a:lnSpc>
                          <a:spcPct val="100000"/>
                        </a:lnSpc>
                        <a:spcBef>
                          <a:spcPts val="0"/>
                        </a:spcBef>
                        <a:spcAft>
                          <a:spcPts val="0"/>
                        </a:spcAft>
                        <a:buNone/>
                      </a:pPr>
                      <a:r>
                        <a:rPr lang="en-US" sz="900" b="0" i="0" u="none" strike="noStrike" kern="1200" noProof="0">
                          <a:effectLst/>
                        </a:rPr>
                        <a:t>Oracle Copy data management with hybrid filestore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buNone/>
                      </a:pPr>
                      <a:r>
                        <a:rPr lang="en-US" sz="900" b="0" i="0" u="none" strike="noStrike" kern="1200" noProof="0">
                          <a:solidFill>
                            <a:srgbClr val="0B2E44"/>
                          </a:solidFill>
                          <a:effectLst/>
                          <a:latin typeface="Arial"/>
                          <a:ea typeface="+mn-ea"/>
                          <a:cs typeface="+mn-cs"/>
                        </a:rPr>
                        <a:t>2 hours</a:t>
                      </a:r>
                      <a:endParaRPr lang="en-US" sz="900" b="0" i="0" u="none" strike="noStrike" kern="120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9202456"/>
                  </a:ext>
                </a:extLst>
              </a:tr>
              <a:tr h="274320">
                <a:tc gridSpan="4">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i="0" u="none" strike="noStrike">
                          <a:solidFill>
                            <a:srgbClr val="FFFFFF"/>
                          </a:solidFill>
                          <a:effectLst/>
                          <a:latin typeface="+mn-lt"/>
                        </a:rPr>
                        <a:t>Product Knowledge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B2E44"/>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775434967"/>
                  </a:ext>
                </a:extLst>
              </a:tr>
              <a:tr h="274320">
                <a:tc>
                  <a:txBody>
                    <a:bodyPr/>
                    <a:lstStyle/>
                    <a:p>
                      <a:pPr marL="0" lvl="0" algn="l" defTabSz="914400" rtl="0" eaLnBrk="1" latinLnBrk="0" hangingPunct="1">
                        <a:buNone/>
                      </a:pPr>
                      <a:r>
                        <a:rPr lang="en-US" sz="900" b="0" i="0" u="none" strike="noStrike" kern="1200">
                          <a:solidFill>
                            <a:srgbClr val="0B2E44"/>
                          </a:solidFill>
                          <a:effectLst/>
                          <a:latin typeface="Arial"/>
                          <a:ea typeface="+mn-ea"/>
                          <a:cs typeface="+mn-cs"/>
                        </a:rPr>
                        <a:t>Disaster Recovery</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rtl="0">
                        <a:buNone/>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noProof="0">
                          <a:effectLst/>
                        </a:rPr>
                        <a:t>Product and competitive review + 11.22 updates like continuous replication support for VMware with support for sub-minute RPO/ RTO.</a:t>
                      </a:r>
                      <a:endParaRPr lang="en-US" sz="900" b="0" i="0" u="none" strike="noStrike" kern="120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40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6672208"/>
                  </a:ext>
                </a:extLst>
              </a:tr>
              <a:tr h="274320">
                <a:tc>
                  <a:txBody>
                    <a:bodyPr/>
                    <a:lstStyle/>
                    <a:p>
                      <a:pPr lvl="0" algn="l" rtl="0">
                        <a:buNone/>
                      </a:pPr>
                      <a:r>
                        <a:rPr lang="en-US" sz="900" b="0" i="0" u="none" strike="noStrike">
                          <a:solidFill>
                            <a:srgbClr val="0B2E44"/>
                          </a:solidFill>
                          <a:effectLst/>
                          <a:latin typeface="Arial"/>
                        </a:rPr>
                        <a:t>Disaster Recovery “Gold Standard Demo”</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A new self-paced eLearning module to review how to demonstrate Disaster Recovery the product</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496720"/>
                  </a:ext>
                </a:extLst>
              </a:tr>
              <a:tr h="274320">
                <a:tc>
                  <a:txBody>
                    <a:bodyPr/>
                    <a:lstStyle/>
                    <a:p>
                      <a:pPr lvl="0" algn="l" rtl="0">
                        <a:buNone/>
                      </a:pPr>
                      <a:r>
                        <a:rPr lang="en-US" sz="900" b="0" i="0" u="none" strike="noStrike">
                          <a:solidFill>
                            <a:srgbClr val="0B2E44"/>
                          </a:solidFill>
                          <a:effectLst/>
                          <a:latin typeface="Arial"/>
                        </a:rPr>
                        <a:t>Recovery Readiness Solutions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FontTx/>
                        <a:buNone/>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This will build off of last quarters accreditation that talked about the "what" it is by getting into how we might interweave these into our selling motion and conversations. </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7542798"/>
                  </a:ext>
                </a:extLst>
              </a:tr>
              <a:tr h="274320">
                <a:tc>
                  <a:txBody>
                    <a:bodyPr/>
                    <a:lstStyle/>
                    <a:p>
                      <a:pPr marL="0" lvl="0" algn="l" defTabSz="914400" rtl="0" eaLnBrk="1" latinLnBrk="0" hangingPunct="1">
                        <a:buNone/>
                      </a:pPr>
                      <a:r>
                        <a:rPr lang="en-US" sz="900" b="0" i="0" u="none" strike="noStrike" kern="1200">
                          <a:solidFill>
                            <a:srgbClr val="0B2E44"/>
                          </a:solidFill>
                          <a:effectLst/>
                          <a:latin typeface="Arial"/>
                          <a:ea typeface="+mn-ea"/>
                          <a:cs typeface="+mn-cs"/>
                        </a:rPr>
                        <a:t>Metallic Update and Competitive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Quick recap of updated Metallic portfolio, packaging and pricing</a:t>
                      </a:r>
                    </a:p>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Full update on Office 365, with a focus Teams enhancements that will be released in January</a:t>
                      </a:r>
                    </a:p>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err="1">
                          <a:solidFill>
                            <a:schemeClr val="tx1"/>
                          </a:solidFill>
                          <a:effectLst/>
                          <a:latin typeface="+mn-lt"/>
                          <a:ea typeface="+mn-ea"/>
                          <a:cs typeface="+mn-cs"/>
                        </a:rPr>
                        <a:t>FedRamp</a:t>
                      </a:r>
                      <a:endParaRPr lang="en-US" sz="900" b="0" i="0" u="none" strike="noStrike" kern="1200">
                        <a:solidFill>
                          <a:schemeClr val="tx1"/>
                        </a:solidFill>
                        <a:effectLst/>
                        <a:latin typeface="+mn-lt"/>
                        <a:ea typeface="+mn-ea"/>
                        <a:cs typeface="+mn-cs"/>
                      </a:endParaRPr>
                    </a:p>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Pre-announce Salesforce backup</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3785166"/>
                  </a:ext>
                </a:extLst>
              </a:tr>
              <a:tr h="27432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i="0" u="none" strike="noStrike" kern="1200" cap="none" spc="0" normalizeH="0" baseline="0" noProof="0">
                          <a:ln>
                            <a:noFill/>
                          </a:ln>
                          <a:solidFill>
                            <a:srgbClr val="FFFFFF"/>
                          </a:solidFill>
                          <a:effectLst/>
                          <a:uLnTx/>
                          <a:uFillTx/>
                          <a:latin typeface="+mn-lt"/>
                          <a:ea typeface="+mn-ea"/>
                          <a:cs typeface="+mn-cs"/>
                        </a:rPr>
                        <a:t>Tools Update</a:t>
                      </a:r>
                      <a:endParaRPr kumimoji="0" lang="en-US" sz="900" b="1" i="0" u="none" strike="noStrike" kern="1200" cap="none" spc="0" normalizeH="0" baseline="0" noProof="0">
                        <a:ln>
                          <a:noFill/>
                        </a:ln>
                        <a:solidFill>
                          <a:srgbClr val="FFFFFF"/>
                        </a:solidFill>
                        <a:effectLst/>
                        <a:uLnTx/>
                        <a:uFillTx/>
                        <a:latin typeface="+mn-lt"/>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tc hMerge="1">
                  <a:txBody>
                    <a:bodyPr/>
                    <a:lstStyle/>
                    <a:p>
                      <a:pPr algn="ctr" rtl="0" fontAlgn="ctr"/>
                      <a:endParaRPr lang="en-US" sz="900" b="0" i="0" u="none" strike="noStrike">
                        <a:solidFill>
                          <a:srgbClr val="0B2E44"/>
                        </a:solidFill>
                        <a:effectLst/>
                        <a:latin typeface="Arial" panose="020B0604020202020204" pitchFamily="34" charset="0"/>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a:solidFill>
                          <a:srgbClr val="0B2E44"/>
                        </a:solidFill>
                        <a:effectLst/>
                        <a:latin typeface="Arial" panose="020B0604020202020204" pitchFamily="34" charset="0"/>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tc hMerge="1">
                  <a:txBody>
                    <a:bodyPr/>
                    <a:lstStyle/>
                    <a:p>
                      <a:pPr algn="ctr" rtl="0" fontAlgn="b"/>
                      <a:endParaRPr lang="en-US" sz="900" b="0" i="0" u="none" strike="noStrike">
                        <a:solidFill>
                          <a:srgbClr val="0B2E44"/>
                        </a:solidFill>
                        <a:effectLst/>
                        <a:latin typeface="Arial" panose="020B0604020202020204" pitchFamily="34" charset="0"/>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extLst>
                  <a:ext uri="{0D108BD9-81ED-4DB2-BD59-A6C34878D82A}">
                    <a16:rowId xmlns:a16="http://schemas.microsoft.com/office/drawing/2014/main" val="3196514019"/>
                  </a:ext>
                </a:extLst>
              </a:tr>
              <a:tr h="274320">
                <a:tc>
                  <a:txBody>
                    <a:bodyPr/>
                    <a:lstStyle/>
                    <a:p>
                      <a:pPr lvl="0" algn="l" rtl="0">
                        <a:buNone/>
                      </a:pPr>
                      <a:r>
                        <a:rPr lang="en-US" sz="900" b="0" i="0" u="none" strike="noStrike">
                          <a:solidFill>
                            <a:srgbClr val="0B2E44"/>
                          </a:solidFill>
                          <a:effectLst/>
                          <a:latin typeface="Arial"/>
                        </a:rPr>
                        <a:t>FR11.22 Customer deck</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a:lnSpc>
                          <a:spcPct val="100000"/>
                        </a:lnSpc>
                        <a:spcBef>
                          <a:spcPts val="0"/>
                        </a:spcBef>
                        <a:spcAft>
                          <a:spcPts val="0"/>
                        </a:spcAft>
                        <a:buClrTx/>
                        <a:buSzTx/>
                        <a:buFontTx/>
                        <a:buNone/>
                        <a:tabLst/>
                        <a:defRPr/>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A standard feature release deck that can be leveraged to illustrate the highlights of what our latest announcements are.  Not an eLearning. </a:t>
                      </a:r>
                      <a:endParaRPr lang="en-US" sz="900">
                        <a:solidFill>
                          <a:schemeClr val="tx1"/>
                        </a:solidFill>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0</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5744552"/>
                  </a:ext>
                </a:extLst>
              </a:tr>
              <a:tr h="27432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i="0" u="none" strike="noStrike" kern="1200">
                          <a:solidFill>
                            <a:srgbClr val="FFFFFF"/>
                          </a:solidFill>
                          <a:effectLst/>
                          <a:latin typeface="+mn-lt"/>
                          <a:ea typeface="+mn-ea"/>
                          <a:cs typeface="+mn-cs"/>
                        </a:rPr>
                        <a:t>Selling Skills &amp; Competitive + Core Programs Messaging</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B2E44"/>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3008512409"/>
                  </a:ext>
                </a:extLst>
              </a:tr>
              <a:tr h="292013">
                <a:tc>
                  <a:txBody>
                    <a:bodyPr/>
                    <a:lstStyle/>
                    <a:p>
                      <a:pPr marL="0" lvl="0" algn="l" rtl="0">
                        <a:buNone/>
                      </a:pPr>
                      <a:r>
                        <a:rPr lang="en-US" sz="900" b="0" i="0" u="none" strike="noStrike" kern="1200">
                          <a:solidFill>
                            <a:srgbClr val="0B2E44"/>
                          </a:solidFill>
                          <a:effectLst/>
                          <a:latin typeface="Arial"/>
                          <a:ea typeface="+mn-ea"/>
                          <a:cs typeface="+mn-cs"/>
                        </a:rPr>
                        <a:t>Understanding O365 and Teams</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a:buNone/>
                      </a:pPr>
                      <a:r>
                        <a:rPr lang="en-US" sz="900" b="0" i="0" u="none" strike="noStrike" kern="1200">
                          <a:solidFill>
                            <a:srgbClr val="0B2E44"/>
                          </a:solidFill>
                          <a:effectLst/>
                          <a:latin typeface="Arial"/>
                          <a:ea typeface="+mn-ea"/>
                          <a:cs typeface="+mn-cs"/>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There are modules from Microsoft that we are evaluating to help educate the field on Microsoft application environments (not end user training) </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30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8746561"/>
                  </a:ext>
                </a:extLst>
              </a:tr>
              <a:tr h="274320">
                <a:tc>
                  <a:txBody>
                    <a:bodyPr/>
                    <a:lstStyle/>
                    <a:p>
                      <a:pPr marL="0" lvl="0" algn="l" rtl="0">
                        <a:buNone/>
                      </a:pPr>
                      <a:r>
                        <a:rPr lang="en-US" sz="900" b="0" i="0" u="none" strike="noStrike" kern="1200">
                          <a:solidFill>
                            <a:srgbClr val="0B2E44"/>
                          </a:solidFill>
                          <a:effectLst/>
                          <a:latin typeface="Arial"/>
                          <a:ea typeface="+mn-ea"/>
                          <a:cs typeface="+mn-cs"/>
                        </a:rPr>
                        <a:t>Microsoft Partnership</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a:buNone/>
                      </a:pPr>
                      <a:r>
                        <a:rPr lang="en-US" sz="900" b="0" i="0" u="none" strike="noStrike" kern="1200">
                          <a:solidFill>
                            <a:srgbClr val="0B2E44"/>
                          </a:solidFill>
                          <a:effectLst/>
                          <a:latin typeface="Arial"/>
                          <a:ea typeface="+mn-ea"/>
                          <a:cs typeface="+mn-cs"/>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This will focus on reinforcing our relationship with Microsoft and  ensuring the field understands how to engage, how to articulate the value of this partnership with customers and partners.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3918850"/>
                  </a:ext>
                </a:extLst>
              </a:tr>
              <a:tr h="274320">
                <a:tc>
                  <a:txBody>
                    <a:bodyPr/>
                    <a:lstStyle/>
                    <a:p>
                      <a:pPr marL="0" lvl="0" algn="l" defTabSz="914400">
                        <a:buNone/>
                      </a:pPr>
                      <a:r>
                        <a:rPr lang="en-US" sz="900" b="0" i="0" u="none" strike="noStrike" kern="1200" err="1">
                          <a:solidFill>
                            <a:srgbClr val="0B2E44"/>
                          </a:solidFill>
                          <a:effectLst/>
                          <a:latin typeface="Arial"/>
                          <a:ea typeface="+mn-ea"/>
                          <a:cs typeface="+mn-cs"/>
                        </a:rPr>
                        <a:t>FedRamp</a:t>
                      </a:r>
                      <a:endParaRPr lang="en-US" sz="900" b="0" i="0" u="none" strike="noStrike" kern="120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buNone/>
                      </a:pPr>
                      <a:r>
                        <a:rPr lang="en-US" sz="900" b="0" i="0" u="none" strike="noStrike" kern="1200">
                          <a:solidFill>
                            <a:srgbClr val="0B2E44"/>
                          </a:solidFill>
                          <a:effectLst/>
                          <a:latin typeface="Arial"/>
                          <a:ea typeface="+mn-ea"/>
                          <a:cs typeface="+mn-cs"/>
                        </a:rPr>
                        <a:t>AMS Only</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a:lnSpc>
                          <a:spcPct val="100000"/>
                        </a:lnSpc>
                        <a:spcBef>
                          <a:spcPts val="0"/>
                        </a:spcBef>
                        <a:spcAft>
                          <a:spcPts val="0"/>
                        </a:spcAft>
                        <a:buNone/>
                      </a:pPr>
                      <a:r>
                        <a:rPr lang="en-US" sz="900" b="0" i="0" u="none" strike="noStrike" kern="1200">
                          <a:solidFill>
                            <a:schemeClr val="tx1"/>
                          </a:solidFill>
                          <a:effectLst/>
                          <a:latin typeface="+mn-lt"/>
                          <a:ea typeface="+mn-ea"/>
                          <a:cs typeface="+mn-cs"/>
                        </a:rPr>
                        <a:t>FAQ and script for: FedRAMP Ready Process for the Metallic SaaS Cloud Service Offering</a:t>
                      </a:r>
                      <a:endParaRPr lang="en-US" sz="900" b="0" i="0" u="none" strike="noStrike" kern="1200">
                        <a:solidFill>
                          <a:schemeClr val="tx1"/>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defTabSz="914400">
                        <a:lnSpc>
                          <a:spcPct val="100000"/>
                        </a:lnSpc>
                        <a:spcBef>
                          <a:spcPts val="0"/>
                        </a:spcBef>
                        <a:spcAft>
                          <a:spcPts val="0"/>
                        </a:spcAft>
                        <a:buNone/>
                        <a:tabLst/>
                        <a:defRPr/>
                      </a:pPr>
                      <a:r>
                        <a:rPr lang="en-US" sz="900" b="0" i="0" u="none" strike="noStrike" kern="120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9587594"/>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mn-lt"/>
                          <a:ea typeface="+mn-ea"/>
                          <a:cs typeface="+mn-cs"/>
                        </a:rPr>
                        <a:t>Managing Difficult Conversations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buNone/>
                      </a:pPr>
                      <a:r>
                        <a:rPr lang="en-US" sz="900" b="0" i="0" u="none" strike="noStrike" kern="120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chemeClr val="tx1"/>
                          </a:solidFill>
                          <a:effectLst/>
                          <a:latin typeface="+mn-lt"/>
                          <a:ea typeface="+mn-ea"/>
                          <a:cs typeface="+mn-cs"/>
                        </a:rPr>
                        <a:t>Supporting  conflict resolution and difficult conversations with customers.  Working with HR to source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defTabSz="914400">
                        <a:lnSpc>
                          <a:spcPct val="100000"/>
                        </a:lnSpc>
                        <a:spcBef>
                          <a:spcPts val="0"/>
                        </a:spcBef>
                        <a:spcAft>
                          <a:spcPts val="0"/>
                        </a:spcAft>
                        <a:buNone/>
                        <a:tabLst/>
                        <a:defRPr/>
                      </a:pPr>
                      <a:r>
                        <a:rPr lang="en-US" sz="900" b="0" i="0" u="none" strike="noStrike" kern="120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2986430"/>
                  </a:ext>
                </a:extLst>
              </a:tr>
              <a:tr h="274320">
                <a:tc>
                  <a:txBody>
                    <a:bodyPr/>
                    <a:lstStyle/>
                    <a:p>
                      <a:pPr marL="0" lvl="0" algn="l" defTabSz="914400" rtl="0" eaLnBrk="1" latinLnBrk="0" hangingPunct="1">
                        <a:buNone/>
                      </a:pPr>
                      <a:r>
                        <a:rPr lang="en-US" sz="900" b="0" i="0" u="none" strike="noStrike" kern="1200">
                          <a:solidFill>
                            <a:srgbClr val="0B2E44"/>
                          </a:solidFill>
                          <a:effectLst/>
                          <a:latin typeface="Arial"/>
                          <a:ea typeface="+mn-ea"/>
                          <a:cs typeface="+mn-cs"/>
                        </a:rPr>
                        <a:t>Cloud Guru Electives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a:solidFill>
                            <a:srgbClr val="0B2E44"/>
                          </a:solidFill>
                          <a:effectLst/>
                          <a:latin typeface="Arial"/>
                          <a:ea typeface="+mn-ea"/>
                          <a:cs typeface="+mn-cs"/>
                        </a:rPr>
                        <a:t>SE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There has been a request to get teams more comfortable taking about Kubernetes and Cloud technology. Theater leads will rotate license seats.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1 hour</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3372431"/>
                  </a:ext>
                </a:extLst>
              </a:tr>
              <a:tr h="274320">
                <a:tc>
                  <a:txBody>
                    <a:bodyPr/>
                    <a:lstStyle/>
                    <a:p>
                      <a:pPr marL="0" lvl="0" algn="l" defTabSz="914400">
                        <a:buNone/>
                      </a:pPr>
                      <a:r>
                        <a:rPr lang="en-US" sz="900" b="0" i="0" u="none" strike="noStrike" kern="1200">
                          <a:solidFill>
                            <a:schemeClr val="tx1"/>
                          </a:solidFill>
                          <a:effectLst/>
                          <a:latin typeface="Arial"/>
                          <a:ea typeface="+mn-ea"/>
                          <a:cs typeface="+mn-cs"/>
                        </a:rPr>
                        <a:t>Conversation Training: The Demo</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buNone/>
                      </a:pPr>
                      <a:r>
                        <a:rPr lang="en-US" sz="900" b="0" i="0" u="none" strike="noStrike" kern="1200">
                          <a:solidFill>
                            <a:schemeClr val="tx1"/>
                          </a:solidFill>
                          <a:effectLst/>
                          <a:latin typeface="Arial"/>
                          <a:ea typeface="+mn-ea"/>
                          <a:cs typeface="+mn-cs"/>
                        </a:rPr>
                        <a:t>SE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a:lnSpc>
                          <a:spcPct val="100000"/>
                        </a:lnSpc>
                        <a:spcBef>
                          <a:spcPts val="0"/>
                        </a:spcBef>
                        <a:spcAft>
                          <a:spcPts val="0"/>
                        </a:spcAft>
                        <a:buNone/>
                      </a:pPr>
                      <a:r>
                        <a:rPr lang="en-US" sz="900" b="0" i="0" u="none" strike="noStrike" kern="1200">
                          <a:solidFill>
                            <a:schemeClr val="tx1"/>
                          </a:solidFill>
                          <a:effectLst/>
                          <a:latin typeface="Arial"/>
                          <a:ea typeface="+mn-ea"/>
                          <a:cs typeface="+mn-cs"/>
                        </a:rPr>
                        <a:t>Follow up to Q3 Conversation focused on the SE executing the second call with a targeted demo (assume prep time and 5 minutes presentation) (Pitch IQ version no more than 5 minute video)</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defTabSz="914400">
                        <a:lnSpc>
                          <a:spcPct val="100000"/>
                        </a:lnSpc>
                        <a:spcBef>
                          <a:spcPts val="0"/>
                        </a:spcBef>
                        <a:spcAft>
                          <a:spcPts val="0"/>
                        </a:spcAft>
                        <a:buNone/>
                        <a:tabLst/>
                        <a:defRPr/>
                      </a:pPr>
                      <a:r>
                        <a:rPr lang="en-US" sz="900" b="0" i="0" u="none" strike="noStrike" kern="1200">
                          <a:solidFill>
                            <a:schemeClr val="tx1"/>
                          </a:solidFill>
                          <a:effectLst/>
                          <a:latin typeface="Arial"/>
                          <a:ea typeface="+mn-ea"/>
                          <a:cs typeface="+mn-cs"/>
                        </a:rPr>
                        <a:t>30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1021276"/>
                  </a:ext>
                </a:extLst>
              </a:tr>
            </a:tbl>
          </a:graphicData>
        </a:graphic>
      </p:graphicFrame>
    </p:spTree>
    <p:extLst>
      <p:ext uri="{BB962C8B-B14F-4D97-AF65-F5344CB8AC3E}">
        <p14:creationId xmlns:p14="http://schemas.microsoft.com/office/powerpoint/2010/main" val="295355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BC06FE-4990-DA41-B038-CD610949A0B5}"/>
              </a:ext>
            </a:extLst>
          </p:cNvPr>
          <p:cNvSpPr>
            <a:spLocks noGrp="1"/>
          </p:cNvSpPr>
          <p:nvPr>
            <p:ph type="title"/>
          </p:nvPr>
        </p:nvSpPr>
        <p:spPr>
          <a:xfrm>
            <a:off x="544455" y="586461"/>
            <a:ext cx="10686603" cy="533400"/>
          </a:xfrm>
        </p:spPr>
        <p:txBody>
          <a:bodyPr>
            <a:normAutofit fontScale="90000"/>
          </a:bodyPr>
          <a:lstStyle/>
          <a:p>
            <a:br>
              <a:rPr lang="en-US"/>
            </a:br>
            <a:r>
              <a:rPr lang="en-US"/>
              <a:t>Sellers Accreditation Session Snapshot Q4 FY21 (Sales, PBM, CSM, Renewals)</a:t>
            </a:r>
          </a:p>
        </p:txBody>
      </p:sp>
      <p:sp>
        <p:nvSpPr>
          <p:cNvPr id="6" name="Slide Number Placeholder 5">
            <a:extLst>
              <a:ext uri="{FF2B5EF4-FFF2-40B4-BE49-F238E27FC236}">
                <a16:creationId xmlns:a16="http://schemas.microsoft.com/office/drawing/2014/main" id="{86084459-46A3-3A48-AC71-10172426B350}"/>
              </a:ext>
            </a:extLst>
          </p:cNvPr>
          <p:cNvSpPr>
            <a:spLocks noGrp="1"/>
          </p:cNvSpPr>
          <p:nvPr>
            <p:ph type="sldNum" sz="quarter" idx="20"/>
          </p:nvPr>
        </p:nvSpPr>
        <p:spPr/>
        <p:txBody>
          <a:bodyPr/>
          <a:lstStyle/>
          <a:p>
            <a:fld id="{C841651E-7119-2940-A732-9D8428F2BC44}" type="slidenum">
              <a:rPr lang="en-US" smtClean="0"/>
              <a:pPr/>
              <a:t>12</a:t>
            </a:fld>
            <a:endParaRPr lang="en-US"/>
          </a:p>
        </p:txBody>
      </p:sp>
      <p:sp>
        <p:nvSpPr>
          <p:cNvPr id="3" name="Rectangle 2">
            <a:extLst>
              <a:ext uri="{FF2B5EF4-FFF2-40B4-BE49-F238E27FC236}">
                <a16:creationId xmlns:a16="http://schemas.microsoft.com/office/drawing/2014/main" id="{5596C4E8-96DF-4ABD-911D-CA76F2846009}"/>
              </a:ext>
            </a:extLst>
          </p:cNvPr>
          <p:cNvSpPr/>
          <p:nvPr/>
        </p:nvSpPr>
        <p:spPr>
          <a:xfrm>
            <a:off x="4225396" y="1682159"/>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latin typeface="Arial" panose="020B0604020202020204" pitchFamily="34" charset="0"/>
                <a:cs typeface="Arial" panose="020B0604020202020204" pitchFamily="34" charset="0"/>
              </a:rPr>
              <a:t>Release</a:t>
            </a:r>
            <a:br>
              <a:rPr lang="en-US" sz="1200">
                <a:solidFill>
                  <a:schemeClr val="bg1"/>
                </a:solidFill>
                <a:latin typeface="Arial" panose="020B0604020202020204" pitchFamily="34" charset="0"/>
                <a:cs typeface="Arial" panose="020B0604020202020204" pitchFamily="34" charset="0"/>
              </a:rPr>
            </a:br>
            <a:r>
              <a:rPr lang="en-US" sz="1200">
                <a:solidFill>
                  <a:schemeClr val="bg1"/>
                </a:solidFill>
                <a:latin typeface="Arial" panose="020B0604020202020204" pitchFamily="34" charset="0"/>
                <a:cs typeface="Arial" panose="020B0604020202020204" pitchFamily="34" charset="0"/>
              </a:rPr>
              <a:t>Updates</a:t>
            </a:r>
          </a:p>
        </p:txBody>
      </p:sp>
      <p:sp>
        <p:nvSpPr>
          <p:cNvPr id="8" name="Rectangle 7">
            <a:extLst>
              <a:ext uri="{FF2B5EF4-FFF2-40B4-BE49-F238E27FC236}">
                <a16:creationId xmlns:a16="http://schemas.microsoft.com/office/drawing/2014/main" id="{EE59E49A-B3A7-4EBD-891F-1601A7F5F812}"/>
              </a:ext>
            </a:extLst>
          </p:cNvPr>
          <p:cNvSpPr/>
          <p:nvPr/>
        </p:nvSpPr>
        <p:spPr>
          <a:xfrm>
            <a:off x="5774553" y="1682158"/>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latin typeface="Arial" panose="020B0604020202020204" pitchFamily="34" charset="0"/>
                <a:cs typeface="Arial" panose="020B0604020202020204" pitchFamily="34" charset="0"/>
              </a:rPr>
              <a:t>Product</a:t>
            </a:r>
            <a:br>
              <a:rPr lang="en-US" sz="1200">
                <a:solidFill>
                  <a:schemeClr val="bg1"/>
                </a:solidFill>
                <a:latin typeface="Arial" panose="020B0604020202020204" pitchFamily="34" charset="0"/>
                <a:cs typeface="Arial" panose="020B0604020202020204" pitchFamily="34" charset="0"/>
              </a:rPr>
            </a:br>
            <a:r>
              <a:rPr lang="en-US" sz="1200">
                <a:solidFill>
                  <a:schemeClr val="bg1"/>
                </a:solidFill>
                <a:latin typeface="Arial" panose="020B0604020202020204" pitchFamily="34" charset="0"/>
                <a:cs typeface="Arial" panose="020B0604020202020204" pitchFamily="34" charset="0"/>
              </a:rPr>
              <a:t>Knowledge</a:t>
            </a:r>
          </a:p>
        </p:txBody>
      </p:sp>
      <p:sp>
        <p:nvSpPr>
          <p:cNvPr id="12" name="Rectangle 11">
            <a:extLst>
              <a:ext uri="{FF2B5EF4-FFF2-40B4-BE49-F238E27FC236}">
                <a16:creationId xmlns:a16="http://schemas.microsoft.com/office/drawing/2014/main" id="{4BFBDFAE-2911-4F63-8A83-54F28774065E}"/>
              </a:ext>
            </a:extLst>
          </p:cNvPr>
          <p:cNvSpPr/>
          <p:nvPr/>
        </p:nvSpPr>
        <p:spPr>
          <a:xfrm>
            <a:off x="7335408" y="1682159"/>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latin typeface="Arial" panose="020B0604020202020204" pitchFamily="34" charset="0"/>
                <a:cs typeface="Arial" panose="020B0604020202020204" pitchFamily="34" charset="0"/>
              </a:rPr>
              <a:t>Tools</a:t>
            </a:r>
          </a:p>
          <a:p>
            <a:pPr algn="ctr"/>
            <a:r>
              <a:rPr lang="en-US" sz="1200">
                <a:solidFill>
                  <a:schemeClr val="bg1"/>
                </a:solidFill>
                <a:latin typeface="Arial" panose="020B0604020202020204" pitchFamily="34" charset="0"/>
                <a:cs typeface="Arial" panose="020B0604020202020204" pitchFamily="34" charset="0"/>
              </a:rPr>
              <a:t>Update</a:t>
            </a:r>
          </a:p>
        </p:txBody>
      </p:sp>
      <p:sp>
        <p:nvSpPr>
          <p:cNvPr id="13" name="Rectangle 12">
            <a:extLst>
              <a:ext uri="{FF2B5EF4-FFF2-40B4-BE49-F238E27FC236}">
                <a16:creationId xmlns:a16="http://schemas.microsoft.com/office/drawing/2014/main" id="{F0B29B0A-E7DD-480D-8997-5C726A1D0C6B}"/>
              </a:ext>
            </a:extLst>
          </p:cNvPr>
          <p:cNvSpPr/>
          <p:nvPr/>
        </p:nvSpPr>
        <p:spPr>
          <a:xfrm>
            <a:off x="8927585" y="1682157"/>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latin typeface="Arial" panose="020B0604020202020204" pitchFamily="34" charset="0"/>
                <a:cs typeface="Arial" panose="020B0604020202020204" pitchFamily="34" charset="0"/>
              </a:rPr>
              <a:t>Selling</a:t>
            </a:r>
            <a:br>
              <a:rPr lang="en-US" sz="1200">
                <a:solidFill>
                  <a:schemeClr val="bg1"/>
                </a:solidFill>
                <a:latin typeface="Arial" panose="020B0604020202020204" pitchFamily="34" charset="0"/>
                <a:cs typeface="Arial" panose="020B0604020202020204" pitchFamily="34" charset="0"/>
              </a:rPr>
            </a:br>
            <a:r>
              <a:rPr lang="en-US" sz="1200">
                <a:solidFill>
                  <a:schemeClr val="bg1"/>
                </a:solidFill>
                <a:latin typeface="Arial" panose="020B0604020202020204" pitchFamily="34" charset="0"/>
                <a:cs typeface="Arial" panose="020B0604020202020204" pitchFamily="34" charset="0"/>
              </a:rPr>
              <a:t>Skills &amp; Competitive</a:t>
            </a:r>
          </a:p>
        </p:txBody>
      </p:sp>
      <p:cxnSp>
        <p:nvCxnSpPr>
          <p:cNvPr id="80" name="Straight Connector 79">
            <a:extLst>
              <a:ext uri="{FF2B5EF4-FFF2-40B4-BE49-F238E27FC236}">
                <a16:creationId xmlns:a16="http://schemas.microsoft.com/office/drawing/2014/main" id="{3AE5CB69-7684-4BC1-9588-4A0F8595CD17}"/>
              </a:ext>
            </a:extLst>
          </p:cNvPr>
          <p:cNvCxnSpPr>
            <a:cxnSpLocks/>
          </p:cNvCxnSpPr>
          <p:nvPr/>
        </p:nvCxnSpPr>
        <p:spPr>
          <a:xfrm>
            <a:off x="4207759" y="1762663"/>
            <a:ext cx="0" cy="3360904"/>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9F45FD8-E675-40ED-AFDF-FB63436C511B}"/>
              </a:ext>
            </a:extLst>
          </p:cNvPr>
          <p:cNvCxnSpPr>
            <a:cxnSpLocks/>
          </p:cNvCxnSpPr>
          <p:nvPr/>
        </p:nvCxnSpPr>
        <p:spPr>
          <a:xfrm>
            <a:off x="7301540" y="1762663"/>
            <a:ext cx="0" cy="4318658"/>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77E255A-6AC0-46A5-B5DE-9A5B39FAF3A5}"/>
              </a:ext>
            </a:extLst>
          </p:cNvPr>
          <p:cNvCxnSpPr>
            <a:cxnSpLocks/>
          </p:cNvCxnSpPr>
          <p:nvPr/>
        </p:nvCxnSpPr>
        <p:spPr>
          <a:xfrm>
            <a:off x="8869589" y="1781259"/>
            <a:ext cx="0" cy="3360904"/>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DF931BB-391F-4175-AAAC-5999D0847F04}"/>
              </a:ext>
            </a:extLst>
          </p:cNvPr>
          <p:cNvCxnSpPr>
            <a:cxnSpLocks/>
          </p:cNvCxnSpPr>
          <p:nvPr/>
        </p:nvCxnSpPr>
        <p:spPr>
          <a:xfrm>
            <a:off x="5757619" y="1762663"/>
            <a:ext cx="0" cy="4367774"/>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97E8638-23F3-4AF9-A560-6BE23A5744AC}"/>
              </a:ext>
            </a:extLst>
          </p:cNvPr>
          <p:cNvSpPr/>
          <p:nvPr/>
        </p:nvSpPr>
        <p:spPr>
          <a:xfrm>
            <a:off x="327267" y="1682157"/>
            <a:ext cx="2679852"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a:solidFill>
                  <a:schemeClr val="bg1"/>
                </a:solidFill>
                <a:latin typeface="Arial" panose="020B0604020202020204" pitchFamily="34" charset="0"/>
                <a:cs typeface="Arial" panose="020B0604020202020204" pitchFamily="34" charset="0"/>
              </a:rPr>
              <a:t>Learning Goals</a:t>
            </a:r>
          </a:p>
        </p:txBody>
      </p:sp>
      <p:sp>
        <p:nvSpPr>
          <p:cNvPr id="94" name="Rectangle 93">
            <a:extLst>
              <a:ext uri="{FF2B5EF4-FFF2-40B4-BE49-F238E27FC236}">
                <a16:creationId xmlns:a16="http://schemas.microsoft.com/office/drawing/2014/main" id="{5B14B02A-D025-44C6-991B-42510799A071}"/>
              </a:ext>
            </a:extLst>
          </p:cNvPr>
          <p:cNvSpPr/>
          <p:nvPr/>
        </p:nvSpPr>
        <p:spPr>
          <a:xfrm>
            <a:off x="3044526" y="1682157"/>
            <a:ext cx="1059303" cy="618067"/>
          </a:xfrm>
          <a:prstGeom prst="rect">
            <a:avLst/>
          </a:prstGeom>
          <a:solidFill>
            <a:srgbClr val="00B2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latin typeface="Arial" panose="020B0604020202020204" pitchFamily="34" charset="0"/>
                <a:cs typeface="Arial" panose="020B0604020202020204" pitchFamily="34" charset="0"/>
              </a:rPr>
              <a:t>Time Target: </a:t>
            </a:r>
            <a:br>
              <a:rPr lang="en-US" sz="1200">
                <a:solidFill>
                  <a:schemeClr val="bg1"/>
                </a:solidFill>
                <a:latin typeface="Arial" panose="020B0604020202020204" pitchFamily="34" charset="0"/>
                <a:cs typeface="Arial" panose="020B0604020202020204" pitchFamily="34" charset="0"/>
              </a:rPr>
            </a:br>
            <a:r>
              <a:rPr lang="en-US" sz="1200">
                <a:solidFill>
                  <a:schemeClr val="bg1"/>
                </a:solidFill>
                <a:latin typeface="Arial" panose="020B0604020202020204" pitchFamily="34" charset="0"/>
                <a:cs typeface="Arial" panose="020B0604020202020204" pitchFamily="34" charset="0"/>
              </a:rPr>
              <a:t>3 hours</a:t>
            </a:r>
          </a:p>
        </p:txBody>
      </p:sp>
      <p:sp>
        <p:nvSpPr>
          <p:cNvPr id="95" name="Rectangle 94">
            <a:extLst>
              <a:ext uri="{FF2B5EF4-FFF2-40B4-BE49-F238E27FC236}">
                <a16:creationId xmlns:a16="http://schemas.microsoft.com/office/drawing/2014/main" id="{9B6CC90C-3521-49F1-AE49-5DBB6D1FC20F}"/>
              </a:ext>
            </a:extLst>
          </p:cNvPr>
          <p:cNvSpPr/>
          <p:nvPr/>
        </p:nvSpPr>
        <p:spPr>
          <a:xfrm>
            <a:off x="4238084" y="1414107"/>
            <a:ext cx="4607378" cy="204136"/>
          </a:xfrm>
          <a:prstGeom prst="rect">
            <a:avLst/>
          </a:prstGeom>
          <a:solidFill>
            <a:srgbClr val="FF4A6A"/>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a:solidFill>
                  <a:schemeClr val="bg1"/>
                </a:solidFill>
              </a:rPr>
              <a:t>Products and Tools</a:t>
            </a:r>
          </a:p>
        </p:txBody>
      </p:sp>
      <p:sp>
        <p:nvSpPr>
          <p:cNvPr id="100" name="Rectangle 99">
            <a:extLst>
              <a:ext uri="{FF2B5EF4-FFF2-40B4-BE49-F238E27FC236}">
                <a16:creationId xmlns:a16="http://schemas.microsoft.com/office/drawing/2014/main" id="{E2CDFC9B-0B65-427B-8930-85D7AF20CDB2}"/>
              </a:ext>
            </a:extLst>
          </p:cNvPr>
          <p:cNvSpPr/>
          <p:nvPr/>
        </p:nvSpPr>
        <p:spPr>
          <a:xfrm>
            <a:off x="8927585" y="1418610"/>
            <a:ext cx="1510053" cy="195129"/>
          </a:xfrm>
          <a:prstGeom prst="rect">
            <a:avLst/>
          </a:prstGeom>
          <a:solidFill>
            <a:srgbClr val="4F697B"/>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a:solidFill>
                  <a:schemeClr val="bg1"/>
                </a:solidFill>
              </a:rPr>
              <a:t>Skills Development</a:t>
            </a:r>
          </a:p>
        </p:txBody>
      </p:sp>
      <p:sp>
        <p:nvSpPr>
          <p:cNvPr id="23" name="Rectangle 22">
            <a:hlinkClick r:id="rId3"/>
            <a:extLst>
              <a:ext uri="{FF2B5EF4-FFF2-40B4-BE49-F238E27FC236}">
                <a16:creationId xmlns:a16="http://schemas.microsoft.com/office/drawing/2014/main" id="{2BA848EB-A418-4669-B493-2F30D9A69B61}"/>
              </a:ext>
            </a:extLst>
          </p:cNvPr>
          <p:cNvSpPr/>
          <p:nvPr/>
        </p:nvSpPr>
        <p:spPr>
          <a:xfrm>
            <a:off x="5921631" y="3065711"/>
            <a:ext cx="1123378"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a:solidFill>
                  <a:schemeClr val="bg1"/>
                </a:solidFill>
                <a:latin typeface="Arial"/>
                <a:cs typeface="Arial"/>
              </a:rPr>
              <a:t>Metallic Update &amp; Competitive</a:t>
            </a:r>
          </a:p>
        </p:txBody>
      </p:sp>
      <p:sp>
        <p:nvSpPr>
          <p:cNvPr id="34" name="Rectangle 33">
            <a:hlinkClick r:id="rId3"/>
            <a:extLst>
              <a:ext uri="{FF2B5EF4-FFF2-40B4-BE49-F238E27FC236}">
                <a16:creationId xmlns:a16="http://schemas.microsoft.com/office/drawing/2014/main" id="{63697463-EB98-45D1-ACBD-394D6B6E410B}"/>
              </a:ext>
            </a:extLst>
          </p:cNvPr>
          <p:cNvSpPr/>
          <p:nvPr/>
        </p:nvSpPr>
        <p:spPr>
          <a:xfrm>
            <a:off x="4382087" y="2441196"/>
            <a:ext cx="1186239"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a:solidFill>
                  <a:schemeClr val="bg1"/>
                </a:solidFill>
                <a:latin typeface="Arial"/>
                <a:cs typeface="Arial"/>
              </a:rPr>
              <a:t>Feature Release 11.22</a:t>
            </a:r>
          </a:p>
        </p:txBody>
      </p:sp>
      <p:sp>
        <p:nvSpPr>
          <p:cNvPr id="39" name="Rectangle 38">
            <a:hlinkClick r:id="rId3"/>
            <a:extLst>
              <a:ext uri="{FF2B5EF4-FFF2-40B4-BE49-F238E27FC236}">
                <a16:creationId xmlns:a16="http://schemas.microsoft.com/office/drawing/2014/main" id="{A6DBD348-B57F-4A84-8320-7312C504E8DF}"/>
              </a:ext>
            </a:extLst>
          </p:cNvPr>
          <p:cNvSpPr/>
          <p:nvPr/>
        </p:nvSpPr>
        <p:spPr>
          <a:xfrm>
            <a:off x="9059157" y="2435369"/>
            <a:ext cx="1111994"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a:solidFill>
                  <a:schemeClr val="bg1"/>
                </a:solidFill>
                <a:latin typeface="Arial"/>
                <a:cs typeface="Arial"/>
              </a:rPr>
              <a:t>K8S and Containers</a:t>
            </a:r>
          </a:p>
        </p:txBody>
      </p:sp>
      <p:sp>
        <p:nvSpPr>
          <p:cNvPr id="48" name="Rectangle 47">
            <a:hlinkClick r:id="rId3"/>
            <a:extLst>
              <a:ext uri="{FF2B5EF4-FFF2-40B4-BE49-F238E27FC236}">
                <a16:creationId xmlns:a16="http://schemas.microsoft.com/office/drawing/2014/main" id="{28B09531-014C-D54F-AD7A-FC1AEE133A9A}"/>
              </a:ext>
            </a:extLst>
          </p:cNvPr>
          <p:cNvSpPr/>
          <p:nvPr/>
        </p:nvSpPr>
        <p:spPr>
          <a:xfrm>
            <a:off x="5928099" y="3393120"/>
            <a:ext cx="1109549" cy="279563"/>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bg1"/>
                </a:solidFill>
                <a:latin typeface="Arial"/>
                <a:cs typeface="Arial"/>
              </a:rPr>
              <a:t>Ransomware</a:t>
            </a:r>
          </a:p>
        </p:txBody>
      </p:sp>
      <p:sp>
        <p:nvSpPr>
          <p:cNvPr id="51" name="Rectangle 50">
            <a:hlinkClick r:id="rId3"/>
            <a:extLst>
              <a:ext uri="{FF2B5EF4-FFF2-40B4-BE49-F238E27FC236}">
                <a16:creationId xmlns:a16="http://schemas.microsoft.com/office/drawing/2014/main" id="{77703B8B-C860-469A-ADBF-463218B4DDFB}"/>
              </a:ext>
            </a:extLst>
          </p:cNvPr>
          <p:cNvSpPr/>
          <p:nvPr/>
        </p:nvSpPr>
        <p:spPr>
          <a:xfrm>
            <a:off x="5925655" y="2428234"/>
            <a:ext cx="1111994"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bg1"/>
                </a:solidFill>
                <a:latin typeface="Arial"/>
                <a:cs typeface="Arial"/>
              </a:rPr>
              <a:t>Recovery Readiness Solutions</a:t>
            </a:r>
            <a:endParaRPr lang="en-US" dirty="0">
              <a:solidFill>
                <a:schemeClr val="bg1"/>
              </a:solidFill>
            </a:endParaRPr>
          </a:p>
        </p:txBody>
      </p:sp>
      <p:sp>
        <p:nvSpPr>
          <p:cNvPr id="42" name="Rectangle 41">
            <a:hlinkClick r:id="rId3"/>
            <a:extLst>
              <a:ext uri="{FF2B5EF4-FFF2-40B4-BE49-F238E27FC236}">
                <a16:creationId xmlns:a16="http://schemas.microsoft.com/office/drawing/2014/main" id="{831FB088-7A81-4FDC-B2E0-7B9FF04DDB30}"/>
              </a:ext>
            </a:extLst>
          </p:cNvPr>
          <p:cNvSpPr/>
          <p:nvPr/>
        </p:nvSpPr>
        <p:spPr>
          <a:xfrm>
            <a:off x="5928099" y="2747216"/>
            <a:ext cx="1111994"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bg1"/>
                </a:solidFill>
                <a:latin typeface="Arial"/>
                <a:cs typeface="Arial"/>
              </a:rPr>
              <a:t>Disaster Recovery</a:t>
            </a:r>
            <a:endParaRPr lang="en-US" dirty="0">
              <a:solidFill>
                <a:schemeClr val="bg1"/>
              </a:solidFill>
            </a:endParaRPr>
          </a:p>
        </p:txBody>
      </p:sp>
      <p:sp>
        <p:nvSpPr>
          <p:cNvPr id="4" name="Star: 5 Points 3">
            <a:extLst>
              <a:ext uri="{FF2B5EF4-FFF2-40B4-BE49-F238E27FC236}">
                <a16:creationId xmlns:a16="http://schemas.microsoft.com/office/drawing/2014/main" id="{0DF420BC-7E92-45DC-8B28-E8411880CBA6}"/>
              </a:ext>
            </a:extLst>
          </p:cNvPr>
          <p:cNvSpPr/>
          <p:nvPr/>
        </p:nvSpPr>
        <p:spPr>
          <a:xfrm>
            <a:off x="4207654" y="2501393"/>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 name="Star: 5 Points 4">
            <a:extLst>
              <a:ext uri="{FF2B5EF4-FFF2-40B4-BE49-F238E27FC236}">
                <a16:creationId xmlns:a16="http://schemas.microsoft.com/office/drawing/2014/main" id="{E9979B22-21CF-4BB9-9170-F2E7D05C1259}"/>
              </a:ext>
            </a:extLst>
          </p:cNvPr>
          <p:cNvSpPr/>
          <p:nvPr/>
        </p:nvSpPr>
        <p:spPr>
          <a:xfrm>
            <a:off x="5771067" y="3132014"/>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Star: 5 Points 8">
            <a:extLst>
              <a:ext uri="{FF2B5EF4-FFF2-40B4-BE49-F238E27FC236}">
                <a16:creationId xmlns:a16="http://schemas.microsoft.com/office/drawing/2014/main" id="{E7C04A37-4D02-4C4F-BC0C-D2604F6B01B2}"/>
              </a:ext>
            </a:extLst>
          </p:cNvPr>
          <p:cNvSpPr/>
          <p:nvPr/>
        </p:nvSpPr>
        <p:spPr>
          <a:xfrm>
            <a:off x="5759243" y="2818017"/>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1" name="Star: 5 Points 10">
            <a:extLst>
              <a:ext uri="{FF2B5EF4-FFF2-40B4-BE49-F238E27FC236}">
                <a16:creationId xmlns:a16="http://schemas.microsoft.com/office/drawing/2014/main" id="{1742D949-FBF2-4B60-92B4-ABC1B5140E59}"/>
              </a:ext>
            </a:extLst>
          </p:cNvPr>
          <p:cNvSpPr/>
          <p:nvPr/>
        </p:nvSpPr>
        <p:spPr>
          <a:xfrm>
            <a:off x="5747419" y="2510589"/>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Star: 5 Points 13">
            <a:extLst>
              <a:ext uri="{FF2B5EF4-FFF2-40B4-BE49-F238E27FC236}">
                <a16:creationId xmlns:a16="http://schemas.microsoft.com/office/drawing/2014/main" id="{430CA8FF-0B9B-4D03-9D43-88F00B0FC504}"/>
              </a:ext>
            </a:extLst>
          </p:cNvPr>
          <p:cNvSpPr/>
          <p:nvPr/>
        </p:nvSpPr>
        <p:spPr>
          <a:xfrm>
            <a:off x="7334481" y="2501393"/>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5" name="Rectangle 34">
            <a:extLst>
              <a:ext uri="{FF2B5EF4-FFF2-40B4-BE49-F238E27FC236}">
                <a16:creationId xmlns:a16="http://schemas.microsoft.com/office/drawing/2014/main" id="{B6E0D9AA-85A4-4457-B355-FC104ECB849A}"/>
              </a:ext>
            </a:extLst>
          </p:cNvPr>
          <p:cNvSpPr/>
          <p:nvPr/>
        </p:nvSpPr>
        <p:spPr>
          <a:xfrm>
            <a:off x="9059140" y="3157283"/>
            <a:ext cx="1112011"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dirty="0">
                <a:solidFill>
                  <a:srgbClr val="0B2E44"/>
                </a:solidFill>
                <a:latin typeface="Arial"/>
                <a:cs typeface="Arial"/>
              </a:rPr>
              <a:t>FedRAMP</a:t>
            </a:r>
            <a:endParaRPr lang="en-US" sz="800" b="0" i="0" u="none" strike="noStrike" kern="1200" cap="none" spc="0" normalizeH="0" baseline="0" noProof="0" dirty="0">
              <a:ln>
                <a:noFill/>
              </a:ln>
              <a:solidFill>
                <a:srgbClr val="0B2E44"/>
              </a:solidFill>
              <a:effectLst/>
              <a:uLnTx/>
              <a:uFillTx/>
              <a:latin typeface="Arial"/>
              <a:cs typeface="Arial"/>
            </a:endParaRPr>
          </a:p>
        </p:txBody>
      </p:sp>
      <p:sp>
        <p:nvSpPr>
          <p:cNvPr id="37" name="Rectangle 36">
            <a:extLst>
              <a:ext uri="{FF2B5EF4-FFF2-40B4-BE49-F238E27FC236}">
                <a16:creationId xmlns:a16="http://schemas.microsoft.com/office/drawing/2014/main" id="{BAB93455-9564-4A3C-BDBF-5BD3B622D087}"/>
              </a:ext>
            </a:extLst>
          </p:cNvPr>
          <p:cNvSpPr/>
          <p:nvPr/>
        </p:nvSpPr>
        <p:spPr>
          <a:xfrm>
            <a:off x="10708402" y="2435369"/>
            <a:ext cx="1111469"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dirty="0">
                <a:solidFill>
                  <a:srgbClr val="FFFFFF"/>
                </a:solidFill>
                <a:latin typeface="Arial"/>
                <a:cs typeface="Arial"/>
              </a:rPr>
              <a:t>Microsoft Partnership</a:t>
            </a:r>
            <a:endParaRPr lang="en-US" dirty="0">
              <a:ea typeface="+mn-ea"/>
            </a:endParaRPr>
          </a:p>
        </p:txBody>
      </p:sp>
      <p:sp>
        <p:nvSpPr>
          <p:cNvPr id="41" name="Rectangle 40">
            <a:extLst>
              <a:ext uri="{FF2B5EF4-FFF2-40B4-BE49-F238E27FC236}">
                <a16:creationId xmlns:a16="http://schemas.microsoft.com/office/drawing/2014/main" id="{53B0F95B-7EE4-425C-8A7B-9EF87B41EB24}"/>
              </a:ext>
            </a:extLst>
          </p:cNvPr>
          <p:cNvSpPr/>
          <p:nvPr/>
        </p:nvSpPr>
        <p:spPr>
          <a:xfrm>
            <a:off x="9059140" y="2796326"/>
            <a:ext cx="1111469"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cs typeface="Arial"/>
              </a:rPr>
              <a:t>0365 &amp; Teams</a:t>
            </a:r>
          </a:p>
        </p:txBody>
      </p:sp>
      <p:sp>
        <p:nvSpPr>
          <p:cNvPr id="46" name="Rectangle 45">
            <a:extLst>
              <a:ext uri="{FF2B5EF4-FFF2-40B4-BE49-F238E27FC236}">
                <a16:creationId xmlns:a16="http://schemas.microsoft.com/office/drawing/2014/main" id="{0104380D-A804-4AE9-B702-5882E765FF25}"/>
              </a:ext>
            </a:extLst>
          </p:cNvPr>
          <p:cNvSpPr/>
          <p:nvPr/>
        </p:nvSpPr>
        <p:spPr>
          <a:xfrm>
            <a:off x="320497" y="5332460"/>
            <a:ext cx="288291" cy="262467"/>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TextBox 46">
            <a:extLst>
              <a:ext uri="{FF2B5EF4-FFF2-40B4-BE49-F238E27FC236}">
                <a16:creationId xmlns:a16="http://schemas.microsoft.com/office/drawing/2014/main" id="{A2979DE8-BF92-4489-A89B-D9CAD2005EDD}"/>
              </a:ext>
            </a:extLst>
          </p:cNvPr>
          <p:cNvSpPr txBox="1"/>
          <p:nvPr/>
        </p:nvSpPr>
        <p:spPr>
          <a:xfrm>
            <a:off x="605683" y="5306561"/>
            <a:ext cx="2148345" cy="307777"/>
          </a:xfrm>
          <a:prstGeom prst="rect">
            <a:avLst/>
          </a:prstGeom>
        </p:spPr>
        <p:txBody>
          <a:bodyPr wrap="none" rtlCol="0" anchor="t">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a:ea typeface="+mn-ea"/>
                <a:cs typeface="Arial"/>
              </a:rPr>
              <a:t>Both Sales &amp; SE content</a:t>
            </a: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9" name="Rectangle 48">
            <a:extLst>
              <a:ext uri="{FF2B5EF4-FFF2-40B4-BE49-F238E27FC236}">
                <a16:creationId xmlns:a16="http://schemas.microsoft.com/office/drawing/2014/main" id="{EFC423F1-F831-4CBE-B46E-D0F7EA6B9863}"/>
              </a:ext>
            </a:extLst>
          </p:cNvPr>
          <p:cNvSpPr/>
          <p:nvPr/>
        </p:nvSpPr>
        <p:spPr>
          <a:xfrm>
            <a:off x="320497" y="5694670"/>
            <a:ext cx="288291" cy="262467"/>
          </a:xfrm>
          <a:prstGeom prst="rect">
            <a:avLst/>
          </a:prstGeom>
          <a:solidFill>
            <a:srgbClr val="00B2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50" name="TextBox 49">
            <a:extLst>
              <a:ext uri="{FF2B5EF4-FFF2-40B4-BE49-F238E27FC236}">
                <a16:creationId xmlns:a16="http://schemas.microsoft.com/office/drawing/2014/main" id="{3816E436-90C3-494A-925B-2B798A4A7068}"/>
              </a:ext>
            </a:extLst>
          </p:cNvPr>
          <p:cNvSpPr txBox="1"/>
          <p:nvPr/>
        </p:nvSpPr>
        <p:spPr>
          <a:xfrm>
            <a:off x="605683" y="5668771"/>
            <a:ext cx="1527982" cy="307777"/>
          </a:xfrm>
          <a:prstGeom prst="rect">
            <a:avLst/>
          </a:prstGeom>
        </p:spPr>
        <p:txBody>
          <a:bodyPr wrap="none" rtlCol="0" anchor="t">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a:ea typeface="+mn-ea"/>
                <a:cs typeface="Arial"/>
              </a:rPr>
              <a:t>Optional Content</a:t>
            </a: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3" name="Star: 5 Points 52">
            <a:extLst>
              <a:ext uri="{FF2B5EF4-FFF2-40B4-BE49-F238E27FC236}">
                <a16:creationId xmlns:a16="http://schemas.microsoft.com/office/drawing/2014/main" id="{E09072C7-AAC1-4BBF-B150-B3E3BFFC5F64}"/>
              </a:ext>
            </a:extLst>
          </p:cNvPr>
          <p:cNvSpPr/>
          <p:nvPr/>
        </p:nvSpPr>
        <p:spPr>
          <a:xfrm>
            <a:off x="386328" y="4970210"/>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4" name="TextBox 53">
            <a:extLst>
              <a:ext uri="{FF2B5EF4-FFF2-40B4-BE49-F238E27FC236}">
                <a16:creationId xmlns:a16="http://schemas.microsoft.com/office/drawing/2014/main" id="{6B25CA66-0616-48B1-B973-E8252613E44C}"/>
              </a:ext>
            </a:extLst>
          </p:cNvPr>
          <p:cNvSpPr txBox="1"/>
          <p:nvPr/>
        </p:nvSpPr>
        <p:spPr>
          <a:xfrm>
            <a:off x="601362" y="4892610"/>
            <a:ext cx="1657826" cy="307777"/>
          </a:xfrm>
          <a:prstGeom prst="rect">
            <a:avLst/>
          </a:prstGeom>
        </p:spPr>
        <p:txBody>
          <a:bodyPr wrap="none" rtlCol="0">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panose="020B0604020202020204" pitchFamily="34" charset="0"/>
                <a:ea typeface="Open Sans" panose="020B0606030504020204" pitchFamily="34" charset="0"/>
                <a:cs typeface="Arial" panose="020B0604020202020204" pitchFamily="34" charset="0"/>
              </a:rPr>
              <a:t>Partner accessible</a:t>
            </a:r>
          </a:p>
        </p:txBody>
      </p:sp>
      <p:sp>
        <p:nvSpPr>
          <p:cNvPr id="43" name="Rectangle 42">
            <a:extLst>
              <a:ext uri="{FF2B5EF4-FFF2-40B4-BE49-F238E27FC236}">
                <a16:creationId xmlns:a16="http://schemas.microsoft.com/office/drawing/2014/main" id="{0F51E577-9147-1940-BF78-6C5175585ED4}"/>
              </a:ext>
            </a:extLst>
          </p:cNvPr>
          <p:cNvSpPr/>
          <p:nvPr/>
        </p:nvSpPr>
        <p:spPr>
          <a:xfrm>
            <a:off x="10509111" y="1682157"/>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bg1"/>
                </a:solidFill>
                <a:latin typeface="Arial" panose="020B0604020202020204" pitchFamily="34" charset="0"/>
                <a:cs typeface="Arial" panose="020B0604020202020204" pitchFamily="34" charset="0"/>
              </a:rPr>
              <a:t>Core Programs and Messaging</a:t>
            </a:r>
          </a:p>
        </p:txBody>
      </p:sp>
      <p:sp>
        <p:nvSpPr>
          <p:cNvPr id="55" name="Rectangle 54">
            <a:extLst>
              <a:ext uri="{FF2B5EF4-FFF2-40B4-BE49-F238E27FC236}">
                <a16:creationId xmlns:a16="http://schemas.microsoft.com/office/drawing/2014/main" id="{561484B5-10FC-6945-A6AD-D047AA7D9328}"/>
              </a:ext>
            </a:extLst>
          </p:cNvPr>
          <p:cNvSpPr/>
          <p:nvPr/>
        </p:nvSpPr>
        <p:spPr>
          <a:xfrm>
            <a:off x="7534428" y="2441196"/>
            <a:ext cx="1112011" cy="2795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kumimoji="0" lang="en-US" sz="800" b="0" i="0" u="none" strike="noStrike" kern="1200" cap="none" spc="0" normalizeH="0" baseline="0" noProof="0" dirty="0">
                <a:ln>
                  <a:noFill/>
                </a:ln>
                <a:solidFill>
                  <a:srgbClr val="0B2E44"/>
                </a:solidFill>
                <a:effectLst/>
                <a:uLnTx/>
                <a:uFillTx/>
                <a:latin typeface="Arial"/>
                <a:ea typeface="+mn-ea"/>
                <a:cs typeface="Arial"/>
              </a:rPr>
              <a:t>Feature Release 11.22 Summary deck</a:t>
            </a:r>
          </a:p>
        </p:txBody>
      </p:sp>
    </p:spTree>
    <p:extLst>
      <p:ext uri="{BB962C8B-B14F-4D97-AF65-F5344CB8AC3E}">
        <p14:creationId xmlns:p14="http://schemas.microsoft.com/office/powerpoint/2010/main" val="248755224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851D06-F7D6-4574-8861-EC29FCF0BA6C}"/>
              </a:ext>
            </a:extLst>
          </p:cNvPr>
          <p:cNvSpPr>
            <a:spLocks noGrp="1"/>
          </p:cNvSpPr>
          <p:nvPr>
            <p:ph type="sldNum" sz="quarter" idx="10"/>
          </p:nvPr>
        </p:nvSpPr>
        <p:spPr/>
        <p:txBody>
          <a:bodyPr/>
          <a:lstStyle/>
          <a:p>
            <a:fld id="{A4B5AA2C-8351-B34F-B9C6-884719832A8A}" type="slidenum">
              <a:rPr lang="en-US" smtClean="0">
                <a:latin typeface="Arial" panose="020B0604020202020204" pitchFamily="34" charset="0"/>
                <a:cs typeface="Arial" panose="020B0604020202020204" pitchFamily="34" charset="0"/>
              </a:rPr>
              <a:pPr/>
              <a:t>13</a:t>
            </a:fld>
            <a:endParaRPr lang="en-US">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8C9F1F42-1688-4C6A-97EF-B7E24C0FDE80}"/>
              </a:ext>
            </a:extLst>
          </p:cNvPr>
          <p:cNvSpPr>
            <a:spLocks noGrp="1"/>
          </p:cNvSpPr>
          <p:nvPr>
            <p:ph type="title"/>
          </p:nvPr>
        </p:nvSpPr>
        <p:spPr>
          <a:xfrm>
            <a:off x="417078" y="270934"/>
            <a:ext cx="10058400" cy="533400"/>
          </a:xfrm>
        </p:spPr>
        <p:txBody>
          <a:bodyPr/>
          <a:lstStyle/>
          <a:p>
            <a:r>
              <a:rPr lang="en-AU">
                <a:ea typeface="+mn-lt"/>
                <a:cs typeface="+mn-lt"/>
              </a:rPr>
              <a:t>Q4 FY21 Accreditation Session Detail – Seller Personas</a:t>
            </a:r>
            <a:endParaRPr lang="en-US"/>
          </a:p>
        </p:txBody>
      </p:sp>
      <p:graphicFrame>
        <p:nvGraphicFramePr>
          <p:cNvPr id="6" name="Table 5">
            <a:extLst>
              <a:ext uri="{FF2B5EF4-FFF2-40B4-BE49-F238E27FC236}">
                <a16:creationId xmlns:a16="http://schemas.microsoft.com/office/drawing/2014/main" id="{16553B63-7772-4E97-A20E-AE1A3DF7C557}"/>
              </a:ext>
            </a:extLst>
          </p:cNvPr>
          <p:cNvGraphicFramePr>
            <a:graphicFrameLocks noGrp="1"/>
          </p:cNvGraphicFramePr>
          <p:nvPr/>
        </p:nvGraphicFramePr>
        <p:xfrm>
          <a:off x="535165" y="914116"/>
          <a:ext cx="11334191" cy="5540957"/>
        </p:xfrm>
        <a:graphic>
          <a:graphicData uri="http://schemas.openxmlformats.org/drawingml/2006/table">
            <a:tbl>
              <a:tblPr/>
              <a:tblGrid>
                <a:gridCol w="2561895">
                  <a:extLst>
                    <a:ext uri="{9D8B030D-6E8A-4147-A177-3AD203B41FA5}">
                      <a16:colId xmlns:a16="http://schemas.microsoft.com/office/drawing/2014/main" val="72663533"/>
                    </a:ext>
                  </a:extLst>
                </a:gridCol>
                <a:gridCol w="591205">
                  <a:extLst>
                    <a:ext uri="{9D8B030D-6E8A-4147-A177-3AD203B41FA5}">
                      <a16:colId xmlns:a16="http://schemas.microsoft.com/office/drawing/2014/main" val="2709170532"/>
                    </a:ext>
                  </a:extLst>
                </a:gridCol>
                <a:gridCol w="7275129">
                  <a:extLst>
                    <a:ext uri="{9D8B030D-6E8A-4147-A177-3AD203B41FA5}">
                      <a16:colId xmlns:a16="http://schemas.microsoft.com/office/drawing/2014/main" val="3837659829"/>
                    </a:ext>
                  </a:extLst>
                </a:gridCol>
                <a:gridCol w="905962">
                  <a:extLst>
                    <a:ext uri="{9D8B030D-6E8A-4147-A177-3AD203B41FA5}">
                      <a16:colId xmlns:a16="http://schemas.microsoft.com/office/drawing/2014/main" val="446049320"/>
                    </a:ext>
                  </a:extLst>
                </a:gridCol>
              </a:tblGrid>
              <a:tr h="274320">
                <a:tc>
                  <a:txBody>
                    <a:bodyPr/>
                    <a:lstStyle/>
                    <a:p>
                      <a:pPr algn="l" rtl="0" fontAlgn="ctr"/>
                      <a:r>
                        <a:rPr lang="en-US" sz="1000" b="1" i="0" u="none" strike="noStrike">
                          <a:solidFill>
                            <a:srgbClr val="0B2E44"/>
                          </a:solidFill>
                          <a:effectLst/>
                          <a:latin typeface="Arial"/>
                        </a:rPr>
                        <a:t>Course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l" rtl="0" fontAlgn="ctr"/>
                      <a:r>
                        <a:rPr lang="en-US" sz="1000" b="1" i="0" u="none" strike="noStrike">
                          <a:solidFill>
                            <a:srgbClr val="0B2E44"/>
                          </a:solidFill>
                          <a:effectLst/>
                          <a:latin typeface="Arial"/>
                        </a:rPr>
                        <a:t>Audience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r>
                        <a:rPr lang="en-US" sz="1000" b="1" i="0" u="none" strike="noStrike">
                          <a:solidFill>
                            <a:srgbClr val="0B2E44"/>
                          </a:solidFill>
                          <a:effectLst/>
                          <a:latin typeface="Arial"/>
                        </a:rPr>
                        <a:t>Description </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rtl="0" fontAlgn="ctr"/>
                      <a:r>
                        <a:rPr lang="en-US" sz="1000" b="1" i="0" u="none" strike="noStrike">
                          <a:solidFill>
                            <a:srgbClr val="0B2E44"/>
                          </a:solidFill>
                          <a:effectLst/>
                          <a:latin typeface="Arial"/>
                        </a:rPr>
                        <a:t>Length</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73665014"/>
                  </a:ext>
                </a:extLst>
              </a:tr>
              <a:tr h="274320">
                <a:tc gridSpan="4">
                  <a:txBody>
                    <a:bodyPr/>
                    <a:lstStyle/>
                    <a:p>
                      <a:pPr algn="ctr" rtl="0" fontAlgn="ctr"/>
                      <a:r>
                        <a:rPr lang="en-US" sz="900" b="1" i="0" u="none" strike="noStrike">
                          <a:solidFill>
                            <a:srgbClr val="FFFFFF"/>
                          </a:solidFill>
                          <a:effectLst/>
                          <a:latin typeface="Arial"/>
                        </a:rPr>
                        <a:t>Release Updates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B2E44"/>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2463849843"/>
                  </a:ext>
                </a:extLst>
              </a:tr>
              <a:tr h="274320">
                <a:tc>
                  <a:txBody>
                    <a:bodyPr/>
                    <a:lstStyle/>
                    <a:p>
                      <a:pPr lvl="0" algn="l" rtl="0">
                        <a:buNone/>
                      </a:pPr>
                      <a:r>
                        <a:rPr lang="en-US" sz="900" b="0" i="0" u="none" strike="noStrike">
                          <a:solidFill>
                            <a:srgbClr val="0B2E44"/>
                          </a:solidFill>
                          <a:effectLst/>
                          <a:latin typeface="Arial"/>
                        </a:rPr>
                        <a:t>Feature Release 11.22 Summary</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rtl="0">
                        <a:buNone/>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l" rtl="0">
                        <a:buNone/>
                      </a:pPr>
                      <a:r>
                        <a:rPr lang="en-US" sz="900" b="0" i="0" u="none" strike="noStrike" kern="1200">
                          <a:solidFill>
                            <a:srgbClr val="0B2E44"/>
                          </a:solidFill>
                          <a:effectLst/>
                          <a:latin typeface="Arial"/>
                          <a:ea typeface="+mn-ea"/>
                          <a:cs typeface="+mn-cs"/>
                        </a:rPr>
                        <a:t>This will focus on key updates for the Sales rep includes new capabilities such as</a:t>
                      </a:r>
                      <a:endParaRPr lang="en-US"/>
                    </a:p>
                    <a:p>
                      <a:pPr lvl="0" algn="l">
                        <a:lnSpc>
                          <a:spcPct val="100000"/>
                        </a:lnSpc>
                        <a:spcBef>
                          <a:spcPts val="0"/>
                        </a:spcBef>
                        <a:spcAft>
                          <a:spcPts val="0"/>
                        </a:spcAft>
                        <a:buNone/>
                      </a:pPr>
                      <a:r>
                        <a:rPr lang="en-US" sz="900" b="0" i="0" u="none" strike="noStrike" kern="1200" noProof="0">
                          <a:effectLst/>
                        </a:rPr>
                        <a:t>·Continuous replication support for VMware</a:t>
                      </a:r>
                      <a:endParaRPr lang="en-US"/>
                    </a:p>
                    <a:p>
                      <a:pPr lvl="0" algn="l">
                        <a:lnSpc>
                          <a:spcPct val="100000"/>
                        </a:lnSpc>
                        <a:spcBef>
                          <a:spcPts val="0"/>
                        </a:spcBef>
                        <a:spcAft>
                          <a:spcPts val="0"/>
                        </a:spcAft>
                        <a:buNone/>
                      </a:pPr>
                      <a:r>
                        <a:rPr lang="en-US" sz="900" b="0" i="0" u="none" strike="noStrike" kern="1200" noProof="0">
                          <a:effectLst/>
                        </a:rPr>
                        <a:t>·Hedvig storage can now be managed through Command Center</a:t>
                      </a:r>
                      <a:endParaRPr lang="en-US"/>
                    </a:p>
                    <a:p>
                      <a:pPr lvl="0" algn="l">
                        <a:lnSpc>
                          <a:spcPct val="100000"/>
                        </a:lnSpc>
                        <a:spcBef>
                          <a:spcPts val="0"/>
                        </a:spcBef>
                        <a:spcAft>
                          <a:spcPts val="0"/>
                        </a:spcAft>
                        <a:buNone/>
                      </a:pPr>
                      <a:r>
                        <a:rPr lang="en-US" sz="900" b="0" i="0" u="none" strike="noStrike" kern="1200" noProof="0">
                          <a:effectLst/>
                        </a:rPr>
                        <a:t>·Metallic SaaS support for Microsoft Dynamics 365 and Microsoft Teams</a:t>
                      </a:r>
                      <a:endParaRPr lang="en-US"/>
                    </a:p>
                    <a:p>
                      <a:pPr lvl="0" algn="l">
                        <a:lnSpc>
                          <a:spcPct val="100000"/>
                        </a:lnSpc>
                        <a:spcBef>
                          <a:spcPts val="0"/>
                        </a:spcBef>
                        <a:spcAft>
                          <a:spcPts val="0"/>
                        </a:spcAft>
                        <a:buNone/>
                      </a:pPr>
                      <a:r>
                        <a:rPr lang="en-US" sz="900" b="0" i="0" u="none" strike="noStrike" kern="1200" noProof="0">
                          <a:effectLst/>
                        </a:rPr>
                        <a:t>·global entity search capability</a:t>
                      </a:r>
                      <a:endParaRPr lang="en-US"/>
                    </a:p>
                    <a:p>
                      <a:pPr lvl="0" algn="l">
                        <a:lnSpc>
                          <a:spcPct val="100000"/>
                        </a:lnSpc>
                        <a:spcBef>
                          <a:spcPts val="0"/>
                        </a:spcBef>
                        <a:spcAft>
                          <a:spcPts val="0"/>
                        </a:spcAft>
                        <a:buNone/>
                      </a:pPr>
                      <a:r>
                        <a:rPr lang="en-US" sz="900" b="0" i="0" u="none" strike="noStrike" kern="1200" noProof="0">
                          <a:effectLst/>
                        </a:rPr>
                        <a:t>·Dynamic auto-scaling of cloud compute</a:t>
                      </a:r>
                      <a:endParaRPr lang="en-US"/>
                    </a:p>
                    <a:p>
                      <a:pPr lvl="0" algn="l">
                        <a:lnSpc>
                          <a:spcPct val="100000"/>
                        </a:lnSpc>
                        <a:spcBef>
                          <a:spcPts val="0"/>
                        </a:spcBef>
                        <a:spcAft>
                          <a:spcPts val="0"/>
                        </a:spcAft>
                        <a:buNone/>
                      </a:pPr>
                      <a:r>
                        <a:rPr lang="en-US" sz="900" b="0" i="0" u="none" strike="noStrike" kern="1200" noProof="0">
                          <a:effectLst/>
                        </a:rPr>
                        <a:t>·Ransomware readiness by adding immutable protection to air-gapped cloud storage </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a:buClrTx/>
                        <a:buSzTx/>
                        <a:buNone/>
                        <a:tabLst/>
                        <a:defRPr/>
                      </a:pPr>
                      <a:r>
                        <a:rPr lang="en-US" sz="900" b="0" i="0" u="none" strike="noStrike" kern="1200">
                          <a:solidFill>
                            <a:srgbClr val="0B2E44"/>
                          </a:solidFill>
                          <a:effectLst/>
                          <a:latin typeface="Arial"/>
                          <a:ea typeface="+mn-ea"/>
                          <a:cs typeface="+mn-cs"/>
                        </a:rPr>
                        <a:t>20</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9202456"/>
                  </a:ext>
                </a:extLst>
              </a:tr>
              <a:tr h="274320">
                <a:tc gridSpan="4">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i="0" u="none" strike="noStrike">
                          <a:solidFill>
                            <a:srgbClr val="FFFFFF"/>
                          </a:solidFill>
                          <a:effectLst/>
                          <a:latin typeface="+mn-lt"/>
                        </a:rPr>
                        <a:t>Product Knowledge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B2E44"/>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775434967"/>
                  </a:ext>
                </a:extLst>
              </a:tr>
              <a:tr h="274320">
                <a:tc>
                  <a:txBody>
                    <a:bodyPr/>
                    <a:lstStyle/>
                    <a:p>
                      <a:pPr marL="0" lvl="0" algn="l" defTabSz="914400" rtl="0" eaLnBrk="1" latinLnBrk="0" hangingPunct="1">
                        <a:buNone/>
                      </a:pPr>
                      <a:r>
                        <a:rPr lang="en-US" sz="900" b="0" i="0" u="none" strike="noStrike" kern="1200">
                          <a:solidFill>
                            <a:srgbClr val="0B2E44"/>
                          </a:solidFill>
                          <a:effectLst/>
                          <a:latin typeface="Arial"/>
                          <a:ea typeface="+mn-ea"/>
                          <a:cs typeface="+mn-cs"/>
                        </a:rPr>
                        <a:t>Disaster Recovery</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rtl="0">
                        <a:buNone/>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rgbClr val="0B2E44"/>
                          </a:solidFill>
                          <a:effectLst/>
                          <a:latin typeface="Arial"/>
                          <a:ea typeface="+mn-ea"/>
                          <a:cs typeface="+mn-cs"/>
                        </a:rPr>
                        <a:t>We are announcing </a:t>
                      </a:r>
                      <a:r>
                        <a:rPr lang="en-US" sz="900" b="0" i="0" u="none" strike="noStrike" kern="1200" noProof="0">
                          <a:effectLst/>
                        </a:rPr>
                        <a:t>continuous replication support for VMware with support for sub-minute RPO/ RTO, this is the opportunity to touch on that, our DR capabilities and most importantly selling DR against competitors. </a:t>
                      </a:r>
                      <a:endParaRPr lang="en-US" sz="900" b="0" i="0" u="none" strike="noStrike" kern="120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20</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6672208"/>
                  </a:ext>
                </a:extLst>
              </a:tr>
              <a:tr h="274320">
                <a:tc>
                  <a:txBody>
                    <a:bodyPr/>
                    <a:lstStyle/>
                    <a:p>
                      <a:pPr lvl="0" algn="l" rtl="0">
                        <a:buNone/>
                      </a:pPr>
                      <a:r>
                        <a:rPr lang="en-US" sz="900" b="0" i="0" u="none" strike="noStrike">
                          <a:solidFill>
                            <a:srgbClr val="0B2E44"/>
                          </a:solidFill>
                          <a:effectLst/>
                          <a:latin typeface="Arial"/>
                        </a:rPr>
                        <a:t>Recovery Readiness Solutions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FontTx/>
                        <a:buNone/>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dirty="0">
                          <a:solidFill>
                            <a:srgbClr val="0B2E44"/>
                          </a:solidFill>
                          <a:effectLst/>
                          <a:latin typeface="Arial"/>
                          <a:ea typeface="+mn-ea"/>
                          <a:cs typeface="+mn-cs"/>
                        </a:rPr>
                        <a:t>This will build off of last quarters accreditation that talked about the "what" it is by getting into how we might interweave these into our selling motion and conversations.   This will include a 3 minute pre video featuring Ram </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20</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7542798"/>
                  </a:ext>
                </a:extLst>
              </a:tr>
              <a:tr h="274320">
                <a:tc>
                  <a:txBody>
                    <a:bodyPr/>
                    <a:lstStyle/>
                    <a:p>
                      <a:pPr marL="0" lvl="0" algn="l" defTabSz="914400" rtl="0" eaLnBrk="1" latinLnBrk="0" hangingPunct="1">
                        <a:buNone/>
                      </a:pPr>
                      <a:r>
                        <a:rPr lang="en-US" sz="900" b="0" i="0" u="none" strike="noStrike" kern="1200" dirty="0">
                          <a:solidFill>
                            <a:srgbClr val="0B2E44"/>
                          </a:solidFill>
                          <a:effectLst/>
                          <a:latin typeface="Arial"/>
                          <a:ea typeface="+mn-ea"/>
                          <a:cs typeface="+mn-cs"/>
                        </a:rPr>
                        <a:t>Metallic Update and Competitive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dirty="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Quick recap of updated Metallic portfolio, packaging and pricing, Full update on Office 365, with a focus Teams enhancements that will be released in January, FedRamp, Pre-announce Salesforce backup</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0B2E44"/>
                          </a:solidFill>
                          <a:effectLst/>
                          <a:latin typeface="Arial"/>
                          <a:ea typeface="+mn-ea"/>
                          <a:cs typeface="+mn-cs"/>
                        </a:rPr>
                        <a:t>20</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3785166"/>
                  </a:ext>
                </a:extLst>
              </a:tr>
              <a:tr h="274320">
                <a:tc>
                  <a:txBody>
                    <a:bodyPr/>
                    <a:lstStyle/>
                    <a:p>
                      <a:pPr marL="0" lvl="0" algn="l" defTabSz="914400" rtl="0" eaLnBrk="1" latinLnBrk="0" hangingPunct="1">
                        <a:buNone/>
                      </a:pPr>
                      <a:r>
                        <a:rPr lang="en-US" sz="900" b="0" i="0" u="none" strike="noStrike" kern="1200" dirty="0">
                          <a:solidFill>
                            <a:srgbClr val="0B2E44"/>
                          </a:solidFill>
                          <a:effectLst/>
                          <a:latin typeface="Arial"/>
                          <a:ea typeface="+mn-ea"/>
                          <a:cs typeface="+mn-cs"/>
                        </a:rPr>
                        <a:t>Ransomware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dirty="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dirty="0">
                          <a:solidFill>
                            <a:srgbClr val="0B2E44"/>
                          </a:solidFill>
                          <a:effectLst/>
                          <a:latin typeface="Arial"/>
                          <a:ea typeface="+mn-ea"/>
                          <a:cs typeface="+mn-cs"/>
                        </a:rPr>
                        <a:t>This would be an update on Ransomware and the uptick that the industry is seeing in commercial and public sector and reinforce our unique capabilities in this space and using this compelling event to drive new opportunities. (Dave Cunningham)</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0B2E44"/>
                          </a:solidFill>
                          <a:effectLst/>
                          <a:latin typeface="Arial"/>
                          <a:ea typeface="+mn-ea"/>
                          <a:cs typeface="+mn-cs"/>
                        </a:rPr>
                        <a:t>20</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4746504"/>
                  </a:ext>
                </a:extLst>
              </a:tr>
              <a:tr h="27432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i="0" u="none" strike="noStrike" kern="1200" cap="none" spc="0" normalizeH="0" baseline="0" noProof="0">
                          <a:ln>
                            <a:noFill/>
                          </a:ln>
                          <a:solidFill>
                            <a:srgbClr val="FFFFFF"/>
                          </a:solidFill>
                          <a:effectLst/>
                          <a:uLnTx/>
                          <a:uFillTx/>
                          <a:latin typeface="+mn-lt"/>
                          <a:ea typeface="+mn-ea"/>
                          <a:cs typeface="+mn-cs"/>
                        </a:rPr>
                        <a:t>Tools Update</a:t>
                      </a:r>
                      <a:endParaRPr kumimoji="0" lang="en-US" sz="900" b="1" i="0" u="none" strike="noStrike" kern="1200" cap="none" spc="0" normalizeH="0" baseline="0" noProof="0">
                        <a:ln>
                          <a:noFill/>
                        </a:ln>
                        <a:solidFill>
                          <a:srgbClr val="FFFFFF"/>
                        </a:solidFill>
                        <a:effectLst/>
                        <a:uLnTx/>
                        <a:uFillTx/>
                        <a:latin typeface="+mn-lt"/>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tc hMerge="1">
                  <a:txBody>
                    <a:bodyPr/>
                    <a:lstStyle/>
                    <a:p>
                      <a:pPr algn="ctr" rtl="0" fontAlgn="ctr"/>
                      <a:endParaRPr lang="en-US" sz="900" b="0" i="0" u="none" strike="noStrike">
                        <a:solidFill>
                          <a:srgbClr val="0B2E44"/>
                        </a:solidFill>
                        <a:effectLst/>
                        <a:latin typeface="Arial" panose="020B0604020202020204" pitchFamily="34" charset="0"/>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a:solidFill>
                          <a:srgbClr val="0B2E44"/>
                        </a:solidFill>
                        <a:effectLst/>
                        <a:latin typeface="Arial" panose="020B0604020202020204" pitchFamily="34" charset="0"/>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tc hMerge="1">
                  <a:txBody>
                    <a:bodyPr/>
                    <a:lstStyle/>
                    <a:p>
                      <a:pPr algn="ctr" rtl="0" fontAlgn="b"/>
                      <a:endParaRPr lang="en-US" sz="900" b="0" i="0" u="none" strike="noStrike">
                        <a:solidFill>
                          <a:srgbClr val="0B2E44"/>
                        </a:solidFill>
                        <a:effectLst/>
                        <a:latin typeface="Arial" panose="020B0604020202020204" pitchFamily="34" charset="0"/>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extLst>
                  <a:ext uri="{0D108BD9-81ED-4DB2-BD59-A6C34878D82A}">
                    <a16:rowId xmlns:a16="http://schemas.microsoft.com/office/drawing/2014/main" val="3196514019"/>
                  </a:ext>
                </a:extLst>
              </a:tr>
              <a:tr h="274320">
                <a:tc>
                  <a:txBody>
                    <a:bodyPr/>
                    <a:lstStyle/>
                    <a:p>
                      <a:pPr lvl="0" algn="l" rtl="0">
                        <a:buNone/>
                      </a:pPr>
                      <a:r>
                        <a:rPr lang="en-US" sz="900" b="0" i="0" u="none" strike="noStrike">
                          <a:solidFill>
                            <a:srgbClr val="0B2E44"/>
                          </a:solidFill>
                          <a:effectLst/>
                          <a:latin typeface="Arial"/>
                        </a:rPr>
                        <a:t>FR11.22 Customer deck</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a:lnSpc>
                          <a:spcPct val="100000"/>
                        </a:lnSpc>
                        <a:spcBef>
                          <a:spcPts val="0"/>
                        </a:spcBef>
                        <a:spcAft>
                          <a:spcPts val="0"/>
                        </a:spcAft>
                        <a:buClrTx/>
                        <a:buSzTx/>
                        <a:buFontTx/>
                        <a:buNone/>
                        <a:tabLst/>
                        <a:defRPr/>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rgbClr val="0B2E44"/>
                          </a:solidFill>
                          <a:effectLst/>
                          <a:latin typeface="+mn-lt"/>
                          <a:ea typeface="+mn-ea"/>
                          <a:cs typeface="+mn-cs"/>
                        </a:rPr>
                        <a:t>A standard feature release deck that can be leveraged to illustrate the highlights of what our latest announcements are.  Not an eLearning. </a:t>
                      </a:r>
                      <a:endParaRPr lang="en-US" sz="900"/>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i="0" u="none" strike="noStrike" kern="120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5744552"/>
                  </a:ext>
                </a:extLst>
              </a:tr>
              <a:tr h="27432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i="0" u="none" strike="noStrike" kern="1200">
                          <a:solidFill>
                            <a:srgbClr val="FFFFFF"/>
                          </a:solidFill>
                          <a:effectLst/>
                          <a:latin typeface="+mn-lt"/>
                          <a:ea typeface="+mn-ea"/>
                          <a:cs typeface="+mn-cs"/>
                        </a:rPr>
                        <a:t>Selling Skills &amp; Competitive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B2E44"/>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3008512409"/>
                  </a:ext>
                </a:extLst>
              </a:tr>
              <a:tr h="292013">
                <a:tc>
                  <a:txBody>
                    <a:bodyPr/>
                    <a:lstStyle/>
                    <a:p>
                      <a:pPr marL="0" lvl="0" algn="l" rtl="0">
                        <a:buNone/>
                      </a:pPr>
                      <a:r>
                        <a:rPr lang="en-US" sz="900" b="0" i="0" u="none" strike="noStrike" kern="1200">
                          <a:solidFill>
                            <a:srgbClr val="0B2E44"/>
                          </a:solidFill>
                          <a:effectLst/>
                          <a:latin typeface="Arial"/>
                          <a:ea typeface="+mn-ea"/>
                          <a:cs typeface="+mn-cs"/>
                        </a:rPr>
                        <a:t>Understanding O365 and Teams</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a:buNone/>
                      </a:pPr>
                      <a:r>
                        <a:rPr lang="en-US" sz="900" b="0" i="0" u="none" strike="noStrike" kern="1200">
                          <a:solidFill>
                            <a:srgbClr val="0B2E44"/>
                          </a:solidFill>
                          <a:effectLst/>
                          <a:latin typeface="Arial"/>
                          <a:ea typeface="+mn-ea"/>
                          <a:cs typeface="+mn-cs"/>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rgbClr val="0B2E44"/>
                          </a:solidFill>
                          <a:effectLst/>
                          <a:latin typeface="Arial"/>
                          <a:ea typeface="+mn-ea"/>
                          <a:cs typeface="+mn-cs"/>
                        </a:rPr>
                        <a:t>There are modules from Microsoft that we are evaluating to help educate the field on Microsoft application environments (not end user training) </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i="0" u="none" strike="noStrike" kern="120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8746561"/>
                  </a:ext>
                </a:extLst>
              </a:tr>
              <a:tr h="274320">
                <a:tc>
                  <a:txBody>
                    <a:bodyPr/>
                    <a:lstStyle/>
                    <a:p>
                      <a:pPr marL="0" lvl="0" algn="l" rtl="0">
                        <a:buNone/>
                      </a:pPr>
                      <a:r>
                        <a:rPr lang="en-US" sz="900" b="0" i="0" u="none" strike="noStrike" kern="1200">
                          <a:solidFill>
                            <a:srgbClr val="0B2E44"/>
                          </a:solidFill>
                          <a:effectLst/>
                          <a:latin typeface="Arial"/>
                          <a:ea typeface="+mn-ea"/>
                          <a:cs typeface="+mn-cs"/>
                        </a:rPr>
                        <a:t>Microsoft Alliance</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a:buNone/>
                      </a:pPr>
                      <a:r>
                        <a:rPr lang="en-US" sz="900" b="0" i="0" u="none" strike="noStrike" kern="1200">
                          <a:solidFill>
                            <a:srgbClr val="0B2E44"/>
                          </a:solidFill>
                          <a:effectLst/>
                          <a:latin typeface="Arial"/>
                          <a:ea typeface="+mn-ea"/>
                          <a:cs typeface="+mn-cs"/>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dirty="0">
                          <a:solidFill>
                            <a:srgbClr val="0B2E44"/>
                          </a:solidFill>
                          <a:effectLst/>
                          <a:latin typeface="Arial"/>
                          <a:ea typeface="+mn-ea"/>
                          <a:cs typeface="+mn-cs"/>
                        </a:rPr>
                        <a:t>This will focus on reinforcing our relationship with Microsoft and  ensuring the field understands how to engage, how to articulate the value of this partnership with customers and partners.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20</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3918850"/>
                  </a:ext>
                </a:extLst>
              </a:tr>
              <a:tr h="274320">
                <a:tc>
                  <a:txBody>
                    <a:bodyPr/>
                    <a:lstStyle/>
                    <a:p>
                      <a:pPr marL="0" lvl="0" algn="l" defTabSz="914400" rtl="0" eaLnBrk="1" latinLnBrk="0" hangingPunct="1">
                        <a:buNone/>
                      </a:pPr>
                      <a:r>
                        <a:rPr lang="en-US" sz="900" b="0" i="0" u="none" strike="noStrike" kern="1200">
                          <a:solidFill>
                            <a:srgbClr val="0B2E44"/>
                          </a:solidFill>
                          <a:effectLst/>
                          <a:latin typeface="Arial"/>
                          <a:ea typeface="+mn-ea"/>
                          <a:cs typeface="+mn-cs"/>
                        </a:rPr>
                        <a:t>Kubernetes and Containers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dirty="0">
                          <a:solidFill>
                            <a:srgbClr val="0B2E44"/>
                          </a:solidFill>
                          <a:effectLst/>
                          <a:latin typeface="Arial"/>
                          <a:ea typeface="+mn-ea"/>
                          <a:cs typeface="+mn-cs"/>
                        </a:rPr>
                        <a:t>AE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dirty="0">
                          <a:solidFill>
                            <a:srgbClr val="0B2E44"/>
                          </a:solidFill>
                          <a:effectLst/>
                          <a:latin typeface="Arial"/>
                          <a:ea typeface="+mn-ea"/>
                          <a:cs typeface="+mn-cs"/>
                        </a:rPr>
                        <a:t>There has been a request to get teams more comfortable taking about Kubernetes and Containers. We are investigating leveraging an outside person who we have used before to take this to the next level for the field/ </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20</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3372431"/>
                  </a:ext>
                </a:extLst>
              </a:tr>
              <a:tr h="322058">
                <a:tc>
                  <a:txBody>
                    <a:bodyPr/>
                    <a:lstStyle/>
                    <a:p>
                      <a:pPr marL="0" lvl="0" algn="l" defTabSz="914400">
                        <a:buNone/>
                      </a:pPr>
                      <a:r>
                        <a:rPr lang="en-US" sz="900" b="0" i="0" u="none" strike="noStrike" kern="1200">
                          <a:solidFill>
                            <a:srgbClr val="0B2E44"/>
                          </a:solidFill>
                          <a:effectLst/>
                          <a:latin typeface="Arial"/>
                          <a:ea typeface="+mn-ea"/>
                          <a:cs typeface="+mn-cs"/>
                        </a:rPr>
                        <a:t>FedRamp</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buNone/>
                      </a:pPr>
                      <a:r>
                        <a:rPr lang="en-US" sz="900" b="0" i="0" u="none" strike="noStrike" kern="1200">
                          <a:solidFill>
                            <a:srgbClr val="0B2E44"/>
                          </a:solidFill>
                          <a:effectLst/>
                          <a:latin typeface="Arial"/>
                          <a:ea typeface="+mn-ea"/>
                          <a:cs typeface="+mn-cs"/>
                        </a:rPr>
                        <a:t>AMS Only</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0B2E44"/>
                          </a:solidFill>
                          <a:effectLst/>
                          <a:latin typeface="+mn-lt"/>
                          <a:ea typeface="+mn-ea"/>
                          <a:cs typeface="+mn-cs"/>
                        </a:rPr>
                        <a:t>FedRAMP (the U.S. Federal Risk and Authorization Management Program), is government-wide, established to provide a standardized approach to assessing, monitoring, and authorizing cloud computing products and services under the Federal Information Security Management Act (FISMA), and to accelerate the adoption of secure cloud solutions by federal agencies. </a:t>
                      </a:r>
                    </a:p>
                    <a:p>
                      <a:pPr marL="0" lvl="0" indent="0" algn="l">
                        <a:lnSpc>
                          <a:spcPct val="100000"/>
                        </a:lnSpc>
                        <a:spcBef>
                          <a:spcPts val="0"/>
                        </a:spcBef>
                        <a:spcAft>
                          <a:spcPts val="0"/>
                        </a:spcAft>
                        <a:buNone/>
                      </a:pPr>
                      <a:r>
                        <a:rPr lang="en-US" sz="900" b="0" i="0" u="none" strike="noStrike" kern="1200" dirty="0">
                          <a:solidFill>
                            <a:srgbClr val="0B2E44"/>
                          </a:solidFill>
                          <a:effectLst/>
                          <a:latin typeface="+mn-lt"/>
                          <a:ea typeface="+mn-ea"/>
                          <a:cs typeface="+mn-cs"/>
                        </a:rPr>
                        <a:t>As we expect to get </a:t>
                      </a:r>
                      <a:r>
                        <a:rPr lang="en-US" sz="900" b="0" i="0" u="none" strike="noStrike" kern="1200" dirty="0" err="1">
                          <a:solidFill>
                            <a:srgbClr val="0B2E44"/>
                          </a:solidFill>
                          <a:effectLst/>
                          <a:latin typeface="+mn-lt"/>
                          <a:ea typeface="+mn-ea"/>
                          <a:cs typeface="+mn-cs"/>
                        </a:rPr>
                        <a:t>FedRamp</a:t>
                      </a:r>
                      <a:r>
                        <a:rPr lang="en-US" sz="900" b="0" i="0" u="none" strike="noStrike" kern="1200" dirty="0">
                          <a:solidFill>
                            <a:srgbClr val="0B2E44"/>
                          </a:solidFill>
                          <a:effectLst/>
                          <a:latin typeface="+mn-lt"/>
                          <a:ea typeface="+mn-ea"/>
                          <a:cs typeface="+mn-cs"/>
                        </a:rPr>
                        <a:t> certified in January starting with Metallic, we wanted to make sure the field is aware of what it is and how to talk about it. This will be optional but anyone with not only Federal accounts but State and local as well should take this as any federal agency intending to engage a cloud service provider will be required to meet FedRAMP specifications, and state and local governments are making it a requirement as well. </a:t>
                      </a:r>
                      <a:endParaRPr lang="en-US" sz="900" b="0" i="0" u="none" strike="noStrike" kern="1200" dirty="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defTabSz="914400">
                        <a:lnSpc>
                          <a:spcPct val="100000"/>
                        </a:lnSpc>
                        <a:spcBef>
                          <a:spcPts val="0"/>
                        </a:spcBef>
                        <a:spcAft>
                          <a:spcPts val="0"/>
                        </a:spcAft>
                        <a:buNone/>
                        <a:tabLst/>
                        <a:defRPr/>
                      </a:pPr>
                      <a:r>
                        <a:rPr lang="en-US" sz="900" b="0" i="0" u="none" strike="noStrike" kern="1200" dirty="0">
                          <a:solidFill>
                            <a:srgbClr val="0B2E44"/>
                          </a:solidFill>
                          <a:effectLst/>
                          <a:latin typeface="Arial"/>
                          <a:ea typeface="+mn-ea"/>
                          <a:cs typeface="+mn-cs"/>
                        </a:rPr>
                        <a:t>20</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3390647"/>
                  </a:ext>
                </a:extLst>
              </a:tr>
            </a:tbl>
          </a:graphicData>
        </a:graphic>
      </p:graphicFrame>
    </p:spTree>
    <p:extLst>
      <p:ext uri="{BB962C8B-B14F-4D97-AF65-F5344CB8AC3E}">
        <p14:creationId xmlns:p14="http://schemas.microsoft.com/office/powerpoint/2010/main" val="316974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91FE3D-40A1-2E40-92D5-B2C5680DE60F}"/>
              </a:ext>
            </a:extLst>
          </p:cNvPr>
          <p:cNvSpPr>
            <a:spLocks noGrp="1"/>
          </p:cNvSpPr>
          <p:nvPr>
            <p:ph type="sldNum" sz="quarter" idx="10"/>
          </p:nvPr>
        </p:nvSpPr>
        <p:spPr/>
        <p:txBody>
          <a:bodyPr/>
          <a:lstStyle/>
          <a:p>
            <a:fld id="{A4B5AA2C-8351-B34F-B9C6-884719832A8A}" type="slidenum">
              <a:rPr lang="en-US" smtClean="0"/>
              <a:pPr/>
              <a:t>14</a:t>
            </a:fld>
            <a:endParaRPr lang="en-US"/>
          </a:p>
        </p:txBody>
      </p:sp>
    </p:spTree>
    <p:extLst>
      <p:ext uri="{BB962C8B-B14F-4D97-AF65-F5344CB8AC3E}">
        <p14:creationId xmlns:p14="http://schemas.microsoft.com/office/powerpoint/2010/main" val="288934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0D1DFC-D15D-4351-94D8-5E8AC840D64E}"/>
              </a:ext>
            </a:extLst>
          </p:cNvPr>
          <p:cNvSpPr>
            <a:spLocks noGrp="1"/>
          </p:cNvSpPr>
          <p:nvPr>
            <p:ph type="title"/>
          </p:nvPr>
        </p:nvSpPr>
        <p:spPr/>
        <p:txBody>
          <a:bodyPr/>
          <a:lstStyle/>
          <a:p>
            <a:r>
              <a:rPr lang="en-US"/>
              <a:t>Framework</a:t>
            </a:r>
          </a:p>
        </p:txBody>
      </p:sp>
    </p:spTree>
    <p:extLst>
      <p:ext uri="{BB962C8B-B14F-4D97-AF65-F5344CB8AC3E}">
        <p14:creationId xmlns:p14="http://schemas.microsoft.com/office/powerpoint/2010/main" val="195453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2A59-310D-4344-B7BE-3A31178A7CF5}"/>
              </a:ext>
            </a:extLst>
          </p:cNvPr>
          <p:cNvSpPr>
            <a:spLocks noGrp="1"/>
          </p:cNvSpPr>
          <p:nvPr>
            <p:ph type="title"/>
          </p:nvPr>
        </p:nvSpPr>
        <p:spPr/>
        <p:txBody>
          <a:bodyPr/>
          <a:lstStyle/>
          <a:p>
            <a:r>
              <a:rPr lang="en-US"/>
              <a:t>Accreditation Framework</a:t>
            </a:r>
          </a:p>
        </p:txBody>
      </p:sp>
      <p:sp>
        <p:nvSpPr>
          <p:cNvPr id="8" name="Slide Number Placeholder 7">
            <a:extLst>
              <a:ext uri="{FF2B5EF4-FFF2-40B4-BE49-F238E27FC236}">
                <a16:creationId xmlns:a16="http://schemas.microsoft.com/office/drawing/2014/main" id="{2F2547A4-A448-6149-9317-AEDAD3B2A2B5}"/>
              </a:ext>
            </a:extLst>
          </p:cNvPr>
          <p:cNvSpPr>
            <a:spLocks noGrp="1"/>
          </p:cNvSpPr>
          <p:nvPr>
            <p:ph type="sldNum" sz="quarter" idx="20"/>
          </p:nvPr>
        </p:nvSpPr>
        <p:spPr/>
        <p:txBody>
          <a:bodyPr/>
          <a:lstStyle/>
          <a:p>
            <a:fld id="{C841651E-7119-2940-A732-9D8428F2BC44}" type="slidenum">
              <a:rPr lang="en-US" smtClean="0"/>
              <a:pPr/>
              <a:t>3</a:t>
            </a:fld>
            <a:endParaRPr lang="en-US"/>
          </a:p>
        </p:txBody>
      </p:sp>
      <p:sp>
        <p:nvSpPr>
          <p:cNvPr id="9" name="Rectangle 8">
            <a:extLst>
              <a:ext uri="{FF2B5EF4-FFF2-40B4-BE49-F238E27FC236}">
                <a16:creationId xmlns:a16="http://schemas.microsoft.com/office/drawing/2014/main" id="{65F303B9-3BD8-A84B-8C55-1A9314421461}"/>
              </a:ext>
            </a:extLst>
          </p:cNvPr>
          <p:cNvSpPr/>
          <p:nvPr/>
        </p:nvSpPr>
        <p:spPr>
          <a:xfrm>
            <a:off x="8497283" y="2830286"/>
            <a:ext cx="2460171" cy="725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Core Programs &amp; Messaging</a:t>
            </a:r>
          </a:p>
        </p:txBody>
      </p:sp>
      <p:sp>
        <p:nvSpPr>
          <p:cNvPr id="10" name="Rectangle 9">
            <a:extLst>
              <a:ext uri="{FF2B5EF4-FFF2-40B4-BE49-F238E27FC236}">
                <a16:creationId xmlns:a16="http://schemas.microsoft.com/office/drawing/2014/main" id="{81E49727-0C93-4745-8F02-CF84E66889FE}"/>
              </a:ext>
            </a:extLst>
          </p:cNvPr>
          <p:cNvSpPr/>
          <p:nvPr/>
        </p:nvSpPr>
        <p:spPr>
          <a:xfrm>
            <a:off x="955700" y="2830286"/>
            <a:ext cx="1778000" cy="725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Release Updates</a:t>
            </a:r>
          </a:p>
        </p:txBody>
      </p:sp>
      <p:sp>
        <p:nvSpPr>
          <p:cNvPr id="12" name="Rectangle 11">
            <a:extLst>
              <a:ext uri="{FF2B5EF4-FFF2-40B4-BE49-F238E27FC236}">
                <a16:creationId xmlns:a16="http://schemas.microsoft.com/office/drawing/2014/main" id="{9A4F030D-030E-484B-8428-72D2AFAFA159}"/>
              </a:ext>
            </a:extLst>
          </p:cNvPr>
          <p:cNvSpPr/>
          <p:nvPr/>
        </p:nvSpPr>
        <p:spPr>
          <a:xfrm>
            <a:off x="2842559" y="2830286"/>
            <a:ext cx="1778000" cy="725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Product Knowledge</a:t>
            </a:r>
          </a:p>
        </p:txBody>
      </p:sp>
      <p:sp>
        <p:nvSpPr>
          <p:cNvPr id="13" name="Rectangle 12">
            <a:extLst>
              <a:ext uri="{FF2B5EF4-FFF2-40B4-BE49-F238E27FC236}">
                <a16:creationId xmlns:a16="http://schemas.microsoft.com/office/drawing/2014/main" id="{4EBF4470-93DE-8E4B-BC2C-45D1700780B4}"/>
              </a:ext>
            </a:extLst>
          </p:cNvPr>
          <p:cNvSpPr/>
          <p:nvPr/>
        </p:nvSpPr>
        <p:spPr>
          <a:xfrm>
            <a:off x="4729418" y="2830286"/>
            <a:ext cx="1778000" cy="725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Tools Update</a:t>
            </a:r>
          </a:p>
        </p:txBody>
      </p:sp>
      <p:sp>
        <p:nvSpPr>
          <p:cNvPr id="14" name="Rectangle 13">
            <a:extLst>
              <a:ext uri="{FF2B5EF4-FFF2-40B4-BE49-F238E27FC236}">
                <a16:creationId xmlns:a16="http://schemas.microsoft.com/office/drawing/2014/main" id="{748F86AF-22D9-5349-93CB-3914C6995BB1}"/>
              </a:ext>
            </a:extLst>
          </p:cNvPr>
          <p:cNvSpPr/>
          <p:nvPr/>
        </p:nvSpPr>
        <p:spPr>
          <a:xfrm>
            <a:off x="6616277" y="2830286"/>
            <a:ext cx="1778000" cy="7257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Selling Skills</a:t>
            </a:r>
          </a:p>
        </p:txBody>
      </p:sp>
      <p:sp>
        <p:nvSpPr>
          <p:cNvPr id="16" name="TextBox 15">
            <a:extLst>
              <a:ext uri="{FF2B5EF4-FFF2-40B4-BE49-F238E27FC236}">
                <a16:creationId xmlns:a16="http://schemas.microsoft.com/office/drawing/2014/main" id="{195A3E39-8387-9D4D-90B3-781DED2AE932}"/>
              </a:ext>
            </a:extLst>
          </p:cNvPr>
          <p:cNvSpPr txBox="1"/>
          <p:nvPr/>
        </p:nvSpPr>
        <p:spPr>
          <a:xfrm>
            <a:off x="8497283" y="3730171"/>
            <a:ext cx="2316660" cy="830997"/>
          </a:xfrm>
          <a:prstGeom prst="rect">
            <a:avLst/>
          </a:prstGeom>
          <a:noFill/>
        </p:spPr>
        <p:txBody>
          <a:bodyPr wrap="none" rtlCol="0">
            <a:spAutoFit/>
          </a:bodyPr>
          <a:lstStyle/>
          <a:p>
            <a:pPr marL="285750" indent="-285750" algn="l">
              <a:buFont typeface="Arial" panose="020B0604020202020204" pitchFamily="34" charset="0"/>
              <a:buChar char="•"/>
            </a:pPr>
            <a:r>
              <a:rPr lang="en-US" sz="1000">
                <a:solidFill>
                  <a:srgbClr val="4F697B"/>
                </a:solidFill>
              </a:rPr>
              <a:t>Marketing and Sales Campaigns</a:t>
            </a:r>
          </a:p>
          <a:p>
            <a:pPr marL="285750" indent="-285750" algn="l">
              <a:buFont typeface="Arial" panose="020B0604020202020204" pitchFamily="34" charset="0"/>
              <a:buChar char="•"/>
            </a:pPr>
            <a:r>
              <a:rPr lang="en-US" sz="1000">
                <a:solidFill>
                  <a:srgbClr val="4F697B"/>
                </a:solidFill>
              </a:rPr>
              <a:t>Productivity Initiatives</a:t>
            </a:r>
          </a:p>
          <a:p>
            <a:pPr marL="285750" indent="-285750" algn="l">
              <a:buFont typeface="Arial" panose="020B0604020202020204" pitchFamily="34" charset="0"/>
              <a:buChar char="•"/>
            </a:pPr>
            <a:r>
              <a:rPr lang="en-US" sz="1000">
                <a:solidFill>
                  <a:srgbClr val="4F697B"/>
                </a:solidFill>
              </a:rPr>
              <a:t>Company positioning</a:t>
            </a:r>
          </a:p>
          <a:p>
            <a:pPr marL="285750" indent="-285750" algn="l">
              <a:buFont typeface="Arial" panose="020B0604020202020204" pitchFamily="34" charset="0"/>
              <a:buChar char="•"/>
            </a:pPr>
            <a:endParaRPr lang="en-US" err="1">
              <a:solidFill>
                <a:srgbClr val="4F697B"/>
              </a:solidFill>
            </a:endParaRPr>
          </a:p>
        </p:txBody>
      </p:sp>
      <p:sp>
        <p:nvSpPr>
          <p:cNvPr id="17" name="TextBox 16">
            <a:extLst>
              <a:ext uri="{FF2B5EF4-FFF2-40B4-BE49-F238E27FC236}">
                <a16:creationId xmlns:a16="http://schemas.microsoft.com/office/drawing/2014/main" id="{DD1732A9-A1A3-FC46-BB18-223CE5553EE1}"/>
              </a:ext>
            </a:extLst>
          </p:cNvPr>
          <p:cNvSpPr txBox="1"/>
          <p:nvPr/>
        </p:nvSpPr>
        <p:spPr>
          <a:xfrm>
            <a:off x="943993" y="2153178"/>
            <a:ext cx="1789707" cy="830997"/>
          </a:xfrm>
          <a:prstGeom prst="rect">
            <a:avLst/>
          </a:prstGeom>
          <a:noFill/>
        </p:spPr>
        <p:txBody>
          <a:bodyPr wrap="square" rtlCol="0">
            <a:spAutoFit/>
          </a:bodyPr>
          <a:lstStyle/>
          <a:p>
            <a:pPr marL="285750" indent="-285750" algn="l">
              <a:buFont typeface="Arial" panose="020B0604020202020204" pitchFamily="34" charset="0"/>
              <a:buChar char="•"/>
            </a:pPr>
            <a:r>
              <a:rPr lang="en-US" sz="1000">
                <a:solidFill>
                  <a:srgbClr val="4F697B"/>
                </a:solidFill>
              </a:rPr>
              <a:t>New Features and updates for Quarterly Releases</a:t>
            </a:r>
          </a:p>
          <a:p>
            <a:pPr marL="285750" indent="-285750" algn="l">
              <a:buFont typeface="Arial" panose="020B0604020202020204" pitchFamily="34" charset="0"/>
              <a:buChar char="•"/>
            </a:pPr>
            <a:endParaRPr lang="en-US" err="1">
              <a:solidFill>
                <a:srgbClr val="4F697B"/>
              </a:solidFill>
            </a:endParaRPr>
          </a:p>
        </p:txBody>
      </p:sp>
      <p:sp>
        <p:nvSpPr>
          <p:cNvPr id="18" name="TextBox 17">
            <a:extLst>
              <a:ext uri="{FF2B5EF4-FFF2-40B4-BE49-F238E27FC236}">
                <a16:creationId xmlns:a16="http://schemas.microsoft.com/office/drawing/2014/main" id="{93E8BAD3-7023-6D47-829D-881AE9C7125E}"/>
              </a:ext>
            </a:extLst>
          </p:cNvPr>
          <p:cNvSpPr txBox="1"/>
          <p:nvPr/>
        </p:nvSpPr>
        <p:spPr>
          <a:xfrm>
            <a:off x="2836705" y="3730171"/>
            <a:ext cx="1789707" cy="677108"/>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n-US" sz="1000">
                <a:solidFill>
                  <a:srgbClr val="4F697B"/>
                </a:solidFill>
              </a:rPr>
              <a:t>Deep dive on product updates, new releases</a:t>
            </a:r>
          </a:p>
          <a:p>
            <a:pPr marL="285750" indent="-285750" algn="l">
              <a:buFont typeface="Arial" panose="020B0604020202020204" pitchFamily="34" charset="0"/>
              <a:buChar char="•"/>
            </a:pPr>
            <a:endParaRPr lang="en-US" err="1">
              <a:solidFill>
                <a:srgbClr val="4F697B"/>
              </a:solidFill>
            </a:endParaRPr>
          </a:p>
        </p:txBody>
      </p:sp>
      <p:sp>
        <p:nvSpPr>
          <p:cNvPr id="19" name="TextBox 18">
            <a:extLst>
              <a:ext uri="{FF2B5EF4-FFF2-40B4-BE49-F238E27FC236}">
                <a16:creationId xmlns:a16="http://schemas.microsoft.com/office/drawing/2014/main" id="{2B9A3B96-D0B6-8942-81F9-311FAB199CF5}"/>
              </a:ext>
            </a:extLst>
          </p:cNvPr>
          <p:cNvSpPr txBox="1"/>
          <p:nvPr/>
        </p:nvSpPr>
        <p:spPr>
          <a:xfrm>
            <a:off x="4625509" y="2230122"/>
            <a:ext cx="1789707" cy="67710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000">
                <a:solidFill>
                  <a:srgbClr val="4F697B"/>
                </a:solidFill>
              </a:rPr>
              <a:t>Selling and forecasting tools, Pricing Updates</a:t>
            </a:r>
          </a:p>
          <a:p>
            <a:pPr marL="285750" indent="-285750" algn="l">
              <a:buFont typeface="Arial" panose="020B0604020202020204" pitchFamily="34" charset="0"/>
              <a:buChar char="•"/>
            </a:pPr>
            <a:endParaRPr lang="en-US" err="1">
              <a:solidFill>
                <a:srgbClr val="4F697B"/>
              </a:solidFill>
            </a:endParaRPr>
          </a:p>
        </p:txBody>
      </p:sp>
      <p:sp>
        <p:nvSpPr>
          <p:cNvPr id="20" name="TextBox 19">
            <a:extLst>
              <a:ext uri="{FF2B5EF4-FFF2-40B4-BE49-F238E27FC236}">
                <a16:creationId xmlns:a16="http://schemas.microsoft.com/office/drawing/2014/main" id="{3E54BA4F-D170-A848-88B2-71DB6E8D0EFA}"/>
              </a:ext>
            </a:extLst>
          </p:cNvPr>
          <p:cNvSpPr txBox="1"/>
          <p:nvPr/>
        </p:nvSpPr>
        <p:spPr>
          <a:xfrm>
            <a:off x="6616277" y="3730171"/>
            <a:ext cx="1789707" cy="984885"/>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n-US" sz="1000">
                <a:solidFill>
                  <a:srgbClr val="4F697B"/>
                </a:solidFill>
              </a:rPr>
              <a:t>Solution selling</a:t>
            </a:r>
          </a:p>
          <a:p>
            <a:pPr marL="285750" indent="-285750" algn="l">
              <a:buFont typeface="Arial" panose="020B0604020202020204" pitchFamily="34" charset="0"/>
              <a:buChar char="•"/>
            </a:pPr>
            <a:r>
              <a:rPr lang="en-US" sz="1000">
                <a:solidFill>
                  <a:srgbClr val="4F697B"/>
                </a:solidFill>
              </a:rPr>
              <a:t>Partner program updates</a:t>
            </a:r>
            <a:endParaRPr lang="en-US" sz="1000">
              <a:solidFill>
                <a:srgbClr val="4F697B"/>
              </a:solidFill>
              <a:cs typeface="Arial"/>
            </a:endParaRPr>
          </a:p>
          <a:p>
            <a:pPr marL="285750" indent="-285750" algn="l">
              <a:buFont typeface="Arial" panose="020B0604020202020204" pitchFamily="34" charset="0"/>
              <a:buChar char="•"/>
            </a:pPr>
            <a:r>
              <a:rPr lang="en-US" sz="1000">
                <a:solidFill>
                  <a:srgbClr val="4F697B"/>
                </a:solidFill>
              </a:rPr>
              <a:t>New Conversations</a:t>
            </a:r>
            <a:endParaRPr lang="en-US" sz="1000">
              <a:solidFill>
                <a:srgbClr val="4F697B"/>
              </a:solidFill>
              <a:cs typeface="Arial"/>
            </a:endParaRPr>
          </a:p>
          <a:p>
            <a:pPr marL="285750" indent="-285750" algn="l">
              <a:buFont typeface="Arial" panose="020B0604020202020204" pitchFamily="34" charset="0"/>
              <a:buChar char="•"/>
            </a:pPr>
            <a:endParaRPr lang="en-US" err="1">
              <a:solidFill>
                <a:srgbClr val="4F697B"/>
              </a:solidFill>
            </a:endParaRPr>
          </a:p>
        </p:txBody>
      </p:sp>
    </p:spTree>
    <p:extLst>
      <p:ext uri="{BB962C8B-B14F-4D97-AF65-F5344CB8AC3E}">
        <p14:creationId xmlns:p14="http://schemas.microsoft.com/office/powerpoint/2010/main" val="121128102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BC06FE-4990-DA41-B038-CD610949A0B5}"/>
              </a:ext>
            </a:extLst>
          </p:cNvPr>
          <p:cNvSpPr>
            <a:spLocks noGrp="1"/>
          </p:cNvSpPr>
          <p:nvPr>
            <p:ph type="title"/>
          </p:nvPr>
        </p:nvSpPr>
        <p:spPr>
          <a:xfrm>
            <a:off x="857250" y="586461"/>
            <a:ext cx="10058400" cy="533400"/>
          </a:xfrm>
        </p:spPr>
        <p:txBody>
          <a:bodyPr>
            <a:normAutofit fontScale="90000"/>
          </a:bodyPr>
          <a:lstStyle/>
          <a:p>
            <a:br>
              <a:rPr lang="en-US"/>
            </a:br>
            <a:r>
              <a:rPr lang="en-US">
                <a:latin typeface="Arial"/>
                <a:cs typeface="Arial"/>
              </a:rPr>
              <a:t>SE Accreditation snapshot FY21 Q4. (DRAFT)</a:t>
            </a:r>
            <a:endParaRPr lang="en-US"/>
          </a:p>
        </p:txBody>
      </p:sp>
      <p:sp>
        <p:nvSpPr>
          <p:cNvPr id="6" name="Slide Number Placeholder 5">
            <a:extLst>
              <a:ext uri="{FF2B5EF4-FFF2-40B4-BE49-F238E27FC236}">
                <a16:creationId xmlns:a16="http://schemas.microsoft.com/office/drawing/2014/main" id="{86084459-46A3-3A48-AC71-10172426B350}"/>
              </a:ext>
            </a:extLst>
          </p:cNvPr>
          <p:cNvSpPr>
            <a:spLocks noGrp="1"/>
          </p:cNvSpPr>
          <p:nvPr>
            <p:ph type="sldNum" sz="quarter" idx="2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41651E-7119-2940-A732-9D8428F2BC44}" type="slidenum">
              <a:rPr kumimoji="0" lang="en-US" sz="800" b="0" i="0" u="none" strike="noStrike" kern="1200" cap="none" spc="0" normalizeH="0" baseline="0" noProof="0" smtClean="0">
                <a:ln>
                  <a:noFill/>
                </a:ln>
                <a:solidFill>
                  <a:srgbClr val="DDE5ED"/>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DDE5ED"/>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5596C4E8-96DF-4ABD-911D-CA76F2846009}"/>
              </a:ext>
            </a:extLst>
          </p:cNvPr>
          <p:cNvSpPr/>
          <p:nvPr/>
        </p:nvSpPr>
        <p:spPr>
          <a:xfrm>
            <a:off x="4225396" y="1682159"/>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Release</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Updates</a:t>
            </a:r>
          </a:p>
        </p:txBody>
      </p:sp>
      <p:sp>
        <p:nvSpPr>
          <p:cNvPr id="8" name="Rectangle 7">
            <a:extLst>
              <a:ext uri="{FF2B5EF4-FFF2-40B4-BE49-F238E27FC236}">
                <a16:creationId xmlns:a16="http://schemas.microsoft.com/office/drawing/2014/main" id="{EE59E49A-B3A7-4EBD-891F-1601A7F5F812}"/>
              </a:ext>
            </a:extLst>
          </p:cNvPr>
          <p:cNvSpPr/>
          <p:nvPr/>
        </p:nvSpPr>
        <p:spPr>
          <a:xfrm>
            <a:off x="5774553" y="1682158"/>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Product</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Knowledge</a:t>
            </a:r>
          </a:p>
        </p:txBody>
      </p:sp>
      <p:sp>
        <p:nvSpPr>
          <p:cNvPr id="12" name="Rectangle 11">
            <a:extLst>
              <a:ext uri="{FF2B5EF4-FFF2-40B4-BE49-F238E27FC236}">
                <a16:creationId xmlns:a16="http://schemas.microsoft.com/office/drawing/2014/main" id="{4BFBDFAE-2911-4F63-8A83-54F28774065E}"/>
              </a:ext>
            </a:extLst>
          </p:cNvPr>
          <p:cNvSpPr/>
          <p:nvPr/>
        </p:nvSpPr>
        <p:spPr>
          <a:xfrm>
            <a:off x="7335408" y="1682159"/>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Tools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Update</a:t>
            </a:r>
          </a:p>
        </p:txBody>
      </p:sp>
      <p:sp>
        <p:nvSpPr>
          <p:cNvPr id="13" name="Rectangle 12">
            <a:extLst>
              <a:ext uri="{FF2B5EF4-FFF2-40B4-BE49-F238E27FC236}">
                <a16:creationId xmlns:a16="http://schemas.microsoft.com/office/drawing/2014/main" id="{F0B29B0A-E7DD-480D-8997-5C726A1D0C6B}"/>
              </a:ext>
            </a:extLst>
          </p:cNvPr>
          <p:cNvSpPr/>
          <p:nvPr/>
        </p:nvSpPr>
        <p:spPr>
          <a:xfrm>
            <a:off x="8927585" y="1682157"/>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Selling</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Skills &amp; Competitive</a:t>
            </a:r>
          </a:p>
        </p:txBody>
      </p:sp>
      <p:cxnSp>
        <p:nvCxnSpPr>
          <p:cNvPr id="80" name="Straight Connector 79">
            <a:extLst>
              <a:ext uri="{FF2B5EF4-FFF2-40B4-BE49-F238E27FC236}">
                <a16:creationId xmlns:a16="http://schemas.microsoft.com/office/drawing/2014/main" id="{3AE5CB69-7684-4BC1-9588-4A0F8595CD17}"/>
              </a:ext>
            </a:extLst>
          </p:cNvPr>
          <p:cNvCxnSpPr>
            <a:cxnSpLocks/>
          </p:cNvCxnSpPr>
          <p:nvPr/>
        </p:nvCxnSpPr>
        <p:spPr>
          <a:xfrm>
            <a:off x="4207759" y="1762663"/>
            <a:ext cx="0" cy="4402107"/>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9F45FD8-E675-40ED-AFDF-FB63436C511B}"/>
              </a:ext>
            </a:extLst>
          </p:cNvPr>
          <p:cNvCxnSpPr>
            <a:cxnSpLocks/>
          </p:cNvCxnSpPr>
          <p:nvPr/>
        </p:nvCxnSpPr>
        <p:spPr>
          <a:xfrm>
            <a:off x="7301540" y="1762663"/>
            <a:ext cx="0" cy="4318658"/>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77E255A-6AC0-46A5-B5DE-9A5B39FAF3A5}"/>
              </a:ext>
            </a:extLst>
          </p:cNvPr>
          <p:cNvCxnSpPr>
            <a:cxnSpLocks/>
          </p:cNvCxnSpPr>
          <p:nvPr/>
        </p:nvCxnSpPr>
        <p:spPr>
          <a:xfrm>
            <a:off x="8869589" y="1781259"/>
            <a:ext cx="0" cy="4326281"/>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DF931BB-391F-4175-AAAC-5999D0847F04}"/>
              </a:ext>
            </a:extLst>
          </p:cNvPr>
          <p:cNvCxnSpPr>
            <a:cxnSpLocks/>
          </p:cNvCxnSpPr>
          <p:nvPr/>
        </p:nvCxnSpPr>
        <p:spPr>
          <a:xfrm>
            <a:off x="5761255" y="1739766"/>
            <a:ext cx="0" cy="4367774"/>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F22ED3BC-E650-4693-8DF2-ADCDBBB5E9C8}"/>
              </a:ext>
            </a:extLst>
          </p:cNvPr>
          <p:cNvSpPr/>
          <p:nvPr/>
        </p:nvSpPr>
        <p:spPr>
          <a:xfrm>
            <a:off x="320497" y="4603842"/>
            <a:ext cx="288291" cy="262467"/>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8" name="TextBox 97">
            <a:extLst>
              <a:ext uri="{FF2B5EF4-FFF2-40B4-BE49-F238E27FC236}">
                <a16:creationId xmlns:a16="http://schemas.microsoft.com/office/drawing/2014/main" id="{3A07C377-35C0-494B-B647-DCBD8B5AB115}"/>
              </a:ext>
            </a:extLst>
          </p:cNvPr>
          <p:cNvSpPr txBox="1"/>
          <p:nvPr/>
        </p:nvSpPr>
        <p:spPr>
          <a:xfrm>
            <a:off x="605684" y="4591307"/>
            <a:ext cx="1061509" cy="307777"/>
          </a:xfrm>
          <a:prstGeom prst="rect">
            <a:avLst/>
          </a:prstGeom>
        </p:spPr>
        <p:txBody>
          <a:bodyPr wrap="none" rtlCol="0">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panose="020B0604020202020204" pitchFamily="34" charset="0"/>
                <a:ea typeface="Open Sans" panose="020B0606030504020204" pitchFamily="34" charset="0"/>
                <a:cs typeface="Arial" panose="020B0604020202020204" pitchFamily="34" charset="0"/>
              </a:rPr>
              <a:t>SE content</a:t>
            </a:r>
          </a:p>
        </p:txBody>
      </p:sp>
      <p:sp>
        <p:nvSpPr>
          <p:cNvPr id="2" name="Rectangle 1">
            <a:extLst>
              <a:ext uri="{FF2B5EF4-FFF2-40B4-BE49-F238E27FC236}">
                <a16:creationId xmlns:a16="http://schemas.microsoft.com/office/drawing/2014/main" id="{572C781E-4D28-4B32-9B60-FE003ECDF572}"/>
              </a:ext>
            </a:extLst>
          </p:cNvPr>
          <p:cNvSpPr/>
          <p:nvPr/>
        </p:nvSpPr>
        <p:spPr>
          <a:xfrm>
            <a:off x="320497" y="4954089"/>
            <a:ext cx="288291" cy="262467"/>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6" name="TextBox 35">
            <a:extLst>
              <a:ext uri="{FF2B5EF4-FFF2-40B4-BE49-F238E27FC236}">
                <a16:creationId xmlns:a16="http://schemas.microsoft.com/office/drawing/2014/main" id="{9BFB8D6D-F0BE-4BB8-9491-81E3A1A51CE9}"/>
              </a:ext>
            </a:extLst>
          </p:cNvPr>
          <p:cNvSpPr txBox="1"/>
          <p:nvPr/>
        </p:nvSpPr>
        <p:spPr>
          <a:xfrm>
            <a:off x="605683" y="4928190"/>
            <a:ext cx="2148345" cy="307777"/>
          </a:xfrm>
          <a:prstGeom prst="rect">
            <a:avLst/>
          </a:prstGeom>
        </p:spPr>
        <p:txBody>
          <a:bodyPr wrap="none" rtlCol="0" anchor="t">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a:ea typeface="+mn-ea"/>
                <a:cs typeface="Arial"/>
              </a:rPr>
              <a:t>Both Sales &amp; SE content</a:t>
            </a: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2" name="Rectangle 51">
            <a:extLst>
              <a:ext uri="{FF2B5EF4-FFF2-40B4-BE49-F238E27FC236}">
                <a16:creationId xmlns:a16="http://schemas.microsoft.com/office/drawing/2014/main" id="{297E8638-23F3-4AF9-A560-6BE23A5744AC}"/>
              </a:ext>
            </a:extLst>
          </p:cNvPr>
          <p:cNvSpPr/>
          <p:nvPr/>
        </p:nvSpPr>
        <p:spPr>
          <a:xfrm>
            <a:off x="327267" y="1682157"/>
            <a:ext cx="2679852"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Learning Goals</a:t>
            </a:r>
          </a:p>
        </p:txBody>
      </p:sp>
      <p:sp>
        <p:nvSpPr>
          <p:cNvPr id="94" name="Rectangle 93">
            <a:extLst>
              <a:ext uri="{FF2B5EF4-FFF2-40B4-BE49-F238E27FC236}">
                <a16:creationId xmlns:a16="http://schemas.microsoft.com/office/drawing/2014/main" id="{5B14B02A-D025-44C6-991B-42510799A071}"/>
              </a:ext>
            </a:extLst>
          </p:cNvPr>
          <p:cNvSpPr/>
          <p:nvPr/>
        </p:nvSpPr>
        <p:spPr>
          <a:xfrm>
            <a:off x="3044526" y="1682157"/>
            <a:ext cx="1059303" cy="618067"/>
          </a:xfrm>
          <a:prstGeom prst="rect">
            <a:avLst/>
          </a:prstGeom>
          <a:solidFill>
            <a:srgbClr val="00B2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Time Target: </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5-6 hours</a:t>
            </a:r>
          </a:p>
        </p:txBody>
      </p:sp>
      <p:sp>
        <p:nvSpPr>
          <p:cNvPr id="95" name="Rectangle 94">
            <a:extLst>
              <a:ext uri="{FF2B5EF4-FFF2-40B4-BE49-F238E27FC236}">
                <a16:creationId xmlns:a16="http://schemas.microsoft.com/office/drawing/2014/main" id="{9B6CC90C-3521-49F1-AE49-5DBB6D1FC20F}"/>
              </a:ext>
            </a:extLst>
          </p:cNvPr>
          <p:cNvSpPr/>
          <p:nvPr/>
        </p:nvSpPr>
        <p:spPr>
          <a:xfrm>
            <a:off x="4238084" y="1414107"/>
            <a:ext cx="4607378" cy="204136"/>
          </a:xfrm>
          <a:prstGeom prst="rect">
            <a:avLst/>
          </a:prstGeom>
          <a:solidFill>
            <a:srgbClr val="FF4A6A"/>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Arial" panose="020B0604020202020204"/>
                <a:ea typeface="+mn-ea"/>
                <a:cs typeface="+mn-cs"/>
              </a:rPr>
              <a:t>Technical Content</a:t>
            </a:r>
          </a:p>
        </p:txBody>
      </p:sp>
      <p:sp>
        <p:nvSpPr>
          <p:cNvPr id="100" name="Rectangle 99">
            <a:extLst>
              <a:ext uri="{FF2B5EF4-FFF2-40B4-BE49-F238E27FC236}">
                <a16:creationId xmlns:a16="http://schemas.microsoft.com/office/drawing/2014/main" id="{E2CDFC9B-0B65-427B-8930-85D7AF20CDB2}"/>
              </a:ext>
            </a:extLst>
          </p:cNvPr>
          <p:cNvSpPr/>
          <p:nvPr/>
        </p:nvSpPr>
        <p:spPr>
          <a:xfrm>
            <a:off x="8927585" y="1418611"/>
            <a:ext cx="3095037" cy="197882"/>
          </a:xfrm>
          <a:prstGeom prst="rect">
            <a:avLst/>
          </a:prstGeom>
          <a:solidFill>
            <a:srgbClr val="4F697B"/>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Arial" panose="020B0604020202020204"/>
                <a:ea typeface="+mn-ea"/>
                <a:cs typeface="+mn-cs"/>
              </a:rPr>
              <a:t>Non-Technical</a:t>
            </a:r>
          </a:p>
        </p:txBody>
      </p:sp>
      <p:sp>
        <p:nvSpPr>
          <p:cNvPr id="22" name="TextBox 21">
            <a:extLst>
              <a:ext uri="{FF2B5EF4-FFF2-40B4-BE49-F238E27FC236}">
                <a16:creationId xmlns:a16="http://schemas.microsoft.com/office/drawing/2014/main" id="{22F8B3CE-93CB-442C-BE96-DD34516AF6A5}"/>
              </a:ext>
            </a:extLst>
          </p:cNvPr>
          <p:cNvSpPr txBox="1"/>
          <p:nvPr/>
        </p:nvSpPr>
        <p:spPr>
          <a:xfrm>
            <a:off x="373310" y="2441196"/>
            <a:ext cx="3649211" cy="430887"/>
          </a:xfrm>
          <a:prstGeom prst="rect">
            <a:avLst/>
          </a:prstGeom>
        </p:spPr>
        <p:txBody>
          <a:bodyPr wrap="square" rtlCol="0">
            <a:spAutoFit/>
          </a:bodyPr>
          <a:lstStyle/>
          <a:p>
            <a:pPr marL="342900" marR="0" lvl="0" indent="-342900" algn="l" defTabSz="914400" rtl="0" eaLnBrk="1" fontAlgn="auto" latinLnBrk="0" hangingPunct="1">
              <a:lnSpc>
                <a:spcPct val="100000"/>
              </a:lnSpc>
              <a:spcBef>
                <a:spcPts val="0"/>
              </a:spcBef>
              <a:spcAft>
                <a:spcPts val="800"/>
              </a:spcAft>
              <a:buClrTx/>
              <a:buSzTx/>
              <a:buFont typeface="Arial" panose="020B0604020202020204" pitchFamily="34" charset="0"/>
              <a:buChar char="•"/>
              <a:tabLst/>
              <a:defRPr/>
            </a:pPr>
            <a:r>
              <a:rPr lang="en-US" sz="1100">
                <a:solidFill>
                  <a:srgbClr val="4F697B"/>
                </a:solidFill>
                <a:latin typeface="Arial" panose="020B0604020202020204"/>
                <a:ea typeface="Open Sans" panose="020B0606030504020204" pitchFamily="34" charset="0"/>
                <a:cs typeface="Open Sans" panose="020B0606030504020204" pitchFamily="34" charset="0"/>
              </a:rPr>
              <a:t>N</a:t>
            </a:r>
            <a:r>
              <a:rPr kumimoji="0" lang="en-US" sz="1100" b="0" i="0" u="none" strike="noStrike" kern="1200" cap="none" spc="0" normalizeH="0" baseline="0" noProof="0" err="1">
                <a:ln>
                  <a:noFill/>
                </a:ln>
                <a:solidFill>
                  <a:srgbClr val="4F697B"/>
                </a:solidFill>
                <a:effectLst/>
                <a:uLnTx/>
                <a:uFillTx/>
                <a:latin typeface="Arial" panose="020B0604020202020204"/>
                <a:ea typeface="Open Sans" panose="020B0606030504020204" pitchFamily="34" charset="0"/>
                <a:cs typeface="Open Sans" panose="020B0606030504020204" pitchFamily="34" charset="0"/>
              </a:rPr>
              <a:t>ew</a:t>
            </a:r>
            <a:r>
              <a:rPr kumimoji="0" lang="en-US" sz="1100" b="0" i="0" u="none" strike="noStrike" kern="1200" cap="none" spc="0" normalizeH="0" baseline="0" noProof="0">
                <a:ln>
                  <a:noFill/>
                </a:ln>
                <a:solidFill>
                  <a:srgbClr val="4F697B"/>
                </a:solidFill>
                <a:effectLst/>
                <a:uLnTx/>
                <a:uFillTx/>
                <a:latin typeface="Arial" panose="020B0604020202020204"/>
                <a:ea typeface="Open Sans" panose="020B0606030504020204" pitchFamily="34" charset="0"/>
                <a:cs typeface="Open Sans" panose="020B0606030504020204" pitchFamily="34" charset="0"/>
              </a:rPr>
              <a:t> product enhancements, use cases and changes</a:t>
            </a:r>
          </a:p>
        </p:txBody>
      </p:sp>
      <p:sp>
        <p:nvSpPr>
          <p:cNvPr id="30" name="Rectangle 29">
            <a:extLst>
              <a:ext uri="{FF2B5EF4-FFF2-40B4-BE49-F238E27FC236}">
                <a16:creationId xmlns:a16="http://schemas.microsoft.com/office/drawing/2014/main" id="{F84A9100-C6BA-47BB-B104-D93162A805F7}"/>
              </a:ext>
            </a:extLst>
          </p:cNvPr>
          <p:cNvSpPr/>
          <p:nvPr/>
        </p:nvSpPr>
        <p:spPr>
          <a:xfrm>
            <a:off x="7534428" y="2441196"/>
            <a:ext cx="1112011" cy="2795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kumimoji="0" lang="en-US" sz="800" b="0" i="0" u="none" strike="noStrike" kern="1200" cap="none" spc="0" normalizeH="0" baseline="0" noProof="0" dirty="0">
                <a:ln>
                  <a:noFill/>
                </a:ln>
                <a:solidFill>
                  <a:srgbClr val="0B2E44"/>
                </a:solidFill>
                <a:effectLst/>
                <a:uLnTx/>
                <a:uFillTx/>
                <a:latin typeface="Arial"/>
                <a:ea typeface="+mn-ea"/>
                <a:cs typeface="Arial"/>
              </a:rPr>
              <a:t>Feature Release 11.22 Summary deck</a:t>
            </a:r>
          </a:p>
        </p:txBody>
      </p:sp>
      <p:sp>
        <p:nvSpPr>
          <p:cNvPr id="34" name="Rectangle 33">
            <a:extLst>
              <a:ext uri="{FF2B5EF4-FFF2-40B4-BE49-F238E27FC236}">
                <a16:creationId xmlns:a16="http://schemas.microsoft.com/office/drawing/2014/main" id="{63697463-EB98-45D1-ACBD-394D6B6E410B}"/>
              </a:ext>
            </a:extLst>
          </p:cNvPr>
          <p:cNvSpPr/>
          <p:nvPr/>
        </p:nvSpPr>
        <p:spPr>
          <a:xfrm>
            <a:off x="4497524" y="2441196"/>
            <a:ext cx="952142" cy="279562"/>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Arial"/>
                <a:ea typeface="+mn-ea"/>
                <a:cs typeface="Arial"/>
              </a:rPr>
              <a:t>*Feature Release 11.22</a:t>
            </a:r>
          </a:p>
        </p:txBody>
      </p:sp>
      <p:sp>
        <p:nvSpPr>
          <p:cNvPr id="37" name="Rectangle 36">
            <a:extLst>
              <a:ext uri="{FF2B5EF4-FFF2-40B4-BE49-F238E27FC236}">
                <a16:creationId xmlns:a16="http://schemas.microsoft.com/office/drawing/2014/main" id="{EFE42CD4-E578-470A-A1AC-87CF5C653BB6}"/>
              </a:ext>
            </a:extLst>
          </p:cNvPr>
          <p:cNvSpPr/>
          <p:nvPr/>
        </p:nvSpPr>
        <p:spPr>
          <a:xfrm>
            <a:off x="4602812" y="2822070"/>
            <a:ext cx="84685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Virtualization and cloud</a:t>
            </a:r>
          </a:p>
        </p:txBody>
      </p:sp>
      <p:sp>
        <p:nvSpPr>
          <p:cNvPr id="38" name="Rectangle 37">
            <a:hlinkClick r:id="rId3"/>
            <a:extLst>
              <a:ext uri="{FF2B5EF4-FFF2-40B4-BE49-F238E27FC236}">
                <a16:creationId xmlns:a16="http://schemas.microsoft.com/office/drawing/2014/main" id="{5D7DC68F-FDB1-42A0-9BF4-7C7838F80460}"/>
              </a:ext>
            </a:extLst>
          </p:cNvPr>
          <p:cNvSpPr/>
          <p:nvPr/>
        </p:nvSpPr>
        <p:spPr>
          <a:xfrm>
            <a:off x="4496188" y="2774872"/>
            <a:ext cx="45719" cy="2377463"/>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Arial"/>
              <a:ea typeface="+mn-ea"/>
              <a:cs typeface="Arial"/>
            </a:endParaRPr>
          </a:p>
        </p:txBody>
      </p:sp>
      <p:sp>
        <p:nvSpPr>
          <p:cNvPr id="39" name="Rectangle 38">
            <a:extLst>
              <a:ext uri="{FF2B5EF4-FFF2-40B4-BE49-F238E27FC236}">
                <a16:creationId xmlns:a16="http://schemas.microsoft.com/office/drawing/2014/main" id="{A6DBD348-B57F-4A84-8320-7312C504E8DF}"/>
              </a:ext>
            </a:extLst>
          </p:cNvPr>
          <p:cNvSpPr/>
          <p:nvPr/>
        </p:nvSpPr>
        <p:spPr>
          <a:xfrm>
            <a:off x="4602812" y="3163553"/>
            <a:ext cx="84685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0B2E44"/>
                </a:solidFill>
                <a:latin typeface="Arial"/>
                <a:cs typeface="Arial"/>
              </a:rPr>
              <a:t>Core technology updates</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41" name="Rectangle 40">
            <a:extLst>
              <a:ext uri="{FF2B5EF4-FFF2-40B4-BE49-F238E27FC236}">
                <a16:creationId xmlns:a16="http://schemas.microsoft.com/office/drawing/2014/main" id="{F321E627-EC4E-4BA1-9FDB-687EEC2C86D5}"/>
              </a:ext>
            </a:extLst>
          </p:cNvPr>
          <p:cNvSpPr/>
          <p:nvPr/>
        </p:nvSpPr>
        <p:spPr>
          <a:xfrm>
            <a:off x="4600313" y="3510951"/>
            <a:ext cx="84685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Command Center</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42" name="Rectangle 41">
            <a:extLst>
              <a:ext uri="{FF2B5EF4-FFF2-40B4-BE49-F238E27FC236}">
                <a16:creationId xmlns:a16="http://schemas.microsoft.com/office/drawing/2014/main" id="{56CA0637-2CCE-4378-ABA7-175D2FF9C6FE}"/>
              </a:ext>
            </a:extLst>
          </p:cNvPr>
          <p:cNvSpPr/>
          <p:nvPr/>
        </p:nvSpPr>
        <p:spPr>
          <a:xfrm>
            <a:off x="4600313" y="3852434"/>
            <a:ext cx="84685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0B2E44"/>
                </a:solidFill>
                <a:latin typeface="Arial"/>
                <a:cs typeface="Arial"/>
              </a:rPr>
              <a:t>Security</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44" name="Rectangle 43">
            <a:extLst>
              <a:ext uri="{FF2B5EF4-FFF2-40B4-BE49-F238E27FC236}">
                <a16:creationId xmlns:a16="http://schemas.microsoft.com/office/drawing/2014/main" id="{F69ACBDF-CF42-4D1F-9351-381F9DE7A3A2}"/>
              </a:ext>
            </a:extLst>
          </p:cNvPr>
          <p:cNvSpPr/>
          <p:nvPr/>
        </p:nvSpPr>
        <p:spPr>
          <a:xfrm>
            <a:off x="4587252" y="4188271"/>
            <a:ext cx="859913"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SaaS and Microsoft</a:t>
            </a:r>
          </a:p>
        </p:txBody>
      </p:sp>
      <p:sp>
        <p:nvSpPr>
          <p:cNvPr id="46" name="Rectangle 45">
            <a:extLst>
              <a:ext uri="{FF2B5EF4-FFF2-40B4-BE49-F238E27FC236}">
                <a16:creationId xmlns:a16="http://schemas.microsoft.com/office/drawing/2014/main" id="{452965F3-B756-4490-B709-39A34FF2DF44}"/>
              </a:ext>
            </a:extLst>
          </p:cNvPr>
          <p:cNvSpPr/>
          <p:nvPr/>
        </p:nvSpPr>
        <p:spPr>
          <a:xfrm>
            <a:off x="320497" y="5316299"/>
            <a:ext cx="288291" cy="262467"/>
          </a:xfrm>
          <a:prstGeom prst="rect">
            <a:avLst/>
          </a:prstGeom>
          <a:solidFill>
            <a:srgbClr val="00B2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7" name="TextBox 46">
            <a:extLst>
              <a:ext uri="{FF2B5EF4-FFF2-40B4-BE49-F238E27FC236}">
                <a16:creationId xmlns:a16="http://schemas.microsoft.com/office/drawing/2014/main" id="{92264E59-84DF-4F92-B646-F6A8EC769F84}"/>
              </a:ext>
            </a:extLst>
          </p:cNvPr>
          <p:cNvSpPr txBox="1"/>
          <p:nvPr/>
        </p:nvSpPr>
        <p:spPr>
          <a:xfrm>
            <a:off x="605683" y="5290400"/>
            <a:ext cx="1527982" cy="307777"/>
          </a:xfrm>
          <a:prstGeom prst="rect">
            <a:avLst/>
          </a:prstGeom>
        </p:spPr>
        <p:txBody>
          <a:bodyPr wrap="none" rtlCol="0" anchor="t">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a:ea typeface="+mn-ea"/>
                <a:cs typeface="Arial"/>
              </a:rPr>
              <a:t>Optional Content</a:t>
            </a: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 name="Rectangle 3">
            <a:extLst>
              <a:ext uri="{FF2B5EF4-FFF2-40B4-BE49-F238E27FC236}">
                <a16:creationId xmlns:a16="http://schemas.microsoft.com/office/drawing/2014/main" id="{14934EBC-9EA0-4ECE-8D67-E38A2B948973}"/>
              </a:ext>
            </a:extLst>
          </p:cNvPr>
          <p:cNvSpPr/>
          <p:nvPr/>
        </p:nvSpPr>
        <p:spPr>
          <a:xfrm>
            <a:off x="245040" y="6026271"/>
            <a:ext cx="3700602"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200" b="0" i="1" u="none" strike="noStrike" kern="1200" cap="none" spc="0" normalizeH="0" baseline="0" noProof="0">
                <a:ln>
                  <a:noFill/>
                </a:ln>
                <a:solidFill>
                  <a:srgbClr val="4F697B"/>
                </a:solidFill>
                <a:effectLst/>
                <a:uLnTx/>
                <a:uFillTx/>
                <a:latin typeface="Arial" panose="020B0604020202020204"/>
                <a:ea typeface="Open Sans" panose="020B0606030504020204" pitchFamily="34" charset="0"/>
                <a:cs typeface="Open Sans" panose="020B0606030504020204" pitchFamily="34" charset="0"/>
              </a:rPr>
              <a:t>* Undergoing evaluation / requirements gathering</a:t>
            </a:r>
          </a:p>
        </p:txBody>
      </p:sp>
      <p:sp>
        <p:nvSpPr>
          <p:cNvPr id="56" name="Rectangle 55">
            <a:extLst>
              <a:ext uri="{FF2B5EF4-FFF2-40B4-BE49-F238E27FC236}">
                <a16:creationId xmlns:a16="http://schemas.microsoft.com/office/drawing/2014/main" id="{03EE15F7-0A5E-4503-9C55-EAF43FE7F0C6}"/>
              </a:ext>
            </a:extLst>
          </p:cNvPr>
          <p:cNvSpPr/>
          <p:nvPr/>
        </p:nvSpPr>
        <p:spPr>
          <a:xfrm>
            <a:off x="6038945" y="2441195"/>
            <a:ext cx="952142"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b="0" i="0" u="none" strike="noStrike" kern="1200" cap="none" spc="0" normalizeH="0" baseline="0" noProof="0">
                <a:ln>
                  <a:noFill/>
                </a:ln>
                <a:solidFill>
                  <a:srgbClr val="0B2E44"/>
                </a:solidFill>
                <a:effectLst/>
                <a:uLnTx/>
                <a:uFillTx/>
                <a:latin typeface="Arial"/>
                <a:cs typeface="Arial"/>
              </a:rPr>
              <a:t>Disaster Recovery</a:t>
            </a:r>
          </a:p>
        </p:txBody>
      </p:sp>
      <p:sp>
        <p:nvSpPr>
          <p:cNvPr id="57" name="Rectangle 56">
            <a:extLst>
              <a:ext uri="{FF2B5EF4-FFF2-40B4-BE49-F238E27FC236}">
                <a16:creationId xmlns:a16="http://schemas.microsoft.com/office/drawing/2014/main" id="{5D3D5B62-1685-4F68-A615-0625A03505EA}"/>
              </a:ext>
            </a:extLst>
          </p:cNvPr>
          <p:cNvSpPr/>
          <p:nvPr/>
        </p:nvSpPr>
        <p:spPr>
          <a:xfrm>
            <a:off x="6151269" y="3110400"/>
            <a:ext cx="844477"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What’s new in 11.22</a:t>
            </a:r>
          </a:p>
        </p:txBody>
      </p:sp>
      <p:sp>
        <p:nvSpPr>
          <p:cNvPr id="58" name="Rectangle 57">
            <a:extLst>
              <a:ext uri="{FF2B5EF4-FFF2-40B4-BE49-F238E27FC236}">
                <a16:creationId xmlns:a16="http://schemas.microsoft.com/office/drawing/2014/main" id="{036A6390-B29E-42FA-8697-338D5C094E6B}"/>
              </a:ext>
            </a:extLst>
          </p:cNvPr>
          <p:cNvSpPr/>
          <p:nvPr/>
        </p:nvSpPr>
        <p:spPr>
          <a:xfrm>
            <a:off x="6028407" y="4416460"/>
            <a:ext cx="985229"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Recovery Readiness concepts</a:t>
            </a:r>
          </a:p>
        </p:txBody>
      </p:sp>
      <p:sp>
        <p:nvSpPr>
          <p:cNvPr id="59" name="Rectangle 58">
            <a:extLst>
              <a:ext uri="{FF2B5EF4-FFF2-40B4-BE49-F238E27FC236}">
                <a16:creationId xmlns:a16="http://schemas.microsoft.com/office/drawing/2014/main" id="{87AD28C2-F119-491B-B564-FD73601D90FE}"/>
              </a:ext>
            </a:extLst>
          </p:cNvPr>
          <p:cNvSpPr/>
          <p:nvPr/>
        </p:nvSpPr>
        <p:spPr>
          <a:xfrm>
            <a:off x="6028407" y="4756302"/>
            <a:ext cx="987302"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Demystify Deduplication</a:t>
            </a:r>
          </a:p>
        </p:txBody>
      </p:sp>
      <p:sp>
        <p:nvSpPr>
          <p:cNvPr id="60" name="Rectangle 59">
            <a:hlinkClick r:id="rId3"/>
            <a:extLst>
              <a:ext uri="{FF2B5EF4-FFF2-40B4-BE49-F238E27FC236}">
                <a16:creationId xmlns:a16="http://schemas.microsoft.com/office/drawing/2014/main" id="{8C0F9391-D141-4B83-81C7-EAF59D2789B5}"/>
              </a:ext>
            </a:extLst>
          </p:cNvPr>
          <p:cNvSpPr/>
          <p:nvPr/>
        </p:nvSpPr>
        <p:spPr>
          <a:xfrm>
            <a:off x="6059522" y="2748722"/>
            <a:ext cx="45719" cy="641240"/>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Arial"/>
              <a:ea typeface="+mn-ea"/>
              <a:cs typeface="Arial"/>
            </a:endParaRPr>
          </a:p>
        </p:txBody>
      </p:sp>
      <p:sp>
        <p:nvSpPr>
          <p:cNvPr id="61" name="Rectangle 60">
            <a:extLst>
              <a:ext uri="{FF2B5EF4-FFF2-40B4-BE49-F238E27FC236}">
                <a16:creationId xmlns:a16="http://schemas.microsoft.com/office/drawing/2014/main" id="{FD94E1B4-2738-4F8A-974E-2F319CA426FF}"/>
              </a:ext>
            </a:extLst>
          </p:cNvPr>
          <p:cNvSpPr/>
          <p:nvPr/>
        </p:nvSpPr>
        <p:spPr>
          <a:xfrm>
            <a:off x="6142922" y="2776783"/>
            <a:ext cx="844477"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0B2E44"/>
                </a:solidFill>
                <a:latin typeface="Arial"/>
                <a:cs typeface="Arial"/>
              </a:rPr>
              <a:t>Product review and competitive</a:t>
            </a:r>
            <a:endParaRPr kumimoji="0" lang="en-US" sz="800" b="0" i="0" u="none" strike="noStrike" kern="1200" cap="none" spc="0" normalizeH="0" baseline="0" noProof="0">
              <a:ln>
                <a:noFill/>
              </a:ln>
              <a:solidFill>
                <a:srgbClr val="0B2E44"/>
              </a:solidFill>
              <a:effectLst/>
              <a:uLnTx/>
              <a:uFillTx/>
              <a:latin typeface="Arial"/>
              <a:ea typeface="+mn-ea"/>
              <a:cs typeface="Arial"/>
            </a:endParaRPr>
          </a:p>
        </p:txBody>
      </p:sp>
      <p:sp>
        <p:nvSpPr>
          <p:cNvPr id="5" name="Star: 5 Points 4">
            <a:extLst>
              <a:ext uri="{FF2B5EF4-FFF2-40B4-BE49-F238E27FC236}">
                <a16:creationId xmlns:a16="http://schemas.microsoft.com/office/drawing/2014/main" id="{AAE4D5FC-ECC2-4B72-97F0-5909E0B7D7E8}"/>
              </a:ext>
            </a:extLst>
          </p:cNvPr>
          <p:cNvSpPr/>
          <p:nvPr/>
        </p:nvSpPr>
        <p:spPr>
          <a:xfrm>
            <a:off x="386328" y="4342724"/>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2" name="TextBox 61">
            <a:extLst>
              <a:ext uri="{FF2B5EF4-FFF2-40B4-BE49-F238E27FC236}">
                <a16:creationId xmlns:a16="http://schemas.microsoft.com/office/drawing/2014/main" id="{7A6E762C-2873-4C86-9BF1-2E1DBD0DC626}"/>
              </a:ext>
            </a:extLst>
          </p:cNvPr>
          <p:cNvSpPr txBox="1"/>
          <p:nvPr/>
        </p:nvSpPr>
        <p:spPr>
          <a:xfrm>
            <a:off x="601362" y="4265124"/>
            <a:ext cx="1657826" cy="307777"/>
          </a:xfrm>
          <a:prstGeom prst="rect">
            <a:avLst/>
          </a:prstGeom>
        </p:spPr>
        <p:txBody>
          <a:bodyPr wrap="none" rtlCol="0">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panose="020B0604020202020204" pitchFamily="34" charset="0"/>
                <a:ea typeface="Open Sans" panose="020B0606030504020204" pitchFamily="34" charset="0"/>
                <a:cs typeface="Arial" panose="020B0604020202020204" pitchFamily="34" charset="0"/>
              </a:rPr>
              <a:t>Partner accessible</a:t>
            </a:r>
          </a:p>
        </p:txBody>
      </p:sp>
      <p:sp>
        <p:nvSpPr>
          <p:cNvPr id="63" name="Star: 5 Points 62">
            <a:extLst>
              <a:ext uri="{FF2B5EF4-FFF2-40B4-BE49-F238E27FC236}">
                <a16:creationId xmlns:a16="http://schemas.microsoft.com/office/drawing/2014/main" id="{F4D4D208-3B5C-4F87-8193-34EAD72B9951}"/>
              </a:ext>
            </a:extLst>
          </p:cNvPr>
          <p:cNvSpPr/>
          <p:nvPr/>
        </p:nvSpPr>
        <p:spPr>
          <a:xfrm>
            <a:off x="4306188" y="2501393"/>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BEAB83DC-BE5F-4C12-92B3-946DDBCD787D}"/>
              </a:ext>
            </a:extLst>
          </p:cNvPr>
          <p:cNvSpPr/>
          <p:nvPr/>
        </p:nvSpPr>
        <p:spPr>
          <a:xfrm>
            <a:off x="4578547" y="5212989"/>
            <a:ext cx="871119"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0B2E44"/>
                </a:solidFill>
                <a:latin typeface="Arial"/>
                <a:cs typeface="Arial"/>
              </a:rPr>
              <a:t>Feature Release 11.20 other</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14" name="Rectangle 13">
            <a:extLst>
              <a:ext uri="{FF2B5EF4-FFF2-40B4-BE49-F238E27FC236}">
                <a16:creationId xmlns:a16="http://schemas.microsoft.com/office/drawing/2014/main" id="{1717C5E0-F0C0-464B-A7CE-1F027B6D8B92}"/>
              </a:ext>
            </a:extLst>
          </p:cNvPr>
          <p:cNvSpPr/>
          <p:nvPr/>
        </p:nvSpPr>
        <p:spPr>
          <a:xfrm>
            <a:off x="4587252" y="4533665"/>
            <a:ext cx="859912"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Commvault Activate</a:t>
            </a:r>
            <a:endParaRPr kumimoji="0" lang="en-US" sz="700" b="0" i="0" u="none" strike="noStrike" kern="1200" cap="none" spc="0" normalizeH="0" baseline="0" noProof="0">
              <a:ln>
                <a:noFill/>
              </a:ln>
              <a:solidFill>
                <a:srgbClr val="0B2E44"/>
              </a:solidFill>
              <a:effectLst/>
              <a:uLnTx/>
              <a:uFillTx/>
              <a:latin typeface="Arial"/>
              <a:ea typeface="+mn-ea"/>
              <a:cs typeface="Arial"/>
            </a:endParaRPr>
          </a:p>
        </p:txBody>
      </p:sp>
      <p:sp>
        <p:nvSpPr>
          <p:cNvPr id="15" name="Rectangle 14">
            <a:extLst>
              <a:ext uri="{FF2B5EF4-FFF2-40B4-BE49-F238E27FC236}">
                <a16:creationId xmlns:a16="http://schemas.microsoft.com/office/drawing/2014/main" id="{D1C7CD88-54AC-4BE3-8E77-406A62627987}"/>
              </a:ext>
            </a:extLst>
          </p:cNvPr>
          <p:cNvSpPr/>
          <p:nvPr/>
        </p:nvSpPr>
        <p:spPr>
          <a:xfrm>
            <a:off x="4587251" y="4875332"/>
            <a:ext cx="859911"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rgbClr val="0B2E44"/>
                </a:solidFill>
                <a:latin typeface="Arial"/>
                <a:cs typeface="Arial"/>
              </a:rPr>
              <a:t>Hedvig</a:t>
            </a:r>
            <a:endParaRPr kumimoji="0" lang="en-US" sz="800" b="0" i="0" u="none" strike="noStrike" kern="1200" cap="none" spc="0" normalizeH="0" baseline="0" noProof="0">
              <a:ln>
                <a:noFill/>
              </a:ln>
              <a:solidFill>
                <a:srgbClr val="0B2E44"/>
              </a:solidFill>
              <a:effectLst/>
              <a:uLnTx/>
              <a:uFillTx/>
              <a:latin typeface="Arial"/>
              <a:ea typeface="+mn-ea"/>
              <a:cs typeface="Arial"/>
            </a:endParaRPr>
          </a:p>
        </p:txBody>
      </p:sp>
      <p:sp>
        <p:nvSpPr>
          <p:cNvPr id="10" name="Rectangle 9">
            <a:extLst>
              <a:ext uri="{FF2B5EF4-FFF2-40B4-BE49-F238E27FC236}">
                <a16:creationId xmlns:a16="http://schemas.microsoft.com/office/drawing/2014/main" id="{72D53528-1B28-4EE0-8BC0-91ECE4C6118C}"/>
              </a:ext>
            </a:extLst>
          </p:cNvPr>
          <p:cNvSpPr/>
          <p:nvPr/>
        </p:nvSpPr>
        <p:spPr>
          <a:xfrm>
            <a:off x="10634565" y="2792351"/>
            <a:ext cx="1266060" cy="31208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FFFFFF"/>
                </a:solidFill>
                <a:latin typeface="Arial"/>
                <a:cs typeface="Arial"/>
              </a:rPr>
              <a:t>Microsoft Partnership</a:t>
            </a:r>
            <a:endParaRPr lang="en-US">
              <a:ea typeface="+mn-ea"/>
            </a:endParaRPr>
          </a:p>
        </p:txBody>
      </p:sp>
      <p:sp>
        <p:nvSpPr>
          <p:cNvPr id="53" name="Rectangle 52">
            <a:extLst>
              <a:ext uri="{FF2B5EF4-FFF2-40B4-BE49-F238E27FC236}">
                <a16:creationId xmlns:a16="http://schemas.microsoft.com/office/drawing/2014/main" id="{1AF18225-BE62-460F-B27E-3D6D4B0C1D7D}"/>
              </a:ext>
            </a:extLst>
          </p:cNvPr>
          <p:cNvSpPr/>
          <p:nvPr/>
        </p:nvSpPr>
        <p:spPr>
          <a:xfrm>
            <a:off x="9114915" y="2471037"/>
            <a:ext cx="1111469"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dirty="0">
                <a:cs typeface="Arial"/>
              </a:rPr>
              <a:t>0365 &amp; Teams</a:t>
            </a:r>
          </a:p>
        </p:txBody>
      </p:sp>
      <p:sp>
        <p:nvSpPr>
          <p:cNvPr id="49" name="Rectangle 48">
            <a:extLst>
              <a:ext uri="{FF2B5EF4-FFF2-40B4-BE49-F238E27FC236}">
                <a16:creationId xmlns:a16="http://schemas.microsoft.com/office/drawing/2014/main" id="{85C606DE-C9CC-DF40-9FB7-9427D13AB3A9}"/>
              </a:ext>
            </a:extLst>
          </p:cNvPr>
          <p:cNvSpPr/>
          <p:nvPr/>
        </p:nvSpPr>
        <p:spPr>
          <a:xfrm>
            <a:off x="6040600" y="3429000"/>
            <a:ext cx="962561" cy="296431"/>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i="1" dirty="0">
                <a:solidFill>
                  <a:srgbClr val="4F697B"/>
                </a:solidFill>
                <a:ea typeface="Open Sans" panose="020B0606030504020204" pitchFamily="34" charset="0"/>
                <a:cs typeface="Open Sans" panose="020B0606030504020204" pitchFamily="34" charset="0"/>
              </a:rPr>
              <a:t>* </a:t>
            </a:r>
            <a:r>
              <a:rPr lang="en-US" sz="800" b="0" i="0" u="none" strike="noStrike" kern="1200" cap="none" spc="0" normalizeH="0" baseline="0" noProof="0" dirty="0">
                <a:ln>
                  <a:noFill/>
                </a:ln>
                <a:solidFill>
                  <a:srgbClr val="0B2E44"/>
                </a:solidFill>
                <a:effectLst/>
                <a:uLnTx/>
                <a:uFillTx/>
                <a:latin typeface="Arial"/>
                <a:cs typeface="Arial"/>
              </a:rPr>
              <a:t>Disaster Recovery</a:t>
            </a:r>
          </a:p>
          <a:p>
            <a:pPr algn="ctr">
              <a:defRPr/>
            </a:pPr>
            <a:r>
              <a:rPr lang="en-US" sz="800" dirty="0">
                <a:solidFill>
                  <a:srgbClr val="0B2E44"/>
                </a:solidFill>
                <a:latin typeface="Arial"/>
                <a:cs typeface="Arial"/>
              </a:rPr>
              <a:t>Gold Standard Demo</a:t>
            </a:r>
            <a:endParaRPr lang="en-US" sz="800" b="0" i="0" u="none" strike="noStrike" kern="1200" cap="none" spc="0" normalizeH="0" baseline="0" noProof="0" dirty="0">
              <a:ln>
                <a:noFill/>
              </a:ln>
              <a:solidFill>
                <a:srgbClr val="0B2E44"/>
              </a:solidFill>
              <a:effectLst/>
              <a:uLnTx/>
              <a:uFillTx/>
              <a:latin typeface="Arial"/>
              <a:cs typeface="Arial"/>
            </a:endParaRPr>
          </a:p>
        </p:txBody>
      </p:sp>
      <p:sp>
        <p:nvSpPr>
          <p:cNvPr id="50" name="Rectangle 49">
            <a:extLst>
              <a:ext uri="{FF2B5EF4-FFF2-40B4-BE49-F238E27FC236}">
                <a16:creationId xmlns:a16="http://schemas.microsoft.com/office/drawing/2014/main" id="{420F746D-0903-2042-A41A-D22B8DA2EDC4}"/>
              </a:ext>
            </a:extLst>
          </p:cNvPr>
          <p:cNvSpPr/>
          <p:nvPr/>
        </p:nvSpPr>
        <p:spPr>
          <a:xfrm>
            <a:off x="9126605" y="2808611"/>
            <a:ext cx="1112011"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B2E44"/>
                </a:solidFill>
                <a:latin typeface="Arial"/>
                <a:cs typeface="Arial"/>
              </a:rPr>
              <a:t>Managing Difficult Conversations</a:t>
            </a:r>
            <a:endParaRPr kumimoji="0" lang="en-US" sz="800" b="0" i="0" u="none" strike="noStrike" kern="1200" cap="none" spc="0" normalizeH="0" baseline="0" noProof="0" dirty="0">
              <a:ln>
                <a:noFill/>
              </a:ln>
              <a:solidFill>
                <a:srgbClr val="0B2E44"/>
              </a:solidFill>
              <a:effectLst/>
              <a:uLnTx/>
              <a:uFillTx/>
              <a:latin typeface="Arial"/>
              <a:ea typeface="+mn-ea"/>
              <a:cs typeface="Arial"/>
            </a:endParaRPr>
          </a:p>
        </p:txBody>
      </p:sp>
      <p:sp>
        <p:nvSpPr>
          <p:cNvPr id="51" name="Rectangle 50">
            <a:extLst>
              <a:ext uri="{FF2B5EF4-FFF2-40B4-BE49-F238E27FC236}">
                <a16:creationId xmlns:a16="http://schemas.microsoft.com/office/drawing/2014/main" id="{BB0CFD71-0558-44C6-9711-E78889B4D47C}"/>
              </a:ext>
            </a:extLst>
          </p:cNvPr>
          <p:cNvSpPr/>
          <p:nvPr/>
        </p:nvSpPr>
        <p:spPr>
          <a:xfrm>
            <a:off x="9114915" y="3902230"/>
            <a:ext cx="1112011"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0B2E44"/>
                </a:solidFill>
                <a:latin typeface="Arial"/>
                <a:cs typeface="Arial"/>
              </a:rPr>
              <a:t>FedRAMP</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16" name="Rectangle 15">
            <a:extLst>
              <a:ext uri="{FF2B5EF4-FFF2-40B4-BE49-F238E27FC236}">
                <a16:creationId xmlns:a16="http://schemas.microsoft.com/office/drawing/2014/main" id="{1A368D95-22EA-4EAF-9208-1CA10011FC37}"/>
              </a:ext>
            </a:extLst>
          </p:cNvPr>
          <p:cNvSpPr/>
          <p:nvPr/>
        </p:nvSpPr>
        <p:spPr>
          <a:xfrm>
            <a:off x="10512569" y="1682156"/>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Core Programs &amp; Messaging</a:t>
            </a:r>
          </a:p>
        </p:txBody>
      </p:sp>
      <p:cxnSp>
        <p:nvCxnSpPr>
          <p:cNvPr id="64" name="Straight Connector 63">
            <a:extLst>
              <a:ext uri="{FF2B5EF4-FFF2-40B4-BE49-F238E27FC236}">
                <a16:creationId xmlns:a16="http://schemas.microsoft.com/office/drawing/2014/main" id="{BDD8CED2-6F8A-4DDD-9645-8B1510E9A923}"/>
              </a:ext>
            </a:extLst>
          </p:cNvPr>
          <p:cNvCxnSpPr>
            <a:cxnSpLocks/>
          </p:cNvCxnSpPr>
          <p:nvPr/>
        </p:nvCxnSpPr>
        <p:spPr>
          <a:xfrm>
            <a:off x="10460482" y="1739766"/>
            <a:ext cx="0" cy="4326281"/>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4" name="Rectangle 53">
            <a:hlinkClick r:id="rId3"/>
            <a:extLst>
              <a:ext uri="{FF2B5EF4-FFF2-40B4-BE49-F238E27FC236}">
                <a16:creationId xmlns:a16="http://schemas.microsoft.com/office/drawing/2014/main" id="{4215AF8D-3512-744A-8AEC-2465E3FDD8A6}"/>
              </a:ext>
            </a:extLst>
          </p:cNvPr>
          <p:cNvSpPr/>
          <p:nvPr/>
        </p:nvSpPr>
        <p:spPr>
          <a:xfrm>
            <a:off x="10631473" y="2441195"/>
            <a:ext cx="1272244" cy="27956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Arial"/>
                <a:cs typeface="Arial"/>
              </a:rPr>
              <a:t>Conversations: Demo</a:t>
            </a:r>
          </a:p>
          <a:p>
            <a:pPr algn="ctr"/>
            <a:r>
              <a:rPr lang="en-US" sz="800" dirty="0">
                <a:solidFill>
                  <a:schemeClr val="tx1"/>
                </a:solidFill>
                <a:latin typeface="Arial"/>
                <a:cs typeface="Arial"/>
              </a:rPr>
              <a:t>(O365 or Cloud)</a:t>
            </a:r>
          </a:p>
        </p:txBody>
      </p:sp>
      <p:sp>
        <p:nvSpPr>
          <p:cNvPr id="65" name="Rectangle 64">
            <a:extLst>
              <a:ext uri="{FF2B5EF4-FFF2-40B4-BE49-F238E27FC236}">
                <a16:creationId xmlns:a16="http://schemas.microsoft.com/office/drawing/2014/main" id="{368DD5AA-4C8E-8948-A537-19CBCE3A4B9B}"/>
              </a:ext>
            </a:extLst>
          </p:cNvPr>
          <p:cNvSpPr/>
          <p:nvPr/>
        </p:nvSpPr>
        <p:spPr>
          <a:xfrm>
            <a:off x="313071" y="5665772"/>
            <a:ext cx="288291" cy="262467"/>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66" name="TextBox 65">
            <a:extLst>
              <a:ext uri="{FF2B5EF4-FFF2-40B4-BE49-F238E27FC236}">
                <a16:creationId xmlns:a16="http://schemas.microsoft.com/office/drawing/2014/main" id="{58692DF6-D685-1F4D-A8A6-1B9BDDEB1F25}"/>
              </a:ext>
            </a:extLst>
          </p:cNvPr>
          <p:cNvSpPr txBox="1"/>
          <p:nvPr/>
        </p:nvSpPr>
        <p:spPr>
          <a:xfrm>
            <a:off x="592172" y="5643116"/>
            <a:ext cx="1776448" cy="307777"/>
          </a:xfrm>
          <a:prstGeom prst="rect">
            <a:avLst/>
          </a:prstGeom>
        </p:spPr>
        <p:txBody>
          <a:bodyPr wrap="none" rtlCol="0" anchor="t">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a:ea typeface="+mn-ea"/>
                <a:cs typeface="Arial"/>
              </a:rPr>
              <a:t>Cloud Guru Content</a:t>
            </a: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7" name="Rectangle 66">
            <a:extLst>
              <a:ext uri="{FF2B5EF4-FFF2-40B4-BE49-F238E27FC236}">
                <a16:creationId xmlns:a16="http://schemas.microsoft.com/office/drawing/2014/main" id="{5D07EE39-2333-5242-BE7C-EE90FDF3A155}"/>
              </a:ext>
            </a:extLst>
          </p:cNvPr>
          <p:cNvSpPr/>
          <p:nvPr/>
        </p:nvSpPr>
        <p:spPr>
          <a:xfrm>
            <a:off x="9131652" y="3146185"/>
            <a:ext cx="1094732" cy="279562"/>
          </a:xfrm>
          <a:prstGeom prst="rect">
            <a:avLst/>
          </a:prstGeom>
          <a:solidFill>
            <a:schemeClr val="accent1">
              <a:lumMod val="60000"/>
              <a:lumOff val="40000"/>
            </a:scheme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defRPr/>
            </a:pPr>
            <a:r>
              <a:rPr lang="en-US" sz="800">
                <a:solidFill>
                  <a:srgbClr val="0B2E44"/>
                </a:solidFill>
                <a:cs typeface="Arial"/>
              </a:rPr>
              <a:t>Cloud Guru Selected</a:t>
            </a:r>
            <a:r>
              <a:rPr lang="en-US" sz="800" dirty="0">
                <a:solidFill>
                  <a:srgbClr val="0B2E44"/>
                </a:solidFill>
                <a:cs typeface="Arial"/>
              </a:rPr>
              <a:t> Topics</a:t>
            </a:r>
          </a:p>
        </p:txBody>
      </p:sp>
      <p:sp>
        <p:nvSpPr>
          <p:cNvPr id="68" name="Rectangle 67">
            <a:extLst>
              <a:ext uri="{FF2B5EF4-FFF2-40B4-BE49-F238E27FC236}">
                <a16:creationId xmlns:a16="http://schemas.microsoft.com/office/drawing/2014/main" id="{EC1D269C-F87B-6D4F-ADBF-D9EEAB12638F}"/>
              </a:ext>
            </a:extLst>
          </p:cNvPr>
          <p:cNvSpPr/>
          <p:nvPr/>
        </p:nvSpPr>
        <p:spPr>
          <a:xfrm>
            <a:off x="6028408" y="3755136"/>
            <a:ext cx="962561" cy="296431"/>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b="0" i="0" u="none" strike="noStrike" kern="1200" cap="none" spc="0" normalizeH="0" baseline="0" noProof="0" dirty="0">
                <a:ln>
                  <a:noFill/>
                </a:ln>
                <a:solidFill>
                  <a:schemeClr val="bg1"/>
                </a:solidFill>
                <a:effectLst/>
                <a:uLnTx/>
                <a:uFillTx/>
                <a:latin typeface="Arial"/>
                <a:cs typeface="Arial"/>
              </a:rPr>
              <a:t>Metallic </a:t>
            </a:r>
            <a:r>
              <a:rPr lang="en-US" sz="800">
                <a:solidFill>
                  <a:schemeClr val="bg1"/>
                </a:solidFill>
                <a:latin typeface="Arial"/>
                <a:cs typeface="Arial"/>
              </a:rPr>
              <a:t>Update &amp; Competitive</a:t>
            </a:r>
            <a:endParaRPr lang="en-US">
              <a:solidFill>
                <a:schemeClr val="bg1"/>
              </a:solidFill>
            </a:endParaRPr>
          </a:p>
        </p:txBody>
      </p:sp>
      <p:sp>
        <p:nvSpPr>
          <p:cNvPr id="69" name="Rectangle 68">
            <a:extLst>
              <a:ext uri="{FF2B5EF4-FFF2-40B4-BE49-F238E27FC236}">
                <a16:creationId xmlns:a16="http://schemas.microsoft.com/office/drawing/2014/main" id="{CD867739-833A-EE4A-AAC2-01118D91686A}"/>
              </a:ext>
            </a:extLst>
          </p:cNvPr>
          <p:cNvSpPr/>
          <p:nvPr/>
        </p:nvSpPr>
        <p:spPr>
          <a:xfrm>
            <a:off x="6028407" y="4095583"/>
            <a:ext cx="985229"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cs typeface="Arial"/>
              </a:rPr>
              <a:t>Recovery Readiness</a:t>
            </a:r>
          </a:p>
        </p:txBody>
      </p:sp>
      <p:sp>
        <p:nvSpPr>
          <p:cNvPr id="70" name="Star: 5 Points 62">
            <a:extLst>
              <a:ext uri="{FF2B5EF4-FFF2-40B4-BE49-F238E27FC236}">
                <a16:creationId xmlns:a16="http://schemas.microsoft.com/office/drawing/2014/main" id="{A93E014C-8355-F94C-897C-BC529A361C11}"/>
              </a:ext>
            </a:extLst>
          </p:cNvPr>
          <p:cNvSpPr/>
          <p:nvPr/>
        </p:nvSpPr>
        <p:spPr>
          <a:xfrm>
            <a:off x="7321724" y="2515808"/>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1" name="Star: 5 Points 62">
            <a:extLst>
              <a:ext uri="{FF2B5EF4-FFF2-40B4-BE49-F238E27FC236}">
                <a16:creationId xmlns:a16="http://schemas.microsoft.com/office/drawing/2014/main" id="{EF238DFD-672C-8248-9D7A-B0D435C4195B}"/>
              </a:ext>
            </a:extLst>
          </p:cNvPr>
          <p:cNvSpPr/>
          <p:nvPr/>
        </p:nvSpPr>
        <p:spPr>
          <a:xfrm>
            <a:off x="5830828" y="4164948"/>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2" name="Star: 5 Points 62">
            <a:extLst>
              <a:ext uri="{FF2B5EF4-FFF2-40B4-BE49-F238E27FC236}">
                <a16:creationId xmlns:a16="http://schemas.microsoft.com/office/drawing/2014/main" id="{6C54FABC-0591-BA48-8B90-D4E6256994EA}"/>
              </a:ext>
            </a:extLst>
          </p:cNvPr>
          <p:cNvSpPr/>
          <p:nvPr/>
        </p:nvSpPr>
        <p:spPr>
          <a:xfrm>
            <a:off x="5830424" y="4489048"/>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3" name="Star: 5 Points 62">
            <a:extLst>
              <a:ext uri="{FF2B5EF4-FFF2-40B4-BE49-F238E27FC236}">
                <a16:creationId xmlns:a16="http://schemas.microsoft.com/office/drawing/2014/main" id="{CF3815D2-3204-0C4F-88A2-1CAC39346D45}"/>
              </a:ext>
            </a:extLst>
          </p:cNvPr>
          <p:cNvSpPr/>
          <p:nvPr/>
        </p:nvSpPr>
        <p:spPr>
          <a:xfrm>
            <a:off x="5839042" y="2515808"/>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4" name="Rectangle 73">
            <a:extLst>
              <a:ext uri="{FF2B5EF4-FFF2-40B4-BE49-F238E27FC236}">
                <a16:creationId xmlns:a16="http://schemas.microsoft.com/office/drawing/2014/main" id="{1135488A-67D6-0143-AB6D-2F5B2F51FA00}"/>
              </a:ext>
            </a:extLst>
          </p:cNvPr>
          <p:cNvSpPr/>
          <p:nvPr/>
        </p:nvSpPr>
        <p:spPr>
          <a:xfrm>
            <a:off x="9114915" y="3545129"/>
            <a:ext cx="1099777" cy="262467"/>
          </a:xfrm>
          <a:prstGeom prst="rect">
            <a:avLst/>
          </a:prstGeom>
          <a:solidFill>
            <a:srgbClr val="FFCE6C"/>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Arial" panose="020B0604020202020204"/>
                <a:ea typeface="+mn-ea"/>
                <a:cs typeface="+mn-cs"/>
              </a:rPr>
              <a:t>Competing Against Rubrik*</a:t>
            </a:r>
          </a:p>
        </p:txBody>
      </p:sp>
      <p:sp>
        <p:nvSpPr>
          <p:cNvPr id="75" name="Star: 5 Points 62">
            <a:extLst>
              <a:ext uri="{FF2B5EF4-FFF2-40B4-BE49-F238E27FC236}">
                <a16:creationId xmlns:a16="http://schemas.microsoft.com/office/drawing/2014/main" id="{1C84D329-49A3-4D48-9BA6-C180A0D8EAC9}"/>
              </a:ext>
            </a:extLst>
          </p:cNvPr>
          <p:cNvSpPr/>
          <p:nvPr/>
        </p:nvSpPr>
        <p:spPr>
          <a:xfrm>
            <a:off x="5842550" y="3543624"/>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6" name="Star: 5 Points 62">
            <a:extLst>
              <a:ext uri="{FF2B5EF4-FFF2-40B4-BE49-F238E27FC236}">
                <a16:creationId xmlns:a16="http://schemas.microsoft.com/office/drawing/2014/main" id="{B654EDD9-FCB8-F54F-BB4D-85EA6576F534}"/>
              </a:ext>
            </a:extLst>
          </p:cNvPr>
          <p:cNvSpPr/>
          <p:nvPr/>
        </p:nvSpPr>
        <p:spPr>
          <a:xfrm>
            <a:off x="5844421" y="3827085"/>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9630821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851D06-F7D6-4574-8861-EC29FCF0BA6C}"/>
              </a:ext>
            </a:extLst>
          </p:cNvPr>
          <p:cNvSpPr>
            <a:spLocks noGrp="1"/>
          </p:cNvSpPr>
          <p:nvPr>
            <p:ph type="sldNum" sz="quarter" idx="10"/>
          </p:nvPr>
        </p:nvSpPr>
        <p:spPr/>
        <p:txBody>
          <a:bodyPr/>
          <a:lstStyle/>
          <a:p>
            <a:fld id="{A4B5AA2C-8351-B34F-B9C6-884719832A8A}" type="slidenum">
              <a:rPr lang="en-US" smtClean="0">
                <a:latin typeface="Arial" panose="020B0604020202020204" pitchFamily="34" charset="0"/>
                <a:cs typeface="Arial" panose="020B0604020202020204" pitchFamily="34" charset="0"/>
              </a:rPr>
              <a:pPr/>
              <a:t>5</a:t>
            </a:fld>
            <a:endParaRPr lang="en-US">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8C9F1F42-1688-4C6A-97EF-B7E24C0FDE80}"/>
              </a:ext>
            </a:extLst>
          </p:cNvPr>
          <p:cNvSpPr>
            <a:spLocks noGrp="1"/>
          </p:cNvSpPr>
          <p:nvPr>
            <p:ph type="title"/>
          </p:nvPr>
        </p:nvSpPr>
        <p:spPr>
          <a:xfrm>
            <a:off x="435366" y="0"/>
            <a:ext cx="10058400" cy="533400"/>
          </a:xfrm>
        </p:spPr>
        <p:txBody>
          <a:bodyPr/>
          <a:lstStyle/>
          <a:p>
            <a:r>
              <a:rPr lang="en-AU" dirty="0">
                <a:ea typeface="+mn-lt"/>
                <a:cs typeface="+mn-lt"/>
              </a:rPr>
              <a:t>FY21 Q4 Accreditation Summary – SE </a:t>
            </a:r>
            <a:endParaRPr lang="en-US" dirty="0"/>
          </a:p>
        </p:txBody>
      </p:sp>
      <p:graphicFrame>
        <p:nvGraphicFramePr>
          <p:cNvPr id="6" name="Table 5">
            <a:extLst>
              <a:ext uri="{FF2B5EF4-FFF2-40B4-BE49-F238E27FC236}">
                <a16:creationId xmlns:a16="http://schemas.microsoft.com/office/drawing/2014/main" id="{16553B63-7772-4E97-A20E-AE1A3DF7C557}"/>
              </a:ext>
            </a:extLst>
          </p:cNvPr>
          <p:cNvGraphicFramePr>
            <a:graphicFrameLocks noGrp="1"/>
          </p:cNvGraphicFramePr>
          <p:nvPr>
            <p:extLst>
              <p:ext uri="{D42A27DB-BD31-4B8C-83A1-F6EECF244321}">
                <p14:modId xmlns:p14="http://schemas.microsoft.com/office/powerpoint/2010/main" val="1385970088"/>
              </p:ext>
            </p:extLst>
          </p:nvPr>
        </p:nvGraphicFramePr>
        <p:xfrm>
          <a:off x="527316" y="533401"/>
          <a:ext cx="11334191" cy="5722797"/>
        </p:xfrm>
        <a:graphic>
          <a:graphicData uri="http://schemas.openxmlformats.org/drawingml/2006/table">
            <a:tbl>
              <a:tblPr/>
              <a:tblGrid>
                <a:gridCol w="2561895">
                  <a:extLst>
                    <a:ext uri="{9D8B030D-6E8A-4147-A177-3AD203B41FA5}">
                      <a16:colId xmlns:a16="http://schemas.microsoft.com/office/drawing/2014/main" val="72663533"/>
                    </a:ext>
                  </a:extLst>
                </a:gridCol>
                <a:gridCol w="591205">
                  <a:extLst>
                    <a:ext uri="{9D8B030D-6E8A-4147-A177-3AD203B41FA5}">
                      <a16:colId xmlns:a16="http://schemas.microsoft.com/office/drawing/2014/main" val="2709170532"/>
                    </a:ext>
                  </a:extLst>
                </a:gridCol>
                <a:gridCol w="7275129">
                  <a:extLst>
                    <a:ext uri="{9D8B030D-6E8A-4147-A177-3AD203B41FA5}">
                      <a16:colId xmlns:a16="http://schemas.microsoft.com/office/drawing/2014/main" val="3837659829"/>
                    </a:ext>
                  </a:extLst>
                </a:gridCol>
                <a:gridCol w="905962">
                  <a:extLst>
                    <a:ext uri="{9D8B030D-6E8A-4147-A177-3AD203B41FA5}">
                      <a16:colId xmlns:a16="http://schemas.microsoft.com/office/drawing/2014/main" val="446049320"/>
                    </a:ext>
                  </a:extLst>
                </a:gridCol>
              </a:tblGrid>
              <a:tr h="272077">
                <a:tc>
                  <a:txBody>
                    <a:bodyPr/>
                    <a:lstStyle/>
                    <a:p>
                      <a:pPr algn="l" rtl="0" fontAlgn="ctr"/>
                      <a:r>
                        <a:rPr lang="en-US" sz="1000" b="1" i="0" u="none" strike="noStrike" dirty="0">
                          <a:solidFill>
                            <a:srgbClr val="0B2E44"/>
                          </a:solidFill>
                          <a:effectLst/>
                          <a:latin typeface="Arial"/>
                        </a:rPr>
                        <a:t>Course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l" rtl="0" fontAlgn="ctr"/>
                      <a:r>
                        <a:rPr lang="en-US" sz="1000" b="1" i="0" u="none" strike="noStrike">
                          <a:solidFill>
                            <a:srgbClr val="0B2E44"/>
                          </a:solidFill>
                          <a:effectLst/>
                          <a:latin typeface="Arial"/>
                        </a:rPr>
                        <a:t>Audience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r>
                        <a:rPr lang="en-US" sz="1000" b="1" i="0" u="none" strike="noStrike">
                          <a:solidFill>
                            <a:srgbClr val="0B2E44"/>
                          </a:solidFill>
                          <a:effectLst/>
                          <a:latin typeface="Arial"/>
                        </a:rPr>
                        <a:t>Description </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rtl="0" fontAlgn="ctr"/>
                      <a:r>
                        <a:rPr lang="en-US" sz="1000" b="1" i="0" u="none" strike="noStrike">
                          <a:solidFill>
                            <a:srgbClr val="0B2E44"/>
                          </a:solidFill>
                          <a:effectLst/>
                          <a:latin typeface="Arial"/>
                        </a:rPr>
                        <a:t>Length</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73665014"/>
                  </a:ext>
                </a:extLst>
              </a:tr>
              <a:tr h="272077">
                <a:tc gridSpan="4">
                  <a:txBody>
                    <a:bodyPr/>
                    <a:lstStyle/>
                    <a:p>
                      <a:pPr algn="ctr" rtl="0" fontAlgn="ctr"/>
                      <a:r>
                        <a:rPr lang="en-US" sz="900" b="1" i="0" u="none" strike="noStrike">
                          <a:solidFill>
                            <a:srgbClr val="FFFFFF"/>
                          </a:solidFill>
                          <a:effectLst/>
                          <a:latin typeface="Arial"/>
                        </a:rPr>
                        <a:t>Release Updates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B2E44"/>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2463849843"/>
                  </a:ext>
                </a:extLst>
              </a:tr>
              <a:tr h="412685">
                <a:tc>
                  <a:txBody>
                    <a:bodyPr/>
                    <a:lstStyle/>
                    <a:p>
                      <a:pPr lvl="0" algn="l" rtl="0">
                        <a:buNone/>
                      </a:pPr>
                      <a:r>
                        <a:rPr lang="en-US" sz="900" b="0" i="0" u="none" strike="noStrike" dirty="0">
                          <a:solidFill>
                            <a:srgbClr val="0B2E44"/>
                          </a:solidFill>
                          <a:effectLst/>
                          <a:latin typeface="Arial"/>
                        </a:rPr>
                        <a:t>Feature Release 11.22</a:t>
                      </a:r>
                      <a:endParaRPr lang="en-US" dirty="0"/>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rtl="0">
                        <a:buNone/>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l" rtl="0">
                        <a:buNone/>
                      </a:pPr>
                      <a:r>
                        <a:rPr lang="en-US" sz="900" b="0" i="0" u="none" strike="noStrike" kern="1200">
                          <a:solidFill>
                            <a:srgbClr val="0B2E44"/>
                          </a:solidFill>
                          <a:effectLst/>
                          <a:latin typeface="Arial"/>
                          <a:ea typeface="+mn-ea"/>
                          <a:cs typeface="+mn-cs"/>
                        </a:rPr>
                        <a:t>A brief video will be provided highlighting several of the new features introduced in this release and upcoming quarter. This is a primer for the deep dive training videos given in the Product Management and Engineering training. This section represents recommended (deep dive video) topic categories. </a:t>
                      </a:r>
                      <a:endParaRPr lang="en-US" sz="900" b="0" i="0" u="none" strike="noStrike" kern="1200" noProof="0">
                        <a:effectLst/>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a:buClrTx/>
                        <a:buSzTx/>
                        <a:buNone/>
                        <a:tabLst/>
                        <a:defRPr/>
                      </a:pPr>
                      <a:r>
                        <a:rPr lang="en-US" sz="900" b="0" i="0" u="none" strike="noStrike" kern="1200" dirty="0">
                          <a:solidFill>
                            <a:srgbClr val="0B2E44"/>
                          </a:solidFill>
                          <a:effectLst/>
                          <a:latin typeface="Arial"/>
                          <a:ea typeface="+mn-ea"/>
                          <a:cs typeface="+mn-cs"/>
                        </a:rPr>
                        <a:t>30 minute summary</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9202456"/>
                  </a:ext>
                </a:extLst>
              </a:tr>
              <a:tr h="272077">
                <a:tc gridSpan="4">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i="0" u="none" strike="noStrike">
                          <a:solidFill>
                            <a:srgbClr val="FFFFFF"/>
                          </a:solidFill>
                          <a:effectLst/>
                          <a:latin typeface="+mn-lt"/>
                        </a:rPr>
                        <a:t>Product Knowledge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B2E44"/>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775434967"/>
                  </a:ext>
                </a:extLst>
              </a:tr>
              <a:tr h="276647">
                <a:tc>
                  <a:txBody>
                    <a:bodyPr/>
                    <a:lstStyle/>
                    <a:p>
                      <a:pPr marL="0" lvl="0" algn="l" defTabSz="914400" rtl="0" eaLnBrk="1" latinLnBrk="0" hangingPunct="1">
                        <a:buNone/>
                      </a:pPr>
                      <a:r>
                        <a:rPr lang="en-US" sz="900" b="0" i="0" u="none" strike="noStrike" kern="1200">
                          <a:solidFill>
                            <a:srgbClr val="0B2E44"/>
                          </a:solidFill>
                          <a:effectLst/>
                          <a:latin typeface="Arial"/>
                          <a:ea typeface="+mn-ea"/>
                          <a:cs typeface="+mn-cs"/>
                        </a:rPr>
                        <a:t>Disaster Recovery</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rtl="0">
                        <a:buNone/>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noProof="0" dirty="0">
                          <a:effectLst/>
                        </a:rPr>
                        <a:t>Product and competitive review + 11.22 updates like continuous replication support for VMware with support for sub-minute RPO/ RTO.  Understanding of the limitations</a:t>
                      </a:r>
                      <a:endParaRPr lang="en-US" sz="900" b="0" i="0" u="none" strike="noStrike" kern="1200" dirty="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0B2E44"/>
                          </a:solidFill>
                          <a:effectLst/>
                          <a:latin typeface="Arial"/>
                          <a:ea typeface="+mn-ea"/>
                          <a:cs typeface="+mn-cs"/>
                        </a:rPr>
                        <a:t>40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6672208"/>
                  </a:ext>
                </a:extLst>
              </a:tr>
              <a:tr h="272077">
                <a:tc>
                  <a:txBody>
                    <a:bodyPr/>
                    <a:lstStyle/>
                    <a:p>
                      <a:pPr lvl="0" algn="l" rtl="0">
                        <a:buNone/>
                      </a:pPr>
                      <a:r>
                        <a:rPr lang="en-US" sz="900" b="0" i="0" u="none" strike="noStrike">
                          <a:solidFill>
                            <a:srgbClr val="0B2E44"/>
                          </a:solidFill>
                          <a:effectLst/>
                          <a:latin typeface="Arial"/>
                        </a:rPr>
                        <a:t>Disaster Recovery “Gold Standard Demo”</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A new self-paced eLearning module to review how to demonstrate Disaster Recovery the product</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496720"/>
                  </a:ext>
                </a:extLst>
              </a:tr>
              <a:tr h="336966">
                <a:tc>
                  <a:txBody>
                    <a:bodyPr/>
                    <a:lstStyle/>
                    <a:p>
                      <a:pPr lvl="0" algn="l" rtl="0">
                        <a:buNone/>
                      </a:pPr>
                      <a:r>
                        <a:rPr lang="en-US" sz="900" b="0" i="0" u="none" strike="noStrike">
                          <a:solidFill>
                            <a:srgbClr val="0B2E44"/>
                          </a:solidFill>
                          <a:effectLst/>
                          <a:latin typeface="Arial"/>
                        </a:rPr>
                        <a:t>Recovery Readiness Solutions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FontTx/>
                        <a:buNone/>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This will build off of last quarters accreditation that talked about the "what" it is by getting into how we might interweave these into our selling motion and conversations.  </a:t>
                      </a:r>
                      <a:r>
                        <a:rPr lang="en-US" sz="900" b="0" i="0" u="none" strike="noStrike" kern="1200">
                          <a:solidFill>
                            <a:schemeClr val="tx1"/>
                          </a:solidFill>
                          <a:effectLst/>
                          <a:latin typeface="+mn-lt"/>
                          <a:ea typeface="+mn-ea"/>
                          <a:cs typeface="+mn-cs"/>
                        </a:rPr>
                        <a:t>This will include a 3 minute pre video featuring Ram </a:t>
                      </a:r>
                      <a:endParaRPr lang="en-US" sz="900" b="0" i="0" u="none" strike="noStrike" kern="1200">
                        <a:solidFill>
                          <a:schemeClr val="tx1"/>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7542798"/>
                  </a:ext>
                </a:extLst>
              </a:tr>
              <a:tr h="276647">
                <a:tc>
                  <a:txBody>
                    <a:bodyPr/>
                    <a:lstStyle/>
                    <a:p>
                      <a:pPr marL="0" lvl="0" algn="l" defTabSz="914400" rtl="0" eaLnBrk="1" latinLnBrk="0" hangingPunct="1">
                        <a:buNone/>
                      </a:pPr>
                      <a:r>
                        <a:rPr lang="en-US" sz="900" b="0" i="0" u="none" strike="noStrike" kern="1200">
                          <a:solidFill>
                            <a:srgbClr val="0B2E44"/>
                          </a:solidFill>
                          <a:effectLst/>
                          <a:latin typeface="Arial"/>
                          <a:ea typeface="+mn-ea"/>
                          <a:cs typeface="+mn-cs"/>
                        </a:rPr>
                        <a:t>Metallic Update and Competitive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Quick recap of updated Metallic portfolio, packaging and pricing, Full update on Office 365, with a focus Teams enhancements that will be released in January, FedRamp, Pre-announce Salesforce backup</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3785166"/>
                  </a:ext>
                </a:extLst>
              </a:tr>
              <a:tr h="276647">
                <a:tc>
                  <a:txBody>
                    <a:bodyPr/>
                    <a:lstStyle/>
                    <a:p>
                      <a:pPr marL="0" lvl="0" algn="l" defTabSz="914400" rtl="0" eaLnBrk="1" latinLnBrk="0" hangingPunct="1">
                        <a:buNone/>
                      </a:pPr>
                      <a:r>
                        <a:rPr lang="en-US" sz="900" b="0" i="0" u="none" strike="noStrike" kern="1200">
                          <a:solidFill>
                            <a:srgbClr val="0B2E44"/>
                          </a:solidFill>
                          <a:effectLst/>
                          <a:latin typeface="+mn-lt"/>
                          <a:ea typeface="+mn-ea"/>
                          <a:cs typeface="+mn-cs"/>
                        </a:rPr>
                        <a:t>Recovery Readiness concepts</a:t>
                      </a:r>
                    </a:p>
                    <a:p>
                      <a:pPr marL="0" lvl="0" algn="l" defTabSz="914400" rtl="0" eaLnBrk="1" latinLnBrk="0" hangingPunct="1">
                        <a:buNone/>
                      </a:pPr>
                      <a:endParaRPr lang="en-US" sz="900" b="0" i="0" u="none" strike="noStrike" kern="120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This optional training is aimed at integrating Air Gap and Immutable Storage with Commvault solutions. </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30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9835022"/>
                  </a:ext>
                </a:extLst>
              </a:tr>
              <a:tr h="272077">
                <a:tc>
                  <a:txBody>
                    <a:bodyPr/>
                    <a:lstStyle/>
                    <a:p>
                      <a:pPr marL="0" lvl="0" algn="l" defTabSz="914400" rtl="0" eaLnBrk="1" latinLnBrk="0" hangingPunct="1">
                        <a:buNone/>
                      </a:pPr>
                      <a:r>
                        <a:rPr lang="en-US" sz="900" b="0" i="0" u="none" strike="noStrike" kern="1200">
                          <a:solidFill>
                            <a:srgbClr val="0B2E44"/>
                          </a:solidFill>
                          <a:effectLst/>
                          <a:latin typeface="Arial"/>
                          <a:ea typeface="+mn-ea"/>
                          <a:cs typeface="+mn-cs"/>
                        </a:rPr>
                        <a:t>Demystify Deduplication</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This optional training is aimed at using scalable deduplication in HyperScale and cloud storage solutions.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30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0871425"/>
                  </a:ext>
                </a:extLst>
              </a:tr>
              <a:tr h="272077">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i="0" u="none" strike="noStrike" kern="1200" cap="none" spc="0" normalizeH="0" baseline="0" noProof="0">
                          <a:ln>
                            <a:noFill/>
                          </a:ln>
                          <a:solidFill>
                            <a:srgbClr val="FFFFFF"/>
                          </a:solidFill>
                          <a:effectLst/>
                          <a:uLnTx/>
                          <a:uFillTx/>
                          <a:latin typeface="+mn-lt"/>
                          <a:ea typeface="+mn-ea"/>
                          <a:cs typeface="+mn-cs"/>
                        </a:rPr>
                        <a:t>Tools Update</a:t>
                      </a:r>
                      <a:endParaRPr kumimoji="0" lang="en-US" sz="900" b="1" i="0" u="none" strike="noStrike" kern="1200" cap="none" spc="0" normalizeH="0" baseline="0" noProof="0">
                        <a:ln>
                          <a:noFill/>
                        </a:ln>
                        <a:solidFill>
                          <a:srgbClr val="FFFFFF"/>
                        </a:solidFill>
                        <a:effectLst/>
                        <a:uLnTx/>
                        <a:uFillTx/>
                        <a:latin typeface="+mn-lt"/>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tc hMerge="1">
                  <a:txBody>
                    <a:bodyPr/>
                    <a:lstStyle/>
                    <a:p>
                      <a:pPr algn="ctr" rtl="0" fontAlgn="ctr"/>
                      <a:endParaRPr lang="en-US" sz="900" b="0" i="0" u="none" strike="noStrike">
                        <a:solidFill>
                          <a:srgbClr val="0B2E44"/>
                        </a:solidFill>
                        <a:effectLst/>
                        <a:latin typeface="Arial" panose="020B0604020202020204" pitchFamily="34" charset="0"/>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a:solidFill>
                          <a:srgbClr val="0B2E44"/>
                        </a:solidFill>
                        <a:effectLst/>
                        <a:latin typeface="Arial" panose="020B0604020202020204" pitchFamily="34" charset="0"/>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tc hMerge="1">
                  <a:txBody>
                    <a:bodyPr/>
                    <a:lstStyle/>
                    <a:p>
                      <a:pPr algn="ctr" rtl="0" fontAlgn="b"/>
                      <a:endParaRPr lang="en-US" sz="900" b="0" i="0" u="none" strike="noStrike">
                        <a:solidFill>
                          <a:srgbClr val="0B2E44"/>
                        </a:solidFill>
                        <a:effectLst/>
                        <a:latin typeface="Arial" panose="020B0604020202020204" pitchFamily="34" charset="0"/>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extLst>
                  <a:ext uri="{0D108BD9-81ED-4DB2-BD59-A6C34878D82A}">
                    <a16:rowId xmlns:a16="http://schemas.microsoft.com/office/drawing/2014/main" val="3196514019"/>
                  </a:ext>
                </a:extLst>
              </a:tr>
              <a:tr h="272077">
                <a:tc>
                  <a:txBody>
                    <a:bodyPr/>
                    <a:lstStyle/>
                    <a:p>
                      <a:pPr lvl="0" algn="l" rtl="0">
                        <a:buNone/>
                      </a:pPr>
                      <a:r>
                        <a:rPr lang="en-US" sz="900" b="0" i="0" u="none" strike="noStrike">
                          <a:solidFill>
                            <a:srgbClr val="0B2E44"/>
                          </a:solidFill>
                          <a:effectLst/>
                          <a:latin typeface="Arial"/>
                        </a:rPr>
                        <a:t>FR11.22 Customer deck</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a:lnSpc>
                          <a:spcPct val="100000"/>
                        </a:lnSpc>
                        <a:spcBef>
                          <a:spcPts val="0"/>
                        </a:spcBef>
                        <a:spcAft>
                          <a:spcPts val="0"/>
                        </a:spcAft>
                        <a:buClrTx/>
                        <a:buSzTx/>
                        <a:buFontTx/>
                        <a:buNone/>
                        <a:tabLst/>
                        <a:defRPr/>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A standard feature release deck that can be leveraged to illustrate the highlights of what our latest announcements are.  Not an eLearning. </a:t>
                      </a:r>
                      <a:endParaRPr lang="en-US" sz="900">
                        <a:solidFill>
                          <a:schemeClr val="tx1"/>
                        </a:solidFill>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0B2E44"/>
                          </a:solidFill>
                          <a:effectLst/>
                          <a:latin typeface="Arial"/>
                          <a:ea typeface="+mn-ea"/>
                          <a:cs typeface="+mn-cs"/>
                        </a:rPr>
                        <a:t>0</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5744552"/>
                  </a:ext>
                </a:extLst>
              </a:tr>
              <a:tr h="272077">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i="0" u="none" strike="noStrike" kern="1200">
                          <a:solidFill>
                            <a:srgbClr val="FFFFFF"/>
                          </a:solidFill>
                          <a:effectLst/>
                          <a:latin typeface="+mn-lt"/>
                          <a:ea typeface="+mn-ea"/>
                          <a:cs typeface="+mn-cs"/>
                        </a:rPr>
                        <a:t>Selling Skills &amp; Competitive + Core Programs Messaging</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B2E44"/>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3008512409"/>
                  </a:ext>
                </a:extLst>
              </a:tr>
              <a:tr h="289626">
                <a:tc>
                  <a:txBody>
                    <a:bodyPr/>
                    <a:lstStyle/>
                    <a:p>
                      <a:pPr marL="0" lvl="0" algn="l" rtl="0">
                        <a:buNone/>
                      </a:pPr>
                      <a:r>
                        <a:rPr lang="en-US" sz="900" b="0" i="0" u="none" strike="noStrike" kern="1200" dirty="0">
                          <a:solidFill>
                            <a:srgbClr val="0B2E44"/>
                          </a:solidFill>
                          <a:effectLst/>
                          <a:latin typeface="Arial"/>
                          <a:ea typeface="+mn-ea"/>
                          <a:cs typeface="+mn-cs"/>
                        </a:rPr>
                        <a:t>Understanding O365 and Teams</a:t>
                      </a:r>
                      <a:endParaRPr lang="en-US" dirty="0"/>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a:buNone/>
                      </a:pPr>
                      <a:r>
                        <a:rPr lang="en-US" sz="900" b="0" i="0" u="none" strike="noStrike" kern="1200">
                          <a:solidFill>
                            <a:srgbClr val="0B2E44"/>
                          </a:solidFill>
                          <a:effectLst/>
                          <a:latin typeface="Arial"/>
                          <a:ea typeface="+mn-ea"/>
                          <a:cs typeface="+mn-cs"/>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There are modules from Microsoft that we are evaluating to help educate the field on Microsoft application environments (not end user training) </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0B2E44"/>
                          </a:solidFill>
                          <a:effectLst/>
                          <a:latin typeface="Arial"/>
                          <a:ea typeface="+mn-ea"/>
                          <a:cs typeface="+mn-cs"/>
                        </a:rPr>
                        <a:t>30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8746561"/>
                  </a:ext>
                </a:extLst>
              </a:tr>
              <a:tr h="276647">
                <a:tc>
                  <a:txBody>
                    <a:bodyPr/>
                    <a:lstStyle/>
                    <a:p>
                      <a:pPr marL="0" lvl="0" algn="l" rtl="0">
                        <a:buNone/>
                      </a:pPr>
                      <a:r>
                        <a:rPr lang="en-US" sz="900" b="0" i="0" u="none" strike="noStrike" kern="1200">
                          <a:solidFill>
                            <a:srgbClr val="0B2E44"/>
                          </a:solidFill>
                          <a:effectLst/>
                          <a:latin typeface="Arial"/>
                          <a:ea typeface="+mn-ea"/>
                          <a:cs typeface="+mn-cs"/>
                        </a:rPr>
                        <a:t>Microsoft Partnership</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a:buNone/>
                      </a:pPr>
                      <a:r>
                        <a:rPr lang="en-US" sz="900" b="0" i="0" u="none" strike="noStrike" kern="1200">
                          <a:solidFill>
                            <a:srgbClr val="0B2E44"/>
                          </a:solidFill>
                          <a:effectLst/>
                          <a:latin typeface="Arial"/>
                          <a:ea typeface="+mn-ea"/>
                          <a:cs typeface="+mn-cs"/>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This will focus on reinforcing our relationship with Microsoft and  ensuring the field understands how to engage, how to articulate the value of this partnership with customers and partners.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3918850"/>
                  </a:ext>
                </a:extLst>
              </a:tr>
              <a:tr h="272077">
                <a:tc>
                  <a:txBody>
                    <a:bodyPr/>
                    <a:lstStyle/>
                    <a:p>
                      <a:pPr marL="0" lvl="0" algn="l" defTabSz="914400" rtl="0" eaLnBrk="1" latinLnBrk="0" hangingPunct="1">
                        <a:buNone/>
                      </a:pPr>
                      <a:r>
                        <a:rPr lang="en-US" sz="900" b="0" i="0" u="none" strike="noStrike" kern="1200" dirty="0">
                          <a:solidFill>
                            <a:srgbClr val="0B2E44"/>
                          </a:solidFill>
                          <a:effectLst/>
                          <a:latin typeface="Arial"/>
                          <a:ea typeface="+mn-ea"/>
                          <a:cs typeface="+mn-cs"/>
                        </a:rPr>
                        <a:t>Managing Difficult Conversations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endParaRPr lang="en-US" sz="900" b="0" i="0" u="none" strike="noStrike" kern="1200" dirty="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dirty="0">
                          <a:solidFill>
                            <a:schemeClr val="tx1"/>
                          </a:solidFill>
                          <a:effectLst/>
                          <a:latin typeface="Arial"/>
                          <a:ea typeface="+mn-ea"/>
                          <a:cs typeface="+mn-cs"/>
                        </a:rPr>
                        <a:t>Supporting conflict resolution and difficult conversations with customers.  Working with HR to source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2986430"/>
                  </a:ext>
                </a:extLst>
              </a:tr>
              <a:tr h="276647">
                <a:tc>
                  <a:txBody>
                    <a:bodyPr/>
                    <a:lstStyle/>
                    <a:p>
                      <a:pPr marL="0" lvl="0" algn="l" defTabSz="914400" rtl="0" eaLnBrk="1" latinLnBrk="0" hangingPunct="1">
                        <a:buNone/>
                      </a:pPr>
                      <a:r>
                        <a:rPr lang="en-US" sz="900" b="0" i="0" u="none" strike="noStrike" kern="1200" dirty="0">
                          <a:solidFill>
                            <a:srgbClr val="0B2E44"/>
                          </a:solidFill>
                          <a:effectLst/>
                          <a:latin typeface="Arial"/>
                          <a:ea typeface="+mn-ea"/>
                          <a:cs typeface="+mn-cs"/>
                        </a:rPr>
                        <a:t>Cloud Guru Electives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a:solidFill>
                            <a:srgbClr val="0B2E44"/>
                          </a:solidFill>
                          <a:effectLst/>
                          <a:latin typeface="Arial"/>
                          <a:ea typeface="+mn-ea"/>
                          <a:cs typeface="+mn-cs"/>
                        </a:rPr>
                        <a:t>SE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There has been a request to get teams more comfortable taking about Kubernetes and Cloud technology. Theater leads will rotate license seats.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0B2E44"/>
                          </a:solidFill>
                          <a:effectLst/>
                          <a:latin typeface="Arial"/>
                          <a:ea typeface="+mn-ea"/>
                          <a:cs typeface="+mn-cs"/>
                        </a:rPr>
                        <a:t>1 hour +</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3372431"/>
                  </a:ext>
                </a:extLst>
              </a:tr>
              <a:tr h="276647">
                <a:tc>
                  <a:txBody>
                    <a:bodyPr/>
                    <a:lstStyle/>
                    <a:p>
                      <a:pPr marL="0" lvl="0" algn="l" defTabSz="914400" rtl="0" eaLnBrk="1" latinLnBrk="0" hangingPunct="1">
                        <a:buNone/>
                      </a:pPr>
                      <a:r>
                        <a:rPr lang="en-US" sz="900" b="0" i="0" u="none" strike="noStrike" kern="1200">
                          <a:solidFill>
                            <a:srgbClr val="0B2E44"/>
                          </a:solidFill>
                          <a:effectLst/>
                          <a:latin typeface="+mn-lt"/>
                          <a:ea typeface="+mn-ea"/>
                          <a:cs typeface="+mn-cs"/>
                        </a:rPr>
                        <a:t>Competing Against Rubrik*</a:t>
                      </a:r>
                    </a:p>
                    <a:p>
                      <a:pPr marL="0" lvl="0" algn="l" defTabSz="914400" rtl="0" eaLnBrk="1" latinLnBrk="0" hangingPunct="1">
                        <a:buNone/>
                      </a:pPr>
                      <a:endParaRPr lang="en-US" sz="900" b="0" i="0" u="none" strike="noStrike" kern="120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a:solidFill>
                            <a:srgbClr val="0B2E44"/>
                          </a:solidFill>
                          <a:effectLst/>
                          <a:latin typeface="Arial"/>
                          <a:ea typeface="+mn-ea"/>
                          <a:cs typeface="+mn-cs"/>
                        </a:rPr>
                        <a:t>SE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This will focus on the Rubrik GTM strategy and how to sell when competing with Rubrik.</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3348926"/>
                  </a:ext>
                </a:extLst>
              </a:tr>
              <a:tr h="272077">
                <a:tc>
                  <a:txBody>
                    <a:bodyPr/>
                    <a:lstStyle/>
                    <a:p>
                      <a:pPr marL="0" lvl="0" algn="l" defTabSz="914400">
                        <a:buNone/>
                      </a:pPr>
                      <a:r>
                        <a:rPr lang="en-US" sz="900" b="0" i="0" u="none" strike="noStrike" kern="1200" dirty="0" err="1">
                          <a:solidFill>
                            <a:srgbClr val="0B2E44"/>
                          </a:solidFill>
                          <a:effectLst/>
                          <a:latin typeface="Arial"/>
                          <a:ea typeface="+mn-ea"/>
                          <a:cs typeface="+mn-cs"/>
                        </a:rPr>
                        <a:t>FedRamp</a:t>
                      </a:r>
                      <a:r>
                        <a:rPr lang="en-US" sz="900" b="0" i="0" u="none" strike="noStrike" kern="1200" dirty="0">
                          <a:solidFill>
                            <a:srgbClr val="0B2E44"/>
                          </a:solidFill>
                          <a:effectLst/>
                          <a:latin typeface="Arial"/>
                          <a:ea typeface="+mn-ea"/>
                          <a:cs typeface="+mn-cs"/>
                        </a:rPr>
                        <a:t> (Optional)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buNone/>
                      </a:pPr>
                      <a:r>
                        <a:rPr lang="en-US" sz="900" b="0" i="0" u="none" strike="noStrike" kern="1200">
                          <a:solidFill>
                            <a:srgbClr val="0B2E44"/>
                          </a:solidFill>
                          <a:effectLst/>
                          <a:latin typeface="Arial"/>
                          <a:ea typeface="+mn-ea"/>
                          <a:cs typeface="+mn-cs"/>
                        </a:rPr>
                        <a:t>AMS Only</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a:lnSpc>
                          <a:spcPct val="100000"/>
                        </a:lnSpc>
                        <a:spcBef>
                          <a:spcPts val="0"/>
                        </a:spcBef>
                        <a:spcAft>
                          <a:spcPts val="0"/>
                        </a:spcAft>
                        <a:buNone/>
                      </a:pPr>
                      <a:r>
                        <a:rPr lang="en-US" sz="900" b="0" i="0" u="none" strike="noStrike" kern="1200" dirty="0">
                          <a:solidFill>
                            <a:srgbClr val="0B2E44"/>
                          </a:solidFill>
                          <a:effectLst/>
                          <a:latin typeface="+mn-lt"/>
                          <a:ea typeface="+mn-ea"/>
                          <a:cs typeface="+mn-cs"/>
                        </a:rPr>
                        <a:t>Anyone with Federal accounts and State and local as well should take this as any federal agency intending to engage a cloud service provider will be required to meet FedRAMP specifications, and state and local governments are making it a requirement as well. </a:t>
                      </a:r>
                      <a:endParaRPr lang="en-US" sz="900" b="0" i="0" u="none" strike="noStrike" kern="1200" dirty="0">
                        <a:solidFill>
                          <a:schemeClr val="tx1"/>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defTabSz="914400">
                        <a:lnSpc>
                          <a:spcPct val="100000"/>
                        </a:lnSpc>
                        <a:spcBef>
                          <a:spcPts val="0"/>
                        </a:spcBef>
                        <a:spcAft>
                          <a:spcPts val="0"/>
                        </a:spcAft>
                        <a:buNone/>
                        <a:tabLst/>
                        <a:defRPr/>
                      </a:pPr>
                      <a:r>
                        <a:rPr lang="en-US" sz="900" b="0" i="0" u="none" strike="noStrike" kern="120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3390647"/>
                  </a:ext>
                </a:extLst>
              </a:tr>
              <a:tr h="276647">
                <a:tc>
                  <a:txBody>
                    <a:bodyPr/>
                    <a:lstStyle/>
                    <a:p>
                      <a:pPr marL="0" lvl="0" algn="l" defTabSz="914400">
                        <a:buNone/>
                      </a:pPr>
                      <a:r>
                        <a:rPr lang="en-US" sz="900" b="0" i="0" u="none" strike="noStrike" kern="1200" dirty="0">
                          <a:solidFill>
                            <a:schemeClr val="tx1"/>
                          </a:solidFill>
                          <a:effectLst/>
                          <a:latin typeface="Arial"/>
                          <a:ea typeface="+mn-ea"/>
                          <a:cs typeface="+mn-cs"/>
                        </a:rPr>
                        <a:t>Conversation Training: The Demo</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buNone/>
                      </a:pPr>
                      <a:r>
                        <a:rPr lang="en-US" sz="900" b="0" i="0" u="none" strike="noStrike" kern="1200">
                          <a:solidFill>
                            <a:schemeClr val="tx1"/>
                          </a:solidFill>
                          <a:effectLst/>
                          <a:latin typeface="Arial"/>
                          <a:ea typeface="+mn-ea"/>
                          <a:cs typeface="+mn-cs"/>
                        </a:rPr>
                        <a:t>SE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a:lnSpc>
                          <a:spcPct val="100000"/>
                        </a:lnSpc>
                        <a:spcBef>
                          <a:spcPts val="0"/>
                        </a:spcBef>
                        <a:spcAft>
                          <a:spcPts val="0"/>
                        </a:spcAft>
                        <a:buNone/>
                      </a:pPr>
                      <a:r>
                        <a:rPr lang="en-US" sz="900" b="0" i="0" u="none" strike="noStrike" kern="1200" dirty="0">
                          <a:solidFill>
                            <a:schemeClr val="tx1"/>
                          </a:solidFill>
                          <a:effectLst/>
                          <a:latin typeface="Arial"/>
                          <a:ea typeface="+mn-ea"/>
                          <a:cs typeface="+mn-cs"/>
                        </a:rPr>
                        <a:t>Follow up to Q3 Conversation focused on the SE executing the second call with a targeted demo (assume prep time and 5 minutes presentation) (Pitch IQ version no more than 5 minute video)</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defTabSz="914400">
                        <a:lnSpc>
                          <a:spcPct val="100000"/>
                        </a:lnSpc>
                        <a:spcBef>
                          <a:spcPts val="0"/>
                        </a:spcBef>
                        <a:spcAft>
                          <a:spcPts val="0"/>
                        </a:spcAft>
                        <a:buNone/>
                        <a:tabLst/>
                        <a:defRPr/>
                      </a:pPr>
                      <a:r>
                        <a:rPr lang="en-US" sz="900" b="0" i="0" u="none" strike="noStrike" kern="1200" dirty="0">
                          <a:solidFill>
                            <a:schemeClr val="tx1"/>
                          </a:solidFill>
                          <a:effectLst/>
                          <a:latin typeface="Arial"/>
                          <a:ea typeface="+mn-ea"/>
                          <a:cs typeface="+mn-cs"/>
                        </a:rPr>
                        <a:t>30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1021276"/>
                  </a:ext>
                </a:extLst>
              </a:tr>
            </a:tbl>
          </a:graphicData>
        </a:graphic>
      </p:graphicFrame>
    </p:spTree>
    <p:extLst>
      <p:ext uri="{BB962C8B-B14F-4D97-AF65-F5344CB8AC3E}">
        <p14:creationId xmlns:p14="http://schemas.microsoft.com/office/powerpoint/2010/main" val="354464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BC06FE-4990-DA41-B038-CD610949A0B5}"/>
              </a:ext>
            </a:extLst>
          </p:cNvPr>
          <p:cNvSpPr>
            <a:spLocks noGrp="1"/>
          </p:cNvSpPr>
          <p:nvPr>
            <p:ph type="title"/>
          </p:nvPr>
        </p:nvSpPr>
        <p:spPr>
          <a:xfrm>
            <a:off x="857250" y="586461"/>
            <a:ext cx="10058400" cy="533400"/>
          </a:xfrm>
        </p:spPr>
        <p:txBody>
          <a:bodyPr>
            <a:normAutofit fontScale="90000"/>
          </a:bodyPr>
          <a:lstStyle/>
          <a:p>
            <a:br>
              <a:rPr lang="en-US" dirty="0"/>
            </a:br>
            <a:r>
              <a:rPr lang="en-US" dirty="0"/>
              <a:t>PS Accreditation Snapshot FY21 Q4</a:t>
            </a:r>
          </a:p>
        </p:txBody>
      </p:sp>
      <p:sp>
        <p:nvSpPr>
          <p:cNvPr id="6" name="Slide Number Placeholder 5">
            <a:extLst>
              <a:ext uri="{FF2B5EF4-FFF2-40B4-BE49-F238E27FC236}">
                <a16:creationId xmlns:a16="http://schemas.microsoft.com/office/drawing/2014/main" id="{86084459-46A3-3A48-AC71-10172426B350}"/>
              </a:ext>
            </a:extLst>
          </p:cNvPr>
          <p:cNvSpPr>
            <a:spLocks noGrp="1"/>
          </p:cNvSpPr>
          <p:nvPr>
            <p:ph type="sldNum" sz="quarter" idx="20"/>
          </p:nvPr>
        </p:nvSpPr>
        <p:spPr>
          <a:xfrm>
            <a:off x="11405177" y="6970166"/>
            <a:ext cx="209550" cy="275221"/>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41651E-7119-2940-A732-9D8428F2BC44}" type="slidenum">
              <a:rPr kumimoji="0" lang="en-US" sz="800" b="0" i="0" u="none" strike="noStrike" kern="1200" cap="none" spc="0" normalizeH="0" baseline="0" noProof="0" smtClean="0">
                <a:ln>
                  <a:noFill/>
                </a:ln>
                <a:solidFill>
                  <a:srgbClr val="DDE5ED"/>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a:ln>
                <a:noFill/>
              </a:ln>
              <a:solidFill>
                <a:srgbClr val="DDE5ED"/>
              </a:solidFill>
              <a:effectLst/>
              <a:uLnTx/>
              <a:uFillTx/>
              <a:latin typeface="Arial" panose="020B0604020202020204"/>
              <a:ea typeface="+mn-ea"/>
              <a:cs typeface="+mn-cs"/>
            </a:endParaRPr>
          </a:p>
        </p:txBody>
      </p:sp>
      <p:sp>
        <p:nvSpPr>
          <p:cNvPr id="31" name="Rectangle 30">
            <a:extLst>
              <a:ext uri="{FF2B5EF4-FFF2-40B4-BE49-F238E27FC236}">
                <a16:creationId xmlns:a16="http://schemas.microsoft.com/office/drawing/2014/main" id="{CE342F10-5167-4427-9767-E9416D39421C}"/>
              </a:ext>
            </a:extLst>
          </p:cNvPr>
          <p:cNvSpPr/>
          <p:nvPr/>
        </p:nvSpPr>
        <p:spPr>
          <a:xfrm>
            <a:off x="4248185" y="1697783"/>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Release</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Updates</a:t>
            </a:r>
          </a:p>
        </p:txBody>
      </p:sp>
      <p:sp>
        <p:nvSpPr>
          <p:cNvPr id="32" name="Rectangle 31">
            <a:extLst>
              <a:ext uri="{FF2B5EF4-FFF2-40B4-BE49-F238E27FC236}">
                <a16:creationId xmlns:a16="http://schemas.microsoft.com/office/drawing/2014/main" id="{3C594B08-BD49-46C5-AF47-5F72BA2B61C2}"/>
              </a:ext>
            </a:extLst>
          </p:cNvPr>
          <p:cNvSpPr/>
          <p:nvPr/>
        </p:nvSpPr>
        <p:spPr>
          <a:xfrm>
            <a:off x="5797342" y="1697782"/>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Product</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Knowledge</a:t>
            </a:r>
          </a:p>
        </p:txBody>
      </p:sp>
      <p:sp>
        <p:nvSpPr>
          <p:cNvPr id="37" name="Rectangle 36">
            <a:extLst>
              <a:ext uri="{FF2B5EF4-FFF2-40B4-BE49-F238E27FC236}">
                <a16:creationId xmlns:a16="http://schemas.microsoft.com/office/drawing/2014/main" id="{65AAE218-B575-40C9-B5C0-3DCD7C4D09D5}"/>
              </a:ext>
            </a:extLst>
          </p:cNvPr>
          <p:cNvSpPr/>
          <p:nvPr/>
        </p:nvSpPr>
        <p:spPr>
          <a:xfrm>
            <a:off x="327267" y="1682157"/>
            <a:ext cx="2679852"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Learning Goals</a:t>
            </a:r>
          </a:p>
        </p:txBody>
      </p:sp>
      <p:sp>
        <p:nvSpPr>
          <p:cNvPr id="38" name="TextBox 37">
            <a:extLst>
              <a:ext uri="{FF2B5EF4-FFF2-40B4-BE49-F238E27FC236}">
                <a16:creationId xmlns:a16="http://schemas.microsoft.com/office/drawing/2014/main" id="{80ADB2D4-25C9-4515-AD4F-42BC4E7BC629}"/>
              </a:ext>
            </a:extLst>
          </p:cNvPr>
          <p:cNvSpPr txBox="1"/>
          <p:nvPr/>
        </p:nvSpPr>
        <p:spPr>
          <a:xfrm>
            <a:off x="373310" y="2441196"/>
            <a:ext cx="3649211" cy="1482457"/>
          </a:xfrm>
          <a:prstGeom prst="rect">
            <a:avLst/>
          </a:prstGeom>
        </p:spPr>
        <p:txBody>
          <a:bodyPr wrap="square" rtlCol="0">
            <a:spAutoFit/>
          </a:bodyPr>
          <a:lstStyle/>
          <a:p>
            <a:pPr marL="342900" marR="0" lvl="0" indent="-342900" algn="l" defTabSz="914400" rtl="0" eaLnBrk="1" fontAlgn="auto" latinLnBrk="0" hangingPunct="1">
              <a:lnSpc>
                <a:spcPct val="100000"/>
              </a:lnSpc>
              <a:spcBef>
                <a:spcPts val="0"/>
              </a:spcBef>
              <a:spcAft>
                <a:spcPts val="8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4F697B"/>
                </a:solidFill>
                <a:effectLst/>
                <a:uLnTx/>
                <a:uFillTx/>
                <a:latin typeface="Arial" panose="020B0604020202020204"/>
                <a:ea typeface="Open Sans" panose="020B0606030504020204" pitchFamily="34" charset="0"/>
                <a:cs typeface="Open Sans" panose="020B0606030504020204" pitchFamily="34" charset="0"/>
              </a:rPr>
              <a:t>Build competency around the latest product changes, including enhancements to the user interface, new workloads and key platform changes</a:t>
            </a:r>
          </a:p>
          <a:p>
            <a:pPr marL="342900" marR="0" lvl="0" indent="-342900" algn="l" defTabSz="914400" rtl="0" eaLnBrk="1" fontAlgn="auto" latinLnBrk="0" hangingPunct="1">
              <a:lnSpc>
                <a:spcPct val="100000"/>
              </a:lnSpc>
              <a:spcBef>
                <a:spcPts val="0"/>
              </a:spcBef>
              <a:spcAft>
                <a:spcPts val="8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4F697B"/>
                </a:solidFill>
                <a:effectLst/>
                <a:uLnTx/>
                <a:uFillTx/>
                <a:latin typeface="Arial" panose="020B0604020202020204"/>
                <a:ea typeface="Open Sans" panose="020B0606030504020204" pitchFamily="34" charset="0"/>
                <a:cs typeface="Open Sans" panose="020B0606030504020204" pitchFamily="34" charset="0"/>
              </a:rPr>
              <a:t>Bolster best practices and implementation knowledge across key topics</a:t>
            </a:r>
          </a:p>
          <a:p>
            <a:pPr marL="342900" marR="0" lvl="0" indent="-342900" algn="l" defTabSz="914400" rtl="0" eaLnBrk="1" fontAlgn="auto" latinLnBrk="0" hangingPunct="1">
              <a:lnSpc>
                <a:spcPct val="100000"/>
              </a:lnSpc>
              <a:spcBef>
                <a:spcPts val="0"/>
              </a:spcBef>
              <a:spcAft>
                <a:spcPts val="80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4F697B"/>
              </a:solidFill>
              <a:effectLst/>
              <a:uLnTx/>
              <a:uFillTx/>
              <a:latin typeface="Arial" panose="020B0604020202020204"/>
              <a:ea typeface="Open Sans" panose="020B0606030504020204" pitchFamily="34" charset="0"/>
              <a:cs typeface="Open Sans" panose="020B0606030504020204" pitchFamily="34" charset="0"/>
            </a:endParaRPr>
          </a:p>
        </p:txBody>
      </p:sp>
      <p:sp>
        <p:nvSpPr>
          <p:cNvPr id="41" name="Rectangle 40">
            <a:extLst>
              <a:ext uri="{FF2B5EF4-FFF2-40B4-BE49-F238E27FC236}">
                <a16:creationId xmlns:a16="http://schemas.microsoft.com/office/drawing/2014/main" id="{A64E69DB-A428-4925-8626-32439EDB06E4}"/>
              </a:ext>
            </a:extLst>
          </p:cNvPr>
          <p:cNvSpPr/>
          <p:nvPr/>
        </p:nvSpPr>
        <p:spPr>
          <a:xfrm>
            <a:off x="3044526" y="1682157"/>
            <a:ext cx="1059303" cy="618067"/>
          </a:xfrm>
          <a:prstGeom prst="rect">
            <a:avLst/>
          </a:prstGeom>
          <a:solidFill>
            <a:srgbClr val="00B2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Time Target: </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5-6 hours</a:t>
            </a:r>
          </a:p>
        </p:txBody>
      </p:sp>
      <p:sp>
        <p:nvSpPr>
          <p:cNvPr id="42" name="Rectangle 41">
            <a:extLst>
              <a:ext uri="{FF2B5EF4-FFF2-40B4-BE49-F238E27FC236}">
                <a16:creationId xmlns:a16="http://schemas.microsoft.com/office/drawing/2014/main" id="{DE532D1E-7459-4FDB-A79E-33A01299184B}"/>
              </a:ext>
            </a:extLst>
          </p:cNvPr>
          <p:cNvSpPr/>
          <p:nvPr/>
        </p:nvSpPr>
        <p:spPr>
          <a:xfrm>
            <a:off x="4245011" y="1421034"/>
            <a:ext cx="4592501" cy="191345"/>
          </a:xfrm>
          <a:prstGeom prst="rect">
            <a:avLst/>
          </a:prstGeom>
          <a:solidFill>
            <a:srgbClr val="FF4A6A"/>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Arial" panose="020B0604020202020204"/>
                <a:ea typeface="+mn-ea"/>
                <a:cs typeface="+mn-cs"/>
              </a:rPr>
              <a:t>Technical Content</a:t>
            </a:r>
          </a:p>
        </p:txBody>
      </p:sp>
      <p:cxnSp>
        <p:nvCxnSpPr>
          <p:cNvPr id="45" name="Straight Connector 44">
            <a:extLst>
              <a:ext uri="{FF2B5EF4-FFF2-40B4-BE49-F238E27FC236}">
                <a16:creationId xmlns:a16="http://schemas.microsoft.com/office/drawing/2014/main" id="{3C13BCA1-4A98-45CF-A951-1032F1572828}"/>
              </a:ext>
            </a:extLst>
          </p:cNvPr>
          <p:cNvCxnSpPr>
            <a:cxnSpLocks/>
          </p:cNvCxnSpPr>
          <p:nvPr/>
        </p:nvCxnSpPr>
        <p:spPr>
          <a:xfrm>
            <a:off x="5787012" y="1780757"/>
            <a:ext cx="0" cy="4367774"/>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070AB03-80BB-4D5E-935A-AB7172AB6A00}"/>
              </a:ext>
            </a:extLst>
          </p:cNvPr>
          <p:cNvCxnSpPr>
            <a:cxnSpLocks/>
          </p:cNvCxnSpPr>
          <p:nvPr/>
        </p:nvCxnSpPr>
        <p:spPr>
          <a:xfrm>
            <a:off x="4223559" y="1731386"/>
            <a:ext cx="0" cy="4367774"/>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B32803B-E6C3-4CF4-B785-7A990FFC6600}"/>
              </a:ext>
            </a:extLst>
          </p:cNvPr>
          <p:cNvSpPr/>
          <p:nvPr/>
        </p:nvSpPr>
        <p:spPr>
          <a:xfrm>
            <a:off x="4497524" y="2441196"/>
            <a:ext cx="952142"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ea typeface="+mn-ea"/>
                <a:cs typeface="Arial"/>
              </a:rPr>
              <a:t>Feature Release 11.22</a:t>
            </a:r>
          </a:p>
        </p:txBody>
      </p:sp>
      <p:sp>
        <p:nvSpPr>
          <p:cNvPr id="73" name="Rectangle 72">
            <a:hlinkClick r:id="rId3"/>
            <a:extLst>
              <a:ext uri="{FF2B5EF4-FFF2-40B4-BE49-F238E27FC236}">
                <a16:creationId xmlns:a16="http://schemas.microsoft.com/office/drawing/2014/main" id="{759C0C5B-8927-4973-8C15-DCA6B3EA285A}"/>
              </a:ext>
            </a:extLst>
          </p:cNvPr>
          <p:cNvSpPr/>
          <p:nvPr/>
        </p:nvSpPr>
        <p:spPr>
          <a:xfrm>
            <a:off x="4511572" y="2774871"/>
            <a:ext cx="49316" cy="2659277"/>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Arial"/>
              <a:ea typeface="+mn-ea"/>
              <a:cs typeface="Arial"/>
            </a:endParaRPr>
          </a:p>
        </p:txBody>
      </p:sp>
      <p:sp>
        <p:nvSpPr>
          <p:cNvPr id="80" name="Rectangle 79">
            <a:extLst>
              <a:ext uri="{FF2B5EF4-FFF2-40B4-BE49-F238E27FC236}">
                <a16:creationId xmlns:a16="http://schemas.microsoft.com/office/drawing/2014/main" id="{EF369E8E-1B46-4557-8209-84F5CD4F43FE}"/>
              </a:ext>
            </a:extLst>
          </p:cNvPr>
          <p:cNvSpPr/>
          <p:nvPr/>
        </p:nvSpPr>
        <p:spPr>
          <a:xfrm>
            <a:off x="4496188" y="5502738"/>
            <a:ext cx="952142" cy="279562"/>
          </a:xfrm>
          <a:prstGeom prst="rect">
            <a:avLst/>
          </a:prstGeom>
          <a:solidFill>
            <a:srgbClr val="00B2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latin typeface="Arial"/>
                <a:ea typeface="+mn-ea"/>
                <a:cs typeface="Arial"/>
              </a:rPr>
              <a:t>Feature Release 11.22 - other </a:t>
            </a:r>
          </a:p>
        </p:txBody>
      </p:sp>
      <p:sp>
        <p:nvSpPr>
          <p:cNvPr id="90" name="Rectangle 89">
            <a:extLst>
              <a:ext uri="{FF2B5EF4-FFF2-40B4-BE49-F238E27FC236}">
                <a16:creationId xmlns:a16="http://schemas.microsoft.com/office/drawing/2014/main" id="{84AD6430-FE75-4DE3-BC00-1F2C4E011608}"/>
              </a:ext>
            </a:extLst>
          </p:cNvPr>
          <p:cNvSpPr/>
          <p:nvPr/>
        </p:nvSpPr>
        <p:spPr>
          <a:xfrm>
            <a:off x="6095040" y="2437143"/>
            <a:ext cx="1014117" cy="283615"/>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Add-on training</a:t>
            </a:r>
          </a:p>
        </p:txBody>
      </p:sp>
      <p:sp>
        <p:nvSpPr>
          <p:cNvPr id="91" name="Rectangle 90">
            <a:extLst>
              <a:ext uri="{FF2B5EF4-FFF2-40B4-BE49-F238E27FC236}">
                <a16:creationId xmlns:a16="http://schemas.microsoft.com/office/drawing/2014/main" id="{86A0404B-B242-4516-B700-0CE60D336C83}"/>
              </a:ext>
            </a:extLst>
          </p:cNvPr>
          <p:cNvSpPr/>
          <p:nvPr/>
        </p:nvSpPr>
        <p:spPr>
          <a:xfrm>
            <a:off x="6157015" y="2774872"/>
            <a:ext cx="952142" cy="283615"/>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Command Line Utilities</a:t>
            </a:r>
          </a:p>
        </p:txBody>
      </p:sp>
      <p:sp>
        <p:nvSpPr>
          <p:cNvPr id="92" name="Rectangle 91">
            <a:extLst>
              <a:ext uri="{FF2B5EF4-FFF2-40B4-BE49-F238E27FC236}">
                <a16:creationId xmlns:a16="http://schemas.microsoft.com/office/drawing/2014/main" id="{D1900FB3-7F1B-44CD-A5FD-9762D0C6ABC9}"/>
              </a:ext>
            </a:extLst>
          </p:cNvPr>
          <p:cNvSpPr/>
          <p:nvPr/>
        </p:nvSpPr>
        <p:spPr>
          <a:xfrm>
            <a:off x="200900" y="4938292"/>
            <a:ext cx="288291" cy="262467"/>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3E0AB755-2507-4556-A0DE-0A8EC79C8BC3}"/>
              </a:ext>
            </a:extLst>
          </p:cNvPr>
          <p:cNvSpPr txBox="1"/>
          <p:nvPr/>
        </p:nvSpPr>
        <p:spPr>
          <a:xfrm>
            <a:off x="486087" y="4925757"/>
            <a:ext cx="1061509" cy="307777"/>
          </a:xfrm>
          <a:prstGeom prst="rect">
            <a:avLst/>
          </a:prstGeom>
        </p:spPr>
        <p:txBody>
          <a:bodyPr wrap="none" rtlCol="0">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panose="020B0604020202020204" pitchFamily="34" charset="0"/>
                <a:ea typeface="Open Sans" panose="020B0606030504020204" pitchFamily="34" charset="0"/>
                <a:cs typeface="Arial" panose="020B0604020202020204" pitchFamily="34" charset="0"/>
              </a:rPr>
              <a:t>PS content</a:t>
            </a:r>
          </a:p>
        </p:txBody>
      </p:sp>
      <p:sp>
        <p:nvSpPr>
          <p:cNvPr id="94" name="Rectangle 93">
            <a:extLst>
              <a:ext uri="{FF2B5EF4-FFF2-40B4-BE49-F238E27FC236}">
                <a16:creationId xmlns:a16="http://schemas.microsoft.com/office/drawing/2014/main" id="{8A56C36E-7B07-4BCA-BFFD-B093FD7F1235}"/>
              </a:ext>
            </a:extLst>
          </p:cNvPr>
          <p:cNvSpPr/>
          <p:nvPr/>
        </p:nvSpPr>
        <p:spPr>
          <a:xfrm>
            <a:off x="200900" y="5288539"/>
            <a:ext cx="288291" cy="262467"/>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BAEDCB67-8735-49FB-AB49-5550C7B6CAEC}"/>
              </a:ext>
            </a:extLst>
          </p:cNvPr>
          <p:cNvSpPr txBox="1"/>
          <p:nvPr/>
        </p:nvSpPr>
        <p:spPr>
          <a:xfrm>
            <a:off x="486086" y="5262640"/>
            <a:ext cx="2206053" cy="307777"/>
          </a:xfrm>
          <a:prstGeom prst="rect">
            <a:avLst/>
          </a:prstGeom>
        </p:spPr>
        <p:txBody>
          <a:bodyPr wrap="none" rtlCol="0" anchor="t">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dirty="0">
                <a:ln>
                  <a:noFill/>
                </a:ln>
                <a:solidFill>
                  <a:srgbClr val="4F697B"/>
                </a:solidFill>
                <a:effectLst/>
                <a:uLnTx/>
                <a:uFillTx/>
                <a:latin typeface="Arial"/>
                <a:ea typeface="+mn-ea"/>
                <a:cs typeface="Arial"/>
              </a:rPr>
              <a:t>SE/Sales shared content</a:t>
            </a: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8" name="Rectangle 97">
            <a:extLst>
              <a:ext uri="{FF2B5EF4-FFF2-40B4-BE49-F238E27FC236}">
                <a16:creationId xmlns:a16="http://schemas.microsoft.com/office/drawing/2014/main" id="{F81BBEFB-6475-42EF-B58F-E7AF0656CD7B}"/>
              </a:ext>
            </a:extLst>
          </p:cNvPr>
          <p:cNvSpPr/>
          <p:nvPr/>
        </p:nvSpPr>
        <p:spPr>
          <a:xfrm>
            <a:off x="204922" y="5644833"/>
            <a:ext cx="288291" cy="262467"/>
          </a:xfrm>
          <a:prstGeom prst="rect">
            <a:avLst/>
          </a:prstGeom>
          <a:solidFill>
            <a:srgbClr val="00B2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9" name="TextBox 98">
            <a:extLst>
              <a:ext uri="{FF2B5EF4-FFF2-40B4-BE49-F238E27FC236}">
                <a16:creationId xmlns:a16="http://schemas.microsoft.com/office/drawing/2014/main" id="{AF6B8AEE-327C-403C-BFB8-DFC852017144}"/>
              </a:ext>
            </a:extLst>
          </p:cNvPr>
          <p:cNvSpPr txBox="1"/>
          <p:nvPr/>
        </p:nvSpPr>
        <p:spPr>
          <a:xfrm>
            <a:off x="490109" y="5632298"/>
            <a:ext cx="1527982" cy="307777"/>
          </a:xfrm>
          <a:prstGeom prst="rect">
            <a:avLst/>
          </a:prstGeom>
        </p:spPr>
        <p:txBody>
          <a:bodyPr wrap="none" rtlCol="0">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panose="020B0604020202020204" pitchFamily="34" charset="0"/>
                <a:ea typeface="Open Sans" panose="020B0606030504020204" pitchFamily="34" charset="0"/>
                <a:cs typeface="Arial" panose="020B0604020202020204" pitchFamily="34" charset="0"/>
              </a:rPr>
              <a:t>Optional Content</a:t>
            </a:r>
          </a:p>
        </p:txBody>
      </p:sp>
      <p:sp>
        <p:nvSpPr>
          <p:cNvPr id="57" name="Star: 5 Points 56">
            <a:extLst>
              <a:ext uri="{FF2B5EF4-FFF2-40B4-BE49-F238E27FC236}">
                <a16:creationId xmlns:a16="http://schemas.microsoft.com/office/drawing/2014/main" id="{41A43F86-BE42-4AA6-97CD-BD0753B76E59}"/>
              </a:ext>
            </a:extLst>
          </p:cNvPr>
          <p:cNvSpPr/>
          <p:nvPr/>
        </p:nvSpPr>
        <p:spPr>
          <a:xfrm>
            <a:off x="278179" y="4648666"/>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C49EF2C-6B22-4749-B6EE-B5D800394A37}"/>
              </a:ext>
            </a:extLst>
          </p:cNvPr>
          <p:cNvSpPr txBox="1"/>
          <p:nvPr/>
        </p:nvSpPr>
        <p:spPr>
          <a:xfrm>
            <a:off x="493213" y="4571066"/>
            <a:ext cx="1657826" cy="307777"/>
          </a:xfrm>
          <a:prstGeom prst="rect">
            <a:avLst/>
          </a:prstGeom>
        </p:spPr>
        <p:txBody>
          <a:bodyPr wrap="none" rtlCol="0">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panose="020B0604020202020204" pitchFamily="34" charset="0"/>
                <a:ea typeface="Open Sans" panose="020B0606030504020204" pitchFamily="34" charset="0"/>
                <a:cs typeface="Arial" panose="020B0604020202020204" pitchFamily="34" charset="0"/>
              </a:rPr>
              <a:t>Partner accessible</a:t>
            </a:r>
          </a:p>
        </p:txBody>
      </p:sp>
      <p:sp>
        <p:nvSpPr>
          <p:cNvPr id="2" name="Rectangle 1">
            <a:extLst>
              <a:ext uri="{FF2B5EF4-FFF2-40B4-BE49-F238E27FC236}">
                <a16:creationId xmlns:a16="http://schemas.microsoft.com/office/drawing/2014/main" id="{7677121C-A07E-44B5-983D-353BE466E186}"/>
              </a:ext>
            </a:extLst>
          </p:cNvPr>
          <p:cNvSpPr/>
          <p:nvPr/>
        </p:nvSpPr>
        <p:spPr>
          <a:xfrm>
            <a:off x="4602812" y="2774872"/>
            <a:ext cx="84685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B2E44"/>
                </a:solidFill>
                <a:effectLst/>
                <a:uLnTx/>
                <a:uFillTx/>
                <a:latin typeface="Arial"/>
                <a:ea typeface="+mn-ea"/>
                <a:cs typeface="Arial"/>
              </a:rPr>
              <a:t>Virtualization and cloud</a:t>
            </a:r>
          </a:p>
        </p:txBody>
      </p:sp>
      <p:sp>
        <p:nvSpPr>
          <p:cNvPr id="3" name="Rectangle 2">
            <a:extLst>
              <a:ext uri="{FF2B5EF4-FFF2-40B4-BE49-F238E27FC236}">
                <a16:creationId xmlns:a16="http://schemas.microsoft.com/office/drawing/2014/main" id="{55FA4019-0552-4473-9EBB-B3DABDB0B136}"/>
              </a:ext>
            </a:extLst>
          </p:cNvPr>
          <p:cNvSpPr/>
          <p:nvPr/>
        </p:nvSpPr>
        <p:spPr>
          <a:xfrm>
            <a:off x="4602812" y="3116355"/>
            <a:ext cx="84685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Core technology updates</a:t>
            </a:r>
          </a:p>
        </p:txBody>
      </p:sp>
      <p:sp>
        <p:nvSpPr>
          <p:cNvPr id="4" name="Rectangle 3">
            <a:extLst>
              <a:ext uri="{FF2B5EF4-FFF2-40B4-BE49-F238E27FC236}">
                <a16:creationId xmlns:a16="http://schemas.microsoft.com/office/drawing/2014/main" id="{BB1277CB-855B-42FF-A4D4-76A0A2A6096C}"/>
              </a:ext>
            </a:extLst>
          </p:cNvPr>
          <p:cNvSpPr/>
          <p:nvPr/>
        </p:nvSpPr>
        <p:spPr>
          <a:xfrm>
            <a:off x="4600313" y="3463753"/>
            <a:ext cx="84685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Command Center</a:t>
            </a:r>
          </a:p>
        </p:txBody>
      </p:sp>
      <p:sp>
        <p:nvSpPr>
          <p:cNvPr id="5" name="Rectangle 4">
            <a:extLst>
              <a:ext uri="{FF2B5EF4-FFF2-40B4-BE49-F238E27FC236}">
                <a16:creationId xmlns:a16="http://schemas.microsoft.com/office/drawing/2014/main" id="{F3ED4A24-1FF4-4ACC-BAC9-1C386D149B3F}"/>
              </a:ext>
            </a:extLst>
          </p:cNvPr>
          <p:cNvSpPr/>
          <p:nvPr/>
        </p:nvSpPr>
        <p:spPr>
          <a:xfrm>
            <a:off x="4600313" y="3805236"/>
            <a:ext cx="84685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kumimoji="0" lang="en-US" sz="800" b="0" i="0" u="none" strike="noStrike" kern="1200" cap="none" spc="0" normalizeH="0" baseline="0" noProof="0">
                <a:ln>
                  <a:noFill/>
                </a:ln>
                <a:solidFill>
                  <a:srgbClr val="0B2E44"/>
                </a:solidFill>
                <a:effectLst/>
                <a:uLnTx/>
                <a:uFillTx/>
                <a:latin typeface="Arial"/>
                <a:ea typeface="+mn-ea"/>
                <a:cs typeface="Arial"/>
              </a:rPr>
              <a:t>Security</a:t>
            </a:r>
          </a:p>
        </p:txBody>
      </p:sp>
      <p:sp>
        <p:nvSpPr>
          <p:cNvPr id="8" name="Rectangle 7">
            <a:extLst>
              <a:ext uri="{FF2B5EF4-FFF2-40B4-BE49-F238E27FC236}">
                <a16:creationId xmlns:a16="http://schemas.microsoft.com/office/drawing/2014/main" id="{53A9F6AA-B93A-4F51-861F-860C54BE1A0C}"/>
              </a:ext>
            </a:extLst>
          </p:cNvPr>
          <p:cNvSpPr/>
          <p:nvPr/>
        </p:nvSpPr>
        <p:spPr>
          <a:xfrm>
            <a:off x="4600313" y="4146719"/>
            <a:ext cx="84685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kumimoji="0" lang="en-US" sz="800" b="0" i="0" u="none" strike="noStrike" kern="1200" cap="none" spc="0" normalizeH="0" baseline="0" noProof="0">
                <a:ln>
                  <a:noFill/>
                </a:ln>
                <a:solidFill>
                  <a:srgbClr val="0B2E44"/>
                </a:solidFill>
                <a:effectLst/>
                <a:uLnTx/>
                <a:uFillTx/>
                <a:latin typeface="Arial"/>
                <a:ea typeface="+mn-ea"/>
                <a:cs typeface="Arial"/>
              </a:rPr>
              <a:t>SaaS and Microsoft</a:t>
            </a:r>
          </a:p>
        </p:txBody>
      </p:sp>
      <p:sp>
        <p:nvSpPr>
          <p:cNvPr id="9" name="Rectangle 8">
            <a:extLst>
              <a:ext uri="{FF2B5EF4-FFF2-40B4-BE49-F238E27FC236}">
                <a16:creationId xmlns:a16="http://schemas.microsoft.com/office/drawing/2014/main" id="{6096BAB2-E981-4F7E-9AC5-9A4458467AB2}"/>
              </a:ext>
            </a:extLst>
          </p:cNvPr>
          <p:cNvSpPr/>
          <p:nvPr/>
        </p:nvSpPr>
        <p:spPr>
          <a:xfrm>
            <a:off x="4601403" y="4488202"/>
            <a:ext cx="84685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kumimoji="0" lang="en-US" sz="800" b="0" i="0" u="none" strike="noStrike" kern="1200" cap="none" spc="0" normalizeH="0" baseline="0" noProof="0">
                <a:ln>
                  <a:noFill/>
                </a:ln>
                <a:solidFill>
                  <a:srgbClr val="0B2E44"/>
                </a:solidFill>
                <a:effectLst/>
                <a:uLnTx/>
                <a:uFillTx/>
                <a:latin typeface="Arial"/>
                <a:ea typeface="+mn-ea"/>
                <a:cs typeface="Arial"/>
              </a:rPr>
              <a:t>Commvault Activate</a:t>
            </a:r>
            <a:endParaRPr kumimoji="0" lang="en-US" sz="700" b="0" i="0" u="none" strike="noStrike" kern="1200" cap="none" spc="0" normalizeH="0" baseline="0" noProof="0">
              <a:ln>
                <a:noFill/>
              </a:ln>
              <a:solidFill>
                <a:srgbClr val="0B2E44"/>
              </a:solidFill>
              <a:effectLst/>
              <a:uLnTx/>
              <a:uFillTx/>
              <a:latin typeface="Arial"/>
              <a:ea typeface="+mn-ea"/>
              <a:cs typeface="Arial"/>
            </a:endParaRPr>
          </a:p>
        </p:txBody>
      </p:sp>
      <p:sp>
        <p:nvSpPr>
          <p:cNvPr id="10" name="Rectangle 9">
            <a:extLst>
              <a:ext uri="{FF2B5EF4-FFF2-40B4-BE49-F238E27FC236}">
                <a16:creationId xmlns:a16="http://schemas.microsoft.com/office/drawing/2014/main" id="{2C580377-3BCC-44D2-B197-6F1126A5F099}"/>
              </a:ext>
            </a:extLst>
          </p:cNvPr>
          <p:cNvSpPr/>
          <p:nvPr/>
        </p:nvSpPr>
        <p:spPr>
          <a:xfrm>
            <a:off x="4598357" y="4812478"/>
            <a:ext cx="84685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Hedvig</a:t>
            </a:r>
          </a:p>
        </p:txBody>
      </p:sp>
      <p:sp>
        <p:nvSpPr>
          <p:cNvPr id="12" name="Rectangle 11">
            <a:extLst>
              <a:ext uri="{FF2B5EF4-FFF2-40B4-BE49-F238E27FC236}">
                <a16:creationId xmlns:a16="http://schemas.microsoft.com/office/drawing/2014/main" id="{D3684D9F-5E79-4352-B60D-E8ADE78CBAF1}"/>
              </a:ext>
            </a:extLst>
          </p:cNvPr>
          <p:cNvSpPr/>
          <p:nvPr/>
        </p:nvSpPr>
        <p:spPr>
          <a:xfrm>
            <a:off x="6157015" y="3459700"/>
            <a:ext cx="952142" cy="283615"/>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Modern Authentication</a:t>
            </a:r>
            <a:endParaRPr kumimoji="0" lang="en-US" sz="700" b="0" i="0" u="none" strike="noStrike" kern="1200" cap="none" spc="0" normalizeH="0" baseline="0" noProof="0">
              <a:ln>
                <a:noFill/>
              </a:ln>
              <a:solidFill>
                <a:srgbClr val="0B2E44"/>
              </a:solidFill>
              <a:effectLst/>
              <a:uLnTx/>
              <a:uFillTx/>
              <a:latin typeface="Arial"/>
              <a:ea typeface="+mn-ea"/>
              <a:cs typeface="Arial"/>
            </a:endParaRPr>
          </a:p>
        </p:txBody>
      </p:sp>
      <p:sp>
        <p:nvSpPr>
          <p:cNvPr id="13" name="Rectangle 12">
            <a:extLst>
              <a:ext uri="{FF2B5EF4-FFF2-40B4-BE49-F238E27FC236}">
                <a16:creationId xmlns:a16="http://schemas.microsoft.com/office/drawing/2014/main" id="{3CF79662-0056-43EF-B3DB-D6086003393B}"/>
              </a:ext>
            </a:extLst>
          </p:cNvPr>
          <p:cNvSpPr/>
          <p:nvPr/>
        </p:nvSpPr>
        <p:spPr>
          <a:xfrm>
            <a:off x="6157015" y="3112302"/>
            <a:ext cx="952142" cy="283615"/>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Using GxTail</a:t>
            </a:r>
          </a:p>
        </p:txBody>
      </p:sp>
      <p:sp>
        <p:nvSpPr>
          <p:cNvPr id="15" name="Rectangle 14">
            <a:extLst>
              <a:ext uri="{FF2B5EF4-FFF2-40B4-BE49-F238E27FC236}">
                <a16:creationId xmlns:a16="http://schemas.microsoft.com/office/drawing/2014/main" id="{F7767708-7C88-4B88-8D85-6CEA686EBA9F}"/>
              </a:ext>
            </a:extLst>
          </p:cNvPr>
          <p:cNvSpPr/>
          <p:nvPr/>
        </p:nvSpPr>
        <p:spPr>
          <a:xfrm>
            <a:off x="6075025" y="4471904"/>
            <a:ext cx="1014117" cy="275576"/>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b="0" i="0" u="none" strike="noStrike" kern="1200" cap="none" spc="0" normalizeH="0" baseline="0" noProof="0">
                <a:ln>
                  <a:noFill/>
                </a:ln>
                <a:solidFill>
                  <a:srgbClr val="0B2E44"/>
                </a:solidFill>
                <a:effectLst/>
                <a:uLnTx/>
                <a:uFillTx/>
                <a:latin typeface="Arial"/>
                <a:cs typeface="Arial"/>
              </a:rPr>
              <a:t>Disaster Recovery</a:t>
            </a:r>
          </a:p>
        </p:txBody>
      </p:sp>
      <p:sp>
        <p:nvSpPr>
          <p:cNvPr id="16" name="Rectangle 15">
            <a:extLst>
              <a:ext uri="{FF2B5EF4-FFF2-40B4-BE49-F238E27FC236}">
                <a16:creationId xmlns:a16="http://schemas.microsoft.com/office/drawing/2014/main" id="{482110ED-EDC4-4700-98BE-C834BF4B774B}"/>
              </a:ext>
            </a:extLst>
          </p:cNvPr>
          <p:cNvSpPr/>
          <p:nvPr/>
        </p:nvSpPr>
        <p:spPr>
          <a:xfrm>
            <a:off x="6163172" y="5156043"/>
            <a:ext cx="940276"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What’s new in 11.22</a:t>
            </a:r>
          </a:p>
        </p:txBody>
      </p:sp>
      <p:sp>
        <p:nvSpPr>
          <p:cNvPr id="17" name="Rectangle 16">
            <a:hlinkClick r:id="rId3"/>
            <a:extLst>
              <a:ext uri="{FF2B5EF4-FFF2-40B4-BE49-F238E27FC236}">
                <a16:creationId xmlns:a16="http://schemas.microsoft.com/office/drawing/2014/main" id="{5389F643-7FF3-4FB5-A953-65EE3E364498}"/>
              </a:ext>
            </a:extLst>
          </p:cNvPr>
          <p:cNvSpPr/>
          <p:nvPr/>
        </p:nvSpPr>
        <p:spPr>
          <a:xfrm flipH="1">
            <a:off x="6085260" y="4773404"/>
            <a:ext cx="45719" cy="660745"/>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Arial"/>
              <a:ea typeface="+mn-ea"/>
              <a:cs typeface="Arial"/>
            </a:endParaRPr>
          </a:p>
        </p:txBody>
      </p:sp>
      <p:sp>
        <p:nvSpPr>
          <p:cNvPr id="18" name="Rectangle 17">
            <a:extLst>
              <a:ext uri="{FF2B5EF4-FFF2-40B4-BE49-F238E27FC236}">
                <a16:creationId xmlns:a16="http://schemas.microsoft.com/office/drawing/2014/main" id="{FAF29FD3-C668-4522-907B-41C6E858D8F1}"/>
              </a:ext>
            </a:extLst>
          </p:cNvPr>
          <p:cNvSpPr/>
          <p:nvPr/>
        </p:nvSpPr>
        <p:spPr>
          <a:xfrm>
            <a:off x="6163918" y="4813475"/>
            <a:ext cx="940276" cy="279562"/>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rgbClr val="0B2E44"/>
                </a:solidFill>
                <a:latin typeface="Arial"/>
                <a:cs typeface="Arial"/>
              </a:rPr>
              <a:t>Product review and competitive</a:t>
            </a:r>
            <a:endParaRPr kumimoji="0" lang="en-US" sz="800" b="0" i="0" u="none" strike="noStrike" kern="1200" cap="none" spc="0" normalizeH="0" baseline="0" noProof="0">
              <a:ln>
                <a:noFill/>
              </a:ln>
              <a:solidFill>
                <a:srgbClr val="0B2E44"/>
              </a:solidFill>
              <a:effectLst/>
              <a:uLnTx/>
              <a:uFillTx/>
              <a:latin typeface="Arial"/>
              <a:ea typeface="+mn-ea"/>
              <a:cs typeface="Arial"/>
            </a:endParaRPr>
          </a:p>
        </p:txBody>
      </p:sp>
      <p:sp>
        <p:nvSpPr>
          <p:cNvPr id="23" name="Rectangle 22">
            <a:extLst>
              <a:ext uri="{FF2B5EF4-FFF2-40B4-BE49-F238E27FC236}">
                <a16:creationId xmlns:a16="http://schemas.microsoft.com/office/drawing/2014/main" id="{3F17FF8C-0555-433E-A31D-8C110D294158}"/>
              </a:ext>
            </a:extLst>
          </p:cNvPr>
          <p:cNvSpPr/>
          <p:nvPr/>
        </p:nvSpPr>
        <p:spPr>
          <a:xfrm>
            <a:off x="6157015" y="3802516"/>
            <a:ext cx="944055" cy="273455"/>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Side-by-Side Maintenance</a:t>
            </a:r>
            <a:endParaRPr kumimoji="0" lang="en-US" sz="700" b="0" i="0" u="none" strike="noStrike" kern="1200" cap="none" spc="0" normalizeH="0" baseline="0" noProof="0">
              <a:ln>
                <a:noFill/>
              </a:ln>
              <a:solidFill>
                <a:srgbClr val="0B2E44"/>
              </a:solidFill>
              <a:effectLst/>
              <a:uLnTx/>
              <a:uFillTx/>
              <a:latin typeface="Arial"/>
              <a:ea typeface="+mn-ea"/>
              <a:cs typeface="Arial"/>
            </a:endParaRPr>
          </a:p>
        </p:txBody>
      </p:sp>
      <p:sp>
        <p:nvSpPr>
          <p:cNvPr id="24" name="Rectangle 23">
            <a:extLst>
              <a:ext uri="{FF2B5EF4-FFF2-40B4-BE49-F238E27FC236}">
                <a16:creationId xmlns:a16="http://schemas.microsoft.com/office/drawing/2014/main" id="{59723620-0B19-4EAE-91FD-90B54666164F}"/>
              </a:ext>
            </a:extLst>
          </p:cNvPr>
          <p:cNvSpPr/>
          <p:nvPr/>
        </p:nvSpPr>
        <p:spPr>
          <a:xfrm>
            <a:off x="6086953" y="5507496"/>
            <a:ext cx="1014117"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Recovery Readiness concepts</a:t>
            </a:r>
          </a:p>
        </p:txBody>
      </p:sp>
      <p:sp>
        <p:nvSpPr>
          <p:cNvPr id="25" name="Rectangle 24">
            <a:extLst>
              <a:ext uri="{FF2B5EF4-FFF2-40B4-BE49-F238E27FC236}">
                <a16:creationId xmlns:a16="http://schemas.microsoft.com/office/drawing/2014/main" id="{9E81BD2E-9CDB-43C1-AA9D-2909EC12EFC7}"/>
              </a:ext>
            </a:extLst>
          </p:cNvPr>
          <p:cNvSpPr/>
          <p:nvPr/>
        </p:nvSpPr>
        <p:spPr>
          <a:xfrm>
            <a:off x="6084880" y="5858949"/>
            <a:ext cx="1016190"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B2E44"/>
                </a:solidFill>
                <a:effectLst/>
                <a:uLnTx/>
                <a:uFillTx/>
                <a:latin typeface="Arial"/>
                <a:ea typeface="+mn-ea"/>
                <a:cs typeface="Arial"/>
              </a:rPr>
              <a:t>Demystify </a:t>
            </a:r>
            <a:r>
              <a:rPr kumimoji="0" lang="en-US" sz="800" b="0" i="0" u="none" strike="noStrike" kern="1200" cap="none" spc="0" normalizeH="0" baseline="0" noProof="0">
                <a:ln>
                  <a:noFill/>
                </a:ln>
                <a:solidFill>
                  <a:srgbClr val="0B2E44"/>
                </a:solidFill>
                <a:effectLst/>
                <a:uLnTx/>
                <a:uFillTx/>
                <a:latin typeface="Arial"/>
                <a:ea typeface="+mn-ea"/>
                <a:cs typeface="Arial"/>
              </a:rPr>
              <a:t>Deduplication</a:t>
            </a:r>
          </a:p>
        </p:txBody>
      </p:sp>
      <p:sp>
        <p:nvSpPr>
          <p:cNvPr id="26" name="Rectangle 25">
            <a:extLst>
              <a:ext uri="{FF2B5EF4-FFF2-40B4-BE49-F238E27FC236}">
                <a16:creationId xmlns:a16="http://schemas.microsoft.com/office/drawing/2014/main" id="{7B6028D7-E64D-498C-BF6A-31238F6986FF}"/>
              </a:ext>
            </a:extLst>
          </p:cNvPr>
          <p:cNvSpPr/>
          <p:nvPr/>
        </p:nvSpPr>
        <p:spPr>
          <a:xfrm>
            <a:off x="6154727" y="4139248"/>
            <a:ext cx="934411"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Tape library solutions</a:t>
            </a:r>
          </a:p>
        </p:txBody>
      </p:sp>
      <p:sp>
        <p:nvSpPr>
          <p:cNvPr id="19" name="Rectangle 18">
            <a:extLst>
              <a:ext uri="{FF2B5EF4-FFF2-40B4-BE49-F238E27FC236}">
                <a16:creationId xmlns:a16="http://schemas.microsoft.com/office/drawing/2014/main" id="{36DE148E-A997-4B02-9CC0-48D4C4D658F8}"/>
              </a:ext>
            </a:extLst>
          </p:cNvPr>
          <p:cNvSpPr/>
          <p:nvPr/>
        </p:nvSpPr>
        <p:spPr>
          <a:xfrm>
            <a:off x="7345193" y="1697782"/>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Tools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Update</a:t>
            </a:r>
          </a:p>
        </p:txBody>
      </p:sp>
      <p:sp>
        <p:nvSpPr>
          <p:cNvPr id="20" name="Rectangle 19">
            <a:extLst>
              <a:ext uri="{FF2B5EF4-FFF2-40B4-BE49-F238E27FC236}">
                <a16:creationId xmlns:a16="http://schemas.microsoft.com/office/drawing/2014/main" id="{B8D467DE-BE87-4E7C-8B52-3F81B9B26076}"/>
              </a:ext>
            </a:extLst>
          </p:cNvPr>
          <p:cNvSpPr/>
          <p:nvPr/>
        </p:nvSpPr>
        <p:spPr>
          <a:xfrm>
            <a:off x="8919839" y="1702566"/>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Selling</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Skills &amp; Competitive</a:t>
            </a:r>
          </a:p>
        </p:txBody>
      </p:sp>
      <p:cxnSp>
        <p:nvCxnSpPr>
          <p:cNvPr id="21" name="Straight Connector 20">
            <a:extLst>
              <a:ext uri="{FF2B5EF4-FFF2-40B4-BE49-F238E27FC236}">
                <a16:creationId xmlns:a16="http://schemas.microsoft.com/office/drawing/2014/main" id="{ED0ED4FE-CEA1-4D0C-A0DD-04A83ED8CE6C}"/>
              </a:ext>
            </a:extLst>
          </p:cNvPr>
          <p:cNvCxnSpPr>
            <a:cxnSpLocks/>
          </p:cNvCxnSpPr>
          <p:nvPr/>
        </p:nvCxnSpPr>
        <p:spPr>
          <a:xfrm>
            <a:off x="8869589" y="1781259"/>
            <a:ext cx="0" cy="4326281"/>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D080678-335E-4E42-BCAB-356D6AE1CEDE}"/>
              </a:ext>
            </a:extLst>
          </p:cNvPr>
          <p:cNvSpPr/>
          <p:nvPr/>
        </p:nvSpPr>
        <p:spPr>
          <a:xfrm>
            <a:off x="8927585" y="1418610"/>
            <a:ext cx="3093198" cy="215680"/>
          </a:xfrm>
          <a:prstGeom prst="rect">
            <a:avLst/>
          </a:prstGeom>
          <a:solidFill>
            <a:srgbClr val="4F697B"/>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Arial" panose="020B0604020202020204"/>
                <a:ea typeface="+mn-ea"/>
                <a:cs typeface="+mn-cs"/>
              </a:rPr>
              <a:t>Non-Technical</a:t>
            </a:r>
          </a:p>
        </p:txBody>
      </p:sp>
      <p:sp>
        <p:nvSpPr>
          <p:cNvPr id="28" name="Rectangle 27">
            <a:extLst>
              <a:ext uri="{FF2B5EF4-FFF2-40B4-BE49-F238E27FC236}">
                <a16:creationId xmlns:a16="http://schemas.microsoft.com/office/drawing/2014/main" id="{A6875362-A576-430C-ADBF-BDD431513685}"/>
              </a:ext>
            </a:extLst>
          </p:cNvPr>
          <p:cNvSpPr/>
          <p:nvPr/>
        </p:nvSpPr>
        <p:spPr>
          <a:xfrm>
            <a:off x="7534428" y="2441196"/>
            <a:ext cx="1112011" cy="2795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kumimoji="0" lang="en-US" sz="800" b="0" i="0" u="none" strike="noStrike" kern="1200" cap="none" spc="0" normalizeH="0" baseline="0" noProof="0" dirty="0">
                <a:ln>
                  <a:noFill/>
                </a:ln>
                <a:solidFill>
                  <a:srgbClr val="0B2E44"/>
                </a:solidFill>
                <a:effectLst/>
                <a:uLnTx/>
                <a:uFillTx/>
                <a:latin typeface="Arial"/>
                <a:ea typeface="+mn-ea"/>
                <a:cs typeface="Arial"/>
              </a:rPr>
              <a:t>Feature Release 11.22 Summary deck</a:t>
            </a:r>
          </a:p>
        </p:txBody>
      </p:sp>
      <p:sp>
        <p:nvSpPr>
          <p:cNvPr id="51" name="Star: 5 Points 50">
            <a:extLst>
              <a:ext uri="{FF2B5EF4-FFF2-40B4-BE49-F238E27FC236}">
                <a16:creationId xmlns:a16="http://schemas.microsoft.com/office/drawing/2014/main" id="{7CE40786-9622-4E93-B248-B659A4F8E9D7}"/>
              </a:ext>
            </a:extLst>
          </p:cNvPr>
          <p:cNvSpPr/>
          <p:nvPr/>
        </p:nvSpPr>
        <p:spPr>
          <a:xfrm>
            <a:off x="4369559" y="2503777"/>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9" name="Rectangle 28">
            <a:hlinkClick r:id="rId3"/>
            <a:extLst>
              <a:ext uri="{FF2B5EF4-FFF2-40B4-BE49-F238E27FC236}">
                <a16:creationId xmlns:a16="http://schemas.microsoft.com/office/drawing/2014/main" id="{EC55F5D1-27F6-4743-855E-DF2447FBAF25}"/>
              </a:ext>
            </a:extLst>
          </p:cNvPr>
          <p:cNvSpPr/>
          <p:nvPr/>
        </p:nvSpPr>
        <p:spPr>
          <a:xfrm>
            <a:off x="6084880" y="2748279"/>
            <a:ext cx="45719" cy="1670531"/>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Arial"/>
              <a:ea typeface="+mn-ea"/>
              <a:cs typeface="Arial"/>
            </a:endParaRPr>
          </a:p>
        </p:txBody>
      </p:sp>
      <p:sp>
        <p:nvSpPr>
          <p:cNvPr id="50" name="Rectangle 49">
            <a:extLst>
              <a:ext uri="{FF2B5EF4-FFF2-40B4-BE49-F238E27FC236}">
                <a16:creationId xmlns:a16="http://schemas.microsoft.com/office/drawing/2014/main" id="{243A56F3-1DCF-4CEB-9E63-0CA22EF3BAE3}"/>
              </a:ext>
            </a:extLst>
          </p:cNvPr>
          <p:cNvSpPr/>
          <p:nvPr/>
        </p:nvSpPr>
        <p:spPr>
          <a:xfrm>
            <a:off x="4598356" y="5157534"/>
            <a:ext cx="84685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0B2E44"/>
                </a:solidFill>
                <a:latin typeface="Arial"/>
                <a:cs typeface="Arial"/>
              </a:rPr>
              <a:t>File System</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54" name="Rectangle 53">
            <a:extLst>
              <a:ext uri="{FF2B5EF4-FFF2-40B4-BE49-F238E27FC236}">
                <a16:creationId xmlns:a16="http://schemas.microsoft.com/office/drawing/2014/main" id="{A0BA1012-0861-4A98-8D29-123EF05B12EB}"/>
              </a:ext>
            </a:extLst>
          </p:cNvPr>
          <p:cNvSpPr/>
          <p:nvPr/>
        </p:nvSpPr>
        <p:spPr>
          <a:xfrm>
            <a:off x="10510731" y="1698475"/>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Core Programs &amp; Messaging</a:t>
            </a:r>
          </a:p>
        </p:txBody>
      </p:sp>
      <p:cxnSp>
        <p:nvCxnSpPr>
          <p:cNvPr id="55" name="Straight Connector 54">
            <a:extLst>
              <a:ext uri="{FF2B5EF4-FFF2-40B4-BE49-F238E27FC236}">
                <a16:creationId xmlns:a16="http://schemas.microsoft.com/office/drawing/2014/main" id="{027D4EE1-9351-47BF-9B5F-E77403936108}"/>
              </a:ext>
            </a:extLst>
          </p:cNvPr>
          <p:cNvCxnSpPr>
            <a:cxnSpLocks/>
          </p:cNvCxnSpPr>
          <p:nvPr/>
        </p:nvCxnSpPr>
        <p:spPr>
          <a:xfrm>
            <a:off x="10460482" y="1739766"/>
            <a:ext cx="0" cy="4326281"/>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273F720-7529-4C63-96BE-27DC9A51FB2E}"/>
              </a:ext>
            </a:extLst>
          </p:cNvPr>
          <p:cNvCxnSpPr>
            <a:cxnSpLocks/>
          </p:cNvCxnSpPr>
          <p:nvPr/>
        </p:nvCxnSpPr>
        <p:spPr>
          <a:xfrm>
            <a:off x="7322770" y="1822250"/>
            <a:ext cx="0" cy="4326281"/>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05B6E419-6291-F74E-85CC-6DD558DB324B}"/>
              </a:ext>
            </a:extLst>
          </p:cNvPr>
          <p:cNvSpPr/>
          <p:nvPr/>
        </p:nvSpPr>
        <p:spPr>
          <a:xfrm>
            <a:off x="9092741" y="2437144"/>
            <a:ext cx="1144590" cy="281624"/>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b="0" i="0" u="none" strike="noStrike" kern="1200" cap="none" spc="0" normalizeH="0" baseline="0" noProof="0" dirty="0">
                <a:ln>
                  <a:noFill/>
                </a:ln>
                <a:solidFill>
                  <a:schemeClr val="bg1"/>
                </a:solidFill>
                <a:effectLst/>
                <a:uLnTx/>
                <a:uFillTx/>
                <a:latin typeface="Arial"/>
                <a:cs typeface="Arial"/>
              </a:rPr>
              <a:t>Metallic </a:t>
            </a:r>
            <a:r>
              <a:rPr lang="en-US" sz="800">
                <a:solidFill>
                  <a:schemeClr val="bg1"/>
                </a:solidFill>
                <a:latin typeface="Arial"/>
                <a:cs typeface="Arial"/>
              </a:rPr>
              <a:t>Update &amp; Competitive</a:t>
            </a:r>
            <a:endParaRPr lang="en-US"/>
          </a:p>
        </p:txBody>
      </p:sp>
      <p:sp>
        <p:nvSpPr>
          <p:cNvPr id="60" name="Rectangle 59">
            <a:extLst>
              <a:ext uri="{FF2B5EF4-FFF2-40B4-BE49-F238E27FC236}">
                <a16:creationId xmlns:a16="http://schemas.microsoft.com/office/drawing/2014/main" id="{5C5C324A-D2A8-5A4C-8DE1-A00BF00AB096}"/>
              </a:ext>
            </a:extLst>
          </p:cNvPr>
          <p:cNvSpPr/>
          <p:nvPr/>
        </p:nvSpPr>
        <p:spPr>
          <a:xfrm>
            <a:off x="9092734" y="2792295"/>
            <a:ext cx="1144590"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cs typeface="Arial"/>
              </a:rPr>
              <a:t>Recovery Readiness</a:t>
            </a:r>
          </a:p>
        </p:txBody>
      </p:sp>
      <p:sp>
        <p:nvSpPr>
          <p:cNvPr id="61" name="Rectangle 60">
            <a:extLst>
              <a:ext uri="{FF2B5EF4-FFF2-40B4-BE49-F238E27FC236}">
                <a16:creationId xmlns:a16="http://schemas.microsoft.com/office/drawing/2014/main" id="{BB11BF1D-C6E7-A24D-BA1A-B546213CFBD1}"/>
              </a:ext>
            </a:extLst>
          </p:cNvPr>
          <p:cNvSpPr/>
          <p:nvPr/>
        </p:nvSpPr>
        <p:spPr>
          <a:xfrm>
            <a:off x="10618587" y="2441196"/>
            <a:ext cx="1209636"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dirty="0">
                <a:cs typeface="Arial"/>
              </a:rPr>
              <a:t>0365 &amp; Teams</a:t>
            </a:r>
          </a:p>
        </p:txBody>
      </p:sp>
      <p:sp>
        <p:nvSpPr>
          <p:cNvPr id="62" name="Rectangle 61">
            <a:extLst>
              <a:ext uri="{FF2B5EF4-FFF2-40B4-BE49-F238E27FC236}">
                <a16:creationId xmlns:a16="http://schemas.microsoft.com/office/drawing/2014/main" id="{506D854F-DD1B-4EF2-ADD0-AD160FCEFA8A}"/>
              </a:ext>
            </a:extLst>
          </p:cNvPr>
          <p:cNvSpPr/>
          <p:nvPr/>
        </p:nvSpPr>
        <p:spPr>
          <a:xfrm>
            <a:off x="9092741" y="3145385"/>
            <a:ext cx="1144584" cy="283615"/>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B2E44"/>
                </a:solidFill>
                <a:effectLst/>
                <a:uLnTx/>
                <a:uFillTx/>
                <a:latin typeface="Arial"/>
                <a:ea typeface="+mn-ea"/>
                <a:cs typeface="Arial"/>
              </a:rPr>
              <a:t>Professional Services Cross Sell Upsell</a:t>
            </a:r>
          </a:p>
        </p:txBody>
      </p:sp>
      <p:sp>
        <p:nvSpPr>
          <p:cNvPr id="63" name="Rectangle 62">
            <a:extLst>
              <a:ext uri="{FF2B5EF4-FFF2-40B4-BE49-F238E27FC236}">
                <a16:creationId xmlns:a16="http://schemas.microsoft.com/office/drawing/2014/main" id="{C189994C-E769-4052-BFAC-3C4240856C79}"/>
              </a:ext>
            </a:extLst>
          </p:cNvPr>
          <p:cNvSpPr/>
          <p:nvPr/>
        </p:nvSpPr>
        <p:spPr>
          <a:xfrm>
            <a:off x="10632726" y="2792165"/>
            <a:ext cx="1185964" cy="31208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FFFFFF"/>
                </a:solidFill>
                <a:latin typeface="Arial"/>
                <a:cs typeface="Arial"/>
              </a:rPr>
              <a:t>Microsoft Partnership</a:t>
            </a:r>
            <a:endParaRPr lang="en-US">
              <a:ea typeface="+mn-ea"/>
            </a:endParaRPr>
          </a:p>
        </p:txBody>
      </p:sp>
      <p:sp>
        <p:nvSpPr>
          <p:cNvPr id="64" name="Star: 5 Points 56">
            <a:extLst>
              <a:ext uri="{FF2B5EF4-FFF2-40B4-BE49-F238E27FC236}">
                <a16:creationId xmlns:a16="http://schemas.microsoft.com/office/drawing/2014/main" id="{BE569AED-0E5A-6343-9E7B-B877A0EBB322}"/>
              </a:ext>
            </a:extLst>
          </p:cNvPr>
          <p:cNvSpPr/>
          <p:nvPr/>
        </p:nvSpPr>
        <p:spPr>
          <a:xfrm>
            <a:off x="5881427" y="2510561"/>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5" name="Star: 5 Points 56">
            <a:extLst>
              <a:ext uri="{FF2B5EF4-FFF2-40B4-BE49-F238E27FC236}">
                <a16:creationId xmlns:a16="http://schemas.microsoft.com/office/drawing/2014/main" id="{6BB5C388-A2F5-0E4E-BFBA-1DCB8203478F}"/>
              </a:ext>
            </a:extLst>
          </p:cNvPr>
          <p:cNvSpPr/>
          <p:nvPr/>
        </p:nvSpPr>
        <p:spPr>
          <a:xfrm>
            <a:off x="7344535" y="2510561"/>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6" name="Star: 5 Points 56">
            <a:extLst>
              <a:ext uri="{FF2B5EF4-FFF2-40B4-BE49-F238E27FC236}">
                <a16:creationId xmlns:a16="http://schemas.microsoft.com/office/drawing/2014/main" id="{9C0DE4CC-BAD0-C543-A57F-00E54D5A2FA5}"/>
              </a:ext>
            </a:extLst>
          </p:cNvPr>
          <p:cNvSpPr/>
          <p:nvPr/>
        </p:nvSpPr>
        <p:spPr>
          <a:xfrm>
            <a:off x="8882450" y="2861660"/>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7" name="Rectangle 66">
            <a:extLst>
              <a:ext uri="{FF2B5EF4-FFF2-40B4-BE49-F238E27FC236}">
                <a16:creationId xmlns:a16="http://schemas.microsoft.com/office/drawing/2014/main" id="{2C3445BF-40D3-A84D-997E-87077B2F6E3F}"/>
              </a:ext>
            </a:extLst>
          </p:cNvPr>
          <p:cNvSpPr/>
          <p:nvPr/>
        </p:nvSpPr>
        <p:spPr>
          <a:xfrm>
            <a:off x="9092734" y="3497276"/>
            <a:ext cx="1144584"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B2E44"/>
                </a:solidFill>
                <a:latin typeface="Arial"/>
                <a:cs typeface="Arial"/>
              </a:rPr>
              <a:t>Managing Difficult Conversations</a:t>
            </a:r>
            <a:endParaRPr kumimoji="0" lang="en-US" sz="800" b="0" i="0" u="none" strike="noStrike" kern="1200" cap="none" spc="0" normalizeH="0" baseline="0" noProof="0" dirty="0">
              <a:ln>
                <a:noFill/>
              </a:ln>
              <a:solidFill>
                <a:srgbClr val="0B2E44"/>
              </a:solidFill>
              <a:effectLst/>
              <a:uLnTx/>
              <a:uFillTx/>
              <a:latin typeface="Arial"/>
              <a:ea typeface="+mn-ea"/>
              <a:cs typeface="Arial"/>
            </a:endParaRPr>
          </a:p>
        </p:txBody>
      </p:sp>
      <p:sp>
        <p:nvSpPr>
          <p:cNvPr id="11" name="Star: 5 Points 62">
            <a:extLst>
              <a:ext uri="{FF2B5EF4-FFF2-40B4-BE49-F238E27FC236}">
                <a16:creationId xmlns:a16="http://schemas.microsoft.com/office/drawing/2014/main" id="{3255890F-6652-42B2-9EE1-3E8E65A57053}"/>
              </a:ext>
            </a:extLst>
          </p:cNvPr>
          <p:cNvSpPr/>
          <p:nvPr/>
        </p:nvSpPr>
        <p:spPr>
          <a:xfrm>
            <a:off x="5842551" y="4563533"/>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4" name="Star: 5 Points 62">
            <a:extLst>
              <a:ext uri="{FF2B5EF4-FFF2-40B4-BE49-F238E27FC236}">
                <a16:creationId xmlns:a16="http://schemas.microsoft.com/office/drawing/2014/main" id="{D74F4692-C3FE-4209-9E26-DFC0AB5358F3}"/>
              </a:ext>
            </a:extLst>
          </p:cNvPr>
          <p:cNvSpPr/>
          <p:nvPr/>
        </p:nvSpPr>
        <p:spPr>
          <a:xfrm>
            <a:off x="5842551" y="5559994"/>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8" name="Star: 5 Points 56">
            <a:extLst>
              <a:ext uri="{FF2B5EF4-FFF2-40B4-BE49-F238E27FC236}">
                <a16:creationId xmlns:a16="http://schemas.microsoft.com/office/drawing/2014/main" id="{33324009-292A-3A48-A179-C19667DA0E31}"/>
              </a:ext>
            </a:extLst>
          </p:cNvPr>
          <p:cNvSpPr/>
          <p:nvPr/>
        </p:nvSpPr>
        <p:spPr>
          <a:xfrm>
            <a:off x="8889829" y="2486048"/>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419287936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851D06-F7D6-4574-8861-EC29FCF0BA6C}"/>
              </a:ext>
            </a:extLst>
          </p:cNvPr>
          <p:cNvSpPr>
            <a:spLocks noGrp="1"/>
          </p:cNvSpPr>
          <p:nvPr>
            <p:ph type="sldNum" sz="quarter" idx="10"/>
          </p:nvPr>
        </p:nvSpPr>
        <p:spPr/>
        <p:txBody>
          <a:bodyPr/>
          <a:lstStyle/>
          <a:p>
            <a:fld id="{A4B5AA2C-8351-B34F-B9C6-884719832A8A}" type="slidenum">
              <a:rPr lang="en-US" smtClean="0">
                <a:latin typeface="Arial" panose="020B0604020202020204" pitchFamily="34" charset="0"/>
                <a:cs typeface="Arial" panose="020B0604020202020204" pitchFamily="34" charset="0"/>
              </a:rPr>
              <a:pPr/>
              <a:t>7</a:t>
            </a:fld>
            <a:endParaRPr lang="en-US">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8C9F1F42-1688-4C6A-97EF-B7E24C0FDE80}"/>
              </a:ext>
            </a:extLst>
          </p:cNvPr>
          <p:cNvSpPr>
            <a:spLocks noGrp="1"/>
          </p:cNvSpPr>
          <p:nvPr>
            <p:ph type="title"/>
          </p:nvPr>
        </p:nvSpPr>
        <p:spPr>
          <a:xfrm>
            <a:off x="417078" y="270934"/>
            <a:ext cx="10058400" cy="533400"/>
          </a:xfrm>
        </p:spPr>
        <p:txBody>
          <a:bodyPr/>
          <a:lstStyle/>
          <a:p>
            <a:r>
              <a:rPr lang="en-AU">
                <a:ea typeface="+mn-lt"/>
                <a:cs typeface="+mn-lt"/>
              </a:rPr>
              <a:t>FY21 Q4 Accreditation Summary – PS </a:t>
            </a:r>
            <a:endParaRPr lang="en-US"/>
          </a:p>
        </p:txBody>
      </p:sp>
      <p:graphicFrame>
        <p:nvGraphicFramePr>
          <p:cNvPr id="6" name="Table 5">
            <a:extLst>
              <a:ext uri="{FF2B5EF4-FFF2-40B4-BE49-F238E27FC236}">
                <a16:creationId xmlns:a16="http://schemas.microsoft.com/office/drawing/2014/main" id="{16553B63-7772-4E97-A20E-AE1A3DF7C557}"/>
              </a:ext>
            </a:extLst>
          </p:cNvPr>
          <p:cNvGraphicFramePr>
            <a:graphicFrameLocks noGrp="1"/>
          </p:cNvGraphicFramePr>
          <p:nvPr>
            <p:extLst>
              <p:ext uri="{D42A27DB-BD31-4B8C-83A1-F6EECF244321}">
                <p14:modId xmlns:p14="http://schemas.microsoft.com/office/powerpoint/2010/main" val="3002128315"/>
              </p:ext>
            </p:extLst>
          </p:nvPr>
        </p:nvGraphicFramePr>
        <p:xfrm>
          <a:off x="517410" y="804334"/>
          <a:ext cx="11334191" cy="5124869"/>
        </p:xfrm>
        <a:graphic>
          <a:graphicData uri="http://schemas.openxmlformats.org/drawingml/2006/table">
            <a:tbl>
              <a:tblPr/>
              <a:tblGrid>
                <a:gridCol w="2561895">
                  <a:extLst>
                    <a:ext uri="{9D8B030D-6E8A-4147-A177-3AD203B41FA5}">
                      <a16:colId xmlns:a16="http://schemas.microsoft.com/office/drawing/2014/main" val="72663533"/>
                    </a:ext>
                  </a:extLst>
                </a:gridCol>
                <a:gridCol w="591205">
                  <a:extLst>
                    <a:ext uri="{9D8B030D-6E8A-4147-A177-3AD203B41FA5}">
                      <a16:colId xmlns:a16="http://schemas.microsoft.com/office/drawing/2014/main" val="2709170532"/>
                    </a:ext>
                  </a:extLst>
                </a:gridCol>
                <a:gridCol w="7275129">
                  <a:extLst>
                    <a:ext uri="{9D8B030D-6E8A-4147-A177-3AD203B41FA5}">
                      <a16:colId xmlns:a16="http://schemas.microsoft.com/office/drawing/2014/main" val="3837659829"/>
                    </a:ext>
                  </a:extLst>
                </a:gridCol>
                <a:gridCol w="905962">
                  <a:extLst>
                    <a:ext uri="{9D8B030D-6E8A-4147-A177-3AD203B41FA5}">
                      <a16:colId xmlns:a16="http://schemas.microsoft.com/office/drawing/2014/main" val="446049320"/>
                    </a:ext>
                  </a:extLst>
                </a:gridCol>
              </a:tblGrid>
              <a:tr h="274320">
                <a:tc>
                  <a:txBody>
                    <a:bodyPr/>
                    <a:lstStyle/>
                    <a:p>
                      <a:pPr algn="l" rtl="0" fontAlgn="ctr"/>
                      <a:r>
                        <a:rPr lang="en-US" sz="1000" b="1" i="0" u="none" strike="noStrike">
                          <a:solidFill>
                            <a:srgbClr val="0B2E44"/>
                          </a:solidFill>
                          <a:effectLst/>
                          <a:latin typeface="Arial"/>
                        </a:rPr>
                        <a:t>Course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l" rtl="0" fontAlgn="ctr"/>
                      <a:r>
                        <a:rPr lang="en-US" sz="1000" b="1" i="0" u="none" strike="noStrike">
                          <a:solidFill>
                            <a:srgbClr val="0B2E44"/>
                          </a:solidFill>
                          <a:effectLst/>
                          <a:latin typeface="Arial"/>
                        </a:rPr>
                        <a:t>Audience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r>
                        <a:rPr lang="en-US" sz="1000" b="1" i="0" u="none" strike="noStrike">
                          <a:solidFill>
                            <a:srgbClr val="0B2E44"/>
                          </a:solidFill>
                          <a:effectLst/>
                          <a:latin typeface="Arial"/>
                        </a:rPr>
                        <a:t>Description </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rtl="0" fontAlgn="ctr"/>
                      <a:r>
                        <a:rPr lang="en-US" sz="1000" b="1" i="0" u="none" strike="noStrike">
                          <a:solidFill>
                            <a:srgbClr val="0B2E44"/>
                          </a:solidFill>
                          <a:effectLst/>
                          <a:latin typeface="Arial"/>
                        </a:rPr>
                        <a:t>Length</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73665014"/>
                  </a:ext>
                </a:extLst>
              </a:tr>
              <a:tr h="274320">
                <a:tc gridSpan="4">
                  <a:txBody>
                    <a:bodyPr/>
                    <a:lstStyle/>
                    <a:p>
                      <a:pPr algn="ctr" rtl="0" fontAlgn="ctr"/>
                      <a:r>
                        <a:rPr lang="en-US" sz="900" b="1" i="0" u="none" strike="noStrike">
                          <a:solidFill>
                            <a:srgbClr val="FFFFFF"/>
                          </a:solidFill>
                          <a:effectLst/>
                          <a:latin typeface="Arial"/>
                        </a:rPr>
                        <a:t>Release Updates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B2E44"/>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2463849843"/>
                  </a:ext>
                </a:extLst>
              </a:tr>
              <a:tr h="274320">
                <a:tc>
                  <a:txBody>
                    <a:bodyPr/>
                    <a:lstStyle/>
                    <a:p>
                      <a:pPr lvl="0" algn="l" rtl="0">
                        <a:buNone/>
                      </a:pPr>
                      <a:r>
                        <a:rPr lang="en-US" sz="900" b="0" i="0" u="none" strike="noStrike">
                          <a:solidFill>
                            <a:srgbClr val="0B2E44"/>
                          </a:solidFill>
                          <a:effectLst/>
                          <a:latin typeface="Arial"/>
                        </a:rPr>
                        <a:t>Feature Release 11.22</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rtl="0">
                        <a:buNone/>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l" rtl="0">
                        <a:buNone/>
                      </a:pPr>
                      <a:r>
                        <a:rPr lang="en-US" sz="900" b="0" i="0" u="none" strike="noStrike" kern="1200">
                          <a:solidFill>
                            <a:srgbClr val="0B2E44"/>
                          </a:solidFill>
                          <a:effectLst/>
                          <a:latin typeface="+mn-lt"/>
                          <a:ea typeface="+mn-ea"/>
                          <a:cs typeface="+mn-cs"/>
                        </a:rPr>
                        <a:t>A brief video will be provided highlighting several of the new features introduced in this release and upcoming quarter. This is a primer for the deep dive training videos given in the Product Management and Engineering training. This section represents recommended (deep dive video) topic categories. </a:t>
                      </a:r>
                      <a:endParaRPr lang="en-US" sz="900" b="0" i="0" u="none" strike="noStrike" kern="1200" noProof="0">
                        <a:effectLst/>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a:buClrTx/>
                        <a:buSzTx/>
                        <a:buNone/>
                        <a:tabLst/>
                        <a:defRPr/>
                      </a:pPr>
                      <a:r>
                        <a:rPr lang="en-US" sz="900" b="0" i="0" u="none" strike="noStrike" kern="1200" dirty="0">
                          <a:solidFill>
                            <a:srgbClr val="0B2E44"/>
                          </a:solidFill>
                          <a:effectLst/>
                          <a:latin typeface="+mn-lt"/>
                          <a:ea typeface="+mn-ea"/>
                          <a:cs typeface="+mn-cs"/>
                        </a:rPr>
                        <a:t>30 minute summary</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9202456"/>
                  </a:ext>
                </a:extLst>
              </a:tr>
              <a:tr h="274320">
                <a:tc gridSpan="4">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i="0" u="none" strike="noStrike">
                          <a:solidFill>
                            <a:srgbClr val="FFFFFF"/>
                          </a:solidFill>
                          <a:effectLst/>
                          <a:latin typeface="+mn-lt"/>
                        </a:rPr>
                        <a:t>Product Knowledge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B2E44"/>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775434967"/>
                  </a:ext>
                </a:extLst>
              </a:tr>
              <a:tr h="274320">
                <a:tc>
                  <a:txBody>
                    <a:bodyPr/>
                    <a:lstStyle/>
                    <a:p>
                      <a:pPr marL="0" lvl="0" algn="l" defTabSz="914400" rtl="0" eaLnBrk="1" latinLnBrk="0" hangingPunct="1">
                        <a:buNone/>
                      </a:pPr>
                      <a:r>
                        <a:rPr lang="en-US" sz="900" b="0" i="0" u="none" strike="noStrike" kern="1200">
                          <a:solidFill>
                            <a:srgbClr val="0B2E44"/>
                          </a:solidFill>
                          <a:effectLst/>
                          <a:latin typeface="Arial"/>
                          <a:ea typeface="+mn-ea"/>
                          <a:cs typeface="+mn-cs"/>
                        </a:rPr>
                        <a:t>Disaster Recovery</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rtl="0">
                        <a:buNone/>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noProof="0">
                          <a:effectLst/>
                        </a:rPr>
                        <a:t>Product and competitive review + 11.22 updates like continuous replication support for VMware with support for sub-minute RPO/ RTO.</a:t>
                      </a:r>
                      <a:endParaRPr lang="en-US" sz="900" b="0" i="0" u="none" strike="noStrike" kern="120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40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6672208"/>
                  </a:ext>
                </a:extLst>
              </a:tr>
              <a:tr h="274320">
                <a:tc>
                  <a:txBody>
                    <a:bodyPr/>
                    <a:lstStyle/>
                    <a:p>
                      <a:pPr lvl="0" algn="l" rtl="0">
                        <a:buNone/>
                      </a:pPr>
                      <a:r>
                        <a:rPr lang="en-US" sz="900" b="0" i="0" u="none" strike="noStrike">
                          <a:solidFill>
                            <a:srgbClr val="0B2E44"/>
                          </a:solidFill>
                          <a:effectLst/>
                          <a:latin typeface="Arial"/>
                        </a:rPr>
                        <a:t>Add-on Training</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This is a collection of specific topics requested by regional team leads. Also includes a technical update for Modern Authentication support. </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1 hour 50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496720"/>
                  </a:ext>
                </a:extLst>
              </a:tr>
              <a:tr h="274320">
                <a:tc>
                  <a:txBody>
                    <a:bodyPr/>
                    <a:lstStyle/>
                    <a:p>
                      <a:pPr marL="0" lvl="0" algn="l" defTabSz="914400" rtl="0" eaLnBrk="1" latinLnBrk="0" hangingPunct="1">
                        <a:buNone/>
                      </a:pPr>
                      <a:r>
                        <a:rPr lang="en-US" sz="900" b="0" i="0" u="none" strike="noStrike" kern="1200">
                          <a:solidFill>
                            <a:srgbClr val="0B2E44"/>
                          </a:solidFill>
                          <a:effectLst/>
                          <a:latin typeface="+mn-lt"/>
                          <a:ea typeface="+mn-ea"/>
                          <a:cs typeface="+mn-cs"/>
                        </a:rPr>
                        <a:t>Recovery Readiness concepts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This optional training is aimed at integrating Air Gap and Immutable Storage with Commvault solutions. </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30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59049"/>
                  </a:ext>
                </a:extLst>
              </a:tr>
              <a:tr h="274320">
                <a:tc>
                  <a:txBody>
                    <a:bodyPr/>
                    <a:lstStyle/>
                    <a:p>
                      <a:pPr marL="0" lvl="0" algn="l" defTabSz="914400" rtl="0" eaLnBrk="1" latinLnBrk="0" hangingPunct="1">
                        <a:buNone/>
                      </a:pPr>
                      <a:r>
                        <a:rPr lang="en-US" sz="900" b="0" i="0" u="none" strike="noStrike" kern="1200">
                          <a:solidFill>
                            <a:srgbClr val="0B2E44"/>
                          </a:solidFill>
                          <a:effectLst/>
                          <a:latin typeface="Arial"/>
                          <a:ea typeface="+mn-ea"/>
                          <a:cs typeface="+mn-cs"/>
                        </a:rPr>
                        <a:t>Demystify Deduplication</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This optional training is aimed at using scalable deduplication in HyperScale and cloud storage solutions.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30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8043291"/>
                  </a:ext>
                </a:extLst>
              </a:tr>
              <a:tr h="27432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i="0" u="none" strike="noStrike" kern="1200" cap="none" spc="0" normalizeH="0" baseline="0" noProof="0">
                          <a:ln>
                            <a:noFill/>
                          </a:ln>
                          <a:solidFill>
                            <a:srgbClr val="FFFFFF"/>
                          </a:solidFill>
                          <a:effectLst/>
                          <a:uLnTx/>
                          <a:uFillTx/>
                          <a:latin typeface="+mn-lt"/>
                          <a:ea typeface="+mn-ea"/>
                          <a:cs typeface="+mn-cs"/>
                        </a:rPr>
                        <a:t>Tools Update</a:t>
                      </a:r>
                      <a:endParaRPr kumimoji="0" lang="en-US" sz="900" b="1" i="0" u="none" strike="noStrike" kern="1200" cap="none" spc="0" normalizeH="0" baseline="0" noProof="0">
                        <a:ln>
                          <a:noFill/>
                        </a:ln>
                        <a:solidFill>
                          <a:srgbClr val="FFFFFF"/>
                        </a:solidFill>
                        <a:effectLst/>
                        <a:uLnTx/>
                        <a:uFillTx/>
                        <a:latin typeface="+mn-lt"/>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tc hMerge="1">
                  <a:txBody>
                    <a:bodyPr/>
                    <a:lstStyle/>
                    <a:p>
                      <a:pPr algn="ctr" rtl="0" fontAlgn="ctr"/>
                      <a:endParaRPr lang="en-US" sz="900" b="0" i="0" u="none" strike="noStrike">
                        <a:solidFill>
                          <a:srgbClr val="0B2E44"/>
                        </a:solidFill>
                        <a:effectLst/>
                        <a:latin typeface="Arial" panose="020B0604020202020204" pitchFamily="34" charset="0"/>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a:solidFill>
                          <a:srgbClr val="0B2E44"/>
                        </a:solidFill>
                        <a:effectLst/>
                        <a:latin typeface="Arial" panose="020B0604020202020204" pitchFamily="34" charset="0"/>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tc hMerge="1">
                  <a:txBody>
                    <a:bodyPr/>
                    <a:lstStyle/>
                    <a:p>
                      <a:pPr algn="ctr" rtl="0" fontAlgn="b"/>
                      <a:endParaRPr lang="en-US" sz="900" b="0" i="0" u="none" strike="noStrike">
                        <a:solidFill>
                          <a:srgbClr val="0B2E44"/>
                        </a:solidFill>
                        <a:effectLst/>
                        <a:latin typeface="Arial" panose="020B0604020202020204" pitchFamily="34" charset="0"/>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extLst>
                  <a:ext uri="{0D108BD9-81ED-4DB2-BD59-A6C34878D82A}">
                    <a16:rowId xmlns:a16="http://schemas.microsoft.com/office/drawing/2014/main" val="3196514019"/>
                  </a:ext>
                </a:extLst>
              </a:tr>
              <a:tr h="274320">
                <a:tc>
                  <a:txBody>
                    <a:bodyPr/>
                    <a:lstStyle/>
                    <a:p>
                      <a:pPr lvl="0" algn="l" rtl="0">
                        <a:buNone/>
                      </a:pPr>
                      <a:r>
                        <a:rPr lang="en-US" sz="900" b="0" i="0" u="none" strike="noStrike">
                          <a:solidFill>
                            <a:srgbClr val="0B2E44"/>
                          </a:solidFill>
                          <a:effectLst/>
                          <a:latin typeface="Arial"/>
                        </a:rPr>
                        <a:t>FR11.22 Customer deck</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a:lnSpc>
                          <a:spcPct val="100000"/>
                        </a:lnSpc>
                        <a:spcBef>
                          <a:spcPts val="0"/>
                        </a:spcBef>
                        <a:spcAft>
                          <a:spcPts val="0"/>
                        </a:spcAft>
                        <a:buClrTx/>
                        <a:buSzTx/>
                        <a:buFontTx/>
                        <a:buNone/>
                        <a:tabLst/>
                        <a:defRPr/>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A standard feature release deck that can be leveraged to illustrate the highlights of what our latest announcements are.  Not an eLearning. </a:t>
                      </a:r>
                      <a:endParaRPr lang="en-US" sz="900">
                        <a:solidFill>
                          <a:schemeClr val="tx1"/>
                        </a:solidFill>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0</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5744552"/>
                  </a:ext>
                </a:extLst>
              </a:tr>
              <a:tr h="27432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i="0" u="none" strike="noStrike" kern="1200">
                          <a:solidFill>
                            <a:srgbClr val="FFFFFF"/>
                          </a:solidFill>
                          <a:effectLst/>
                          <a:latin typeface="+mn-lt"/>
                          <a:ea typeface="+mn-ea"/>
                          <a:cs typeface="+mn-cs"/>
                        </a:rPr>
                        <a:t>Selling Skills &amp; Competitive + Core Programs Messaging</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B2E44"/>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3008512409"/>
                  </a:ext>
                </a:extLst>
              </a:tr>
              <a:tr h="292013">
                <a:tc>
                  <a:txBody>
                    <a:bodyPr/>
                    <a:lstStyle/>
                    <a:p>
                      <a:pPr marL="0" lvl="0" algn="l" rtl="0">
                        <a:buNone/>
                      </a:pPr>
                      <a:r>
                        <a:rPr lang="en-US" sz="900" b="0" i="0" u="none" strike="noStrike" kern="1200">
                          <a:solidFill>
                            <a:srgbClr val="0B2E44"/>
                          </a:solidFill>
                          <a:effectLst/>
                          <a:latin typeface="Arial"/>
                          <a:ea typeface="+mn-ea"/>
                          <a:cs typeface="+mn-cs"/>
                        </a:rPr>
                        <a:t>Understanding O365 and Teams</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a:buNone/>
                      </a:pPr>
                      <a:r>
                        <a:rPr lang="en-US" sz="900" b="0" i="0" u="none" strike="noStrike" kern="1200">
                          <a:solidFill>
                            <a:srgbClr val="0B2E44"/>
                          </a:solidFill>
                          <a:effectLst/>
                          <a:latin typeface="Arial"/>
                          <a:ea typeface="+mn-ea"/>
                          <a:cs typeface="+mn-cs"/>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There are modules from Microsoft that we are evaluating to help educate the field on Microsoft application environments (not end user training) </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30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8746561"/>
                  </a:ext>
                </a:extLst>
              </a:tr>
              <a:tr h="274320">
                <a:tc>
                  <a:txBody>
                    <a:bodyPr/>
                    <a:lstStyle/>
                    <a:p>
                      <a:pPr lvl="0" algn="l" rtl="0">
                        <a:buNone/>
                      </a:pPr>
                      <a:r>
                        <a:rPr lang="en-US" sz="900" b="0" i="0" u="none" strike="noStrike">
                          <a:solidFill>
                            <a:srgbClr val="0B2E44"/>
                          </a:solidFill>
                          <a:effectLst/>
                          <a:latin typeface="Arial"/>
                        </a:rPr>
                        <a:t>Recovery Readiness Solutions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FontTx/>
                        <a:buNone/>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This will build off of last quarters accreditation that talked about the "what" it is by getting into how we might interweave these into our selling motion and conversations. </a:t>
                      </a:r>
                      <a:r>
                        <a:rPr lang="en-US" sz="900" b="0" i="0" u="none" strike="noStrike" kern="1200">
                          <a:solidFill>
                            <a:schemeClr val="tx1"/>
                          </a:solidFill>
                          <a:effectLst/>
                          <a:latin typeface="+mn-lt"/>
                          <a:ea typeface="+mn-ea"/>
                          <a:cs typeface="+mn-cs"/>
                        </a:rPr>
                        <a:t>This will include a 3 minute pre video featuring Ram </a:t>
                      </a:r>
                      <a:endParaRPr lang="en-US" sz="900" b="0" i="0" u="none" strike="noStrike" kern="1200">
                        <a:solidFill>
                          <a:schemeClr val="tx1"/>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3918850"/>
                  </a:ext>
                </a:extLst>
              </a:tr>
              <a:tr h="274320">
                <a:tc>
                  <a:txBody>
                    <a:bodyPr/>
                    <a:lstStyle/>
                    <a:p>
                      <a:pPr marL="0" lvl="0" algn="l" defTabSz="914400" rtl="0" eaLnBrk="1" latinLnBrk="0" hangingPunct="1">
                        <a:buNone/>
                      </a:pPr>
                      <a:r>
                        <a:rPr lang="en-US" sz="900" b="0" i="0" u="none" strike="noStrike" kern="1200">
                          <a:solidFill>
                            <a:srgbClr val="0B2E44"/>
                          </a:solidFill>
                          <a:effectLst/>
                          <a:latin typeface="Arial"/>
                          <a:ea typeface="+mn-ea"/>
                          <a:cs typeface="+mn-cs"/>
                        </a:rPr>
                        <a:t>Metallic Update and Competitive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Quick recap of updated Metallic portfolio, packaging and pricing</a:t>
                      </a:r>
                    </a:p>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Full update on Office 365, with a focus Teams enhancements that will be released in January</a:t>
                      </a:r>
                    </a:p>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FedRamp</a:t>
                      </a:r>
                    </a:p>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Pre-announce Salesforce backup</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2986430"/>
                  </a:ext>
                </a:extLst>
              </a:tr>
              <a:tr h="274320">
                <a:tc>
                  <a:txBody>
                    <a:bodyPr/>
                    <a:lstStyle/>
                    <a:p>
                      <a:pPr marL="0" lvl="0" algn="l" defTabSz="914400" rtl="0" eaLnBrk="1" latinLnBrk="0" hangingPunct="1">
                        <a:buNone/>
                      </a:pPr>
                      <a:r>
                        <a:rPr lang="en-US" sz="900" b="0" i="0" u="none" strike="noStrike" kern="1200">
                          <a:solidFill>
                            <a:srgbClr val="0B2E44"/>
                          </a:solidFill>
                          <a:effectLst/>
                          <a:latin typeface="+mn-lt"/>
                          <a:ea typeface="+mn-ea"/>
                          <a:cs typeface="+mn-cs"/>
                        </a:rPr>
                        <a:t>Professional Services Cross Sell Upsell</a:t>
                      </a:r>
                    </a:p>
                    <a:p>
                      <a:pPr marL="0" lvl="0" algn="l" defTabSz="914400" rtl="0" eaLnBrk="1" latinLnBrk="0" hangingPunct="1">
                        <a:buNone/>
                      </a:pPr>
                      <a:endParaRPr lang="en-US" sz="900" b="0" i="0" u="none" strike="noStrike" kern="120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a:solidFill>
                            <a:srgbClr val="0B2E44"/>
                          </a:solidFill>
                          <a:effectLst/>
                          <a:latin typeface="Arial"/>
                          <a:ea typeface="+mn-ea"/>
                          <a:cs typeface="+mn-cs"/>
                        </a:rPr>
                        <a:t>PS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This training focuses on how to upsell and cross sell professional services, during engagements or other conversations with a customer.</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i="0" u="none" strike="noStrike" kern="120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3372431"/>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mn-lt"/>
                          <a:ea typeface="+mn-ea"/>
                          <a:cs typeface="+mn-cs"/>
                        </a:rPr>
                        <a:t>Managing Difficult Conversations</a:t>
                      </a:r>
                    </a:p>
                    <a:p>
                      <a:pPr marL="0" lvl="0" algn="l" defTabSz="914400">
                        <a:buNone/>
                      </a:pPr>
                      <a:endParaRPr lang="en-US" sz="900" b="0" i="0" u="none" strike="noStrike" kern="120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buNone/>
                      </a:pPr>
                      <a:r>
                        <a:rPr lang="en-US" sz="900" b="0" i="0" u="none" strike="noStrike" kern="120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chemeClr val="tx1"/>
                          </a:solidFill>
                          <a:effectLst/>
                          <a:latin typeface="+mn-lt"/>
                          <a:ea typeface="+mn-ea"/>
                          <a:cs typeface="+mn-cs"/>
                        </a:rPr>
                        <a:t>Supporting  conflict resolution and difficult conversations with customers.  Working with HR to source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defTabSz="914400">
                        <a:lnSpc>
                          <a:spcPct val="100000"/>
                        </a:lnSpc>
                        <a:spcBef>
                          <a:spcPts val="0"/>
                        </a:spcBef>
                        <a:spcAft>
                          <a:spcPts val="0"/>
                        </a:spcAft>
                        <a:buNone/>
                        <a:tabLst/>
                        <a:defRPr/>
                      </a:pPr>
                      <a:r>
                        <a:rPr lang="en-US" sz="900" b="0" i="0" u="none" strike="noStrike" kern="120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3390647"/>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mn-lt"/>
                          <a:ea typeface="+mn-ea"/>
                          <a:cs typeface="+mn-cs"/>
                        </a:rPr>
                        <a:t>Microsoft Partnership</a:t>
                      </a:r>
                      <a:endParaRPr lang="en-US" sz="900"/>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buNone/>
                      </a:pPr>
                      <a:endParaRPr lang="en-US" sz="900" b="0" i="0" u="none" strike="noStrike" kern="120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chemeClr val="tx1"/>
                          </a:solidFill>
                          <a:effectLst/>
                          <a:latin typeface="+mn-lt"/>
                          <a:ea typeface="+mn-ea"/>
                          <a:cs typeface="+mn-cs"/>
                        </a:rPr>
                        <a:t>This will focus on reinforcing our relationship with Microsoft and  ensuring the field understands how to engage, how to articulate the value of this partnership with customers and partners.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defTabSz="914400">
                        <a:lnSpc>
                          <a:spcPct val="100000"/>
                        </a:lnSpc>
                        <a:spcBef>
                          <a:spcPts val="0"/>
                        </a:spcBef>
                        <a:spcAft>
                          <a:spcPts val="0"/>
                        </a:spcAft>
                        <a:buNone/>
                        <a:tabLst/>
                        <a:defRPr/>
                      </a:pPr>
                      <a:r>
                        <a:rPr lang="en-US" sz="900" b="0" i="0" u="none" strike="noStrike" kern="120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1021276"/>
                  </a:ext>
                </a:extLst>
              </a:tr>
            </a:tbl>
          </a:graphicData>
        </a:graphic>
      </p:graphicFrame>
    </p:spTree>
    <p:extLst>
      <p:ext uri="{BB962C8B-B14F-4D97-AF65-F5344CB8AC3E}">
        <p14:creationId xmlns:p14="http://schemas.microsoft.com/office/powerpoint/2010/main" val="33213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BC06FE-4990-DA41-B038-CD610949A0B5}"/>
              </a:ext>
            </a:extLst>
          </p:cNvPr>
          <p:cNvSpPr>
            <a:spLocks noGrp="1"/>
          </p:cNvSpPr>
          <p:nvPr>
            <p:ph type="title"/>
          </p:nvPr>
        </p:nvSpPr>
        <p:spPr>
          <a:xfrm>
            <a:off x="857250" y="586461"/>
            <a:ext cx="10058400" cy="533400"/>
          </a:xfrm>
        </p:spPr>
        <p:txBody>
          <a:bodyPr>
            <a:normAutofit fontScale="90000"/>
          </a:bodyPr>
          <a:lstStyle/>
          <a:p>
            <a:br>
              <a:rPr lang="en-US"/>
            </a:br>
            <a:r>
              <a:rPr lang="en-US">
                <a:latin typeface="Arial"/>
                <a:cs typeface="Arial"/>
              </a:rPr>
              <a:t>TAM/SAMS Accreditation snapshot FY21 Q4. (DRAFT)</a:t>
            </a:r>
            <a:endParaRPr lang="en-US"/>
          </a:p>
        </p:txBody>
      </p:sp>
      <p:sp>
        <p:nvSpPr>
          <p:cNvPr id="6" name="Slide Number Placeholder 5">
            <a:extLst>
              <a:ext uri="{FF2B5EF4-FFF2-40B4-BE49-F238E27FC236}">
                <a16:creationId xmlns:a16="http://schemas.microsoft.com/office/drawing/2014/main" id="{86084459-46A3-3A48-AC71-10172426B350}"/>
              </a:ext>
            </a:extLst>
          </p:cNvPr>
          <p:cNvSpPr>
            <a:spLocks noGrp="1"/>
          </p:cNvSpPr>
          <p:nvPr>
            <p:ph type="sldNum" sz="quarter" idx="2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41651E-7119-2940-A732-9D8428F2BC44}" type="slidenum">
              <a:rPr kumimoji="0" lang="en-US" sz="800" b="0" i="0" u="none" strike="noStrike" kern="1200" cap="none" spc="0" normalizeH="0" baseline="0" noProof="0" smtClean="0">
                <a:ln>
                  <a:noFill/>
                </a:ln>
                <a:solidFill>
                  <a:srgbClr val="DDE5ED"/>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srgbClr val="DDE5ED"/>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5596C4E8-96DF-4ABD-911D-CA76F2846009}"/>
              </a:ext>
            </a:extLst>
          </p:cNvPr>
          <p:cNvSpPr/>
          <p:nvPr/>
        </p:nvSpPr>
        <p:spPr>
          <a:xfrm>
            <a:off x="4225396" y="1682159"/>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Release</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Updates</a:t>
            </a:r>
          </a:p>
        </p:txBody>
      </p:sp>
      <p:sp>
        <p:nvSpPr>
          <p:cNvPr id="8" name="Rectangle 7">
            <a:extLst>
              <a:ext uri="{FF2B5EF4-FFF2-40B4-BE49-F238E27FC236}">
                <a16:creationId xmlns:a16="http://schemas.microsoft.com/office/drawing/2014/main" id="{EE59E49A-B3A7-4EBD-891F-1601A7F5F812}"/>
              </a:ext>
            </a:extLst>
          </p:cNvPr>
          <p:cNvSpPr/>
          <p:nvPr/>
        </p:nvSpPr>
        <p:spPr>
          <a:xfrm>
            <a:off x="5774553" y="1682158"/>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Product</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Knowledge</a:t>
            </a:r>
          </a:p>
        </p:txBody>
      </p:sp>
      <p:sp>
        <p:nvSpPr>
          <p:cNvPr id="12" name="Rectangle 11">
            <a:extLst>
              <a:ext uri="{FF2B5EF4-FFF2-40B4-BE49-F238E27FC236}">
                <a16:creationId xmlns:a16="http://schemas.microsoft.com/office/drawing/2014/main" id="{4BFBDFAE-2911-4F63-8A83-54F28774065E}"/>
              </a:ext>
            </a:extLst>
          </p:cNvPr>
          <p:cNvSpPr/>
          <p:nvPr/>
        </p:nvSpPr>
        <p:spPr>
          <a:xfrm>
            <a:off x="7335408" y="1682159"/>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Tools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Update</a:t>
            </a:r>
          </a:p>
        </p:txBody>
      </p:sp>
      <p:sp>
        <p:nvSpPr>
          <p:cNvPr id="13" name="Rectangle 12">
            <a:extLst>
              <a:ext uri="{FF2B5EF4-FFF2-40B4-BE49-F238E27FC236}">
                <a16:creationId xmlns:a16="http://schemas.microsoft.com/office/drawing/2014/main" id="{F0B29B0A-E7DD-480D-8997-5C726A1D0C6B}"/>
              </a:ext>
            </a:extLst>
          </p:cNvPr>
          <p:cNvSpPr/>
          <p:nvPr/>
        </p:nvSpPr>
        <p:spPr>
          <a:xfrm>
            <a:off x="8927585" y="1682157"/>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Selling</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Skills &amp; Competitive</a:t>
            </a:r>
          </a:p>
        </p:txBody>
      </p:sp>
      <p:cxnSp>
        <p:nvCxnSpPr>
          <p:cNvPr id="80" name="Straight Connector 79">
            <a:extLst>
              <a:ext uri="{FF2B5EF4-FFF2-40B4-BE49-F238E27FC236}">
                <a16:creationId xmlns:a16="http://schemas.microsoft.com/office/drawing/2014/main" id="{3AE5CB69-7684-4BC1-9588-4A0F8595CD17}"/>
              </a:ext>
            </a:extLst>
          </p:cNvPr>
          <p:cNvCxnSpPr>
            <a:cxnSpLocks/>
          </p:cNvCxnSpPr>
          <p:nvPr/>
        </p:nvCxnSpPr>
        <p:spPr>
          <a:xfrm>
            <a:off x="4207759" y="1762663"/>
            <a:ext cx="0" cy="4402107"/>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9F45FD8-E675-40ED-AFDF-FB63436C511B}"/>
              </a:ext>
            </a:extLst>
          </p:cNvPr>
          <p:cNvCxnSpPr>
            <a:cxnSpLocks/>
          </p:cNvCxnSpPr>
          <p:nvPr/>
        </p:nvCxnSpPr>
        <p:spPr>
          <a:xfrm>
            <a:off x="7301540" y="1762663"/>
            <a:ext cx="0" cy="4318658"/>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77E255A-6AC0-46A5-B5DE-9A5B39FAF3A5}"/>
              </a:ext>
            </a:extLst>
          </p:cNvPr>
          <p:cNvCxnSpPr>
            <a:cxnSpLocks/>
          </p:cNvCxnSpPr>
          <p:nvPr/>
        </p:nvCxnSpPr>
        <p:spPr>
          <a:xfrm>
            <a:off x="8869589" y="1781259"/>
            <a:ext cx="0" cy="4326281"/>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DF931BB-391F-4175-AAAC-5999D0847F04}"/>
              </a:ext>
            </a:extLst>
          </p:cNvPr>
          <p:cNvCxnSpPr>
            <a:cxnSpLocks/>
          </p:cNvCxnSpPr>
          <p:nvPr/>
        </p:nvCxnSpPr>
        <p:spPr>
          <a:xfrm>
            <a:off x="5761255" y="1739766"/>
            <a:ext cx="0" cy="4367774"/>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F22ED3BC-E650-4693-8DF2-ADCDBBB5E9C8}"/>
              </a:ext>
            </a:extLst>
          </p:cNvPr>
          <p:cNvSpPr/>
          <p:nvPr/>
        </p:nvSpPr>
        <p:spPr>
          <a:xfrm>
            <a:off x="320497" y="5035163"/>
            <a:ext cx="288291" cy="262467"/>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8" name="TextBox 97">
            <a:extLst>
              <a:ext uri="{FF2B5EF4-FFF2-40B4-BE49-F238E27FC236}">
                <a16:creationId xmlns:a16="http://schemas.microsoft.com/office/drawing/2014/main" id="{3A07C377-35C0-494B-B647-DCBD8B5AB115}"/>
              </a:ext>
            </a:extLst>
          </p:cNvPr>
          <p:cNvSpPr txBox="1"/>
          <p:nvPr/>
        </p:nvSpPr>
        <p:spPr>
          <a:xfrm>
            <a:off x="605684" y="5022628"/>
            <a:ext cx="1657826" cy="307777"/>
          </a:xfrm>
          <a:prstGeom prst="rect">
            <a:avLst/>
          </a:prstGeom>
        </p:spPr>
        <p:txBody>
          <a:bodyPr wrap="none" rtlCol="0">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panose="020B0604020202020204" pitchFamily="34" charset="0"/>
                <a:ea typeface="Open Sans" panose="020B0606030504020204" pitchFamily="34" charset="0"/>
                <a:cs typeface="Arial" panose="020B0604020202020204" pitchFamily="34" charset="0"/>
              </a:rPr>
              <a:t>SE shared content</a:t>
            </a:r>
          </a:p>
        </p:txBody>
      </p:sp>
      <p:sp>
        <p:nvSpPr>
          <p:cNvPr id="2" name="Rectangle 1">
            <a:extLst>
              <a:ext uri="{FF2B5EF4-FFF2-40B4-BE49-F238E27FC236}">
                <a16:creationId xmlns:a16="http://schemas.microsoft.com/office/drawing/2014/main" id="{572C781E-4D28-4B32-9B60-FE003ECDF572}"/>
              </a:ext>
            </a:extLst>
          </p:cNvPr>
          <p:cNvSpPr/>
          <p:nvPr/>
        </p:nvSpPr>
        <p:spPr>
          <a:xfrm>
            <a:off x="320497" y="5385410"/>
            <a:ext cx="288291" cy="262467"/>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6" name="TextBox 35">
            <a:extLst>
              <a:ext uri="{FF2B5EF4-FFF2-40B4-BE49-F238E27FC236}">
                <a16:creationId xmlns:a16="http://schemas.microsoft.com/office/drawing/2014/main" id="{9BFB8D6D-F0BE-4BB8-9491-81E3A1A51CE9}"/>
              </a:ext>
            </a:extLst>
          </p:cNvPr>
          <p:cNvSpPr txBox="1"/>
          <p:nvPr/>
        </p:nvSpPr>
        <p:spPr>
          <a:xfrm>
            <a:off x="605683" y="5359511"/>
            <a:ext cx="2148345" cy="307777"/>
          </a:xfrm>
          <a:prstGeom prst="rect">
            <a:avLst/>
          </a:prstGeom>
        </p:spPr>
        <p:txBody>
          <a:bodyPr wrap="none" rtlCol="0" anchor="t">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a:ea typeface="+mn-ea"/>
                <a:cs typeface="Arial"/>
              </a:rPr>
              <a:t>Both Sales &amp; SE content</a:t>
            </a: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2" name="Rectangle 51">
            <a:extLst>
              <a:ext uri="{FF2B5EF4-FFF2-40B4-BE49-F238E27FC236}">
                <a16:creationId xmlns:a16="http://schemas.microsoft.com/office/drawing/2014/main" id="{297E8638-23F3-4AF9-A560-6BE23A5744AC}"/>
              </a:ext>
            </a:extLst>
          </p:cNvPr>
          <p:cNvSpPr/>
          <p:nvPr/>
        </p:nvSpPr>
        <p:spPr>
          <a:xfrm>
            <a:off x="327267" y="1682157"/>
            <a:ext cx="2679852"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Learning Goals</a:t>
            </a:r>
          </a:p>
        </p:txBody>
      </p:sp>
      <p:sp>
        <p:nvSpPr>
          <p:cNvPr id="94" name="Rectangle 93">
            <a:extLst>
              <a:ext uri="{FF2B5EF4-FFF2-40B4-BE49-F238E27FC236}">
                <a16:creationId xmlns:a16="http://schemas.microsoft.com/office/drawing/2014/main" id="{5B14B02A-D025-44C6-991B-42510799A071}"/>
              </a:ext>
            </a:extLst>
          </p:cNvPr>
          <p:cNvSpPr/>
          <p:nvPr/>
        </p:nvSpPr>
        <p:spPr>
          <a:xfrm>
            <a:off x="3044526" y="1682157"/>
            <a:ext cx="1059303" cy="618067"/>
          </a:xfrm>
          <a:prstGeom prst="rect">
            <a:avLst/>
          </a:prstGeom>
          <a:solidFill>
            <a:srgbClr val="00B2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Time Target: </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5-6 hours</a:t>
            </a:r>
          </a:p>
        </p:txBody>
      </p:sp>
      <p:sp>
        <p:nvSpPr>
          <p:cNvPr id="95" name="Rectangle 94">
            <a:extLst>
              <a:ext uri="{FF2B5EF4-FFF2-40B4-BE49-F238E27FC236}">
                <a16:creationId xmlns:a16="http://schemas.microsoft.com/office/drawing/2014/main" id="{9B6CC90C-3521-49F1-AE49-5DBB6D1FC20F}"/>
              </a:ext>
            </a:extLst>
          </p:cNvPr>
          <p:cNvSpPr/>
          <p:nvPr/>
        </p:nvSpPr>
        <p:spPr>
          <a:xfrm>
            <a:off x="4238084" y="1414107"/>
            <a:ext cx="4607378" cy="204136"/>
          </a:xfrm>
          <a:prstGeom prst="rect">
            <a:avLst/>
          </a:prstGeom>
          <a:solidFill>
            <a:srgbClr val="FF4A6A"/>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Arial" panose="020B0604020202020204"/>
                <a:ea typeface="+mn-ea"/>
                <a:cs typeface="+mn-cs"/>
              </a:rPr>
              <a:t>Technical Content</a:t>
            </a:r>
          </a:p>
        </p:txBody>
      </p:sp>
      <p:sp>
        <p:nvSpPr>
          <p:cNvPr id="100" name="Rectangle 99">
            <a:extLst>
              <a:ext uri="{FF2B5EF4-FFF2-40B4-BE49-F238E27FC236}">
                <a16:creationId xmlns:a16="http://schemas.microsoft.com/office/drawing/2014/main" id="{E2CDFC9B-0B65-427B-8930-85D7AF20CDB2}"/>
              </a:ext>
            </a:extLst>
          </p:cNvPr>
          <p:cNvSpPr/>
          <p:nvPr/>
        </p:nvSpPr>
        <p:spPr>
          <a:xfrm>
            <a:off x="8927585" y="1418611"/>
            <a:ext cx="3095037" cy="197882"/>
          </a:xfrm>
          <a:prstGeom prst="rect">
            <a:avLst/>
          </a:prstGeom>
          <a:solidFill>
            <a:srgbClr val="4F697B"/>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Arial" panose="020B0604020202020204"/>
                <a:ea typeface="+mn-ea"/>
                <a:cs typeface="+mn-cs"/>
              </a:rPr>
              <a:t>Non-Technical</a:t>
            </a:r>
          </a:p>
        </p:txBody>
      </p:sp>
      <p:sp>
        <p:nvSpPr>
          <p:cNvPr id="22" name="TextBox 21">
            <a:extLst>
              <a:ext uri="{FF2B5EF4-FFF2-40B4-BE49-F238E27FC236}">
                <a16:creationId xmlns:a16="http://schemas.microsoft.com/office/drawing/2014/main" id="{22F8B3CE-93CB-442C-BE96-DD34516AF6A5}"/>
              </a:ext>
            </a:extLst>
          </p:cNvPr>
          <p:cNvSpPr txBox="1"/>
          <p:nvPr/>
        </p:nvSpPr>
        <p:spPr>
          <a:xfrm>
            <a:off x="373310" y="2441196"/>
            <a:ext cx="3649211" cy="430887"/>
          </a:xfrm>
          <a:prstGeom prst="rect">
            <a:avLst/>
          </a:prstGeom>
        </p:spPr>
        <p:txBody>
          <a:bodyPr wrap="square" rtlCol="0">
            <a:spAutoFit/>
          </a:bodyPr>
          <a:lstStyle/>
          <a:p>
            <a:pPr marL="342900" marR="0" lvl="0" indent="-342900" algn="l" defTabSz="914400" rtl="0" eaLnBrk="1" fontAlgn="auto" latinLnBrk="0" hangingPunct="1">
              <a:lnSpc>
                <a:spcPct val="100000"/>
              </a:lnSpc>
              <a:spcBef>
                <a:spcPts val="0"/>
              </a:spcBef>
              <a:spcAft>
                <a:spcPts val="800"/>
              </a:spcAft>
              <a:buClrTx/>
              <a:buSzTx/>
              <a:buFont typeface="Arial" panose="020B0604020202020204" pitchFamily="34" charset="0"/>
              <a:buChar char="•"/>
              <a:tabLst/>
              <a:defRPr/>
            </a:pPr>
            <a:r>
              <a:rPr lang="en-US" sz="1100">
                <a:solidFill>
                  <a:srgbClr val="4F697B"/>
                </a:solidFill>
                <a:latin typeface="Arial" panose="020B0604020202020204"/>
                <a:ea typeface="Open Sans" panose="020B0606030504020204" pitchFamily="34" charset="0"/>
                <a:cs typeface="Open Sans" panose="020B0606030504020204" pitchFamily="34" charset="0"/>
              </a:rPr>
              <a:t>N</a:t>
            </a:r>
            <a:r>
              <a:rPr kumimoji="0" lang="en-US" sz="1100" b="0" i="0" u="none" strike="noStrike" kern="1200" cap="none" spc="0" normalizeH="0" baseline="0" noProof="0" err="1">
                <a:ln>
                  <a:noFill/>
                </a:ln>
                <a:solidFill>
                  <a:srgbClr val="4F697B"/>
                </a:solidFill>
                <a:effectLst/>
                <a:uLnTx/>
                <a:uFillTx/>
                <a:latin typeface="Arial" panose="020B0604020202020204"/>
                <a:ea typeface="Open Sans" panose="020B0606030504020204" pitchFamily="34" charset="0"/>
                <a:cs typeface="Open Sans" panose="020B0606030504020204" pitchFamily="34" charset="0"/>
              </a:rPr>
              <a:t>ew</a:t>
            </a:r>
            <a:r>
              <a:rPr kumimoji="0" lang="en-US" sz="1100" b="0" i="0" u="none" strike="noStrike" kern="1200" cap="none" spc="0" normalizeH="0" baseline="0" noProof="0">
                <a:ln>
                  <a:noFill/>
                </a:ln>
                <a:solidFill>
                  <a:srgbClr val="4F697B"/>
                </a:solidFill>
                <a:effectLst/>
                <a:uLnTx/>
                <a:uFillTx/>
                <a:latin typeface="Arial" panose="020B0604020202020204"/>
                <a:ea typeface="Open Sans" panose="020B0606030504020204" pitchFamily="34" charset="0"/>
                <a:cs typeface="Open Sans" panose="020B0606030504020204" pitchFamily="34" charset="0"/>
              </a:rPr>
              <a:t> product enhancements, use cases and changes</a:t>
            </a:r>
          </a:p>
        </p:txBody>
      </p:sp>
      <p:sp>
        <p:nvSpPr>
          <p:cNvPr id="30" name="Rectangle 29">
            <a:extLst>
              <a:ext uri="{FF2B5EF4-FFF2-40B4-BE49-F238E27FC236}">
                <a16:creationId xmlns:a16="http://schemas.microsoft.com/office/drawing/2014/main" id="{F84A9100-C6BA-47BB-B104-D93162A805F7}"/>
              </a:ext>
            </a:extLst>
          </p:cNvPr>
          <p:cNvSpPr/>
          <p:nvPr/>
        </p:nvSpPr>
        <p:spPr>
          <a:xfrm>
            <a:off x="7534428" y="2441196"/>
            <a:ext cx="1112011" cy="2795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kumimoji="0" lang="en-US" sz="800" b="0" i="0" u="none" strike="noStrike" kern="1200" cap="none" spc="0" normalizeH="0" baseline="0" noProof="0">
                <a:ln>
                  <a:noFill/>
                </a:ln>
                <a:solidFill>
                  <a:srgbClr val="0B2E44"/>
                </a:solidFill>
                <a:effectLst/>
                <a:uLnTx/>
                <a:uFillTx/>
                <a:latin typeface="Arial"/>
                <a:ea typeface="+mn-ea"/>
                <a:cs typeface="Arial"/>
              </a:rPr>
              <a:t>Feature Release 11.22 Summary deck</a:t>
            </a:r>
          </a:p>
        </p:txBody>
      </p:sp>
      <p:sp>
        <p:nvSpPr>
          <p:cNvPr id="34" name="Rectangle 33">
            <a:extLst>
              <a:ext uri="{FF2B5EF4-FFF2-40B4-BE49-F238E27FC236}">
                <a16:creationId xmlns:a16="http://schemas.microsoft.com/office/drawing/2014/main" id="{63697463-EB98-45D1-ACBD-394D6B6E410B}"/>
              </a:ext>
            </a:extLst>
          </p:cNvPr>
          <p:cNvSpPr/>
          <p:nvPr/>
        </p:nvSpPr>
        <p:spPr>
          <a:xfrm>
            <a:off x="4497524" y="2441196"/>
            <a:ext cx="952142"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Arial"/>
                <a:ea typeface="+mn-ea"/>
                <a:cs typeface="Arial"/>
              </a:rPr>
              <a:t>*Feature Release 11.22</a:t>
            </a:r>
          </a:p>
        </p:txBody>
      </p:sp>
      <p:sp>
        <p:nvSpPr>
          <p:cNvPr id="37" name="Rectangle 36">
            <a:extLst>
              <a:ext uri="{FF2B5EF4-FFF2-40B4-BE49-F238E27FC236}">
                <a16:creationId xmlns:a16="http://schemas.microsoft.com/office/drawing/2014/main" id="{EFE42CD4-E578-470A-A1AC-87CF5C653BB6}"/>
              </a:ext>
            </a:extLst>
          </p:cNvPr>
          <p:cNvSpPr/>
          <p:nvPr/>
        </p:nvSpPr>
        <p:spPr>
          <a:xfrm>
            <a:off x="4602812" y="2822070"/>
            <a:ext cx="84685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Virtualization and cloud</a:t>
            </a:r>
          </a:p>
        </p:txBody>
      </p:sp>
      <p:sp>
        <p:nvSpPr>
          <p:cNvPr id="38" name="Rectangle 37">
            <a:hlinkClick r:id="rId3"/>
            <a:extLst>
              <a:ext uri="{FF2B5EF4-FFF2-40B4-BE49-F238E27FC236}">
                <a16:creationId xmlns:a16="http://schemas.microsoft.com/office/drawing/2014/main" id="{5D7DC68F-FDB1-42A0-9BF4-7C7838F80460}"/>
              </a:ext>
            </a:extLst>
          </p:cNvPr>
          <p:cNvSpPr/>
          <p:nvPr/>
        </p:nvSpPr>
        <p:spPr>
          <a:xfrm>
            <a:off x="4496188" y="2774872"/>
            <a:ext cx="45719" cy="2377463"/>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Arial"/>
              <a:ea typeface="+mn-ea"/>
              <a:cs typeface="Arial"/>
            </a:endParaRPr>
          </a:p>
        </p:txBody>
      </p:sp>
      <p:sp>
        <p:nvSpPr>
          <p:cNvPr id="39" name="Rectangle 38">
            <a:extLst>
              <a:ext uri="{FF2B5EF4-FFF2-40B4-BE49-F238E27FC236}">
                <a16:creationId xmlns:a16="http://schemas.microsoft.com/office/drawing/2014/main" id="{A6DBD348-B57F-4A84-8320-7312C504E8DF}"/>
              </a:ext>
            </a:extLst>
          </p:cNvPr>
          <p:cNvSpPr/>
          <p:nvPr/>
        </p:nvSpPr>
        <p:spPr>
          <a:xfrm>
            <a:off x="4602812" y="3163553"/>
            <a:ext cx="84685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0B2E44"/>
                </a:solidFill>
                <a:latin typeface="Arial"/>
                <a:cs typeface="Arial"/>
              </a:rPr>
              <a:t>Core technology updates</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41" name="Rectangle 40">
            <a:extLst>
              <a:ext uri="{FF2B5EF4-FFF2-40B4-BE49-F238E27FC236}">
                <a16:creationId xmlns:a16="http://schemas.microsoft.com/office/drawing/2014/main" id="{F321E627-EC4E-4BA1-9FDB-687EEC2C86D5}"/>
              </a:ext>
            </a:extLst>
          </p:cNvPr>
          <p:cNvSpPr/>
          <p:nvPr/>
        </p:nvSpPr>
        <p:spPr>
          <a:xfrm>
            <a:off x="4600313" y="3510951"/>
            <a:ext cx="84685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Command Center</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42" name="Rectangle 41">
            <a:extLst>
              <a:ext uri="{FF2B5EF4-FFF2-40B4-BE49-F238E27FC236}">
                <a16:creationId xmlns:a16="http://schemas.microsoft.com/office/drawing/2014/main" id="{56CA0637-2CCE-4378-ABA7-175D2FF9C6FE}"/>
              </a:ext>
            </a:extLst>
          </p:cNvPr>
          <p:cNvSpPr/>
          <p:nvPr/>
        </p:nvSpPr>
        <p:spPr>
          <a:xfrm>
            <a:off x="4600313" y="3852434"/>
            <a:ext cx="84685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0B2E44"/>
                </a:solidFill>
                <a:latin typeface="Arial"/>
                <a:cs typeface="Arial"/>
              </a:rPr>
              <a:t>Security</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44" name="Rectangle 43">
            <a:extLst>
              <a:ext uri="{FF2B5EF4-FFF2-40B4-BE49-F238E27FC236}">
                <a16:creationId xmlns:a16="http://schemas.microsoft.com/office/drawing/2014/main" id="{F69ACBDF-CF42-4D1F-9351-381F9DE7A3A2}"/>
              </a:ext>
            </a:extLst>
          </p:cNvPr>
          <p:cNvSpPr/>
          <p:nvPr/>
        </p:nvSpPr>
        <p:spPr>
          <a:xfrm>
            <a:off x="4587252" y="4188271"/>
            <a:ext cx="859913"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SaaS and Microsoft</a:t>
            </a:r>
          </a:p>
        </p:txBody>
      </p:sp>
      <p:sp>
        <p:nvSpPr>
          <p:cNvPr id="46" name="Rectangle 45">
            <a:extLst>
              <a:ext uri="{FF2B5EF4-FFF2-40B4-BE49-F238E27FC236}">
                <a16:creationId xmlns:a16="http://schemas.microsoft.com/office/drawing/2014/main" id="{452965F3-B756-4490-B709-39A34FF2DF44}"/>
              </a:ext>
            </a:extLst>
          </p:cNvPr>
          <p:cNvSpPr/>
          <p:nvPr/>
        </p:nvSpPr>
        <p:spPr>
          <a:xfrm>
            <a:off x="320497" y="5747620"/>
            <a:ext cx="288291" cy="262467"/>
          </a:xfrm>
          <a:prstGeom prst="rect">
            <a:avLst/>
          </a:prstGeom>
          <a:solidFill>
            <a:srgbClr val="00B2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7" name="TextBox 46">
            <a:extLst>
              <a:ext uri="{FF2B5EF4-FFF2-40B4-BE49-F238E27FC236}">
                <a16:creationId xmlns:a16="http://schemas.microsoft.com/office/drawing/2014/main" id="{92264E59-84DF-4F92-B646-F6A8EC769F84}"/>
              </a:ext>
            </a:extLst>
          </p:cNvPr>
          <p:cNvSpPr txBox="1"/>
          <p:nvPr/>
        </p:nvSpPr>
        <p:spPr>
          <a:xfrm>
            <a:off x="605683" y="5721721"/>
            <a:ext cx="1527982" cy="307777"/>
          </a:xfrm>
          <a:prstGeom prst="rect">
            <a:avLst/>
          </a:prstGeom>
        </p:spPr>
        <p:txBody>
          <a:bodyPr wrap="none" rtlCol="0" anchor="t">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a:ea typeface="+mn-ea"/>
                <a:cs typeface="Arial"/>
              </a:rPr>
              <a:t>Optional Content</a:t>
            </a:r>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4" name="Rectangle 3">
            <a:extLst>
              <a:ext uri="{FF2B5EF4-FFF2-40B4-BE49-F238E27FC236}">
                <a16:creationId xmlns:a16="http://schemas.microsoft.com/office/drawing/2014/main" id="{14934EBC-9EA0-4ECE-8D67-E38A2B948973}"/>
              </a:ext>
            </a:extLst>
          </p:cNvPr>
          <p:cNvSpPr/>
          <p:nvPr/>
        </p:nvSpPr>
        <p:spPr>
          <a:xfrm>
            <a:off x="245040" y="6026271"/>
            <a:ext cx="3700602"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200" b="0" i="1" u="none" strike="noStrike" kern="1200" cap="none" spc="0" normalizeH="0" baseline="0" noProof="0">
                <a:ln>
                  <a:noFill/>
                </a:ln>
                <a:solidFill>
                  <a:srgbClr val="4F697B"/>
                </a:solidFill>
                <a:effectLst/>
                <a:uLnTx/>
                <a:uFillTx/>
                <a:latin typeface="Arial" panose="020B0604020202020204"/>
                <a:ea typeface="Open Sans" panose="020B0606030504020204" pitchFamily="34" charset="0"/>
                <a:cs typeface="Open Sans" panose="020B0606030504020204" pitchFamily="34" charset="0"/>
              </a:rPr>
              <a:t>* Undergoing evaluation / requirements gathering</a:t>
            </a:r>
          </a:p>
        </p:txBody>
      </p:sp>
      <p:sp>
        <p:nvSpPr>
          <p:cNvPr id="56" name="Rectangle 55">
            <a:extLst>
              <a:ext uri="{FF2B5EF4-FFF2-40B4-BE49-F238E27FC236}">
                <a16:creationId xmlns:a16="http://schemas.microsoft.com/office/drawing/2014/main" id="{03EE15F7-0A5E-4503-9C55-EAF43FE7F0C6}"/>
              </a:ext>
            </a:extLst>
          </p:cNvPr>
          <p:cNvSpPr/>
          <p:nvPr/>
        </p:nvSpPr>
        <p:spPr>
          <a:xfrm>
            <a:off x="6038945" y="2441195"/>
            <a:ext cx="952142"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b="0" i="0" u="none" strike="noStrike" kern="1200" cap="none" spc="0" normalizeH="0" baseline="0" noProof="0">
                <a:ln>
                  <a:noFill/>
                </a:ln>
                <a:solidFill>
                  <a:srgbClr val="0B2E44"/>
                </a:solidFill>
                <a:effectLst/>
                <a:uLnTx/>
                <a:uFillTx/>
                <a:latin typeface="Arial"/>
                <a:cs typeface="Arial"/>
              </a:rPr>
              <a:t>Disaster Recovery</a:t>
            </a:r>
          </a:p>
        </p:txBody>
      </p:sp>
      <p:sp>
        <p:nvSpPr>
          <p:cNvPr id="57" name="Rectangle 56">
            <a:extLst>
              <a:ext uri="{FF2B5EF4-FFF2-40B4-BE49-F238E27FC236}">
                <a16:creationId xmlns:a16="http://schemas.microsoft.com/office/drawing/2014/main" id="{5D3D5B62-1685-4F68-A615-0625A03505EA}"/>
              </a:ext>
            </a:extLst>
          </p:cNvPr>
          <p:cNvSpPr/>
          <p:nvPr/>
        </p:nvSpPr>
        <p:spPr>
          <a:xfrm>
            <a:off x="6151269" y="3110400"/>
            <a:ext cx="844477"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What’s new in 11.22</a:t>
            </a:r>
          </a:p>
        </p:txBody>
      </p:sp>
      <p:sp>
        <p:nvSpPr>
          <p:cNvPr id="58" name="Rectangle 57">
            <a:extLst>
              <a:ext uri="{FF2B5EF4-FFF2-40B4-BE49-F238E27FC236}">
                <a16:creationId xmlns:a16="http://schemas.microsoft.com/office/drawing/2014/main" id="{036A6390-B29E-42FA-8697-338D5C094E6B}"/>
              </a:ext>
            </a:extLst>
          </p:cNvPr>
          <p:cNvSpPr/>
          <p:nvPr/>
        </p:nvSpPr>
        <p:spPr>
          <a:xfrm>
            <a:off x="6045781" y="4483555"/>
            <a:ext cx="962561"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Recovery Readiness concepts</a:t>
            </a:r>
          </a:p>
        </p:txBody>
      </p:sp>
      <p:sp>
        <p:nvSpPr>
          <p:cNvPr id="59" name="Rectangle 58">
            <a:extLst>
              <a:ext uri="{FF2B5EF4-FFF2-40B4-BE49-F238E27FC236}">
                <a16:creationId xmlns:a16="http://schemas.microsoft.com/office/drawing/2014/main" id="{87AD28C2-F119-491B-B564-FD73601D90FE}"/>
              </a:ext>
            </a:extLst>
          </p:cNvPr>
          <p:cNvSpPr/>
          <p:nvPr/>
        </p:nvSpPr>
        <p:spPr>
          <a:xfrm>
            <a:off x="6038945" y="4816329"/>
            <a:ext cx="976764"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Demystify Deduplication</a:t>
            </a:r>
          </a:p>
        </p:txBody>
      </p:sp>
      <p:sp>
        <p:nvSpPr>
          <p:cNvPr id="60" name="Rectangle 59">
            <a:hlinkClick r:id="rId3"/>
            <a:extLst>
              <a:ext uri="{FF2B5EF4-FFF2-40B4-BE49-F238E27FC236}">
                <a16:creationId xmlns:a16="http://schemas.microsoft.com/office/drawing/2014/main" id="{8C0F9391-D141-4B83-81C7-EAF59D2789B5}"/>
              </a:ext>
            </a:extLst>
          </p:cNvPr>
          <p:cNvSpPr/>
          <p:nvPr/>
        </p:nvSpPr>
        <p:spPr>
          <a:xfrm>
            <a:off x="6059522" y="2748722"/>
            <a:ext cx="45719" cy="641240"/>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Arial"/>
              <a:ea typeface="+mn-ea"/>
              <a:cs typeface="Arial"/>
            </a:endParaRPr>
          </a:p>
        </p:txBody>
      </p:sp>
      <p:sp>
        <p:nvSpPr>
          <p:cNvPr id="61" name="Rectangle 60">
            <a:extLst>
              <a:ext uri="{FF2B5EF4-FFF2-40B4-BE49-F238E27FC236}">
                <a16:creationId xmlns:a16="http://schemas.microsoft.com/office/drawing/2014/main" id="{FD94E1B4-2738-4F8A-974E-2F319CA426FF}"/>
              </a:ext>
            </a:extLst>
          </p:cNvPr>
          <p:cNvSpPr/>
          <p:nvPr/>
        </p:nvSpPr>
        <p:spPr>
          <a:xfrm>
            <a:off x="6142922" y="2776783"/>
            <a:ext cx="844477" cy="279562"/>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0B2E44"/>
                </a:solidFill>
                <a:latin typeface="Arial"/>
                <a:cs typeface="Arial"/>
              </a:rPr>
              <a:t>Product review and competitive</a:t>
            </a:r>
            <a:endParaRPr kumimoji="0" lang="en-US" sz="800" b="0" i="0" u="none" strike="noStrike" kern="1200" cap="none" spc="0" normalizeH="0" baseline="0" noProof="0">
              <a:ln>
                <a:noFill/>
              </a:ln>
              <a:solidFill>
                <a:srgbClr val="0B2E44"/>
              </a:solidFill>
              <a:effectLst/>
              <a:uLnTx/>
              <a:uFillTx/>
              <a:latin typeface="Arial"/>
              <a:ea typeface="+mn-ea"/>
              <a:cs typeface="Arial"/>
            </a:endParaRPr>
          </a:p>
        </p:txBody>
      </p:sp>
      <p:sp>
        <p:nvSpPr>
          <p:cNvPr id="5" name="Star: 5 Points 4">
            <a:extLst>
              <a:ext uri="{FF2B5EF4-FFF2-40B4-BE49-F238E27FC236}">
                <a16:creationId xmlns:a16="http://schemas.microsoft.com/office/drawing/2014/main" id="{AAE4D5FC-ECC2-4B72-97F0-5909E0B7D7E8}"/>
              </a:ext>
            </a:extLst>
          </p:cNvPr>
          <p:cNvSpPr/>
          <p:nvPr/>
        </p:nvSpPr>
        <p:spPr>
          <a:xfrm>
            <a:off x="386328" y="4774045"/>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62" name="TextBox 61">
            <a:extLst>
              <a:ext uri="{FF2B5EF4-FFF2-40B4-BE49-F238E27FC236}">
                <a16:creationId xmlns:a16="http://schemas.microsoft.com/office/drawing/2014/main" id="{7A6E762C-2873-4C86-9BF1-2E1DBD0DC626}"/>
              </a:ext>
            </a:extLst>
          </p:cNvPr>
          <p:cNvSpPr txBox="1"/>
          <p:nvPr/>
        </p:nvSpPr>
        <p:spPr>
          <a:xfrm>
            <a:off x="601362" y="4696445"/>
            <a:ext cx="1657826" cy="307777"/>
          </a:xfrm>
          <a:prstGeom prst="rect">
            <a:avLst/>
          </a:prstGeom>
        </p:spPr>
        <p:txBody>
          <a:bodyPr wrap="none" rtlCol="0">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1400" b="0" i="0" u="none" strike="noStrike" kern="1200" cap="none" spc="0" normalizeH="0" baseline="0" noProof="0">
                <a:ln>
                  <a:noFill/>
                </a:ln>
                <a:solidFill>
                  <a:srgbClr val="4F697B"/>
                </a:solidFill>
                <a:effectLst/>
                <a:uLnTx/>
                <a:uFillTx/>
                <a:latin typeface="Arial" panose="020B0604020202020204" pitchFamily="34" charset="0"/>
                <a:ea typeface="Open Sans" panose="020B0606030504020204" pitchFamily="34" charset="0"/>
                <a:cs typeface="Arial" panose="020B0604020202020204" pitchFamily="34" charset="0"/>
              </a:rPr>
              <a:t>Partner accessible</a:t>
            </a:r>
          </a:p>
        </p:txBody>
      </p:sp>
      <p:sp>
        <p:nvSpPr>
          <p:cNvPr id="63" name="Star: 5 Points 62">
            <a:extLst>
              <a:ext uri="{FF2B5EF4-FFF2-40B4-BE49-F238E27FC236}">
                <a16:creationId xmlns:a16="http://schemas.microsoft.com/office/drawing/2014/main" id="{F4D4D208-3B5C-4F87-8193-34EAD72B9951}"/>
              </a:ext>
            </a:extLst>
          </p:cNvPr>
          <p:cNvSpPr/>
          <p:nvPr/>
        </p:nvSpPr>
        <p:spPr>
          <a:xfrm>
            <a:off x="4306188" y="2501393"/>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BEAB83DC-BE5F-4C12-92B3-946DDBCD787D}"/>
              </a:ext>
            </a:extLst>
          </p:cNvPr>
          <p:cNvSpPr/>
          <p:nvPr/>
        </p:nvSpPr>
        <p:spPr>
          <a:xfrm>
            <a:off x="4589606" y="5231931"/>
            <a:ext cx="871119"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0B2E44"/>
                </a:solidFill>
                <a:latin typeface="Arial"/>
                <a:cs typeface="Arial"/>
              </a:rPr>
              <a:t>Feature Release 11.20 other</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14" name="Rectangle 13">
            <a:extLst>
              <a:ext uri="{FF2B5EF4-FFF2-40B4-BE49-F238E27FC236}">
                <a16:creationId xmlns:a16="http://schemas.microsoft.com/office/drawing/2014/main" id="{1717C5E0-F0C0-464B-A7CE-1F027B6D8B92}"/>
              </a:ext>
            </a:extLst>
          </p:cNvPr>
          <p:cNvSpPr/>
          <p:nvPr/>
        </p:nvSpPr>
        <p:spPr>
          <a:xfrm>
            <a:off x="4587252" y="4533665"/>
            <a:ext cx="859912"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B2E44"/>
                </a:solidFill>
                <a:effectLst/>
                <a:uLnTx/>
                <a:uFillTx/>
                <a:latin typeface="Arial"/>
                <a:ea typeface="+mn-ea"/>
                <a:cs typeface="Arial"/>
              </a:rPr>
              <a:t>Commvault Activate</a:t>
            </a:r>
            <a:endParaRPr kumimoji="0" lang="en-US" sz="700" b="0" i="0" u="none" strike="noStrike" kern="1200" cap="none" spc="0" normalizeH="0" baseline="0" noProof="0">
              <a:ln>
                <a:noFill/>
              </a:ln>
              <a:solidFill>
                <a:srgbClr val="0B2E44"/>
              </a:solidFill>
              <a:effectLst/>
              <a:uLnTx/>
              <a:uFillTx/>
              <a:latin typeface="Arial"/>
              <a:ea typeface="+mn-ea"/>
              <a:cs typeface="Arial"/>
            </a:endParaRPr>
          </a:p>
        </p:txBody>
      </p:sp>
      <p:sp>
        <p:nvSpPr>
          <p:cNvPr id="15" name="Rectangle 14">
            <a:extLst>
              <a:ext uri="{FF2B5EF4-FFF2-40B4-BE49-F238E27FC236}">
                <a16:creationId xmlns:a16="http://schemas.microsoft.com/office/drawing/2014/main" id="{D1C7CD88-54AC-4BE3-8E77-406A62627987}"/>
              </a:ext>
            </a:extLst>
          </p:cNvPr>
          <p:cNvSpPr/>
          <p:nvPr/>
        </p:nvSpPr>
        <p:spPr>
          <a:xfrm>
            <a:off x="4587251" y="4875332"/>
            <a:ext cx="859911" cy="279562"/>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rgbClr val="0B2E44"/>
                </a:solidFill>
                <a:latin typeface="Arial"/>
                <a:cs typeface="Arial"/>
              </a:rPr>
              <a:t>Hedvig</a:t>
            </a:r>
            <a:endParaRPr kumimoji="0" lang="en-US" sz="800" b="0" i="0" u="none" strike="noStrike" kern="1200" cap="none" spc="0" normalizeH="0" baseline="0" noProof="0">
              <a:ln>
                <a:noFill/>
              </a:ln>
              <a:solidFill>
                <a:srgbClr val="0B2E44"/>
              </a:solidFill>
              <a:effectLst/>
              <a:uLnTx/>
              <a:uFillTx/>
              <a:latin typeface="Arial"/>
              <a:ea typeface="+mn-ea"/>
              <a:cs typeface="Arial"/>
            </a:endParaRPr>
          </a:p>
        </p:txBody>
      </p:sp>
      <p:sp>
        <p:nvSpPr>
          <p:cNvPr id="10" name="Rectangle 9">
            <a:extLst>
              <a:ext uri="{FF2B5EF4-FFF2-40B4-BE49-F238E27FC236}">
                <a16:creationId xmlns:a16="http://schemas.microsoft.com/office/drawing/2014/main" id="{72D53528-1B28-4EE0-8BC0-91ECE4C6118C}"/>
              </a:ext>
            </a:extLst>
          </p:cNvPr>
          <p:cNvSpPr/>
          <p:nvPr/>
        </p:nvSpPr>
        <p:spPr>
          <a:xfrm>
            <a:off x="10707492" y="2471036"/>
            <a:ext cx="1120206" cy="277686"/>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solidFill>
                  <a:srgbClr val="FFFFFF"/>
                </a:solidFill>
                <a:latin typeface="Arial"/>
                <a:cs typeface="Arial"/>
              </a:rPr>
              <a:t>Microsoft Partnership</a:t>
            </a:r>
            <a:endParaRPr lang="en-US">
              <a:ea typeface="+mn-ea"/>
            </a:endParaRPr>
          </a:p>
        </p:txBody>
      </p:sp>
      <p:sp>
        <p:nvSpPr>
          <p:cNvPr id="53" name="Rectangle 52">
            <a:extLst>
              <a:ext uri="{FF2B5EF4-FFF2-40B4-BE49-F238E27FC236}">
                <a16:creationId xmlns:a16="http://schemas.microsoft.com/office/drawing/2014/main" id="{1AF18225-BE62-460F-B27E-3D6D4B0C1D7D}"/>
              </a:ext>
            </a:extLst>
          </p:cNvPr>
          <p:cNvSpPr/>
          <p:nvPr/>
        </p:nvSpPr>
        <p:spPr>
          <a:xfrm>
            <a:off x="9114915" y="2471037"/>
            <a:ext cx="1111469"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cs typeface="Arial"/>
              </a:rPr>
              <a:t>0365 &amp; Teams</a:t>
            </a:r>
          </a:p>
        </p:txBody>
      </p:sp>
      <p:sp>
        <p:nvSpPr>
          <p:cNvPr id="49" name="Rectangle 48">
            <a:extLst>
              <a:ext uri="{FF2B5EF4-FFF2-40B4-BE49-F238E27FC236}">
                <a16:creationId xmlns:a16="http://schemas.microsoft.com/office/drawing/2014/main" id="{85C606DE-C9CC-DF40-9FB7-9427D13AB3A9}"/>
              </a:ext>
            </a:extLst>
          </p:cNvPr>
          <p:cNvSpPr/>
          <p:nvPr/>
        </p:nvSpPr>
        <p:spPr>
          <a:xfrm>
            <a:off x="6050150" y="3465157"/>
            <a:ext cx="962561" cy="296431"/>
          </a:xfrm>
          <a:prstGeom prst="rect">
            <a:avLst/>
          </a:prstGeom>
          <a:solidFill>
            <a:srgbClr val="FFCE6C"/>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i="1">
                <a:solidFill>
                  <a:srgbClr val="4F697B"/>
                </a:solidFill>
                <a:ea typeface="Open Sans" panose="020B0606030504020204" pitchFamily="34" charset="0"/>
                <a:cs typeface="Open Sans" panose="020B0606030504020204" pitchFamily="34" charset="0"/>
              </a:rPr>
              <a:t>* </a:t>
            </a:r>
            <a:r>
              <a:rPr lang="en-US" sz="800" b="0" i="0" u="none" strike="noStrike" kern="1200" cap="none" spc="0" normalizeH="0" baseline="0" noProof="0">
                <a:ln>
                  <a:noFill/>
                </a:ln>
                <a:solidFill>
                  <a:srgbClr val="0B2E44"/>
                </a:solidFill>
                <a:effectLst/>
                <a:uLnTx/>
                <a:uFillTx/>
                <a:latin typeface="Arial"/>
                <a:cs typeface="Arial"/>
              </a:rPr>
              <a:t>Disaster Recovery</a:t>
            </a:r>
          </a:p>
          <a:p>
            <a:pPr algn="ctr">
              <a:defRPr/>
            </a:pPr>
            <a:r>
              <a:rPr lang="en-US" sz="800">
                <a:solidFill>
                  <a:srgbClr val="0B2E44"/>
                </a:solidFill>
                <a:latin typeface="Arial"/>
                <a:cs typeface="Arial"/>
              </a:rPr>
              <a:t>Gold Standard Demo</a:t>
            </a:r>
            <a:endParaRPr lang="en-US" sz="800" b="0" i="0" u="none" strike="noStrike" kern="1200" cap="none" spc="0" normalizeH="0" baseline="0" noProof="0">
              <a:ln>
                <a:noFill/>
              </a:ln>
              <a:solidFill>
                <a:srgbClr val="0B2E44"/>
              </a:solidFill>
              <a:effectLst/>
              <a:uLnTx/>
              <a:uFillTx/>
              <a:latin typeface="Arial"/>
              <a:cs typeface="Arial"/>
            </a:endParaRPr>
          </a:p>
        </p:txBody>
      </p:sp>
      <p:sp>
        <p:nvSpPr>
          <p:cNvPr id="16" name="Rectangle 15">
            <a:extLst>
              <a:ext uri="{FF2B5EF4-FFF2-40B4-BE49-F238E27FC236}">
                <a16:creationId xmlns:a16="http://schemas.microsoft.com/office/drawing/2014/main" id="{1A368D95-22EA-4EAF-9208-1CA10011FC37}"/>
              </a:ext>
            </a:extLst>
          </p:cNvPr>
          <p:cNvSpPr/>
          <p:nvPr/>
        </p:nvSpPr>
        <p:spPr>
          <a:xfrm>
            <a:off x="10512569" y="1682156"/>
            <a:ext cx="1510053" cy="618067"/>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Core Programs &amp; Messaging</a:t>
            </a:r>
          </a:p>
        </p:txBody>
      </p:sp>
      <p:cxnSp>
        <p:nvCxnSpPr>
          <p:cNvPr id="64" name="Straight Connector 63">
            <a:extLst>
              <a:ext uri="{FF2B5EF4-FFF2-40B4-BE49-F238E27FC236}">
                <a16:creationId xmlns:a16="http://schemas.microsoft.com/office/drawing/2014/main" id="{BDD8CED2-6F8A-4DDD-9645-8B1510E9A923}"/>
              </a:ext>
            </a:extLst>
          </p:cNvPr>
          <p:cNvCxnSpPr>
            <a:cxnSpLocks/>
          </p:cNvCxnSpPr>
          <p:nvPr/>
        </p:nvCxnSpPr>
        <p:spPr>
          <a:xfrm>
            <a:off x="10460482" y="1739766"/>
            <a:ext cx="0" cy="4326281"/>
          </a:xfrm>
          <a:prstGeom prst="line">
            <a:avLst/>
          </a:prstGeom>
          <a:ln w="12700">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EC1D269C-F87B-6D4F-ADBF-D9EEAB12638F}"/>
              </a:ext>
            </a:extLst>
          </p:cNvPr>
          <p:cNvSpPr/>
          <p:nvPr/>
        </p:nvSpPr>
        <p:spPr>
          <a:xfrm>
            <a:off x="6045781" y="3818420"/>
            <a:ext cx="962561" cy="296431"/>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b="0" i="0" u="none" strike="noStrike" kern="1200" cap="none" spc="0" normalizeH="0" baseline="0" noProof="0">
                <a:ln>
                  <a:noFill/>
                </a:ln>
                <a:solidFill>
                  <a:schemeClr val="bg1"/>
                </a:solidFill>
                <a:effectLst/>
                <a:uLnTx/>
                <a:uFillTx/>
                <a:latin typeface="Arial"/>
                <a:cs typeface="Arial"/>
              </a:rPr>
              <a:t>Metallic </a:t>
            </a:r>
            <a:r>
              <a:rPr lang="en-US" sz="800">
                <a:solidFill>
                  <a:schemeClr val="bg1"/>
                </a:solidFill>
                <a:latin typeface="Arial"/>
                <a:cs typeface="Arial"/>
              </a:rPr>
              <a:t>Update &amp; Competitive</a:t>
            </a:r>
            <a:endParaRPr lang="en-US"/>
          </a:p>
        </p:txBody>
      </p:sp>
      <p:sp>
        <p:nvSpPr>
          <p:cNvPr id="70" name="Rectangle 69">
            <a:extLst>
              <a:ext uri="{FF2B5EF4-FFF2-40B4-BE49-F238E27FC236}">
                <a16:creationId xmlns:a16="http://schemas.microsoft.com/office/drawing/2014/main" id="{B2AA9DE4-2718-4D07-A385-059EE0C53768}"/>
              </a:ext>
            </a:extLst>
          </p:cNvPr>
          <p:cNvSpPr/>
          <p:nvPr/>
        </p:nvSpPr>
        <p:spPr>
          <a:xfrm>
            <a:off x="6045781" y="4169585"/>
            <a:ext cx="964350" cy="279562"/>
          </a:xfrm>
          <a:prstGeom prst="rect">
            <a:avLst/>
          </a:prstGeom>
          <a:solidFill>
            <a:srgbClr val="FF4A6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800">
                <a:cs typeface="Arial"/>
              </a:rPr>
              <a:t>Recovery Readiness</a:t>
            </a:r>
          </a:p>
        </p:txBody>
      </p:sp>
      <p:sp>
        <p:nvSpPr>
          <p:cNvPr id="9" name="Star: 5 Points 62">
            <a:extLst>
              <a:ext uri="{FF2B5EF4-FFF2-40B4-BE49-F238E27FC236}">
                <a16:creationId xmlns:a16="http://schemas.microsoft.com/office/drawing/2014/main" id="{2B5E7E37-5960-4D33-AC8D-8EB3516544A6}"/>
              </a:ext>
            </a:extLst>
          </p:cNvPr>
          <p:cNvSpPr/>
          <p:nvPr/>
        </p:nvSpPr>
        <p:spPr>
          <a:xfrm>
            <a:off x="5819105" y="2535440"/>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7" name="Star: 5 Points 62">
            <a:extLst>
              <a:ext uri="{FF2B5EF4-FFF2-40B4-BE49-F238E27FC236}">
                <a16:creationId xmlns:a16="http://schemas.microsoft.com/office/drawing/2014/main" id="{05F10234-BA2D-4740-8010-09F7F80C1681}"/>
              </a:ext>
            </a:extLst>
          </p:cNvPr>
          <p:cNvSpPr/>
          <p:nvPr/>
        </p:nvSpPr>
        <p:spPr>
          <a:xfrm>
            <a:off x="5819105" y="3543625"/>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8" name="Star: 5 Points 62">
            <a:extLst>
              <a:ext uri="{FF2B5EF4-FFF2-40B4-BE49-F238E27FC236}">
                <a16:creationId xmlns:a16="http://schemas.microsoft.com/office/drawing/2014/main" id="{4D5803AF-FE6A-4183-ADB1-3096ADEF45DD}"/>
              </a:ext>
            </a:extLst>
          </p:cNvPr>
          <p:cNvSpPr/>
          <p:nvPr/>
        </p:nvSpPr>
        <p:spPr>
          <a:xfrm>
            <a:off x="5819105" y="4258733"/>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9" name="Star: 5 Points 62">
            <a:extLst>
              <a:ext uri="{FF2B5EF4-FFF2-40B4-BE49-F238E27FC236}">
                <a16:creationId xmlns:a16="http://schemas.microsoft.com/office/drawing/2014/main" id="{AFA2B2DC-39AF-47CA-95CC-3D691CC06B20}"/>
              </a:ext>
            </a:extLst>
          </p:cNvPr>
          <p:cNvSpPr/>
          <p:nvPr/>
        </p:nvSpPr>
        <p:spPr>
          <a:xfrm>
            <a:off x="5819105" y="4551810"/>
            <a:ext cx="156628" cy="140831"/>
          </a:xfrm>
          <a:prstGeom prst="star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87718536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851D06-F7D6-4574-8861-EC29FCF0BA6C}"/>
              </a:ext>
            </a:extLst>
          </p:cNvPr>
          <p:cNvSpPr>
            <a:spLocks noGrp="1"/>
          </p:cNvSpPr>
          <p:nvPr>
            <p:ph type="sldNum" sz="quarter" idx="10"/>
          </p:nvPr>
        </p:nvSpPr>
        <p:spPr/>
        <p:txBody>
          <a:bodyPr/>
          <a:lstStyle/>
          <a:p>
            <a:fld id="{A4B5AA2C-8351-B34F-B9C6-884719832A8A}" type="slidenum">
              <a:rPr lang="en-US" smtClean="0">
                <a:latin typeface="Arial" panose="020B0604020202020204" pitchFamily="34" charset="0"/>
                <a:cs typeface="Arial" panose="020B0604020202020204" pitchFamily="34" charset="0"/>
              </a:rPr>
              <a:pPr/>
              <a:t>9</a:t>
            </a:fld>
            <a:endParaRPr lang="en-US">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8C9F1F42-1688-4C6A-97EF-B7E24C0FDE80}"/>
              </a:ext>
            </a:extLst>
          </p:cNvPr>
          <p:cNvSpPr>
            <a:spLocks noGrp="1"/>
          </p:cNvSpPr>
          <p:nvPr>
            <p:ph type="title"/>
          </p:nvPr>
        </p:nvSpPr>
        <p:spPr>
          <a:xfrm>
            <a:off x="417078" y="270934"/>
            <a:ext cx="10058400" cy="533400"/>
          </a:xfrm>
        </p:spPr>
        <p:txBody>
          <a:bodyPr/>
          <a:lstStyle/>
          <a:p>
            <a:r>
              <a:rPr lang="en-AU">
                <a:ea typeface="+mn-lt"/>
                <a:cs typeface="+mn-lt"/>
              </a:rPr>
              <a:t>FY21 Q4 Accreditation Summary – TAM/SAM </a:t>
            </a:r>
            <a:endParaRPr lang="en-US"/>
          </a:p>
        </p:txBody>
      </p:sp>
      <p:graphicFrame>
        <p:nvGraphicFramePr>
          <p:cNvPr id="6" name="Table 5">
            <a:extLst>
              <a:ext uri="{FF2B5EF4-FFF2-40B4-BE49-F238E27FC236}">
                <a16:creationId xmlns:a16="http://schemas.microsoft.com/office/drawing/2014/main" id="{16553B63-7772-4E97-A20E-AE1A3DF7C557}"/>
              </a:ext>
            </a:extLst>
          </p:cNvPr>
          <p:cNvGraphicFramePr>
            <a:graphicFrameLocks noGrp="1"/>
          </p:cNvGraphicFramePr>
          <p:nvPr>
            <p:extLst>
              <p:ext uri="{D42A27DB-BD31-4B8C-83A1-F6EECF244321}">
                <p14:modId xmlns:p14="http://schemas.microsoft.com/office/powerpoint/2010/main" val="2172824821"/>
              </p:ext>
            </p:extLst>
          </p:nvPr>
        </p:nvGraphicFramePr>
        <p:xfrm>
          <a:off x="517410" y="804334"/>
          <a:ext cx="11334191" cy="4562405"/>
        </p:xfrm>
        <a:graphic>
          <a:graphicData uri="http://schemas.openxmlformats.org/drawingml/2006/table">
            <a:tbl>
              <a:tblPr/>
              <a:tblGrid>
                <a:gridCol w="2561895">
                  <a:extLst>
                    <a:ext uri="{9D8B030D-6E8A-4147-A177-3AD203B41FA5}">
                      <a16:colId xmlns:a16="http://schemas.microsoft.com/office/drawing/2014/main" val="72663533"/>
                    </a:ext>
                  </a:extLst>
                </a:gridCol>
                <a:gridCol w="591205">
                  <a:extLst>
                    <a:ext uri="{9D8B030D-6E8A-4147-A177-3AD203B41FA5}">
                      <a16:colId xmlns:a16="http://schemas.microsoft.com/office/drawing/2014/main" val="2709170532"/>
                    </a:ext>
                  </a:extLst>
                </a:gridCol>
                <a:gridCol w="7275129">
                  <a:extLst>
                    <a:ext uri="{9D8B030D-6E8A-4147-A177-3AD203B41FA5}">
                      <a16:colId xmlns:a16="http://schemas.microsoft.com/office/drawing/2014/main" val="3837659829"/>
                    </a:ext>
                  </a:extLst>
                </a:gridCol>
                <a:gridCol w="905962">
                  <a:extLst>
                    <a:ext uri="{9D8B030D-6E8A-4147-A177-3AD203B41FA5}">
                      <a16:colId xmlns:a16="http://schemas.microsoft.com/office/drawing/2014/main" val="446049320"/>
                    </a:ext>
                  </a:extLst>
                </a:gridCol>
              </a:tblGrid>
              <a:tr h="274320">
                <a:tc>
                  <a:txBody>
                    <a:bodyPr/>
                    <a:lstStyle/>
                    <a:p>
                      <a:pPr algn="l" rtl="0" fontAlgn="ctr"/>
                      <a:r>
                        <a:rPr lang="en-US" sz="1000" b="1" i="0" u="none" strike="noStrike">
                          <a:solidFill>
                            <a:srgbClr val="0B2E44"/>
                          </a:solidFill>
                          <a:effectLst/>
                          <a:latin typeface="Arial"/>
                        </a:rPr>
                        <a:t>Course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l" rtl="0" fontAlgn="ctr"/>
                      <a:r>
                        <a:rPr lang="en-US" sz="1000" b="1" i="0" u="none" strike="noStrike">
                          <a:solidFill>
                            <a:srgbClr val="0B2E44"/>
                          </a:solidFill>
                          <a:effectLst/>
                          <a:latin typeface="Arial"/>
                        </a:rPr>
                        <a:t>Audience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r>
                        <a:rPr lang="en-US" sz="1000" b="1" i="0" u="none" strike="noStrike">
                          <a:solidFill>
                            <a:srgbClr val="0B2E44"/>
                          </a:solidFill>
                          <a:effectLst/>
                          <a:latin typeface="Arial"/>
                        </a:rPr>
                        <a:t>Description </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rtl="0" fontAlgn="ctr"/>
                      <a:r>
                        <a:rPr lang="en-US" sz="1000" b="1" i="0" u="none" strike="noStrike">
                          <a:solidFill>
                            <a:srgbClr val="0B2E44"/>
                          </a:solidFill>
                          <a:effectLst/>
                          <a:latin typeface="Arial"/>
                        </a:rPr>
                        <a:t>Length</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73665014"/>
                  </a:ext>
                </a:extLst>
              </a:tr>
              <a:tr h="274320">
                <a:tc gridSpan="4">
                  <a:txBody>
                    <a:bodyPr/>
                    <a:lstStyle/>
                    <a:p>
                      <a:pPr algn="ctr" rtl="0" fontAlgn="ctr"/>
                      <a:r>
                        <a:rPr lang="en-US" sz="900" b="1" i="0" u="none" strike="noStrike">
                          <a:solidFill>
                            <a:srgbClr val="FFFFFF"/>
                          </a:solidFill>
                          <a:effectLst/>
                          <a:latin typeface="Arial"/>
                        </a:rPr>
                        <a:t>Release Updates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B2E44"/>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2463849843"/>
                  </a:ext>
                </a:extLst>
              </a:tr>
              <a:tr h="274320">
                <a:tc>
                  <a:txBody>
                    <a:bodyPr/>
                    <a:lstStyle/>
                    <a:p>
                      <a:pPr lvl="0" algn="l" rtl="0">
                        <a:buNone/>
                      </a:pPr>
                      <a:r>
                        <a:rPr lang="en-US" sz="900" b="0" i="0" u="none" strike="noStrike">
                          <a:solidFill>
                            <a:srgbClr val="0B2E44"/>
                          </a:solidFill>
                          <a:effectLst/>
                          <a:latin typeface="Arial"/>
                        </a:rPr>
                        <a:t>Feature Release 11.22</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rtl="0">
                        <a:buNone/>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l" rtl="0">
                        <a:buNone/>
                      </a:pPr>
                      <a:r>
                        <a:rPr lang="en-US" sz="900" b="0" i="0" u="none" strike="noStrike" kern="1200">
                          <a:solidFill>
                            <a:srgbClr val="0B2E44"/>
                          </a:solidFill>
                          <a:effectLst/>
                          <a:latin typeface="+mn-lt"/>
                          <a:ea typeface="+mn-ea"/>
                          <a:cs typeface="+mn-cs"/>
                        </a:rPr>
                        <a:t>A brief video will be provided highlighting several of the new features introduced in this release and upcoming quarter. This is a primer for the deep dive training videos given in the Product Management and Engineering training. This section represents recommended (deep dive video) topic categories. </a:t>
                      </a:r>
                      <a:endParaRPr lang="en-US" sz="900" b="0" i="0" u="none" strike="noStrike" kern="1200" noProof="0">
                        <a:effectLst/>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buNone/>
                      </a:pPr>
                      <a:r>
                        <a:rPr lang="en-US" sz="900" b="0" i="0" u="none" strike="noStrike" kern="1200" noProof="0" dirty="0">
                          <a:effectLst/>
                        </a:rPr>
                        <a:t>30 minute</a:t>
                      </a:r>
                      <a:endParaRPr lang="en-US" sz="900" b="0" i="0" u="none" strike="noStrike" kern="1200" dirty="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9202456"/>
                  </a:ext>
                </a:extLst>
              </a:tr>
              <a:tr h="274320">
                <a:tc gridSpan="4">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i="0" u="none" strike="noStrike">
                          <a:solidFill>
                            <a:srgbClr val="FFFFFF"/>
                          </a:solidFill>
                          <a:effectLst/>
                          <a:latin typeface="+mn-lt"/>
                        </a:rPr>
                        <a:t>Product Knowledge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B2E44"/>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775434967"/>
                  </a:ext>
                </a:extLst>
              </a:tr>
              <a:tr h="274320">
                <a:tc>
                  <a:txBody>
                    <a:bodyPr/>
                    <a:lstStyle/>
                    <a:p>
                      <a:pPr marL="0" lvl="0" algn="l" defTabSz="914400" rtl="0" eaLnBrk="1" latinLnBrk="0" hangingPunct="1">
                        <a:buNone/>
                      </a:pPr>
                      <a:r>
                        <a:rPr lang="en-US" sz="900" b="0" i="0" u="none" strike="noStrike" kern="1200">
                          <a:solidFill>
                            <a:srgbClr val="0B2E44"/>
                          </a:solidFill>
                          <a:effectLst/>
                          <a:latin typeface="Arial"/>
                          <a:ea typeface="+mn-ea"/>
                          <a:cs typeface="+mn-cs"/>
                        </a:rPr>
                        <a:t>Disaster Recovery</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rtl="0">
                        <a:buNone/>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noProof="0">
                          <a:effectLst/>
                        </a:rPr>
                        <a:t>Product and competitive review + 11.22 updates like continuous replication support for VMware with support for sub-minute RPO/ RTO.</a:t>
                      </a:r>
                      <a:endParaRPr lang="en-US" sz="900" b="0" i="0" u="none" strike="noStrike" kern="1200">
                        <a:solidFill>
                          <a:srgbClr val="0B2E44"/>
                        </a:solidFill>
                        <a:effectLst/>
                        <a:latin typeface="Arial"/>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40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6672208"/>
                  </a:ext>
                </a:extLst>
              </a:tr>
              <a:tr h="274320">
                <a:tc>
                  <a:txBody>
                    <a:bodyPr/>
                    <a:lstStyle/>
                    <a:p>
                      <a:pPr lvl="0" algn="l" rtl="0">
                        <a:buNone/>
                      </a:pPr>
                      <a:r>
                        <a:rPr lang="en-US" sz="900" b="0" i="0" u="none" strike="noStrike">
                          <a:solidFill>
                            <a:srgbClr val="0B2E44"/>
                          </a:solidFill>
                          <a:effectLst/>
                          <a:latin typeface="Arial"/>
                        </a:rPr>
                        <a:t>Disaster Recovery “Gold Standard Demo”</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A new self-paced eLearning module to review how to demonstrate Disaster Recovery the product</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496720"/>
                  </a:ext>
                </a:extLst>
              </a:tr>
              <a:tr h="274320">
                <a:tc>
                  <a:txBody>
                    <a:bodyPr/>
                    <a:lstStyle/>
                    <a:p>
                      <a:pPr lvl="0" algn="l" rtl="0">
                        <a:buNone/>
                      </a:pPr>
                      <a:r>
                        <a:rPr lang="en-US" sz="900" b="0" i="0" u="none" strike="noStrike">
                          <a:solidFill>
                            <a:srgbClr val="0B2E44"/>
                          </a:solidFill>
                          <a:effectLst/>
                          <a:latin typeface="Arial"/>
                        </a:rPr>
                        <a:t>Recovery Readiness Solutions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FontTx/>
                        <a:buNone/>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This will build off of last quarters accreditation that talked about the "what" it is by getting into how we might interweave these into our selling motion and conversations. </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7542798"/>
                  </a:ext>
                </a:extLst>
              </a:tr>
              <a:tr h="274320">
                <a:tc>
                  <a:txBody>
                    <a:bodyPr/>
                    <a:lstStyle/>
                    <a:p>
                      <a:pPr marL="0" lvl="0" algn="l" defTabSz="914400" rtl="0" eaLnBrk="1" latinLnBrk="0" hangingPunct="1">
                        <a:buNone/>
                      </a:pPr>
                      <a:r>
                        <a:rPr lang="en-US" sz="900" b="0" i="0" u="none" strike="noStrike" kern="1200">
                          <a:solidFill>
                            <a:srgbClr val="0B2E44"/>
                          </a:solidFill>
                          <a:effectLst/>
                          <a:latin typeface="Arial"/>
                          <a:ea typeface="+mn-ea"/>
                          <a:cs typeface="+mn-cs"/>
                        </a:rPr>
                        <a:t>Metallic Update and Competitive</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Quick recap of updated Metallic portfolio, packaging and pricing</a:t>
                      </a:r>
                    </a:p>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Full update on Office 365, with a focus Teams enhancements that will be released in January</a:t>
                      </a:r>
                    </a:p>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FedRamp</a:t>
                      </a:r>
                    </a:p>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Pre-announce Salesforce backup</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3785166"/>
                  </a:ext>
                </a:extLst>
              </a:tr>
              <a:tr h="274320">
                <a:tc>
                  <a:txBody>
                    <a:bodyPr/>
                    <a:lstStyle/>
                    <a:p>
                      <a:pPr marL="0" lvl="0" algn="l" defTabSz="914400" rtl="0" eaLnBrk="1" latinLnBrk="0" hangingPunct="1">
                        <a:buNone/>
                      </a:pPr>
                      <a:r>
                        <a:rPr lang="en-US" sz="900" b="0" i="0" u="none" strike="noStrike" kern="1200">
                          <a:solidFill>
                            <a:srgbClr val="0B2E44"/>
                          </a:solidFill>
                          <a:effectLst/>
                          <a:latin typeface="+mn-lt"/>
                          <a:ea typeface="+mn-ea"/>
                          <a:cs typeface="+mn-cs"/>
                        </a:rPr>
                        <a:t>Recovery Readiness concepts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This optional training is aimed at integrating Air Gap and Immutable Storage with Commvault solutions. </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30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759546"/>
                  </a:ext>
                </a:extLst>
              </a:tr>
              <a:tr h="274320">
                <a:tc>
                  <a:txBody>
                    <a:bodyPr/>
                    <a:lstStyle/>
                    <a:p>
                      <a:pPr marL="0" lvl="0" algn="l" defTabSz="914400" rtl="0" eaLnBrk="1" latinLnBrk="0" hangingPunct="1">
                        <a:buNone/>
                      </a:pPr>
                      <a:r>
                        <a:rPr lang="en-US" sz="900" b="0" i="0" u="none" strike="noStrike" kern="1200">
                          <a:solidFill>
                            <a:srgbClr val="0B2E44"/>
                          </a:solidFill>
                          <a:effectLst/>
                          <a:latin typeface="Arial"/>
                          <a:ea typeface="+mn-ea"/>
                          <a:cs typeface="+mn-cs"/>
                        </a:rPr>
                        <a:t>Demystify Deduplication</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eaLnBrk="1" latinLnBrk="0" hangingPunct="1">
                        <a:buNone/>
                      </a:pPr>
                      <a:r>
                        <a:rPr lang="en-US" sz="900" b="0" i="0" u="none" strike="noStrike" kern="1200">
                          <a:solidFill>
                            <a:srgbClr val="0B2E44"/>
                          </a:solidFill>
                          <a:effectLst/>
                          <a:latin typeface="Arial"/>
                          <a:ea typeface="+mn-ea"/>
                          <a:cs typeface="+mn-cs"/>
                        </a:rPr>
                        <a:t>All</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This optional training is aimed at using scalable deduplication in HyperScale and cloud storage solutions.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30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021804"/>
                  </a:ext>
                </a:extLst>
              </a:tr>
              <a:tr h="27432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i="0" u="none" strike="noStrike" kern="1200" cap="none" spc="0" normalizeH="0" baseline="0" noProof="0">
                          <a:ln>
                            <a:noFill/>
                          </a:ln>
                          <a:solidFill>
                            <a:srgbClr val="FFFFFF"/>
                          </a:solidFill>
                          <a:effectLst/>
                          <a:uLnTx/>
                          <a:uFillTx/>
                          <a:latin typeface="+mn-lt"/>
                          <a:ea typeface="+mn-ea"/>
                          <a:cs typeface="+mn-cs"/>
                        </a:rPr>
                        <a:t>Tools Update</a:t>
                      </a:r>
                      <a:endParaRPr kumimoji="0" lang="en-US" sz="900" b="1" i="0" u="none" strike="noStrike" kern="1200" cap="none" spc="0" normalizeH="0" baseline="0" noProof="0">
                        <a:ln>
                          <a:noFill/>
                        </a:ln>
                        <a:solidFill>
                          <a:srgbClr val="FFFFFF"/>
                        </a:solidFill>
                        <a:effectLst/>
                        <a:uLnTx/>
                        <a:uFillTx/>
                        <a:latin typeface="+mn-lt"/>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tc hMerge="1">
                  <a:txBody>
                    <a:bodyPr/>
                    <a:lstStyle/>
                    <a:p>
                      <a:pPr algn="ctr" rtl="0" fontAlgn="ctr"/>
                      <a:endParaRPr lang="en-US" sz="900" b="0" i="0" u="none" strike="noStrike">
                        <a:solidFill>
                          <a:srgbClr val="0B2E44"/>
                        </a:solidFill>
                        <a:effectLst/>
                        <a:latin typeface="Arial" panose="020B0604020202020204" pitchFamily="34" charset="0"/>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a:solidFill>
                          <a:srgbClr val="0B2E44"/>
                        </a:solidFill>
                        <a:effectLst/>
                        <a:latin typeface="Arial" panose="020B0604020202020204" pitchFamily="34" charset="0"/>
                        <a:ea typeface="+mn-ea"/>
                        <a:cs typeface="+mn-cs"/>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tc hMerge="1">
                  <a:txBody>
                    <a:bodyPr/>
                    <a:lstStyle/>
                    <a:p>
                      <a:pPr algn="ctr" rtl="0" fontAlgn="b"/>
                      <a:endParaRPr lang="en-US" sz="900" b="0" i="0" u="none" strike="noStrike">
                        <a:solidFill>
                          <a:srgbClr val="0B2E44"/>
                        </a:solidFill>
                        <a:effectLst/>
                        <a:latin typeface="Arial" panose="020B0604020202020204" pitchFamily="34" charset="0"/>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74053"/>
                    </a:solidFill>
                  </a:tcPr>
                </a:tc>
                <a:extLst>
                  <a:ext uri="{0D108BD9-81ED-4DB2-BD59-A6C34878D82A}">
                    <a16:rowId xmlns:a16="http://schemas.microsoft.com/office/drawing/2014/main" val="3196514019"/>
                  </a:ext>
                </a:extLst>
              </a:tr>
              <a:tr h="274320">
                <a:tc>
                  <a:txBody>
                    <a:bodyPr/>
                    <a:lstStyle/>
                    <a:p>
                      <a:pPr lvl="0" algn="l" rtl="0">
                        <a:buNone/>
                      </a:pPr>
                      <a:r>
                        <a:rPr lang="en-US" sz="900" b="0" i="0" u="none" strike="noStrike">
                          <a:solidFill>
                            <a:srgbClr val="0B2E44"/>
                          </a:solidFill>
                          <a:effectLst/>
                          <a:latin typeface="Arial"/>
                        </a:rPr>
                        <a:t>FR11.22 Customer deck</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a:lnSpc>
                          <a:spcPct val="100000"/>
                        </a:lnSpc>
                        <a:spcBef>
                          <a:spcPts val="0"/>
                        </a:spcBef>
                        <a:spcAft>
                          <a:spcPts val="0"/>
                        </a:spcAft>
                        <a:buClrTx/>
                        <a:buSzTx/>
                        <a:buFontTx/>
                        <a:buNone/>
                        <a:tabLst/>
                        <a:defRPr/>
                      </a:pPr>
                      <a:r>
                        <a:rPr lang="en-US" sz="900" b="0" i="0" u="none" strike="noStrike">
                          <a:solidFill>
                            <a:srgbClr val="0B2E44"/>
                          </a:solidFill>
                          <a:effectLst/>
                          <a:latin typeface="Arial"/>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mn-lt"/>
                          <a:ea typeface="+mn-ea"/>
                          <a:cs typeface="+mn-cs"/>
                        </a:rPr>
                        <a:t>A standard feature release deck that can be leveraged to illustrate the highlights of what our latest announcements are.  Not an eLearning. </a:t>
                      </a:r>
                      <a:endParaRPr lang="en-US" sz="900">
                        <a:solidFill>
                          <a:schemeClr val="tx1"/>
                        </a:solidFill>
                      </a:endParaRP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0</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5744552"/>
                  </a:ext>
                </a:extLst>
              </a:tr>
              <a:tr h="27432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i="0" u="none" strike="noStrike" kern="1200">
                          <a:solidFill>
                            <a:srgbClr val="FFFFFF"/>
                          </a:solidFill>
                          <a:effectLst/>
                          <a:latin typeface="+mn-lt"/>
                          <a:ea typeface="+mn-ea"/>
                          <a:cs typeface="+mn-cs"/>
                        </a:rPr>
                        <a:t>Selling Skills &amp; Competitive + Core Programs Messaging</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B2E44"/>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3008512409"/>
                  </a:ext>
                </a:extLst>
              </a:tr>
              <a:tr h="292013">
                <a:tc>
                  <a:txBody>
                    <a:bodyPr/>
                    <a:lstStyle/>
                    <a:p>
                      <a:pPr marL="0" lvl="0" algn="l" rtl="0">
                        <a:buNone/>
                      </a:pPr>
                      <a:r>
                        <a:rPr lang="en-US" sz="900" b="0" i="0" u="none" strike="noStrike" kern="1200">
                          <a:solidFill>
                            <a:srgbClr val="0B2E44"/>
                          </a:solidFill>
                          <a:effectLst/>
                          <a:latin typeface="Arial"/>
                          <a:ea typeface="+mn-ea"/>
                          <a:cs typeface="+mn-cs"/>
                        </a:rPr>
                        <a:t>Understanding O365 and Teams</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a:buNone/>
                      </a:pPr>
                      <a:r>
                        <a:rPr lang="en-US" sz="900" b="0" i="0" u="none" strike="noStrike" kern="1200">
                          <a:solidFill>
                            <a:srgbClr val="0B2E44"/>
                          </a:solidFill>
                          <a:effectLst/>
                          <a:latin typeface="Arial"/>
                          <a:ea typeface="+mn-ea"/>
                          <a:cs typeface="+mn-cs"/>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There are modules from Microsoft that we are evaluating to help educate the field on Microsoft application environments (not end user training) </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30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8746561"/>
                  </a:ext>
                </a:extLst>
              </a:tr>
              <a:tr h="274320">
                <a:tc>
                  <a:txBody>
                    <a:bodyPr/>
                    <a:lstStyle/>
                    <a:p>
                      <a:pPr marL="0" lvl="0" algn="l" rtl="0">
                        <a:buNone/>
                      </a:pPr>
                      <a:r>
                        <a:rPr lang="en-US" sz="900" b="0" i="0" u="none" strike="noStrike" kern="1200">
                          <a:solidFill>
                            <a:srgbClr val="0B2E44"/>
                          </a:solidFill>
                          <a:effectLst/>
                          <a:latin typeface="Arial"/>
                          <a:ea typeface="+mn-ea"/>
                          <a:cs typeface="+mn-cs"/>
                        </a:rPr>
                        <a:t>Microsoft Partnership</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defTabSz="914400" rtl="0">
                        <a:buNone/>
                      </a:pPr>
                      <a:r>
                        <a:rPr lang="en-US" sz="900" b="0" i="0" u="none" strike="noStrike" kern="1200">
                          <a:solidFill>
                            <a:srgbClr val="0B2E44"/>
                          </a:solidFill>
                          <a:effectLst/>
                          <a:latin typeface="Arial"/>
                          <a:ea typeface="+mn-ea"/>
                          <a:cs typeface="+mn-cs"/>
                        </a:rPr>
                        <a:t>All</a:t>
                      </a:r>
                      <a:endParaRPr lang="en-US"/>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a:solidFill>
                            <a:schemeClr val="tx1"/>
                          </a:solidFill>
                          <a:effectLst/>
                          <a:latin typeface="Arial"/>
                          <a:ea typeface="+mn-ea"/>
                          <a:cs typeface="+mn-cs"/>
                        </a:rPr>
                        <a:t>This will focus on reinforcing our relationship with Microsoft and  ensuring the field understands how to engage, how to articulate the value of this partnership with customers and partners.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kern="1200">
                          <a:solidFill>
                            <a:srgbClr val="0B2E44"/>
                          </a:solidFill>
                          <a:effectLst/>
                          <a:latin typeface="Arial"/>
                          <a:ea typeface="+mn-ea"/>
                          <a:cs typeface="+mn-cs"/>
                        </a:rPr>
                        <a:t>20 minutes</a:t>
                      </a:r>
                    </a:p>
                  </a:txBody>
                  <a:tcPr marL="4608" marR="4608" marT="4608"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3918850"/>
                  </a:ext>
                </a:extLst>
              </a:tr>
            </a:tbl>
          </a:graphicData>
        </a:graphic>
      </p:graphicFrame>
    </p:spTree>
    <p:extLst>
      <p:ext uri="{BB962C8B-B14F-4D97-AF65-F5344CB8AC3E}">
        <p14:creationId xmlns:p14="http://schemas.microsoft.com/office/powerpoint/2010/main" val="18897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RuFLToih"/>
  <p:tag name="ARTICULATE_SLIDE_THUMBNAIL_REFRESH" val="1"/>
  <p:tag name="ARTICULATE_DESIGN_ID_COMMVAULT TEMPLATE" val="5cdHyytn"/>
  <p:tag name="ARTICULATE_PROJECT_OPEN" val="0"/>
  <p:tag name="ARTICULATE_SLIDE_COUNT" val="51"/>
  <p:tag name="OFFISYNC_CONTAIN_GUIDS" val="TRU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ommvault">
  <a:themeElements>
    <a:clrScheme name="Custom 1">
      <a:dk1>
        <a:srgbClr val="000000"/>
      </a:dk1>
      <a:lt1>
        <a:srgbClr val="FFFFFF"/>
      </a:lt1>
      <a:dk2>
        <a:srgbClr val="0B2E44"/>
      </a:dk2>
      <a:lt2>
        <a:srgbClr val="DDE5ED"/>
      </a:lt2>
      <a:accent1>
        <a:srgbClr val="0047BB"/>
      </a:accent1>
      <a:accent2>
        <a:srgbClr val="FE496A"/>
      </a:accent2>
      <a:accent3>
        <a:srgbClr val="0B2D43"/>
      </a:accent3>
      <a:accent4>
        <a:srgbClr val="00B2A8"/>
      </a:accent4>
      <a:accent5>
        <a:srgbClr val="DCE4ED"/>
      </a:accent5>
      <a:accent6>
        <a:srgbClr val="FFCE6C"/>
      </a:accent6>
      <a:hlink>
        <a:srgbClr val="FE496A"/>
      </a:hlink>
      <a:folHlink>
        <a:srgbClr val="32058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err="1" smtClean="0">
            <a:solidFill>
              <a:srgbClr val="4F697B"/>
            </a:solidFill>
          </a:defRPr>
        </a:defPPr>
      </a:lstStyle>
    </a:txDef>
  </a:objectDefaults>
  <a:extraClrSchemeLst/>
  <a:extLst>
    <a:ext uri="{05A4C25C-085E-4340-85A3-A5531E510DB2}">
      <thm15:themeFamily xmlns:thm15="http://schemas.microsoft.com/office/thememl/2012/main" name="Presentation2" id="{B3DA5576-6762-4126-BF02-C3F05109DDF4}" vid="{38AF7F8F-EEAE-4709-8DBE-ADEAFAD5F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0F78707A97C342A9A15B946BBB3AB7" ma:contentTypeVersion="21" ma:contentTypeDescription="Create a new document." ma:contentTypeScope="" ma:versionID="f6e6d7661ce4090efd26b7a9d0948abb">
  <xsd:schema xmlns:xsd="http://www.w3.org/2001/XMLSchema" xmlns:xs="http://www.w3.org/2001/XMLSchema" xmlns:p="http://schemas.microsoft.com/office/2006/metadata/properties" xmlns:ns2="16c552cc-89cb-456e-8320-12d3d5cb9776" xmlns:ns3="9a18b14f-a196-4800-ad56-7fdb1f4f9091" targetNamespace="http://schemas.microsoft.com/office/2006/metadata/properties" ma:root="true" ma:fieldsID="7821ff7648f5051d7759f6ff190cee35" ns2:_="" ns3:_="">
    <xsd:import namespace="16c552cc-89cb-456e-8320-12d3d5cb9776"/>
    <xsd:import namespace="9a18b14f-a196-4800-ad56-7fdb1f4f909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c552cc-89cb-456e-8320-12d3d5cb97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18b14f-a196-4800-ad56-7fdb1f4f90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9a18b14f-a196-4800-ad56-7fdb1f4f9091">
      <UserInfo>
        <DisplayName>Ram Menashe</DisplayName>
        <AccountId>326</AccountId>
        <AccountType/>
      </UserInfo>
      <UserInfo>
        <DisplayName>Marc Sodano</DisplayName>
        <AccountId>361</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900694-066F-4B34-B2F7-B7A75C38E4A6}">
  <ds:schemaRefs>
    <ds:schemaRef ds:uri="16c552cc-89cb-456e-8320-12d3d5cb9776"/>
    <ds:schemaRef ds:uri="9a18b14f-a196-4800-ad56-7fdb1f4f909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A4BCF7C-DEAD-4649-A543-E12791512EC5}">
  <ds:schemaRefs>
    <ds:schemaRef ds:uri="http://schemas.microsoft.com/office/2006/documentManagement/types"/>
    <ds:schemaRef ds:uri="http://www.w3.org/XML/1998/namespace"/>
    <ds:schemaRef ds:uri="http://schemas.microsoft.com/office/2006/metadata/properties"/>
    <ds:schemaRef ds:uri="http://purl.org/dc/elements/1.1/"/>
    <ds:schemaRef ds:uri="16c552cc-89cb-456e-8320-12d3d5cb9776"/>
    <ds:schemaRef ds:uri="http://purl.org/dc/dcmitype/"/>
    <ds:schemaRef ds:uri="http://schemas.microsoft.com/office/infopath/2007/PartnerControls"/>
    <ds:schemaRef ds:uri="http://schemas.openxmlformats.org/package/2006/metadata/core-properties"/>
    <ds:schemaRef ds:uri="9a18b14f-a196-4800-ad56-7fdb1f4f9091"/>
    <ds:schemaRef ds:uri="http://purl.org/dc/terms/"/>
  </ds:schemaRefs>
</ds:datastoreItem>
</file>

<file path=customXml/itemProps3.xml><?xml version="1.0" encoding="utf-8"?>
<ds:datastoreItem xmlns:ds="http://schemas.openxmlformats.org/officeDocument/2006/customXml" ds:itemID="{CACBC777-3A38-4597-BC67-066A3D48B6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TotalTime>
  <Words>3550</Words>
  <Application>Microsoft Office PowerPoint</Application>
  <PresentationFormat>Widescreen</PresentationFormat>
  <Paragraphs>593</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DM Sans</vt:lpstr>
      <vt:lpstr>Open Sans</vt:lpstr>
      <vt:lpstr>Tahoma</vt:lpstr>
      <vt:lpstr>Commvault</vt:lpstr>
      <vt:lpstr>FY21 Q4 Accreditation Review    DRAFT WORKING VERSION : Marc Sodano</vt:lpstr>
      <vt:lpstr>Framework</vt:lpstr>
      <vt:lpstr>Accreditation Framework</vt:lpstr>
      <vt:lpstr> SE Accreditation snapshot FY21 Q4. (DRAFT)</vt:lpstr>
      <vt:lpstr>FY21 Q4 Accreditation Summary – SE </vt:lpstr>
      <vt:lpstr> PS Accreditation Snapshot FY21 Q4</vt:lpstr>
      <vt:lpstr>FY21 Q4 Accreditation Summary – PS </vt:lpstr>
      <vt:lpstr> TAM/SAMS Accreditation snapshot FY21 Q4. (DRAFT)</vt:lpstr>
      <vt:lpstr>FY21 Q4 Accreditation Summary – TAM/SAM </vt:lpstr>
      <vt:lpstr> Infrastructure SE Accreditation snapshot FY21 Q4. (DRAFT)</vt:lpstr>
      <vt:lpstr>FY21 Q4 Accreditation Summary – Hedvig</vt:lpstr>
      <vt:lpstr> Sellers Accreditation Session Snapshot Q4 FY21 (Sales, PBM, CSM, Renewals)</vt:lpstr>
      <vt:lpstr>Q4 FY21 Accreditation Session Detail – Seller Personas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APJ Regional New Hire Welcome!</dc:title>
  <dc:subject/>
  <dc:creator>msodano@commvault.com</dc:creator>
  <cp:keywords/>
  <dc:description/>
  <cp:lastModifiedBy>Marc Sodano</cp:lastModifiedBy>
  <cp:revision>3</cp:revision>
  <cp:lastPrinted>2020-11-23T20:59:25Z</cp:lastPrinted>
  <dcterms:created xsi:type="dcterms:W3CDTF">2020-04-05T05:39:01Z</dcterms:created>
  <dcterms:modified xsi:type="dcterms:W3CDTF">2024-04-17T14:32:12Z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59465</vt:lpwstr>
  </property>
  <property fmtid="{D5CDD505-2E9C-101B-9397-08002B2CF9AE}" pid="3" name="Offisync_UpdateToken">
    <vt:lpwstr>14</vt:lpwstr>
  </property>
  <property fmtid="{D5CDD505-2E9C-101B-9397-08002B2CF9AE}" pid="4" name="Jive_LatestUserAccountName">
    <vt:lpwstr>jfarkas@commvault.com</vt:lpwstr>
  </property>
  <property fmtid="{D5CDD505-2E9C-101B-9397-08002B2CF9AE}" pid="5" name="Offisync_ServerID">
    <vt:lpwstr>c7225954-1daf-408a-b958-a7593f3f96f4</vt:lpwstr>
  </property>
  <property fmtid="{D5CDD505-2E9C-101B-9397-08002B2CF9AE}" pid="6" name="Jive_VersionGuid">
    <vt:lpwstr>1b0da160087647cf9e15b0825b32270d</vt:lpwstr>
  </property>
  <property fmtid="{D5CDD505-2E9C-101B-9397-08002B2CF9AE}" pid="7" name="Offisync_ProviderInitializationData">
    <vt:lpwstr>https://connect.commvault.com</vt:lpwstr>
  </property>
  <property fmtid="{D5CDD505-2E9C-101B-9397-08002B2CF9AE}" pid="8" name="Jive_ModifiedButNotPublished">
    <vt:lpwstr>True</vt:lpwstr>
  </property>
  <property fmtid="{D5CDD505-2E9C-101B-9397-08002B2CF9AE}" pid="9" name="Jive_PrevVersionNumber">
    <vt:lpwstr/>
  </property>
  <property fmtid="{D5CDD505-2E9C-101B-9397-08002B2CF9AE}" pid="10" name="Jive_VersionGuid_v2.5">
    <vt:lpwstr/>
  </property>
  <property fmtid="{D5CDD505-2E9C-101B-9397-08002B2CF9AE}" pid="11" name="Jive_LatestFileFullName">
    <vt:lpwstr/>
  </property>
  <property fmtid="{D5CDD505-2E9C-101B-9397-08002B2CF9AE}" pid="12" name="ArticulatePath">
    <vt:lpwstr>https://brightcarbon.sharepoint.com/sites/Intranet/Projects/QRST/RocketAir/ROCK 3961 Commvault PowerPoint Template 01_AH</vt:lpwstr>
  </property>
  <property fmtid="{D5CDD505-2E9C-101B-9397-08002B2CF9AE}" pid="13" name="ArticulateGUID">
    <vt:lpwstr>5B89A30D-DABB-4B0D-A230-C62E4B517DE5</vt:lpwstr>
  </property>
  <property fmtid="{D5CDD505-2E9C-101B-9397-08002B2CF9AE}" pid="14" name="ContentTypeId">
    <vt:lpwstr>0x010100A00F78707A97C342A9A15B946BBB3AB7</vt:lpwstr>
  </property>
</Properties>
</file>