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62C9-6ABC-48D3-9DD1-6A2E091D50B8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C4DD7-CADC-40B5-B5BE-B36724F05DE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RUE DE LA KOZA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C4DD7-CADC-40B5-B5BE-B36724F05DEF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01173FC-CA0F-49C7-BDC1-98B08D0C5EE6}" type="datetimeFigureOut">
              <a:rPr lang="fr-FR" smtClean="0"/>
              <a:t>17/03/2015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861265-EC13-40F0-9D46-72B76036215A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EV                                ETABLISSEMENT VIRGINIE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</TotalTime>
  <Words>8</Words>
  <Application>Microsoft Office PowerPoint</Application>
  <PresentationFormat>Affichage à l'écran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Civil</vt:lpstr>
      <vt:lpstr>EV                                ETABLISSEMENT VIRGINIE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                               ETABLISSEMENT VIRGINIE</dc:title>
  <dc:creator>COMMERCIAL</dc:creator>
  <cp:lastModifiedBy>COMMERCIAL</cp:lastModifiedBy>
  <cp:revision>1</cp:revision>
  <dcterms:created xsi:type="dcterms:W3CDTF">2015-03-17T15:14:05Z</dcterms:created>
  <dcterms:modified xsi:type="dcterms:W3CDTF">2015-03-17T15:23:34Z</dcterms:modified>
</cp:coreProperties>
</file>