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7be77a3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7be77a3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c45b47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8c45b47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8c45b47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8c45b47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c45b472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8c45b472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8c45b47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8c45b47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8c45b47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8c45b47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18151" y="4678975"/>
            <a:ext cx="670100" cy="390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Cases Engenharia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Boticário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501" y="4100850"/>
            <a:ext cx="1609900" cy="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01 - Arquitetura para plataforma de dados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5" y="606375"/>
            <a:ext cx="7794101" cy="44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2972475" y="1921400"/>
            <a:ext cx="6050400" cy="252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01675" y="1923275"/>
            <a:ext cx="2768400" cy="252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02 - Consolidados de vendas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01150" y="2343150"/>
            <a:ext cx="2469300" cy="279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DAG: sales_sheets_to_bq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01150" y="2821625"/>
            <a:ext cx="2469300" cy="27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SQL: create_table_raw_vendas.sql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01150" y="3263850"/>
            <a:ext cx="2469300" cy="27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CF: sales_sheets_to_bq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094000" y="2343150"/>
            <a:ext cx="2928000" cy="279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DAG: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procedure_consolidados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94100" y="2821625"/>
            <a:ext cx="2928000" cy="27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SQL: create_procedure_consolidados.sql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51225" y="3916838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TB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: raw_vendas.vendas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316825" y="2343263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TB: trusted_vendas.vendas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316825" y="2741938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TB: refined_vendas.vendas_linha_ano_mes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316825" y="3103688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TB: refined_vendas.vendas_ano_mes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316825" y="3465438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TB: refined_vendas.vendas_marca_ano_mes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326125" y="3846438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TB: refined_vendas.vendas_marca_linha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8750" y="1923263"/>
            <a:ext cx="2768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Ingerir dados das planilhas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104050" y="1923263"/>
            <a:ext cx="2768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Gerar dados consolidados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991400" y="1923263"/>
            <a:ext cx="2768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Tabelas geradas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094100" y="3300100"/>
            <a:ext cx="2928000" cy="279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BQ_JOB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: procedure.refined_consolidado()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32800" y="3553675"/>
            <a:ext cx="2061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Tabelas geradas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430350" y="2331950"/>
            <a:ext cx="7905000" cy="252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1318650"/>
            <a:ext cx="76887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03 - Spotify - busca por podcasts com termo “Data Hackers”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29450" y="2948475"/>
            <a:ext cx="2469300" cy="279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DAG: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spotify_search_podcasts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29450" y="3350750"/>
            <a:ext cx="2469300" cy="27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SQL: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create_table_search_podcasts.sql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29450" y="3792975"/>
            <a:ext cx="2469300" cy="27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CF: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spotify_search_podcasts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5273725" y="3513963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TB: raw_spotify.seach_podcasts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77050" y="2452400"/>
            <a:ext cx="6681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Buscar dados de podcasts contendo a expressão “Data Hackers” e ingerir no BQ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124175" y="3152263"/>
            <a:ext cx="2768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Tabelas geradas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3306775" y="2355050"/>
            <a:ext cx="5786100" cy="2168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94700" y="2355050"/>
            <a:ext cx="2928000" cy="265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29450" y="1318650"/>
            <a:ext cx="76887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03 - Spotify - listagem de episódios do Data Hackers e episódios com participação do Boticário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20450" y="2927325"/>
            <a:ext cx="2469300" cy="279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DAG: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spotify_get_data_hackers_episodes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20450" y="3329600"/>
            <a:ext cx="2469300" cy="279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SQL: </a:t>
            </a:r>
            <a:r>
              <a:rPr lang="pt-BR" sz="800">
                <a:latin typeface="Lato"/>
                <a:ea typeface="Lato"/>
                <a:cs typeface="Lato"/>
                <a:sym typeface="Lato"/>
              </a:rPr>
              <a:t>create_table_raw_data_hackers_episodes</a:t>
            </a:r>
            <a:r>
              <a:rPr lang="pt-BR" sz="800">
                <a:latin typeface="Lato"/>
                <a:ea typeface="Lato"/>
                <a:cs typeface="Lato"/>
                <a:sym typeface="Lato"/>
              </a:rPr>
              <a:t>.sql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20450" y="3771825"/>
            <a:ext cx="2469300" cy="279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CF: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spotify_get_data_hackers_episodes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20450" y="4563763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TB: raw_spotify.seach_podcasts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68050" y="2355060"/>
            <a:ext cx="2768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1: Listar episódios de podcasts do Data Hackers e ingerir no BQ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70900" y="4167788"/>
            <a:ext cx="2768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Tabelas geradas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374525" y="2405850"/>
            <a:ext cx="2990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2: Buscar somente os episódios com participação do Boticário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3635225" y="3052350"/>
            <a:ext cx="2469300" cy="390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SQL: </a:t>
            </a:r>
            <a:r>
              <a:rPr lang="pt-BR" sz="800">
                <a:latin typeface="Lato"/>
                <a:ea typeface="Lato"/>
                <a:cs typeface="Lato"/>
                <a:sym typeface="Lato"/>
              </a:rPr>
              <a:t>create_procedure_data_hackers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Lato"/>
                <a:ea typeface="Lato"/>
                <a:cs typeface="Lato"/>
                <a:sym typeface="Lato"/>
              </a:rPr>
              <a:t>_episodes_boticario</a:t>
            </a:r>
            <a:r>
              <a:rPr lang="pt-BR" sz="800">
                <a:latin typeface="Lato"/>
                <a:ea typeface="Lato"/>
                <a:cs typeface="Lato"/>
                <a:sym typeface="Lato"/>
              </a:rPr>
              <a:t>.sql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405875" y="3613350"/>
            <a:ext cx="2928000" cy="279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Lato"/>
                <a:ea typeface="Lato"/>
                <a:cs typeface="Lato"/>
                <a:sym typeface="Lato"/>
              </a:rPr>
              <a:t>BQ_JOB : </a:t>
            </a:r>
            <a:r>
              <a:rPr lang="pt-BR" sz="1000">
                <a:latin typeface="Lato"/>
                <a:ea typeface="Lato"/>
                <a:cs typeface="Lato"/>
                <a:sym typeface="Lato"/>
              </a:rPr>
              <a:t>procedure.refined_spotify()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333875" y="2571738"/>
            <a:ext cx="2768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Tabelas geradas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483425" y="3052338"/>
            <a:ext cx="2469300" cy="2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TB: </a:t>
            </a:r>
            <a:r>
              <a:rPr lang="pt-BR" sz="900">
                <a:latin typeface="Lato"/>
                <a:ea typeface="Lato"/>
                <a:cs typeface="Lato"/>
                <a:sym typeface="Lato"/>
              </a:rPr>
              <a:t>trusted_spotify.data_hackers_episodes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6483425" y="3532949"/>
            <a:ext cx="2469300" cy="390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TB: refined_spotify.data_hackers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Lato"/>
                <a:ea typeface="Lato"/>
                <a:cs typeface="Lato"/>
                <a:sym typeface="Lato"/>
              </a:rPr>
              <a:t>_episodes_boticario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 ;)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