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72" r:id="rId7"/>
    <p:sldId id="273" r:id="rId8"/>
    <p:sldId id="274" r:id="rId9"/>
    <p:sldId id="265" r:id="rId10"/>
    <p:sldId id="271" r:id="rId11"/>
    <p:sldId id="267" r:id="rId12"/>
    <p:sldId id="268" r:id="rId13"/>
    <p:sldId id="269" r:id="rId14"/>
    <p:sldId id="270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2D9969-6904-4CEA-98BF-B5CB61A8FD0E}" v="283" dt="2024-06-07T09:59:13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34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0:50:52.9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171 280 24575,'4'66'0,"-3"-61"0,0-1 0,0 1 0,0-1 0,1 1 0,0-1 0,0 0 0,0 0 0,0 0 0,0 0 0,1 0 0,0-1 0,3 5 0,14 14 0,-14-11 0,-6-11 0,0 0 0,0 0 0,0 0 0,0 1 0,0-1 0,-1 0 0,1 0 0,0 0 0,0 0 0,0 1 0,0-1 0,-1 0 0,1 0 0,0 0 0,0 0 0,0 0 0,-1 0 0,1 0 0,0 1 0,0-1 0,0 0 0,-1 0 0,1 0 0,0 0 0,0 0 0,-1 0 0,1 0 0,0 0 0,0 0 0,0 0 0,-1 0 0,1 0 0,0 0 0,0-1 0,0 1 0,-1 0 0,1 0 0,0 0 0,0 0 0,0 0 0,-1 0 0,1 0 0,0-1 0,0 1 0,0 0 0,-4-1 0,1 0 0,0-1 0,0 1 0,0-1 0,1 0 0,-1 0 0,0 0 0,1 0 0,-1 0 0,1 0 0,0-1 0,-1 1 0,-1-4 0,-20-40 0,21 38 0,-1 0 0,0 1 0,0-1 0,-10-13 0,-10 2 0,23 18 0,1 1 0,0 0 0,0 0 0,0 0 0,0 0 0,-1 0 0,1 0 0,0 0 0,0 0 0,0 0 0,0 0 0,-1 0 0,1 0 0,0 0 0,0 0 0,0 0 0,0 0 0,-1 0 0,1 0 0,0 0 0,0 0 0,0 0 0,0 0 0,-1 0 0,1 0 0,0 0 0,0 0 0,0 0 0,0 0 0,-1 0 0,1 0 0,0 0 0,0 1 0,0-1 0,0 0 0,0 0 0,0 0 0,-1 0 0,1 0 0,0 0 0,0 1 0,0-1 0,0 0 0,0 0 0,5 18 0,37 64 0,-37-73 0,1 0 0,0-1 0,1 0 0,0 0 0,0 0 0,14 11 0,-21-19 0,1 0 0,-1 0 0,0 0 0,0 0 0,1 0 0,-1 0 0,0 0 0,0 0 0,0 0 0,1 0 0,-1 0 0,0 0 0,0 0 0,1 0 0,-1 0 0,0 0 0,0 0 0,1 0 0,-1 0 0,0 0 0,0 0 0,0 0 0,1 0 0,-1-1 0,0 1 0,0 0 0,0 0 0,1 0 0,-1 0 0,0-1 0,0 1 0,0 0 0,0 0 0,0 0 0,1-1 0,-1 1 0,0 0 0,0 0 0,0-1 0,0 1 0,0 0 0,0 0 0,0-1 0,0 1 0,0 0 0,0 0 0,0 0 0,0-1 0,0 1 0,0 0 0,0 0 0,0-1 0,0 1 0,0 0 0,0 0 0,0-1 0,-1 1 0,1-17 0,-3 0 0,-1 0 0,0 0 0,-1 0 0,-1 0 0,0 1 0,-1 0 0,-1 0 0,-1 0 0,0 1 0,-1 1 0,-15-18 0,17 23 0,15 15 0,17 17 0,9 26 0,36 76 0,-60-109 0,-5-7 0,10 18 0,-11-23 0,-7-16 0,-24-72 0,-36-95 0,35 98 0,48 344 0,-11-238 0,-2-20 0,2-16 0,-4-5 0,0-1 0,-1 0 0,-1 0 0,0 0 0,-2 0 0,0 0 0,-2-19 0,-4-12 0,-14-59 0,20 118 0,0 0 0,0 0 0,-4 21 0,0 2 0,3-18 0,0 0 0,-1 0 0,-1 0 0,0-1 0,-1 1 0,-9 22 0,13-38 0,0 1 0,0-1 0,0 0 0,0 0 0,0 0 0,0 1 0,0-1 0,0 0 0,0 0 0,0 0 0,0 1 0,0-1 0,0 0 0,-1 0 0,1 0 0,0 0 0,0 1 0,0-1 0,0 0 0,0 0 0,0 0 0,0 0 0,0 1 0,-1-1 0,1 0 0,0 0 0,0 0 0,0 0 0,0 0 0,-1 0 0,1 0 0,0 1 0,0-1 0,0 0 0,0 0 0,-1 0 0,1 0 0,0 0 0,0 0 0,0 0 0,-1 0 0,1 0 0,0 0 0,0 0 0,0 0 0,-1 0 0,1 0 0,0 0 0,0 0 0,0 0 0,-1-1 0,1 1 0,0 0 0,0 0 0,0 0 0,0 0 0,-1 0 0,1 0 0,0 0 0,0-1 0,0 1 0,0 0 0,0 0 0,0 0 0,-1-1 0,-4-20 0,0-28 0,8-84 0,-56 267 0,38-98 0,14-35 0,1-1 0,0 1 0,0 0 0,0-1 0,0 1 0,-1 0 0,1-1 0,0 1 0,-1 0 0,1-1 0,0 1 0,-1-1 0,1 1 0,-1 0 0,1-1 0,-1 1 0,1-1 0,-1 0 0,0 1 0,1-1 0,-1 1 0,0-1 0,-4-12 0,5-36 0,0 44 0,15-154 0,-6 72 0,-9 86 0,0 0 0,0 0 0,0 0 0,0 1 0,0-1 0,0 0 0,0 0 0,0 0 0,0 0 0,-1 0 0,1 0 0,0 0 0,0 0 0,0 0 0,0 0 0,0 0 0,0 0 0,0 0 0,0 0 0,0 0 0,0 0 0,-1 0 0,1 0 0,0 0 0,0 0 0,0 0 0,0 0 0,0 0 0,0-1 0,-8 21 0,-7 29 0,5-14 0,3-13 0,1 0 0,2 0 0,-5 44 0,10-61 0,1-6 0,5-15 0,5-23 0,-8 24 0,-4 10 0,1 1 0,-1-1 0,1 1 0,0-1 0,1 1 0,-1-1 0,1 1 0,0 0 0,0 0 0,0 0 0,6-7 0,-8 11 0,1 0 0,-1 0 0,0 0 0,1 0 0,-1 0 0,1 1 0,-1-1 0,1 0 0,-1 0 0,1 0 0,-1 1 0,0-1 0,1 0 0,-1 0 0,1 1 0,-1-1 0,0 0 0,1 1 0,-1-1 0,0 0 0,0 1 0,1-1 0,-1 1 0,0-1 0,0 1 0,0-1 0,1 0 0,-1 1 0,0-1 0,0 1 0,0-1 0,0 1 0,0-1 0,0 1 0,0-1 0,0 1 0,4 20 0,-2-2 0,-2 0 0,0 0 0,-3 19 0,1-13 0,2-25 0,0 0 0,0 0 0,0 0 0,0 1 0,0-1 0,0 0 0,0 0 0,0 0 0,0 0 0,0 0 0,0 0 0,0 1 0,0-1 0,0 0 0,0 0 0,0 0 0,0 0 0,0 0 0,0 0 0,0 1 0,0-1 0,0 0 0,1 0 0,-1 0 0,0 0 0,0 0 0,0 0 0,0 0 0,0 0 0,0 1 0,0-1 0,0 0 0,1 0 0,-1 0 0,0 0 0,0 0 0,0 0 0,0 0 0,0 0 0,1 0 0,-1 0 0,0 0 0,0 0 0,0 0 0,0 0 0,0 0 0,0 0 0,1 0 0,8-4 0,8-9 0,6-8 0,22-25 0,-39 40 0,-1-1 0,1 0 0,-1 0 0,-1-1 0,0 1 0,0-1 0,0 0 0,4-15 0,-11 38 0,-1 0 0,-1-1 0,-9 23 0,6-19 0,1-1 0,1 1 0,1 0 0,-5 35 0,8-42 0,5-51 0,-3 31 0,1 0 0,-1 0 0,2 0 0,-1 0 0,1 0 0,1 0 0,4-12 0,27-45 0,-34 66 0,0 0 0,0 0 0,0 0 0,0 0 0,0-1 0,0 1 0,0 0 0,0 0 0,0 0 0,0 0 0,0 0 0,0-1 0,0 1 0,0 0 0,0 0 0,0 0 0,0 0 0,0 0 0,1 0 0,-1 0 0,0-1 0,0 1 0,0 0 0,0 0 0,0 0 0,0 0 0,0 0 0,1 0 0,-1 0 0,0 0 0,0 0 0,0 0 0,0 0 0,0 0 0,1 0 0,-1 0 0,0 0 0,0 0 0,0 0 0,0 0 0,0 0 0,1 0 0,-1 0 0,0 0 0,0 0 0,0 0 0,0 0 0,0 0 0,1 0 0,-1 0 0,0 0 0,0 0 0,0 0 0,0 0 0,0 1 0,0-1 0,0 0 0,1 0 0,-1 0 0,0 0 0,0 0 0,0 1 0,2 13 0,-3 20 0,-15 58 0,5-35 0,10-39 0,2-18 0,-1 0 0,0 0 0,0 0 0,0 0 0,0 0 0,0 0 0,0 0 0,0 1 0,1-1 0,-1 0 0,0 0 0,0 0 0,0 0 0,0 0 0,0 0 0,0 0 0,1 0 0,-1 0 0,0 0 0,0 0 0,0 0 0,0 0 0,1 0 0,-1 0 0,0 0 0,0 0 0,0 0 0,0 0 0,0 0 0,1 0 0,-1 0 0,0 0 0,0 0 0,0 0 0,0 0 0,0 0 0,1 0 0,-1-1 0,0 1 0,0 0 0,0 0 0,0 0 0,0 0 0,0 0 0,0 0 0,0-1 0,1 1 0,0-2 0,0 1 0,1-1 0,-1 0 0,0 0 0,0 0 0,0-1 0,0 1 0,0 0 0,0 0 0,-1 0 0,1-5 0,32-168 0,-40 227 0,1-15 0,1 0 0,1 41 0,6-90 0,0-1 0,0 0 0,1 1 0,1-1 0,9-20 0,-7 17 0,-4 9 0,10-23 0,-12 29 0,1 0 0,-1 0 0,1 0 0,-1 0 0,1 0 0,-1 0 0,1 0 0,0 0 0,0 0 0,-1 0 0,1 1 0,0-1 0,0 0 0,0 1 0,0-1 0,0 0 0,0 1 0,0-1 0,0 1 0,0-1 0,2 1 0,-3 0 0,1 0 0,0 1 0,-1-1 0,1 1 0,-1-1 0,1 1 0,0-1 0,-1 1 0,1-1 0,-1 1 0,0 0 0,1-1 0,-1 1 0,1 0 0,-1-1 0,0 1 0,1 0 0,-1-1 0,0 1 0,0 0 0,0 0 0,0-1 0,1 1 0,-1 0 0,0 0 0,0 0 0,-1 0 0,2 24 0,-1-24 0,-1 14 0,0 0 0,-2 1 0,0-1 0,-6 16 0,-4 23 0,10-28 0,3-17 0,2-17 0,2-36 0,-4 34 0,0 1 0,1-1 0,0 1 0,0-1 0,1 1 0,0 0 0,1 0 0,7-16 0,-10 25 0,0 0 0,0 0 0,0 0 0,0 0 0,0 0 0,0-1 0,0 1 0,0 0 0,0 0 0,0 0 0,0 0 0,1 0 0,-1 0 0,0 0 0,0 0 0,0 0 0,0 0 0,0 0 0,0 0 0,0 0 0,0 0 0,0 0 0,0 0 0,1 0 0,-1 0 0,0 0 0,0 0 0,0 0 0,0 0 0,0 0 0,0 0 0,0 0 0,0 0 0,0 0 0,0 0 0,1 0 0,-1 0 0,0 0 0,0 0 0,0 0 0,0 0 0,0 0 0,0 1 0,0-1 0,0 0 0,0 0 0,0 0 0,0 0 0,0 0 0,0 0 0,0 0 0,0 0 0,0 0 0,0 0 0,0 0 0,0 1 0,0-1 0,0 0 0,1 0 0,-1 0 0,0 0 0,-1 0 0,1 0 0,0 0 0,0 0 0,0 0 0,0 0 0,0 1 0,0-1 0,3 13 0,-2 14 0,-1 43 0,0-41 0,0-25 0,0-8 0,10-96 0,-11 98 4,1 1-1,0-1 0,-1 0 0,1 1 1,-1-1-1,0 0 0,1 1 1,-1-1-1,0 0 0,0 1 0,0 0 1,0-1-1,0 1 0,-1-1 1,1 1-1,0 0 0,-1 0 0,1 0 1,-1 0-1,1 0 0,-1 0 1,1 0-1,-1 1 0,1-1 0,-1 0 1,0 1-1,-1-1 0,-21-12-1460,20 8-5369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0:51:52.36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0 676 24575,'5'-1'0,"0"-1"0,-1 1 0,1-1 0,-1 0 0,1 0 0,-1 0 0,0 0 0,0-1 0,0 0 0,0 0 0,0 0 0,-1 0 0,1-1 0,-1 1 0,0-1 0,3-4 0,-1 2 0,1 0 0,0 0 0,0 1 0,9-7 0,-10 9 0,0-1 0,-1 0 0,1 0 0,-1 0 0,1 0 0,-1 0 0,0-1 0,-1 0 0,1 0 0,-1 0 0,0 0 0,0-1 0,-1 1 0,0-1 0,0 1 0,2-8 0,6-14 0,-5 12 0,-19 34 0,3-3 0,0 0 0,-1 0 0,-1-2 0,0 1 0,-1-2 0,-20 16 0,25-22 0,-9 6 0,13-17 0,6-12 0,0 10 0,1-1 0,0 0 0,1 1 0,-1 0 0,1-1 0,0 1 0,1 0 0,0 1 0,0-1 0,0 1 0,0-1 0,1 1 0,0 0 0,0 1 0,0-1 0,8-4 0,1-2 0,-1-1 0,-1-1 0,1 0 0,-2-1 0,0 0 0,-1-1 0,0 0 0,11-26 0,-9 21 0,-9 15 0,0 1 0,1-1 0,-1 1 0,1 0 0,5-4 0,16-18 0,-25 26 0,0 0 0,0 0 0,0 0 0,0 0 0,0 0 0,0 0 0,0 0 0,0 0 0,0 0 0,0 0 0,0 0 0,0 1 0,1-1 0,-1 0 0,0 0 0,0 0 0,0 0 0,0 0 0,0 0 0,0 0 0,0 0 0,0 0 0,0 0 0,1 0 0,-1 0 0,0 0 0,0 0 0,0 0 0,0 0 0,0 0 0,0 0 0,0 0 0,0 0 0,0 0 0,0 0 0,1-1 0,-1 1 0,0 0 0,0 0 0,0 0 0,0 0 0,0 0 0,0 0 0,0 0 0,0 0 0,0 0 0,0 0 0,0 0 0,0 0 0,0 0 0,0-1 0,0 1 0,0 0 0,0 0 0,0 0 0,0 0 0,0 0 0,0 0 0,0 0 0,0 0 0,0 12 0,-8 18 0,-56 95 0,51-107 0,13-18 0,0 0 0,-1 0 0,1 0 0,0 0 0,0-1 0,-1 1 0,1 0 0,0 0 0,0-1 0,0 1 0,-1 0 0,1 0 0,0-1 0,0 1 0,0 0 0,0 0 0,-1-1 0,1 1 0,0 0 0,0-1 0,0 1 0,0 0 0,0-1 0,0 1 0,0 0 0,0 0 0,0-1 0,0 1 0,0 0 0,0-1 0,0 1 0,0 0 0,0-1 0,1 1 0,-1-6 0,1 0 0,0 0 0,0 0 0,0 0 0,4-9 0,0 3 0,1 0 0,0 0 0,0 0 0,2 1 0,-1 0 0,1 0 0,11-11 0,-14 16 0,0 0 0,0 0 0,-1-1 0,0 0 0,-1 1 0,4-9 0,15-26 0,-12 26 0,-1 0 0,-1-1 0,9-22 0,-10 22 0,0-1 0,2 1 0,10-16 0,-8 10 0,-10 21 0,0 0 0,-1 0 0,1 0 0,-1 0 0,0 0 0,1 0 0,-1 0 0,0-1 0,0 1 0,1 0 0,-1 0 0,0 0 0,0 0 0,0 0 0,-1 0 0,1 0 0,0 0 0,0-1 0,-1 0 0,0 4 0,0 0 0,-1 0 0,1 0 0,0 1 0,0-1 0,1 0 0,-1 0 0,0 1 0,1-1 0,-1 4 0,-1 16 0,2-15 0,-1 0 0,0 0 0,0 0 0,0 0 0,-1 0 0,0 0 0,-1 0 0,1 0 0,-5 6 0,5-9-151,0-1-1,1 1 0,0-1 0,-1 1 1,1 0-1,1 0 0,-1-1 1,0 6-1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0:52:00.13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 0 24575,'-2'44'0,"1"-25"0,1 0 0,3 37 0,-2-53-47,-1-1 0,1 1 0,-1-1 0,1 1 0,0-1 0,0 1 0,0-1 0,0 1 0,0-1-1,1 0 1,-1 0 0,1 1 0,-1-1 0,1 0 0,0-1 0,0 1 0,0 0 0,0 0 0,0-1 0,0 1 0,1-1 0,-1 0-1,0 0 1,1 0 0,-1 0 0,1 0 0,-1 0 0,5 0 0,2 0-6779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0:52:01.10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53 100 24575,'0'-4'0,"1"1"0,-1-1 0,0 0 0,0 1 0,0-1 0,-1 0 0,0 1 0,1-1 0,-1 0 0,0 1 0,0-1 0,-1 1 0,1-1 0,-1 1 0,0 0 0,0 0 0,0 0 0,0 0 0,0 0 0,-1 0 0,0 0 0,1 1 0,-5-4 0,-4-4 0,3 4 0,11 23 0,14 57-1365,-16-61-5461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0:52:01.72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0:52:02.99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24575,'-1'50'0,"3"55"0,-3-104 0,1 0 0,0 0 0,0 0 0,0 0 0,1 0 0,-1 0 0,0 0 0,0 0 0,0 0 0,1 0 0,-1-1 0,1 1 0,-1 0 0,1 0 0,-1 0 0,1 0 0,0 0 0,-1-1 0,1 0 0,-1 0 0,0 0 0,1 0 0,-1 0 0,0 0 0,1 0 0,-1 0 0,0 0 0,1 0 0,-1 0 0,0-1 0,1 1 0,-1 0 0,0 0 0,1 0 0,-1-1 0,0 1 0,1 0 0,-1 0 0,0-1 0,0 1 0,1 0 0,-1 0 0,0-1 0,0 1 0,0 0 0,1-1 0,13-32 0,-13 26-136,-1-1-1,0 1 1,1 0-1,-2-1 1,1 1-1,-1 0 1,-1-1-1,1 1 0,-4-8 1,2 5-6690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0:51:01.2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280 381 24575,'-1'-9'0,"-1"1"0,0-1 0,0 1 0,-1 0 0,0 0 0,0 0 0,-1 0 0,0 1 0,-8-12 0,-12-29 0,22 46 0,1-1 0,0 1 0,-1 0 0,1-1 0,-1 1 0,0 0 0,0 0 0,0 0 0,0 0 0,0 0 0,0 0 0,0 1 0,-5-3 0,-38-15 0,4 2 0,30 10 0,0-1 0,1 0 0,0 0 0,0-1 0,1 0 0,0-1 0,0 0 0,1 0 0,-7-14 0,15 24 0,-1-1 0,1 0 0,0 1 0,0-1 0,0 1 0,0-1 0,0 0 0,0 1 0,0-1 0,0 1 0,0-1 0,0 0 0,0 1 0,0-1 0,0 0 0,0 1 0,0-1 0,1 1 0,-1-1 0,0 1 0,1-1 0,-1 1 0,0-1 0,1 1 0,-1-1 0,0 1 0,1-1 0,-1 1 0,1-1 0,-1 1 0,1 0 0,-1-1 0,1 1 0,-1 0 0,1-1 0,-1 1 0,1 0 0,0 0 0,-1-1 0,1 1 0,-1 0 0,1 0 0,0 0 0,-1 0 0,1 0 0,0 0 0,-1 0 0,1 0 0,1 1 0,39-2 0,-33 2 0,18-1 0,-16-1 0,0 1 0,0 0 0,0 1 0,18 4 0,-25-4 0,-1-1 0,1 1 0,-1 0 0,0 0 0,1 1 0,-1-1 0,0 0 0,0 1 0,0 0 0,0-1 0,0 1 0,0 0 0,0 0 0,-1 0 0,1 0 0,-1 0 0,1 0 0,-1 0 0,0 1 0,0-1 0,0 0 0,0 1 0,1 3 0,2 15 0,10 33 0,-13-51 0,0 0 0,0 0 0,1-1 0,-1 1 0,1 0 0,0 0 0,-1-1 0,1 1 0,0-1 0,0 0 0,1 0 0,-1 1 0,0-1 0,3 1 0,-4-3 0,0 0 0,-1 0 0,1 0 0,0 0 0,-1 0 0,1 0 0,-1 0 0,1 0 0,0 0 0,-1-1 0,1 1 0,-1 0 0,1 0 0,-1-1 0,1 1 0,0 0 0,-1-1 0,1 1 0,-1-1 0,0 1 0,1-1 0,-1 1 0,1-1 0,-1 1 0,0-1 0,1 1 0,-1-1 0,0 1 0,0-1 0,1 1 0,-1-1 0,0 0 0,0 1 0,0-1 0,0 0 0,0 1 0,0-1 0,0 1 0,0-2 0,7-33 0,-6 30 0,0-5 0,1 0 0,-2 0 0,1 0 0,-2-14 0,1 20 0,-1 1 0,0 0 0,1-1 0,-1 1 0,0 0 0,-1 0 0,1 0 0,-1 0 0,1 0 0,-1 0 0,0 0 0,0 0 0,0 0 0,-1 1 0,1-1 0,-4-2 0,-5-5 0,8 8 0,1-1 0,-1 0 0,0 1 0,0-1 0,0 1 0,0 0 0,0 0 0,-1 0 0,1 0 0,-1 1 0,1-1 0,-1 1 0,1 0 0,-1 0 0,0 0 0,-5 0 0,9 1 7,0 0 0,-1 1 0,1-1 0,0 0 0,-1 0 0,1 1 0,0-1 0,-1 0 0,1 1 0,0-1 0,0 0 0,0 1 0,-1-1 0,1 0 0,0 1 0,0-1 0,0 0 0,0 1 0,0-1 0,-1 1 0,1-1-1,0 0 1,0 1 0,0-1 0,0 1 0,0-1 0,0 0 0,0 1 0,1-1 0,-1 0 0,0 1 0,0-1 0,0 1 0,0-1 0,0 0 0,1 1 0,-1-1 0,0 0 0,0 1 0,1-1 0,-1 0 0,0 1 0,0-1 0,1 0 0,-1 0 0,0 1 0,1-1 0,14 20-1096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0:51:04.0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0:51:0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24575,'0'2'0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0:51:06.1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0:51:07.8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0:51:08.8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0:51:10.2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00:51:21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0 432 24575,'4'-3'0,"0"1"0,1-1 0,-1 1 0,0 0 0,1 0 0,4-1 0,14-7 0,4-5 0,40-26 0,-25 18 0,-35 20 0,1-1 0,0 0 0,-1 0 0,13-10 0,5-10 0,-18 16 0,0 1 0,1 0 0,0 0 0,0 1 0,14-8 0,31-28 0,-40 34 0,0-1 0,-1-1 0,0 0 0,0 0 0,19-24 0,38-46 0,-67 78-25,0 0 0,0 0 1,1 1-1,-1-1 0,1 1 0,-1 0 0,1 0 0,0 0 0,2-1 0,2-1-1091,0 1-5710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D516-285A-4A10-84A0-8333F3CC3258}" type="datetimeFigureOut">
              <a:rPr lang="en-CH" smtClean="0"/>
              <a:t>07/06/2024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A093-4018-4753-9AD3-A997124D5E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3895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D516-285A-4A10-84A0-8333F3CC3258}" type="datetimeFigureOut">
              <a:rPr lang="en-CH" smtClean="0"/>
              <a:t>07/06/2024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A093-4018-4753-9AD3-A997124D5E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967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D516-285A-4A10-84A0-8333F3CC3258}" type="datetimeFigureOut">
              <a:rPr lang="en-CH" smtClean="0"/>
              <a:t>07/06/2024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A093-4018-4753-9AD3-A997124D5E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9606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D516-285A-4A10-84A0-8333F3CC3258}" type="datetimeFigureOut">
              <a:rPr lang="en-CH" smtClean="0"/>
              <a:t>07/06/2024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A093-4018-4753-9AD3-A997124D5E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383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D516-285A-4A10-84A0-8333F3CC3258}" type="datetimeFigureOut">
              <a:rPr lang="en-CH" smtClean="0"/>
              <a:t>07/06/2024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A093-4018-4753-9AD3-A997124D5E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4896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D516-285A-4A10-84A0-8333F3CC3258}" type="datetimeFigureOut">
              <a:rPr lang="en-CH" smtClean="0"/>
              <a:t>07/06/2024</a:t>
            </a:fld>
            <a:endParaRPr lang="en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A093-4018-4753-9AD3-A997124D5E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87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D516-285A-4A10-84A0-8333F3CC3258}" type="datetimeFigureOut">
              <a:rPr lang="en-CH" smtClean="0"/>
              <a:t>07/06/2024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A093-4018-4753-9AD3-A997124D5E1D}" type="slidenum">
              <a:rPr lang="en-CH" smtClean="0"/>
              <a:t>‹#›</a:t>
            </a:fld>
            <a:endParaRPr lang="en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2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D516-285A-4A10-84A0-8333F3CC3258}" type="datetimeFigureOut">
              <a:rPr lang="en-CH" smtClean="0"/>
              <a:t>07/06/2024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A093-4018-4753-9AD3-A997124D5E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246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D516-285A-4A10-84A0-8333F3CC3258}" type="datetimeFigureOut">
              <a:rPr lang="en-CH" smtClean="0"/>
              <a:t>07/06/2024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A093-4018-4753-9AD3-A997124D5E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340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D516-285A-4A10-84A0-8333F3CC3258}" type="datetimeFigureOut">
              <a:rPr lang="en-CH" smtClean="0"/>
              <a:t>07/06/2024</a:t>
            </a:fld>
            <a:endParaRPr lang="en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A093-4018-4753-9AD3-A997124D5E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177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83DD516-285A-4A10-84A0-8333F3CC3258}" type="datetimeFigureOut">
              <a:rPr lang="en-CH" smtClean="0"/>
              <a:t>07/06/2024</a:t>
            </a:fld>
            <a:endParaRPr lang="en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A093-4018-4753-9AD3-A997124D5E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1245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83DD516-285A-4A10-84A0-8333F3CC3258}" type="datetimeFigureOut">
              <a:rPr lang="en-CH" smtClean="0"/>
              <a:t>07/06/2024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A7EA093-4018-4753-9AD3-A997124D5E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501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6.xml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image" Target="../media/image11.svg"/><Relationship Id="rId21" Type="http://schemas.openxmlformats.org/officeDocument/2006/relationships/image" Target="../media/image18.png"/><Relationship Id="rId7" Type="http://schemas.openxmlformats.org/officeDocument/2006/relationships/image" Target="../media/image13.png"/><Relationship Id="rId12" Type="http://schemas.openxmlformats.org/officeDocument/2006/relationships/customXml" Target="../ink/ink5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5.png"/><Relationship Id="rId24" Type="http://schemas.openxmlformats.org/officeDocument/2006/relationships/customXml" Target="../ink/ink13.xml"/><Relationship Id="rId5" Type="http://schemas.openxmlformats.org/officeDocument/2006/relationships/image" Target="../media/image12.png"/><Relationship Id="rId15" Type="http://schemas.openxmlformats.org/officeDocument/2006/relationships/customXml" Target="../ink/ink8.xml"/><Relationship Id="rId23" Type="http://schemas.openxmlformats.org/officeDocument/2006/relationships/image" Target="../media/image19.png"/><Relationship Id="rId10" Type="http://schemas.openxmlformats.org/officeDocument/2006/relationships/customXml" Target="../ink/ink4.xml"/><Relationship Id="rId19" Type="http://schemas.openxmlformats.org/officeDocument/2006/relationships/image" Target="../media/image17.png"/><Relationship Id="rId4" Type="http://schemas.openxmlformats.org/officeDocument/2006/relationships/customXml" Target="../ink/ink1.xml"/><Relationship Id="rId9" Type="http://schemas.openxmlformats.org/officeDocument/2006/relationships/image" Target="../media/image14.png"/><Relationship Id="rId14" Type="http://schemas.openxmlformats.org/officeDocument/2006/relationships/customXml" Target="../ink/ink7.xml"/><Relationship Id="rId22" Type="http://schemas.openxmlformats.org/officeDocument/2006/relationships/customXml" Target="../ink/ink12.xml"/><Relationship Id="rId27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olicysign.azurewebsites.net/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21C6-52D4-C67B-4EF1-D0B5982BF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PolicySign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4BADB-871E-77AB-F192-B00049522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SE2 Marc Weber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2390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59CD-B9AB-BC59-86FB-3E845354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de-DE" dirty="0"/>
              <a:t>USE-Case</a:t>
            </a:r>
            <a:endParaRPr lang="en-C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590252-61AA-8B7A-DC40-52802AC75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b="1" dirty="0"/>
              <a:t>User</a:t>
            </a:r>
            <a:r>
              <a:rPr lang="en-US" dirty="0"/>
              <a:t>: </a:t>
            </a:r>
            <a:r>
              <a:rPr lang="en-US" dirty="0" err="1"/>
              <a:t>Benutzer</a:t>
            </a:r>
            <a:r>
              <a:rPr lang="en-US" dirty="0"/>
              <a:t> der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Login </a:t>
            </a:r>
            <a:r>
              <a:rPr lang="en-US" dirty="0" err="1"/>
              <a:t>authentifiziert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.</a:t>
            </a:r>
          </a:p>
          <a:p>
            <a:r>
              <a:rPr lang="en-US" b="1" dirty="0"/>
              <a:t>Admin</a:t>
            </a:r>
            <a:r>
              <a:rPr lang="en-US" dirty="0"/>
              <a:t>: </a:t>
            </a:r>
            <a:r>
              <a:rPr lang="en-US" dirty="0" err="1"/>
              <a:t>Benutzer</a:t>
            </a:r>
            <a:r>
              <a:rPr lang="en-US" dirty="0"/>
              <a:t> der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Login </a:t>
            </a:r>
            <a:r>
              <a:rPr lang="en-US" dirty="0" err="1"/>
              <a:t>authentifiziert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Admin </a:t>
            </a:r>
            <a:r>
              <a:rPr lang="en-US" dirty="0" err="1"/>
              <a:t>ist</a:t>
            </a:r>
            <a:r>
              <a:rPr lang="en-US" dirty="0"/>
              <a:t>.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0595582-125D-C242-69CC-06DA224E1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7130" y="14604"/>
            <a:ext cx="6412068" cy="68433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079B10-B068-9B1D-FA8A-E492AB269683}"/>
                  </a:ext>
                </a:extLst>
              </p14:cNvPr>
              <p14:cNvContentPartPr/>
              <p14:nvPr/>
            </p14:nvContentPartPr>
            <p14:xfrm>
              <a:off x="9234870" y="1724160"/>
              <a:ext cx="103320" cy="171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079B10-B068-9B1D-FA8A-E492AB2696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30550" y="1719840"/>
                <a:ext cx="1119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68386B-CBE4-C039-7999-68A052E0FE87}"/>
                  </a:ext>
                </a:extLst>
              </p14:cNvPr>
              <p14:cNvContentPartPr/>
              <p14:nvPr/>
            </p14:nvContentPartPr>
            <p14:xfrm>
              <a:off x="9317670" y="1756560"/>
              <a:ext cx="101160" cy="137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68386B-CBE4-C039-7999-68A052E0FE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55030" y="1693920"/>
                <a:ext cx="226800" cy="26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84A5897D-3415-09E2-C6CE-77C656A95C2E}"/>
              </a:ext>
            </a:extLst>
          </p:cNvPr>
          <p:cNvGrpSpPr/>
          <p:nvPr/>
        </p:nvGrpSpPr>
        <p:grpSpPr>
          <a:xfrm>
            <a:off x="10743990" y="2552520"/>
            <a:ext cx="110880" cy="118440"/>
            <a:chOff x="10743990" y="2552520"/>
            <a:chExt cx="110880" cy="11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0F10AC-C0E4-F609-565C-D4CF25D3025A}"/>
                    </a:ext>
                  </a:extLst>
                </p14:cNvPr>
                <p14:cNvContentPartPr/>
                <p14:nvPr/>
              </p14:nvContentPartPr>
              <p14:xfrm>
                <a:off x="10827870" y="255252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0F10AC-C0E4-F609-565C-D4CF25D302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64870" y="24898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0A2D8F-DD37-20AD-3FCC-16FAE61E0275}"/>
                    </a:ext>
                  </a:extLst>
                </p14:cNvPr>
                <p14:cNvContentPartPr/>
                <p14:nvPr/>
              </p14:nvContentPartPr>
              <p14:xfrm>
                <a:off x="10755510" y="2564040"/>
                <a:ext cx="360" cy="1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0A2D8F-DD37-20AD-3FCC-16FAE61E02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92510" y="2501040"/>
                  <a:ext cx="126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237691F-79B4-69A7-809B-E817F3776ADF}"/>
                    </a:ext>
                  </a:extLst>
                </p14:cNvPr>
                <p14:cNvContentPartPr/>
                <p14:nvPr/>
              </p14:nvContentPartPr>
              <p14:xfrm>
                <a:off x="10743990" y="259824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237691F-79B4-69A7-809B-E817F3776AD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81350" y="25356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ECC9A94-3366-C05D-C191-BDE8D90B0D2F}"/>
                    </a:ext>
                  </a:extLst>
                </p14:cNvPr>
                <p14:cNvContentPartPr/>
                <p14:nvPr/>
              </p14:nvContentPartPr>
              <p14:xfrm>
                <a:off x="10801230" y="265944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ECC9A94-3366-C05D-C191-BDE8D90B0D2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38230" y="25964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363564-0ADF-7DAA-66D9-A8729B7575CE}"/>
                    </a:ext>
                  </a:extLst>
                </p14:cNvPr>
                <p14:cNvContentPartPr/>
                <p14:nvPr/>
              </p14:nvContentPartPr>
              <p14:xfrm>
                <a:off x="10854510" y="267060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363564-0ADF-7DAA-66D9-A8729B7575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91510" y="26079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59D230-F335-E6DA-F0FC-C245CE61F0ED}"/>
                    </a:ext>
                  </a:extLst>
                </p14:cNvPr>
                <p14:cNvContentPartPr/>
                <p14:nvPr/>
              </p14:nvContentPartPr>
              <p14:xfrm>
                <a:off x="10835430" y="259824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59D230-F335-E6DA-F0FC-C245CE61F0E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72790" y="25356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C0995E2-E6D5-DC81-545F-68E5E7CCC13D}"/>
                  </a:ext>
                </a:extLst>
              </p14:cNvPr>
              <p14:cNvContentPartPr/>
              <p14:nvPr/>
            </p14:nvContentPartPr>
            <p14:xfrm>
              <a:off x="10717350" y="2576280"/>
              <a:ext cx="210600" cy="155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C0995E2-E6D5-DC81-545F-68E5E7CCC13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13030" y="2571960"/>
                <a:ext cx="2192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5C5259-D5E5-3A89-655D-7CA275C556D0}"/>
                  </a:ext>
                </a:extLst>
              </p14:cNvPr>
              <p14:cNvContentPartPr/>
              <p14:nvPr/>
            </p14:nvContentPartPr>
            <p14:xfrm>
              <a:off x="11231820" y="2248500"/>
              <a:ext cx="153360" cy="243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5C5259-D5E5-3A89-655D-7CA275C556D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225700" y="2242380"/>
                <a:ext cx="165600" cy="25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118042DE-345D-3715-3A78-E7FBCBFD8C65}"/>
              </a:ext>
            </a:extLst>
          </p:cNvPr>
          <p:cNvGrpSpPr/>
          <p:nvPr/>
        </p:nvGrpSpPr>
        <p:grpSpPr>
          <a:xfrm>
            <a:off x="6487020" y="2404020"/>
            <a:ext cx="32760" cy="73800"/>
            <a:chOff x="6487020" y="2404020"/>
            <a:chExt cx="32760" cy="7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09D6FD-B4BB-7248-6C97-6D532CCEB7C1}"/>
                    </a:ext>
                  </a:extLst>
                </p14:cNvPr>
                <p14:cNvContentPartPr/>
                <p14:nvPr/>
              </p14:nvContentPartPr>
              <p14:xfrm>
                <a:off x="6487020" y="2404020"/>
                <a:ext cx="23400" cy="69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09D6FD-B4BB-7248-6C97-6D532CCEB7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80900" y="2397900"/>
                  <a:ext cx="356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C74E5C6-8FE4-C76E-CD2F-6F4D12F441F5}"/>
                    </a:ext>
                  </a:extLst>
                </p14:cNvPr>
                <p14:cNvContentPartPr/>
                <p14:nvPr/>
              </p14:nvContentPartPr>
              <p14:xfrm>
                <a:off x="6499980" y="2413740"/>
                <a:ext cx="19800" cy="38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C74E5C6-8FE4-C76E-CD2F-6F4D12F441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93860" y="2407620"/>
                  <a:ext cx="32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1C3AC97-CABB-792D-6A17-306A7E17BB53}"/>
                    </a:ext>
                  </a:extLst>
                </p14:cNvPr>
                <p14:cNvContentPartPr/>
                <p14:nvPr/>
              </p14:nvContentPartPr>
              <p14:xfrm>
                <a:off x="6518700" y="247242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1C3AC97-CABB-792D-6A17-306A7E17BB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12580" y="246630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8D2A523-D545-0A8A-1CCD-30AF731F3067}"/>
                    </a:ext>
                  </a:extLst>
                </p14:cNvPr>
                <p14:cNvContentPartPr/>
                <p14:nvPr/>
              </p14:nvContentPartPr>
              <p14:xfrm>
                <a:off x="6503220" y="2415540"/>
                <a:ext cx="11520" cy="62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8D2A523-D545-0A8A-1CCD-30AF731F30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97100" y="2409420"/>
                  <a:ext cx="23760" cy="7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81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EC3C-B040-EE3B-A28D-52BC31FD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BPMN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8E762A-0DD0-4D3B-F9BE-D2718FB31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0438" y="3191608"/>
            <a:ext cx="7731125" cy="1995609"/>
          </a:xfrm>
        </p:spPr>
      </p:pic>
    </p:spTree>
    <p:extLst>
      <p:ext uri="{BB962C8B-B14F-4D97-AF65-F5344CB8AC3E}">
        <p14:creationId xmlns:p14="http://schemas.microsoft.com/office/powerpoint/2010/main" val="390644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8E762A-0DD0-4D3B-F9BE-D2718FB31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4399"/>
          <a:stretch/>
        </p:blipFill>
        <p:spPr>
          <a:xfrm>
            <a:off x="2608005" y="1212087"/>
            <a:ext cx="7283245" cy="5280788"/>
          </a:xfr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F9EA9406-48BF-6658-D475-4B23C7A49999}"/>
              </a:ext>
            </a:extLst>
          </p:cNvPr>
          <p:cNvSpPr/>
          <p:nvPr/>
        </p:nvSpPr>
        <p:spPr>
          <a:xfrm>
            <a:off x="2939143" y="1791477"/>
            <a:ext cx="3601616" cy="699796"/>
          </a:xfrm>
          <a:prstGeom prst="frame">
            <a:avLst>
              <a:gd name="adj1" fmla="val 58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37AEC-B20B-FA90-B221-8022ADBEEB1A}"/>
              </a:ext>
            </a:extLst>
          </p:cNvPr>
          <p:cNvSpPr txBox="1"/>
          <p:nvPr/>
        </p:nvSpPr>
        <p:spPr>
          <a:xfrm>
            <a:off x="3648270" y="1422145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Dokument erstellen</a:t>
            </a:r>
            <a:endParaRPr lang="en-CH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37C54C7C-C287-BCF3-E959-43281B661973}"/>
              </a:ext>
            </a:extLst>
          </p:cNvPr>
          <p:cNvSpPr/>
          <p:nvPr/>
        </p:nvSpPr>
        <p:spPr>
          <a:xfrm>
            <a:off x="5710053" y="3324808"/>
            <a:ext cx="3873942" cy="699796"/>
          </a:xfrm>
          <a:prstGeom prst="frame">
            <a:avLst>
              <a:gd name="adj1" fmla="val 58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3C1CF8-9C22-5F14-4D6F-7F8445DCC9EE}"/>
              </a:ext>
            </a:extLst>
          </p:cNvPr>
          <p:cNvSpPr txBox="1"/>
          <p:nvPr/>
        </p:nvSpPr>
        <p:spPr>
          <a:xfrm>
            <a:off x="5899718" y="2955476"/>
            <a:ext cx="349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Dokument persistieren, notifizieren</a:t>
            </a:r>
            <a:endParaRPr lang="en-CH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59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4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8E762A-0DD0-4D3B-F9BE-D2718FB31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824" r="26718"/>
          <a:stretch/>
        </p:blipFill>
        <p:spPr>
          <a:xfrm>
            <a:off x="2053917" y="1204328"/>
            <a:ext cx="8084166" cy="5288547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F7782F-3369-900C-303C-B98593CA6B39}"/>
              </a:ext>
            </a:extLst>
          </p:cNvPr>
          <p:cNvSpPr txBox="1"/>
          <p:nvPr/>
        </p:nvSpPr>
        <p:spPr>
          <a:xfrm>
            <a:off x="3255339" y="1487460"/>
            <a:ext cx="208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Dokument signieren</a:t>
            </a:r>
            <a:endParaRPr lang="en-CH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0676B771-43A1-7DCD-97E5-13A8F3340E61}"/>
              </a:ext>
            </a:extLst>
          </p:cNvPr>
          <p:cNvSpPr/>
          <p:nvPr/>
        </p:nvSpPr>
        <p:spPr>
          <a:xfrm>
            <a:off x="2351314" y="1791477"/>
            <a:ext cx="3890865" cy="699796"/>
          </a:xfrm>
          <a:prstGeom prst="frame">
            <a:avLst>
              <a:gd name="adj1" fmla="val 58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4F34D01B-0E3E-7B7F-A5C0-ABA64544E54F}"/>
              </a:ext>
            </a:extLst>
          </p:cNvPr>
          <p:cNvSpPr/>
          <p:nvPr/>
        </p:nvSpPr>
        <p:spPr>
          <a:xfrm>
            <a:off x="3931298" y="3078422"/>
            <a:ext cx="6127102" cy="1288306"/>
          </a:xfrm>
          <a:prstGeom prst="frame">
            <a:avLst>
              <a:gd name="adj1" fmla="val 36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6F452-FF20-643A-ED39-C0328BBAEFE2}"/>
              </a:ext>
            </a:extLst>
          </p:cNvPr>
          <p:cNvSpPr txBox="1"/>
          <p:nvPr/>
        </p:nvSpPr>
        <p:spPr>
          <a:xfrm>
            <a:off x="4773952" y="2709090"/>
            <a:ext cx="444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Signatur an Dokument hochladen, notifizieren</a:t>
            </a:r>
            <a:endParaRPr lang="en-CH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5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4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8E762A-0DD0-4D3B-F9BE-D2718FB31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2814"/>
          <a:stretch/>
        </p:blipFill>
        <p:spPr>
          <a:xfrm>
            <a:off x="3460954" y="1236871"/>
            <a:ext cx="5535562" cy="525600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A80827-8580-4F0B-DF19-71614984749A}"/>
              </a:ext>
            </a:extLst>
          </p:cNvPr>
          <p:cNvSpPr txBox="1"/>
          <p:nvPr/>
        </p:nvSpPr>
        <p:spPr>
          <a:xfrm>
            <a:off x="4580286" y="3008350"/>
            <a:ext cx="230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Dokument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persisteren</a:t>
            </a:r>
            <a:endParaRPr lang="en-CH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B5FC7B62-7631-CD9D-FA40-3AE826586FC0}"/>
              </a:ext>
            </a:extLst>
          </p:cNvPr>
          <p:cNvSpPr/>
          <p:nvPr/>
        </p:nvSpPr>
        <p:spPr>
          <a:xfrm>
            <a:off x="3676261" y="3312367"/>
            <a:ext cx="3890865" cy="699796"/>
          </a:xfrm>
          <a:prstGeom prst="frame">
            <a:avLst>
              <a:gd name="adj1" fmla="val 58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382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2590-B4C9-BF58-FBF2-D4388C7D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6641-0C6B-2B98-66A9-19B0D1594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4" y="5384691"/>
            <a:ext cx="6801612" cy="7369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" tooltip="https://policysign.azurewebsites.net/log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https://policysign.azurewebsites.net/login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F99C4E8C-350C-7D6F-FEF2-B0C8C7E0E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91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04EE-B1BC-89AB-5306-B2D66EF4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Projektstand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61C33-BCA2-8090-5D93-4793415FBDE3}"/>
              </a:ext>
            </a:extLst>
          </p:cNvPr>
          <p:cNvSpPr txBox="1"/>
          <p:nvPr/>
        </p:nvSpPr>
        <p:spPr>
          <a:xfrm>
            <a:off x="1133061" y="2166731"/>
            <a:ext cx="43235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Fertig:</a:t>
            </a:r>
          </a:p>
          <a:p>
            <a:pPr marL="285750" indent="-285750">
              <a:buFontTx/>
              <a:buChar char="-"/>
            </a:pPr>
            <a:r>
              <a:rPr lang="de-DE" dirty="0"/>
              <a:t>Dokumente hochladen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Dokumente signieren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Dokumente herunterladen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Dokumente persistieren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Dokumente löschen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Dokument als Template setzen</a:t>
            </a:r>
          </a:p>
          <a:p>
            <a:pPr marL="285750" indent="-285750">
              <a:buFontTx/>
              <a:buChar char="-"/>
            </a:pPr>
            <a:r>
              <a:rPr lang="de-DE" dirty="0"/>
              <a:t>Benachrichtigungen durch E-Mails</a:t>
            </a:r>
          </a:p>
          <a:p>
            <a:pPr marL="285750" indent="-285750">
              <a:buFontTx/>
              <a:buChar char="-"/>
            </a:pPr>
            <a:r>
              <a:rPr lang="de-DE" dirty="0"/>
              <a:t>Copy API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CB0C8-1007-FDFA-25B0-66CE39CA8DEF}"/>
              </a:ext>
            </a:extLst>
          </p:cNvPr>
          <p:cNvSpPr txBox="1"/>
          <p:nvPr/>
        </p:nvSpPr>
        <p:spPr>
          <a:xfrm>
            <a:off x="6735418" y="2319131"/>
            <a:ext cx="43235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Anstehend:</a:t>
            </a:r>
          </a:p>
          <a:p>
            <a:pPr marL="285750" indent="-285750">
              <a:buFontTx/>
              <a:buChar char="-"/>
            </a:pPr>
            <a:r>
              <a:rPr lang="de-DE" dirty="0"/>
              <a:t>Zahlungsmethode hinzufügen</a:t>
            </a:r>
          </a:p>
          <a:p>
            <a:pPr marL="285750" indent="-285750">
              <a:buFontTx/>
              <a:buChar char="-"/>
            </a:pPr>
            <a:r>
              <a:rPr lang="de-DE" dirty="0"/>
              <a:t>Zusätzliche Parameter an Dokumenten hinzufügen</a:t>
            </a:r>
          </a:p>
          <a:p>
            <a:pPr marL="285750" indent="-285750">
              <a:buFontTx/>
              <a:buChar char="-"/>
            </a:pPr>
            <a:r>
              <a:rPr lang="de-DE" dirty="0"/>
              <a:t>Signierseite mit einem Passwort sperren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3690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F32F-EAA2-5E52-D92A-9CD1D808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Persönliches Fazit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A7D2-32F4-84E6-5689-A3C288C58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Arbeiten mit anderen Technologien</a:t>
            </a:r>
          </a:p>
          <a:p>
            <a:r>
              <a:rPr lang="de-DE" dirty="0"/>
              <a:t>Erfahrungen mit Clouddienste und Authentifizierungssysteme</a:t>
            </a:r>
          </a:p>
          <a:p>
            <a:r>
              <a:rPr lang="de-DE" dirty="0"/>
              <a:t>Mehr Zeit für weitere Features einplanen</a:t>
            </a:r>
          </a:p>
          <a:p>
            <a:r>
              <a:rPr lang="de-DE" dirty="0"/>
              <a:t>Bessere Problemlösungsfähigkeiten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1728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73B0-6B34-75A4-1F97-4FC83DB9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29076-71EE-DBFE-F985-2ABBFED6B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Problem &amp; Nutzergruppe</a:t>
            </a:r>
          </a:p>
          <a:p>
            <a:r>
              <a:rPr lang="de-DE" dirty="0"/>
              <a:t>Lösungsansatz</a:t>
            </a:r>
          </a:p>
          <a:p>
            <a:r>
              <a:rPr lang="de-DE" dirty="0"/>
              <a:t>Technologien</a:t>
            </a:r>
          </a:p>
          <a:p>
            <a:r>
              <a:rPr lang="de-DE" dirty="0"/>
              <a:t>ERD</a:t>
            </a:r>
          </a:p>
          <a:p>
            <a:r>
              <a:rPr lang="de-DE" dirty="0"/>
              <a:t>Use-Case</a:t>
            </a:r>
          </a:p>
          <a:p>
            <a:r>
              <a:rPr lang="de-DE" dirty="0"/>
              <a:t>BPMN</a:t>
            </a:r>
          </a:p>
          <a:p>
            <a:r>
              <a:rPr lang="de-DE" dirty="0"/>
              <a:t>Demonstration</a:t>
            </a:r>
          </a:p>
          <a:p>
            <a:r>
              <a:rPr lang="de-DE" dirty="0"/>
              <a:t>Projektstand</a:t>
            </a:r>
          </a:p>
          <a:p>
            <a:r>
              <a:rPr lang="de-DE" dirty="0"/>
              <a:t>Fazit</a:t>
            </a:r>
          </a:p>
          <a:p>
            <a:endParaRPr lang="de-DE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941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29FD-BDAC-108E-09F4-1A28ECE9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&amp; Nutzergruppe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8A727-231C-4D9F-4996-7E9D3C662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56" y="2365285"/>
            <a:ext cx="4352216" cy="3938756"/>
          </a:xfrm>
          <a:prstGeom prst="rect">
            <a:avLst/>
          </a:prstGeom>
        </p:spPr>
      </p:pic>
      <p:pic>
        <p:nvPicPr>
          <p:cNvPr id="1026" name="Picture 2" descr="SME Tax Planning - Prestige Business Management">
            <a:extLst>
              <a:ext uri="{FF2B5EF4-FFF2-40B4-BE49-F238E27FC236}">
                <a16:creationId xmlns:a16="http://schemas.microsoft.com/office/drawing/2014/main" id="{1E1D8E27-C000-9192-1749-05BB894D4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2505" y="2389481"/>
            <a:ext cx="5828261" cy="389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62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8D0A-9F77-E58D-39D6-7DB89FEF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C8FB0-E2B1-D99E-D428-2B64A5EA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Pay-As-</a:t>
            </a:r>
            <a:r>
              <a:rPr lang="de-DE" dirty="0" err="1"/>
              <a:t>You</a:t>
            </a:r>
            <a:r>
              <a:rPr lang="de-DE" dirty="0"/>
              <a:t>-Go Modell</a:t>
            </a:r>
          </a:p>
          <a:p>
            <a:r>
              <a:rPr lang="de-DE" dirty="0"/>
              <a:t>API Integration</a:t>
            </a:r>
          </a:p>
          <a:p>
            <a:r>
              <a:rPr lang="de-DE" dirty="0"/>
              <a:t>Signieren in einem designierten Feld</a:t>
            </a:r>
          </a:p>
          <a:p>
            <a:r>
              <a:rPr lang="de-DE" dirty="0"/>
              <a:t>Signatur nach Bearbeitung löschen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7697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2F9A-26C3-6614-086A-7EBAE449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5219"/>
            <a:ext cx="7729728" cy="1188720"/>
          </a:xfrm>
        </p:spPr>
        <p:txBody>
          <a:bodyPr/>
          <a:lstStyle/>
          <a:p>
            <a:r>
              <a:rPr lang="de-DE" dirty="0"/>
              <a:t>Technologien</a:t>
            </a:r>
            <a:endParaRPr lang="en-CH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889A3C-9579-4537-DB5C-AC073E84DEA7}"/>
              </a:ext>
            </a:extLst>
          </p:cNvPr>
          <p:cNvGrpSpPr/>
          <p:nvPr/>
        </p:nvGrpSpPr>
        <p:grpSpPr>
          <a:xfrm>
            <a:off x="1075083" y="1429617"/>
            <a:ext cx="9555368" cy="5253164"/>
            <a:chOff x="1075083" y="1429617"/>
            <a:chExt cx="9555368" cy="52531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2BD4E7-A0A7-C9C1-4604-38F61EBE7262}"/>
                </a:ext>
              </a:extLst>
            </p:cNvPr>
            <p:cNvSpPr/>
            <p:nvPr/>
          </p:nvSpPr>
          <p:spPr>
            <a:xfrm>
              <a:off x="5141843" y="2099140"/>
              <a:ext cx="1908313" cy="88458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Model</a:t>
              </a:r>
              <a:br>
                <a:rPr lang="de-DE" dirty="0"/>
              </a:br>
              <a:r>
                <a:rPr lang="de-DE" dirty="0"/>
                <a:t>(Spring-Boot)</a:t>
              </a:r>
              <a:endParaRPr lang="en-CH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BDEE53-A41B-E4C0-FDC6-53F4658E2004}"/>
                </a:ext>
              </a:extLst>
            </p:cNvPr>
            <p:cNvSpPr/>
            <p:nvPr/>
          </p:nvSpPr>
          <p:spPr>
            <a:xfrm>
              <a:off x="3233530" y="4268147"/>
              <a:ext cx="1908313" cy="88458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View</a:t>
              </a:r>
            </a:p>
            <a:p>
              <a:pPr algn="ctr"/>
              <a:r>
                <a:rPr lang="de-DE" dirty="0"/>
                <a:t>(</a:t>
              </a:r>
              <a:r>
                <a:rPr lang="de-DE" dirty="0" err="1"/>
                <a:t>SvelteKit</a:t>
              </a:r>
              <a:r>
                <a:rPr lang="de-DE" dirty="0"/>
                <a:t>)</a:t>
              </a:r>
              <a:endParaRPr lang="en-CH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21B13F-0E59-0F7D-369D-09D07746E1C2}"/>
                </a:ext>
              </a:extLst>
            </p:cNvPr>
            <p:cNvSpPr/>
            <p:nvPr/>
          </p:nvSpPr>
          <p:spPr>
            <a:xfrm>
              <a:off x="7050156" y="4268147"/>
              <a:ext cx="1908313" cy="88458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Controller</a:t>
              </a:r>
              <a:br>
                <a:rPr lang="de-DE" dirty="0"/>
              </a:br>
              <a:r>
                <a:rPr lang="de-DE" dirty="0"/>
                <a:t>(Spring-Boot)</a:t>
              </a:r>
              <a:endParaRPr lang="en-CH" dirty="0"/>
            </a:p>
          </p:txBody>
        </p:sp>
        <p:pic>
          <p:nvPicPr>
            <p:cNvPr id="2050" name="Picture 2" descr="Solution for Amazon S3 Error “AccessControlListNotSupported” | by Az Codez  | AWS in Plain English">
              <a:extLst>
                <a:ext uri="{FF2B5EF4-FFF2-40B4-BE49-F238E27FC236}">
                  <a16:creationId xmlns:a16="http://schemas.microsoft.com/office/drawing/2014/main" id="{D1208354-4749-E96E-4943-F24DF84C60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599" y="4268147"/>
              <a:ext cx="1384852" cy="88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Tailwind CSS Basics. I spent the past week building a… | by starrdev |  Medium">
              <a:extLst>
                <a:ext uri="{FF2B5EF4-FFF2-40B4-BE49-F238E27FC236}">
                  <a16:creationId xmlns:a16="http://schemas.microsoft.com/office/drawing/2014/main" id="{E8A93285-F4B3-3591-B68F-AF5442A39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83" y="4268147"/>
              <a:ext cx="1769164" cy="884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PDF.js - Wikipedia">
              <a:extLst>
                <a:ext uri="{FF2B5EF4-FFF2-40B4-BE49-F238E27FC236}">
                  <a16:creationId xmlns:a16="http://schemas.microsoft.com/office/drawing/2014/main" id="{74448C4E-CB13-64FD-74DB-62608F12DA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956" y="5736927"/>
              <a:ext cx="639417" cy="639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Auth0: Secure access for everyone. But not just anyone.">
              <a:extLst>
                <a:ext uri="{FF2B5EF4-FFF2-40B4-BE49-F238E27FC236}">
                  <a16:creationId xmlns:a16="http://schemas.microsoft.com/office/drawing/2014/main" id="{2F251677-5C12-24D8-1F2E-987386ECD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735" y="5736927"/>
              <a:ext cx="2077901" cy="945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B02224E8-38F2-E844-2D13-EAD871CCDA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3239" y="1429617"/>
              <a:ext cx="1785520" cy="481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30702A-452B-601B-9CF5-31585313BACE}"/>
                </a:ext>
              </a:extLst>
            </p:cNvPr>
            <p:cNvCxnSpPr/>
            <p:nvPr/>
          </p:nvCxnSpPr>
          <p:spPr>
            <a:xfrm>
              <a:off x="5141843" y="4444774"/>
              <a:ext cx="19083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FB6E5B8-6D6A-3709-F6F0-5EACA2299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1843" y="4917214"/>
              <a:ext cx="190831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DECD161-3C08-7F97-F5F0-2F0C45B49E71}"/>
                </a:ext>
              </a:extLst>
            </p:cNvPr>
            <p:cNvCxnSpPr>
              <a:cxnSpLocks/>
            </p:cNvCxnSpPr>
            <p:nvPr/>
          </p:nvCxnSpPr>
          <p:spPr>
            <a:xfrm>
              <a:off x="7050156" y="2721701"/>
              <a:ext cx="1321684" cy="15464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5AF47B7-CE2C-697A-AF09-BF80E0B1FECF}"/>
                </a:ext>
              </a:extLst>
            </p:cNvPr>
            <p:cNvCxnSpPr/>
            <p:nvPr/>
          </p:nvCxnSpPr>
          <p:spPr>
            <a:xfrm flipH="1" flipV="1">
              <a:off x="6746240" y="2983722"/>
              <a:ext cx="1082040" cy="1284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912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2F9A-26C3-6614-086A-7EBAE449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5219"/>
            <a:ext cx="7729728" cy="1188720"/>
          </a:xfrm>
        </p:spPr>
        <p:txBody>
          <a:bodyPr/>
          <a:lstStyle/>
          <a:p>
            <a:r>
              <a:rPr lang="de-DE" dirty="0"/>
              <a:t>Technologien</a:t>
            </a:r>
            <a:endParaRPr lang="en-CH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889A3C-9579-4537-DB5C-AC073E84DEA7}"/>
              </a:ext>
            </a:extLst>
          </p:cNvPr>
          <p:cNvGrpSpPr/>
          <p:nvPr/>
        </p:nvGrpSpPr>
        <p:grpSpPr>
          <a:xfrm>
            <a:off x="-3752485" y="1363939"/>
            <a:ext cx="18458240" cy="11726222"/>
            <a:chOff x="1075083" y="1429617"/>
            <a:chExt cx="9555368" cy="52531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2BD4E7-A0A7-C9C1-4604-38F61EBE7262}"/>
                </a:ext>
              </a:extLst>
            </p:cNvPr>
            <p:cNvSpPr/>
            <p:nvPr/>
          </p:nvSpPr>
          <p:spPr>
            <a:xfrm>
              <a:off x="5141843" y="2099140"/>
              <a:ext cx="1908313" cy="88458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Model</a:t>
              </a:r>
              <a:br>
                <a:rPr lang="de-DE" dirty="0"/>
              </a:br>
              <a:r>
                <a:rPr lang="de-DE" dirty="0"/>
                <a:t>(Spring-Boot)</a:t>
              </a:r>
              <a:endParaRPr lang="en-CH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BDEE53-A41B-E4C0-FDC6-53F4658E2004}"/>
                </a:ext>
              </a:extLst>
            </p:cNvPr>
            <p:cNvSpPr/>
            <p:nvPr/>
          </p:nvSpPr>
          <p:spPr>
            <a:xfrm>
              <a:off x="3233530" y="4268147"/>
              <a:ext cx="1908313" cy="88458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View</a:t>
              </a:r>
            </a:p>
            <a:p>
              <a:pPr algn="ctr"/>
              <a:r>
                <a:rPr lang="de-DE" dirty="0"/>
                <a:t>(</a:t>
              </a:r>
              <a:r>
                <a:rPr lang="de-DE" dirty="0" err="1"/>
                <a:t>SvelteKit</a:t>
              </a:r>
              <a:r>
                <a:rPr lang="de-DE" dirty="0"/>
                <a:t>)</a:t>
              </a:r>
              <a:endParaRPr lang="en-CH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21B13F-0E59-0F7D-369D-09D07746E1C2}"/>
                </a:ext>
              </a:extLst>
            </p:cNvPr>
            <p:cNvSpPr/>
            <p:nvPr/>
          </p:nvSpPr>
          <p:spPr>
            <a:xfrm>
              <a:off x="7050156" y="4268147"/>
              <a:ext cx="1908313" cy="88458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Controller</a:t>
              </a:r>
              <a:br>
                <a:rPr lang="de-DE" dirty="0"/>
              </a:br>
              <a:r>
                <a:rPr lang="de-DE" dirty="0"/>
                <a:t>(Spring-Boot)</a:t>
              </a:r>
              <a:endParaRPr lang="en-CH" dirty="0"/>
            </a:p>
          </p:txBody>
        </p:sp>
        <p:pic>
          <p:nvPicPr>
            <p:cNvPr id="2050" name="Picture 2" descr="Solution for Amazon S3 Error “AccessControlListNotSupported” | by Az Codez  | AWS in Plain English">
              <a:extLst>
                <a:ext uri="{FF2B5EF4-FFF2-40B4-BE49-F238E27FC236}">
                  <a16:creationId xmlns:a16="http://schemas.microsoft.com/office/drawing/2014/main" id="{D1208354-4749-E96E-4943-F24DF84C60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599" y="4268147"/>
              <a:ext cx="1384852" cy="88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Tailwind CSS Basics. I spent the past week building a… | by starrdev |  Medium">
              <a:extLst>
                <a:ext uri="{FF2B5EF4-FFF2-40B4-BE49-F238E27FC236}">
                  <a16:creationId xmlns:a16="http://schemas.microsoft.com/office/drawing/2014/main" id="{E8A93285-F4B3-3591-B68F-AF5442A39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83" y="4268147"/>
              <a:ext cx="1769164" cy="884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PDF.js - Wikipedia">
              <a:extLst>
                <a:ext uri="{FF2B5EF4-FFF2-40B4-BE49-F238E27FC236}">
                  <a16:creationId xmlns:a16="http://schemas.microsoft.com/office/drawing/2014/main" id="{74448C4E-CB13-64FD-74DB-62608F12DA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956" y="5736927"/>
              <a:ext cx="639417" cy="639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Auth0: Secure access for everyone. But not just anyone.">
              <a:extLst>
                <a:ext uri="{FF2B5EF4-FFF2-40B4-BE49-F238E27FC236}">
                  <a16:creationId xmlns:a16="http://schemas.microsoft.com/office/drawing/2014/main" id="{2F251677-5C12-24D8-1F2E-987386ECD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735" y="5736927"/>
              <a:ext cx="2077901" cy="945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B02224E8-38F2-E844-2D13-EAD871CCDA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3239" y="1429617"/>
              <a:ext cx="1785520" cy="481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30702A-452B-601B-9CF5-31585313BACE}"/>
                </a:ext>
              </a:extLst>
            </p:cNvPr>
            <p:cNvCxnSpPr/>
            <p:nvPr/>
          </p:nvCxnSpPr>
          <p:spPr>
            <a:xfrm>
              <a:off x="5141843" y="4444774"/>
              <a:ext cx="19083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FB6E5B8-6D6A-3709-F6F0-5EACA2299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1843" y="4917214"/>
              <a:ext cx="190831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DECD161-3C08-7F97-F5F0-2F0C45B49E71}"/>
                </a:ext>
              </a:extLst>
            </p:cNvPr>
            <p:cNvCxnSpPr>
              <a:cxnSpLocks/>
            </p:cNvCxnSpPr>
            <p:nvPr/>
          </p:nvCxnSpPr>
          <p:spPr>
            <a:xfrm>
              <a:off x="7050156" y="2721701"/>
              <a:ext cx="1321684" cy="15464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5AF47B7-CE2C-697A-AF09-BF80E0B1FECF}"/>
                </a:ext>
              </a:extLst>
            </p:cNvPr>
            <p:cNvCxnSpPr/>
            <p:nvPr/>
          </p:nvCxnSpPr>
          <p:spPr>
            <a:xfrm flipH="1" flipV="1">
              <a:off x="6746240" y="2983722"/>
              <a:ext cx="1082040" cy="1284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217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6889A3C-9579-4537-DB5C-AC073E84DEA7}"/>
              </a:ext>
            </a:extLst>
          </p:cNvPr>
          <p:cNvGrpSpPr/>
          <p:nvPr/>
        </p:nvGrpSpPr>
        <p:grpSpPr>
          <a:xfrm>
            <a:off x="-7989205" y="-3756701"/>
            <a:ext cx="18458240" cy="11726222"/>
            <a:chOff x="1075083" y="1429617"/>
            <a:chExt cx="9555368" cy="52531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2BD4E7-A0A7-C9C1-4604-38F61EBE7262}"/>
                </a:ext>
              </a:extLst>
            </p:cNvPr>
            <p:cNvSpPr/>
            <p:nvPr/>
          </p:nvSpPr>
          <p:spPr>
            <a:xfrm>
              <a:off x="5141843" y="2099140"/>
              <a:ext cx="1908313" cy="88458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Model</a:t>
              </a:r>
              <a:br>
                <a:rPr lang="de-DE" dirty="0"/>
              </a:br>
              <a:r>
                <a:rPr lang="de-DE" dirty="0"/>
                <a:t>(Spring-Boot)</a:t>
              </a:r>
              <a:endParaRPr lang="en-CH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BDEE53-A41B-E4C0-FDC6-53F4658E2004}"/>
                </a:ext>
              </a:extLst>
            </p:cNvPr>
            <p:cNvSpPr/>
            <p:nvPr/>
          </p:nvSpPr>
          <p:spPr>
            <a:xfrm>
              <a:off x="3233530" y="4268147"/>
              <a:ext cx="1908313" cy="88458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View</a:t>
              </a:r>
            </a:p>
            <a:p>
              <a:pPr algn="ctr"/>
              <a:r>
                <a:rPr lang="de-DE" dirty="0"/>
                <a:t>(</a:t>
              </a:r>
              <a:r>
                <a:rPr lang="de-DE" dirty="0" err="1"/>
                <a:t>SvelteKit</a:t>
              </a:r>
              <a:r>
                <a:rPr lang="de-DE" dirty="0"/>
                <a:t>)</a:t>
              </a:r>
              <a:endParaRPr lang="en-CH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21B13F-0E59-0F7D-369D-09D07746E1C2}"/>
                </a:ext>
              </a:extLst>
            </p:cNvPr>
            <p:cNvSpPr/>
            <p:nvPr/>
          </p:nvSpPr>
          <p:spPr>
            <a:xfrm>
              <a:off x="7050156" y="4268147"/>
              <a:ext cx="1908313" cy="88458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Controller</a:t>
              </a:r>
              <a:br>
                <a:rPr lang="de-DE" dirty="0"/>
              </a:br>
              <a:r>
                <a:rPr lang="de-DE" dirty="0"/>
                <a:t>(Spring-Boot)</a:t>
              </a:r>
              <a:endParaRPr lang="en-CH" dirty="0"/>
            </a:p>
          </p:txBody>
        </p:sp>
        <p:pic>
          <p:nvPicPr>
            <p:cNvPr id="2050" name="Picture 2" descr="Solution for Amazon S3 Error “AccessControlListNotSupported” | by Az Codez  | AWS in Plain English">
              <a:extLst>
                <a:ext uri="{FF2B5EF4-FFF2-40B4-BE49-F238E27FC236}">
                  <a16:creationId xmlns:a16="http://schemas.microsoft.com/office/drawing/2014/main" id="{D1208354-4749-E96E-4943-F24DF84C60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599" y="4268147"/>
              <a:ext cx="1384852" cy="88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Tailwind CSS Basics. I spent the past week building a… | by starrdev |  Medium">
              <a:extLst>
                <a:ext uri="{FF2B5EF4-FFF2-40B4-BE49-F238E27FC236}">
                  <a16:creationId xmlns:a16="http://schemas.microsoft.com/office/drawing/2014/main" id="{E8A93285-F4B3-3591-B68F-AF5442A39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83" y="4268147"/>
              <a:ext cx="1769164" cy="884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PDF.js - Wikipedia">
              <a:extLst>
                <a:ext uri="{FF2B5EF4-FFF2-40B4-BE49-F238E27FC236}">
                  <a16:creationId xmlns:a16="http://schemas.microsoft.com/office/drawing/2014/main" id="{74448C4E-CB13-64FD-74DB-62608F12DA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956" y="5736927"/>
              <a:ext cx="639417" cy="639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Auth0: Secure access for everyone. But not just anyone.">
              <a:extLst>
                <a:ext uri="{FF2B5EF4-FFF2-40B4-BE49-F238E27FC236}">
                  <a16:creationId xmlns:a16="http://schemas.microsoft.com/office/drawing/2014/main" id="{2F251677-5C12-24D8-1F2E-987386ECD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735" y="5736927"/>
              <a:ext cx="2077901" cy="945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B02224E8-38F2-E844-2D13-EAD871CCDA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3239" y="1429617"/>
              <a:ext cx="1785520" cy="481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30702A-452B-601B-9CF5-31585313BACE}"/>
                </a:ext>
              </a:extLst>
            </p:cNvPr>
            <p:cNvCxnSpPr/>
            <p:nvPr/>
          </p:nvCxnSpPr>
          <p:spPr>
            <a:xfrm>
              <a:off x="5141843" y="4444774"/>
              <a:ext cx="19083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FB6E5B8-6D6A-3709-F6F0-5EACA2299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1843" y="4917214"/>
              <a:ext cx="190831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DECD161-3C08-7F97-F5F0-2F0C45B49E71}"/>
                </a:ext>
              </a:extLst>
            </p:cNvPr>
            <p:cNvCxnSpPr>
              <a:cxnSpLocks/>
            </p:cNvCxnSpPr>
            <p:nvPr/>
          </p:nvCxnSpPr>
          <p:spPr>
            <a:xfrm>
              <a:off x="7050156" y="2721701"/>
              <a:ext cx="1321684" cy="15464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5AF47B7-CE2C-697A-AF09-BF80E0B1FECF}"/>
                </a:ext>
              </a:extLst>
            </p:cNvPr>
            <p:cNvCxnSpPr/>
            <p:nvPr/>
          </p:nvCxnSpPr>
          <p:spPr>
            <a:xfrm flipH="1" flipV="1">
              <a:off x="6746240" y="2983722"/>
              <a:ext cx="1082040" cy="1284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D42F9A-26C3-6614-086A-7EBAE449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5219"/>
            <a:ext cx="7729728" cy="1188720"/>
          </a:xfrm>
        </p:spPr>
        <p:txBody>
          <a:bodyPr/>
          <a:lstStyle/>
          <a:p>
            <a:r>
              <a:rPr lang="de-DE" dirty="0"/>
              <a:t>Technologien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9600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2F9A-26C3-6614-086A-7EBAE449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5219"/>
            <a:ext cx="7729728" cy="1188720"/>
          </a:xfrm>
        </p:spPr>
        <p:txBody>
          <a:bodyPr/>
          <a:lstStyle/>
          <a:p>
            <a:r>
              <a:rPr lang="de-DE" dirty="0"/>
              <a:t>Technologien</a:t>
            </a:r>
            <a:endParaRPr lang="en-CH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889A3C-9579-4537-DB5C-AC073E84DEA7}"/>
              </a:ext>
            </a:extLst>
          </p:cNvPr>
          <p:cNvGrpSpPr/>
          <p:nvPr/>
        </p:nvGrpSpPr>
        <p:grpSpPr>
          <a:xfrm>
            <a:off x="2231136" y="-4868222"/>
            <a:ext cx="18458240" cy="11726222"/>
            <a:chOff x="1075083" y="1429617"/>
            <a:chExt cx="9555368" cy="52531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2BD4E7-A0A7-C9C1-4604-38F61EBE7262}"/>
                </a:ext>
              </a:extLst>
            </p:cNvPr>
            <p:cNvSpPr/>
            <p:nvPr/>
          </p:nvSpPr>
          <p:spPr>
            <a:xfrm>
              <a:off x="5141843" y="2099140"/>
              <a:ext cx="1908313" cy="88458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Model</a:t>
              </a:r>
              <a:br>
                <a:rPr lang="de-DE" dirty="0"/>
              </a:br>
              <a:r>
                <a:rPr lang="de-DE" dirty="0"/>
                <a:t>(Spring-Boot)</a:t>
              </a:r>
              <a:endParaRPr lang="en-CH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BDEE53-A41B-E4C0-FDC6-53F4658E2004}"/>
                </a:ext>
              </a:extLst>
            </p:cNvPr>
            <p:cNvSpPr/>
            <p:nvPr/>
          </p:nvSpPr>
          <p:spPr>
            <a:xfrm>
              <a:off x="3233530" y="4268147"/>
              <a:ext cx="1908313" cy="88458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View</a:t>
              </a:r>
            </a:p>
            <a:p>
              <a:pPr algn="ctr"/>
              <a:r>
                <a:rPr lang="de-DE" dirty="0"/>
                <a:t>(</a:t>
              </a:r>
              <a:r>
                <a:rPr lang="de-DE" dirty="0" err="1"/>
                <a:t>SvelteKit</a:t>
              </a:r>
              <a:r>
                <a:rPr lang="de-DE" dirty="0"/>
                <a:t>)</a:t>
              </a:r>
              <a:endParaRPr lang="en-CH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21B13F-0E59-0F7D-369D-09D07746E1C2}"/>
                </a:ext>
              </a:extLst>
            </p:cNvPr>
            <p:cNvSpPr/>
            <p:nvPr/>
          </p:nvSpPr>
          <p:spPr>
            <a:xfrm>
              <a:off x="7050156" y="4268147"/>
              <a:ext cx="1908313" cy="88458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Controller</a:t>
              </a:r>
              <a:br>
                <a:rPr lang="de-DE" dirty="0"/>
              </a:br>
              <a:r>
                <a:rPr lang="de-DE" dirty="0"/>
                <a:t>(Spring-Boot)</a:t>
              </a:r>
              <a:endParaRPr lang="en-CH" dirty="0"/>
            </a:p>
          </p:txBody>
        </p:sp>
        <p:pic>
          <p:nvPicPr>
            <p:cNvPr id="2050" name="Picture 2" descr="Solution for Amazon S3 Error “AccessControlListNotSupported” | by Az Codez  | AWS in Plain English">
              <a:extLst>
                <a:ext uri="{FF2B5EF4-FFF2-40B4-BE49-F238E27FC236}">
                  <a16:creationId xmlns:a16="http://schemas.microsoft.com/office/drawing/2014/main" id="{D1208354-4749-E96E-4943-F24DF84C60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599" y="4268147"/>
              <a:ext cx="1384852" cy="88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Tailwind CSS Basics. I spent the past week building a… | by starrdev |  Medium">
              <a:extLst>
                <a:ext uri="{FF2B5EF4-FFF2-40B4-BE49-F238E27FC236}">
                  <a16:creationId xmlns:a16="http://schemas.microsoft.com/office/drawing/2014/main" id="{E8A93285-F4B3-3591-B68F-AF5442A39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83" y="4268147"/>
              <a:ext cx="1769164" cy="884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PDF.js - Wikipedia">
              <a:extLst>
                <a:ext uri="{FF2B5EF4-FFF2-40B4-BE49-F238E27FC236}">
                  <a16:creationId xmlns:a16="http://schemas.microsoft.com/office/drawing/2014/main" id="{74448C4E-CB13-64FD-74DB-62608F12DA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956" y="5736927"/>
              <a:ext cx="639417" cy="639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Auth0: Secure access for everyone. But not just anyone.">
              <a:extLst>
                <a:ext uri="{FF2B5EF4-FFF2-40B4-BE49-F238E27FC236}">
                  <a16:creationId xmlns:a16="http://schemas.microsoft.com/office/drawing/2014/main" id="{2F251677-5C12-24D8-1F2E-987386ECD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735" y="5736927"/>
              <a:ext cx="2077901" cy="945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B02224E8-38F2-E844-2D13-EAD871CCDA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3239" y="1429617"/>
              <a:ext cx="1785520" cy="481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30702A-452B-601B-9CF5-31585313BACE}"/>
                </a:ext>
              </a:extLst>
            </p:cNvPr>
            <p:cNvCxnSpPr/>
            <p:nvPr/>
          </p:nvCxnSpPr>
          <p:spPr>
            <a:xfrm>
              <a:off x="5141843" y="4444774"/>
              <a:ext cx="19083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FB6E5B8-6D6A-3709-F6F0-5EACA2299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1843" y="4917214"/>
              <a:ext cx="190831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DECD161-3C08-7F97-F5F0-2F0C45B49E71}"/>
                </a:ext>
              </a:extLst>
            </p:cNvPr>
            <p:cNvCxnSpPr>
              <a:cxnSpLocks/>
            </p:cNvCxnSpPr>
            <p:nvPr/>
          </p:nvCxnSpPr>
          <p:spPr>
            <a:xfrm>
              <a:off x="7050156" y="2721701"/>
              <a:ext cx="1321684" cy="15464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5AF47B7-CE2C-697A-AF09-BF80E0B1FECF}"/>
                </a:ext>
              </a:extLst>
            </p:cNvPr>
            <p:cNvCxnSpPr/>
            <p:nvPr/>
          </p:nvCxnSpPr>
          <p:spPr>
            <a:xfrm flipH="1" flipV="1">
              <a:off x="6746240" y="2983722"/>
              <a:ext cx="1082040" cy="1284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0419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59CD-B9AB-BC59-86FB-3E845354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de-DE" dirty="0"/>
              <a:t>ERD</a:t>
            </a:r>
            <a:endParaRPr lang="en-C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590252-61AA-8B7A-DC40-52802AC75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b="1" dirty="0"/>
              <a:t>User</a:t>
            </a:r>
            <a:r>
              <a:rPr lang="en-US" dirty="0"/>
              <a:t> für Pay-as-you-go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Entität</a:t>
            </a:r>
            <a:endParaRPr lang="en-US" dirty="0"/>
          </a:p>
          <a:p>
            <a:r>
              <a:rPr lang="en-US" b="1" dirty="0"/>
              <a:t>Template</a:t>
            </a:r>
            <a:r>
              <a:rPr lang="en-US" dirty="0"/>
              <a:t>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neue</a:t>
            </a:r>
            <a:r>
              <a:rPr lang="en-US" dirty="0"/>
              <a:t> </a:t>
            </a:r>
            <a:r>
              <a:rPr lang="en-US" dirty="0" err="1"/>
              <a:t>PolicyDocuments</a:t>
            </a:r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74985D-3B54-E818-A454-B0588D4AF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1890" y="1293275"/>
            <a:ext cx="5890016" cy="4279392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32E57A5-6DE2-6C32-47E2-CA8A4576095D}"/>
              </a:ext>
            </a:extLst>
          </p:cNvPr>
          <p:cNvSpPr/>
          <p:nvPr/>
        </p:nvSpPr>
        <p:spPr>
          <a:xfrm>
            <a:off x="9104862" y="3035808"/>
            <a:ext cx="1858854" cy="1011936"/>
          </a:xfrm>
          <a:prstGeom prst="frame">
            <a:avLst>
              <a:gd name="adj1" fmla="val 40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AE0A13F3-AB1C-ED2A-CBB2-B67436187F99}"/>
              </a:ext>
            </a:extLst>
          </p:cNvPr>
          <p:cNvSpPr/>
          <p:nvPr/>
        </p:nvSpPr>
        <p:spPr>
          <a:xfrm>
            <a:off x="6940782" y="1285333"/>
            <a:ext cx="1858854" cy="1610267"/>
          </a:xfrm>
          <a:prstGeom prst="frame">
            <a:avLst>
              <a:gd name="adj1" fmla="val 25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9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210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Parcel</vt:lpstr>
      <vt:lpstr>PolicySign</vt:lpstr>
      <vt:lpstr>Inhaltsverzeichnis</vt:lpstr>
      <vt:lpstr>Problem &amp; Nutzergruppe</vt:lpstr>
      <vt:lpstr>Lösungsansatz</vt:lpstr>
      <vt:lpstr>Technologien</vt:lpstr>
      <vt:lpstr>Technologien</vt:lpstr>
      <vt:lpstr>Technologien</vt:lpstr>
      <vt:lpstr>Technologien</vt:lpstr>
      <vt:lpstr>ERD</vt:lpstr>
      <vt:lpstr>USE-Case</vt:lpstr>
      <vt:lpstr>BPMN</vt:lpstr>
      <vt:lpstr>PowerPoint Presentation</vt:lpstr>
      <vt:lpstr>PowerPoint Presentation</vt:lpstr>
      <vt:lpstr>PowerPoint Presentation</vt:lpstr>
      <vt:lpstr>Demonstration</vt:lpstr>
      <vt:lpstr>Projektstand</vt:lpstr>
      <vt:lpstr>Persönliches 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nobody</dc:creator>
  <cp:lastModifiedBy>nobody</cp:lastModifiedBy>
  <cp:revision>2</cp:revision>
  <dcterms:created xsi:type="dcterms:W3CDTF">2024-06-06T12:46:42Z</dcterms:created>
  <dcterms:modified xsi:type="dcterms:W3CDTF">2024-06-07T10:40:00Z</dcterms:modified>
</cp:coreProperties>
</file>