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1C0C-9165-4320-A38E-7699B53CEF2D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EBC6-E706-4EC4-835D-B1BA818F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9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1C0C-9165-4320-A38E-7699B53CEF2D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EBC6-E706-4EC4-835D-B1BA818F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9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1C0C-9165-4320-A38E-7699B53CEF2D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EBC6-E706-4EC4-835D-B1BA818F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00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1C0C-9165-4320-A38E-7699B53CEF2D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EBC6-E706-4EC4-835D-B1BA818FE26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683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1C0C-9165-4320-A38E-7699B53CEF2D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EBC6-E706-4EC4-835D-B1BA818F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26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1C0C-9165-4320-A38E-7699B53CEF2D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EBC6-E706-4EC4-835D-B1BA818F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61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1C0C-9165-4320-A38E-7699B53CEF2D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EBC6-E706-4EC4-835D-B1BA818F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54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1C0C-9165-4320-A38E-7699B53CEF2D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EBC6-E706-4EC4-835D-B1BA818F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04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1C0C-9165-4320-A38E-7699B53CEF2D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EBC6-E706-4EC4-835D-B1BA818F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0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1C0C-9165-4320-A38E-7699B53CEF2D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EBC6-E706-4EC4-835D-B1BA818F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8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1C0C-9165-4320-A38E-7699B53CEF2D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EBC6-E706-4EC4-835D-B1BA818F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7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1C0C-9165-4320-A38E-7699B53CEF2D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EBC6-E706-4EC4-835D-B1BA818F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2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1C0C-9165-4320-A38E-7699B53CEF2D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EBC6-E706-4EC4-835D-B1BA818F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3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1C0C-9165-4320-A38E-7699B53CEF2D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EBC6-E706-4EC4-835D-B1BA818F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7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1C0C-9165-4320-A38E-7699B53CEF2D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EBC6-E706-4EC4-835D-B1BA818F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6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1C0C-9165-4320-A38E-7699B53CEF2D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EBC6-E706-4EC4-835D-B1BA818F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6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1C0C-9165-4320-A38E-7699B53CEF2D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EBC6-E706-4EC4-835D-B1BA818F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5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891C0C-9165-4320-A38E-7699B53CEF2D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AEBC6-E706-4EC4-835D-B1BA818F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79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 smtClean="0"/>
              <a:t>Modifications for the current Inventory management system on </a:t>
            </a:r>
            <a:r>
              <a:rPr lang="en-US" sz="4800" b="1" dirty="0" err="1" smtClean="0"/>
              <a:t>Addessa</a:t>
            </a:r>
            <a:r>
              <a:rPr lang="en-US" sz="4800" b="1" dirty="0" smtClean="0"/>
              <a:t> Corporation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79084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Members :</a:t>
            </a:r>
          </a:p>
          <a:p>
            <a:r>
              <a:rPr lang="en-US" dirty="0" err="1" smtClean="0"/>
              <a:t>Baltazar</a:t>
            </a:r>
            <a:r>
              <a:rPr lang="en-US" dirty="0" smtClean="0"/>
              <a:t>, John </a:t>
            </a:r>
            <a:r>
              <a:rPr lang="en-US" dirty="0" err="1" smtClean="0"/>
              <a:t>marli</a:t>
            </a:r>
            <a:endParaRPr lang="en-US" dirty="0" smtClean="0"/>
          </a:p>
          <a:p>
            <a:r>
              <a:rPr lang="en-US" dirty="0" smtClean="0"/>
              <a:t>Mateo, Christian jasper</a:t>
            </a:r>
          </a:p>
          <a:p>
            <a:r>
              <a:rPr lang="en-US" dirty="0" err="1" smtClean="0"/>
              <a:t>Osmena</a:t>
            </a:r>
            <a:r>
              <a:rPr lang="en-US" dirty="0" smtClean="0"/>
              <a:t>, Raymond</a:t>
            </a:r>
          </a:p>
          <a:p>
            <a:r>
              <a:rPr lang="en-US" dirty="0" err="1" smtClean="0"/>
              <a:t>Patacsil</a:t>
            </a:r>
            <a:r>
              <a:rPr lang="en-US" dirty="0" smtClean="0"/>
              <a:t>, Marc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8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: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Retail Company </a:t>
            </a:r>
          </a:p>
          <a:p>
            <a:pPr lvl="1"/>
            <a:r>
              <a:rPr lang="en-US" dirty="0"/>
              <a:t>Selling consumer goods or services to customers through multiple channels of distribution to earn a profit. 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err="1" smtClean="0"/>
              <a:t>Addessa</a:t>
            </a:r>
            <a:r>
              <a:rPr lang="en-US" b="1" dirty="0" smtClean="0"/>
              <a:t> Corporation</a:t>
            </a:r>
          </a:p>
          <a:p>
            <a:pPr lvl="1"/>
            <a:r>
              <a:rPr lang="en-US" dirty="0" smtClean="0"/>
              <a:t>A Retail Company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Current IMS Program :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The SBI Program </a:t>
            </a:r>
          </a:p>
          <a:p>
            <a:pPr lvl="1"/>
            <a:r>
              <a:rPr lang="en-US" sz="2000" dirty="0" smtClean="0"/>
              <a:t>Built </a:t>
            </a:r>
            <a:r>
              <a:rPr lang="en-US" sz="2000" dirty="0"/>
              <a:t>for big retail suppliers and buyers to improve your complex business process. </a:t>
            </a:r>
            <a:endParaRPr lang="en-US" sz="2000" dirty="0" smtClean="0"/>
          </a:p>
          <a:p>
            <a:pPr lvl="1"/>
            <a:r>
              <a:rPr lang="en-US" sz="2000" dirty="0"/>
              <a:t>SBI is focused on speed in innovation and high-quality service.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965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Problem of the IMS :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Needs Internet Connection </a:t>
            </a:r>
          </a:p>
          <a:p>
            <a:r>
              <a:rPr lang="en-US" dirty="0" smtClean="0"/>
              <a:t>Unable to go Offline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05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Proposal :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Separate Databases</a:t>
            </a:r>
          </a:p>
          <a:p>
            <a:r>
              <a:rPr lang="en-US" dirty="0" smtClean="0"/>
              <a:t>Enable Offline Usage</a:t>
            </a:r>
          </a:p>
        </p:txBody>
      </p:sp>
    </p:spTree>
    <p:extLst>
      <p:ext uri="{BB962C8B-B14F-4D97-AF65-F5344CB8AC3E}">
        <p14:creationId xmlns:p14="http://schemas.microsoft.com/office/powerpoint/2010/main" val="280769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Benefits of Our Proposal to the Client.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34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84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Modifications for the current Inventory management system on Addessa Corporation</vt:lpstr>
      <vt:lpstr>Introduction : </vt:lpstr>
      <vt:lpstr>The Current IMS Program : </vt:lpstr>
      <vt:lpstr>Problem of the IMS :</vt:lpstr>
      <vt:lpstr>Proposal :</vt:lpstr>
      <vt:lpstr>Conclusion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Modifications for the current Inventory management system on Addessa Corporation</dc:title>
  <dc:creator>Miko</dc:creator>
  <cp:lastModifiedBy>Miko</cp:lastModifiedBy>
  <cp:revision>4</cp:revision>
  <dcterms:created xsi:type="dcterms:W3CDTF">2019-06-03T10:48:55Z</dcterms:created>
  <dcterms:modified xsi:type="dcterms:W3CDTF">2019-06-03T11:39:26Z</dcterms:modified>
</cp:coreProperties>
</file>