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125" d="100"/>
          <a:sy n="125" d="100"/>
        </p:scale>
        <p:origin x="940" y="7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AA0DA1-7423-4EC4-AB6D-ED8F0E407B4F}"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3B65-E9B3-4D70-ADDF-67F0D0ECE5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86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AAA0DA1-7423-4EC4-AB6D-ED8F0E407B4F}"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405397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AAA0DA1-7423-4EC4-AB6D-ED8F0E407B4F}"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131554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AAA0DA1-7423-4EC4-AB6D-ED8F0E407B4F}"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260631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AAA0DA1-7423-4EC4-AB6D-ED8F0E407B4F}"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3B65-E9B3-4D70-ADDF-67F0D0ECE5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40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AAA0DA1-7423-4EC4-AB6D-ED8F0E407B4F}"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232088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AAA0DA1-7423-4EC4-AB6D-ED8F0E407B4F}"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2954219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AAA0DA1-7423-4EC4-AB6D-ED8F0E407B4F}"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100340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A0DA1-7423-4EC4-AB6D-ED8F0E407B4F}" type="datetimeFigureOut">
              <a:rPr lang="en-US" smtClean="0"/>
              <a:t>9/19/2024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279660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AA0DA1-7423-4EC4-AB6D-ED8F0E407B4F}" type="datetimeFigureOut">
              <a:rPr lang="en-US" smtClean="0"/>
              <a:t>9/19/2024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353B65-E9B3-4D70-ADDF-67F0D0ECE5F7}" type="slidenum">
              <a:rPr lang="en-US" smtClean="0"/>
              <a:t>‹#›</a:t>
            </a:fld>
            <a:endParaRPr lang="en-US"/>
          </a:p>
        </p:txBody>
      </p:sp>
    </p:spTree>
    <p:extLst>
      <p:ext uri="{BB962C8B-B14F-4D97-AF65-F5344CB8AC3E}">
        <p14:creationId xmlns:p14="http://schemas.microsoft.com/office/powerpoint/2010/main" val="223773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AAA0DA1-7423-4EC4-AB6D-ED8F0E407B4F}"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68059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AA0DA1-7423-4EC4-AB6D-ED8F0E407B4F}" type="datetimeFigureOut">
              <a:rPr lang="en-US" smtClean="0"/>
              <a:t>9/19/2024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353B65-E9B3-4D70-ADDF-67F0D0ECE5F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432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34000">
              <a:srgbClr val="92D05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E266-A124-05F6-B179-1C3A72872A31}"/>
              </a:ext>
            </a:extLst>
          </p:cNvPr>
          <p:cNvSpPr>
            <a:spLocks noGrp="1"/>
          </p:cNvSpPr>
          <p:nvPr>
            <p:ph type="ctrTitle"/>
          </p:nvPr>
        </p:nvSpPr>
        <p:spPr/>
        <p:txBody>
          <a:bodyPr/>
          <a:lstStyle/>
          <a:p>
            <a:r>
              <a:rPr lang="en-US" dirty="0"/>
              <a:t>Advanced Web Design Project</a:t>
            </a:r>
          </a:p>
        </p:txBody>
      </p:sp>
      <p:sp>
        <p:nvSpPr>
          <p:cNvPr id="3" name="Subtitle 2">
            <a:extLst>
              <a:ext uri="{FF2B5EF4-FFF2-40B4-BE49-F238E27FC236}">
                <a16:creationId xmlns:a16="http://schemas.microsoft.com/office/drawing/2014/main" id="{C21D89CB-0A6F-741C-0048-20061192C2F6}"/>
              </a:ext>
            </a:extLst>
          </p:cNvPr>
          <p:cNvSpPr>
            <a:spLocks noGrp="1"/>
          </p:cNvSpPr>
          <p:nvPr>
            <p:ph type="subTitle" idx="1"/>
          </p:nvPr>
        </p:nvSpPr>
        <p:spPr/>
        <p:txBody>
          <a:bodyPr/>
          <a:lstStyle/>
          <a:p>
            <a:r>
              <a:rPr lang="en-US" dirty="0" err="1"/>
              <a:t>marko</a:t>
            </a:r>
            <a:r>
              <a:rPr lang="en-US" dirty="0"/>
              <a:t> </a:t>
            </a:r>
            <a:r>
              <a:rPr lang="en-US" dirty="0" err="1"/>
              <a:t>nedelkovski</a:t>
            </a:r>
            <a:r>
              <a:rPr lang="en-US" dirty="0"/>
              <a:t> 213280</a:t>
            </a:r>
          </a:p>
        </p:txBody>
      </p:sp>
    </p:spTree>
    <p:extLst>
      <p:ext uri="{BB962C8B-B14F-4D97-AF65-F5344CB8AC3E}">
        <p14:creationId xmlns:p14="http://schemas.microsoft.com/office/powerpoint/2010/main" val="129704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34000">
              <a:srgbClr val="92D05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D5FA04C-B2E1-5F81-E75E-20C7F1527DA7}"/>
              </a:ext>
            </a:extLst>
          </p:cNvPr>
          <p:cNvSpPr>
            <a:spLocks noGrp="1"/>
          </p:cNvSpPr>
          <p:nvPr>
            <p:ph type="title"/>
          </p:nvPr>
        </p:nvSpPr>
        <p:spPr/>
        <p:txBody>
          <a:bodyPr/>
          <a:lstStyle/>
          <a:p>
            <a:pPr algn="ctr"/>
            <a:r>
              <a:rPr lang="en-US" dirty="0"/>
              <a:t>Login Form </a:t>
            </a:r>
          </a:p>
        </p:txBody>
      </p:sp>
      <p:pic>
        <p:nvPicPr>
          <p:cNvPr id="5" name="Content Placeholder 4" descr="A screenshot of a login screen&#10;&#10;Description automatically generated">
            <a:extLst>
              <a:ext uri="{FF2B5EF4-FFF2-40B4-BE49-F238E27FC236}">
                <a16:creationId xmlns:a16="http://schemas.microsoft.com/office/drawing/2014/main" id="{A84735DA-7972-7D17-6140-63DD55186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7863" y="1846263"/>
            <a:ext cx="7996599" cy="4022725"/>
          </a:xfrm>
        </p:spPr>
      </p:pic>
    </p:spTree>
    <p:extLst>
      <p:ext uri="{BB962C8B-B14F-4D97-AF65-F5344CB8AC3E}">
        <p14:creationId xmlns:p14="http://schemas.microsoft.com/office/powerpoint/2010/main" val="269799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34000">
              <a:srgbClr val="92D05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2E43-76B4-DBBD-1A42-256D176E01DF}"/>
              </a:ext>
            </a:extLst>
          </p:cNvPr>
          <p:cNvSpPr>
            <a:spLocks noGrp="1"/>
          </p:cNvSpPr>
          <p:nvPr>
            <p:ph type="title"/>
          </p:nvPr>
        </p:nvSpPr>
        <p:spPr/>
        <p:txBody>
          <a:bodyPr/>
          <a:lstStyle/>
          <a:p>
            <a:pPr algn="ctr"/>
            <a:r>
              <a:rPr lang="en-US" dirty="0"/>
              <a:t>Register form</a:t>
            </a:r>
          </a:p>
        </p:txBody>
      </p:sp>
      <p:pic>
        <p:nvPicPr>
          <p:cNvPr id="7" name="Content Placeholder 6" descr="A screenshot of a login form&#10;&#10;Description automatically generated">
            <a:extLst>
              <a:ext uri="{FF2B5EF4-FFF2-40B4-BE49-F238E27FC236}">
                <a16:creationId xmlns:a16="http://schemas.microsoft.com/office/drawing/2014/main" id="{FF3CFE15-7BC1-6C9D-2157-E3B18D896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888" y="1846263"/>
            <a:ext cx="8092549" cy="4022725"/>
          </a:xfrm>
        </p:spPr>
      </p:pic>
    </p:spTree>
    <p:extLst>
      <p:ext uri="{BB962C8B-B14F-4D97-AF65-F5344CB8AC3E}">
        <p14:creationId xmlns:p14="http://schemas.microsoft.com/office/powerpoint/2010/main" val="98766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64BF-0EEA-99B8-1C78-4136296FE177}"/>
              </a:ext>
            </a:extLst>
          </p:cNvPr>
          <p:cNvSpPr>
            <a:spLocks noGrp="1"/>
          </p:cNvSpPr>
          <p:nvPr>
            <p:ph type="title"/>
          </p:nvPr>
        </p:nvSpPr>
        <p:spPr/>
        <p:txBody>
          <a:bodyPr/>
          <a:lstStyle/>
          <a:p>
            <a:r>
              <a:rPr lang="en-US" dirty="0">
                <a:solidFill>
                  <a:schemeClr val="tx1"/>
                </a:solidFill>
              </a:rPr>
              <a:t>Login and Register Page Design Overview</a:t>
            </a:r>
          </a:p>
        </p:txBody>
      </p:sp>
      <p:sp>
        <p:nvSpPr>
          <p:cNvPr id="3" name="Content Placeholder 2">
            <a:extLst>
              <a:ext uri="{FF2B5EF4-FFF2-40B4-BE49-F238E27FC236}">
                <a16:creationId xmlns:a16="http://schemas.microsoft.com/office/drawing/2014/main" id="{C79CD7B7-70EF-8EED-E38C-EC533F0EBF8D}"/>
              </a:ext>
            </a:extLst>
          </p:cNvPr>
          <p:cNvSpPr>
            <a:spLocks noGrp="1"/>
          </p:cNvSpPr>
          <p:nvPr>
            <p:ph idx="1"/>
          </p:nvPr>
        </p:nvSpPr>
        <p:spPr>
          <a:xfrm>
            <a:off x="4702126" y="297179"/>
            <a:ext cx="6492240" cy="6263641"/>
          </a:xfrm>
        </p:spPr>
        <p:txBody>
          <a:bodyPr>
            <a:normAutofit/>
          </a:bodyPr>
          <a:lstStyle/>
          <a:p>
            <a:r>
              <a:rPr lang="en-US" dirty="0"/>
              <a:t>Both the login and register pages practice a simple, yet elegant design that’s easy on the eyes for the user that visits the application.</a:t>
            </a:r>
          </a:p>
          <a:p>
            <a:r>
              <a:rPr lang="en-US" dirty="0"/>
              <a:t>The forms also implement error handling for the user inputs.</a:t>
            </a:r>
          </a:p>
        </p:txBody>
      </p:sp>
    </p:spTree>
    <p:extLst>
      <p:ext uri="{BB962C8B-B14F-4D97-AF65-F5344CB8AC3E}">
        <p14:creationId xmlns:p14="http://schemas.microsoft.com/office/powerpoint/2010/main" val="418525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34000">
              <a:srgbClr val="92D05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49C8-BEDF-8C93-28EA-2D4B345398CB}"/>
              </a:ext>
            </a:extLst>
          </p:cNvPr>
          <p:cNvSpPr>
            <a:spLocks noGrp="1"/>
          </p:cNvSpPr>
          <p:nvPr>
            <p:ph type="title"/>
          </p:nvPr>
        </p:nvSpPr>
        <p:spPr/>
        <p:txBody>
          <a:bodyPr/>
          <a:lstStyle/>
          <a:p>
            <a:r>
              <a:rPr lang="en-US" dirty="0"/>
              <a:t>Projects page</a:t>
            </a:r>
          </a:p>
        </p:txBody>
      </p:sp>
      <p:sp>
        <p:nvSpPr>
          <p:cNvPr id="3" name="Content Placeholder 2">
            <a:extLst>
              <a:ext uri="{FF2B5EF4-FFF2-40B4-BE49-F238E27FC236}">
                <a16:creationId xmlns:a16="http://schemas.microsoft.com/office/drawing/2014/main" id="{900B47F7-7322-4855-6C93-7896A9B29E52}"/>
              </a:ext>
            </a:extLst>
          </p:cNvPr>
          <p:cNvSpPr>
            <a:spLocks noGrp="1"/>
          </p:cNvSpPr>
          <p:nvPr>
            <p:ph sz="half" idx="1"/>
          </p:nvPr>
        </p:nvSpPr>
        <p:spPr>
          <a:xfrm>
            <a:off x="1097279" y="1845734"/>
            <a:ext cx="3474721" cy="4161170"/>
          </a:xfrm>
        </p:spPr>
        <p:txBody>
          <a:bodyPr/>
          <a:lstStyle/>
          <a:p>
            <a:r>
              <a:rPr lang="en-US" dirty="0"/>
              <a:t>The project page is also the main page of the application. Here the user is able to see his projects, as well execute all the CRUD operations and also view the nice visual charts displayed on the screen.</a:t>
            </a:r>
          </a:p>
        </p:txBody>
      </p:sp>
      <p:pic>
        <p:nvPicPr>
          <p:cNvPr id="8" name="Content Placeholder 7" descr="A screenshot of a computer&#10;&#10;Description automatically generated">
            <a:extLst>
              <a:ext uri="{FF2B5EF4-FFF2-40B4-BE49-F238E27FC236}">
                <a16:creationId xmlns:a16="http://schemas.microsoft.com/office/drawing/2014/main" id="{57E101DE-5B49-5228-E700-8F3763C64B5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54600" y="1965960"/>
            <a:ext cx="6100763" cy="3708400"/>
          </a:xfrm>
        </p:spPr>
      </p:pic>
    </p:spTree>
    <p:extLst>
      <p:ext uri="{BB962C8B-B14F-4D97-AF65-F5344CB8AC3E}">
        <p14:creationId xmlns:p14="http://schemas.microsoft.com/office/powerpoint/2010/main" val="339141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4132-C5D9-5B89-D4B9-F87B0ED5721F}"/>
              </a:ext>
            </a:extLst>
          </p:cNvPr>
          <p:cNvSpPr>
            <a:spLocks noGrp="1"/>
          </p:cNvSpPr>
          <p:nvPr>
            <p:ph type="title"/>
          </p:nvPr>
        </p:nvSpPr>
        <p:spPr/>
        <p:txBody>
          <a:bodyPr/>
          <a:lstStyle/>
          <a:p>
            <a:r>
              <a:rPr lang="en-US" dirty="0"/>
              <a:t>Project Add/Edit Form</a:t>
            </a:r>
          </a:p>
        </p:txBody>
      </p:sp>
      <p:sp>
        <p:nvSpPr>
          <p:cNvPr id="4" name="Content Placeholder 3">
            <a:extLst>
              <a:ext uri="{FF2B5EF4-FFF2-40B4-BE49-F238E27FC236}">
                <a16:creationId xmlns:a16="http://schemas.microsoft.com/office/drawing/2014/main" id="{66E2FDE0-A88B-338D-A180-46E109A33F18}"/>
              </a:ext>
            </a:extLst>
          </p:cNvPr>
          <p:cNvSpPr>
            <a:spLocks noGrp="1"/>
          </p:cNvSpPr>
          <p:nvPr>
            <p:ph sz="half" idx="2"/>
          </p:nvPr>
        </p:nvSpPr>
        <p:spPr>
          <a:xfrm>
            <a:off x="7624688" y="1845735"/>
            <a:ext cx="3530991" cy="4023360"/>
          </a:xfrm>
        </p:spPr>
        <p:txBody>
          <a:bodyPr/>
          <a:lstStyle/>
          <a:p>
            <a:r>
              <a:rPr lang="en-US" dirty="0"/>
              <a:t>At the middle of the screen there are popup modal panels, for adding or editing the project, that follow a nice flow that suits the application.</a:t>
            </a:r>
          </a:p>
        </p:txBody>
      </p:sp>
      <p:pic>
        <p:nvPicPr>
          <p:cNvPr id="8" name="Content Placeholder 7" descr="A screenshot of a computer&#10;&#10;Description automatically generated">
            <a:extLst>
              <a:ext uri="{FF2B5EF4-FFF2-40B4-BE49-F238E27FC236}">
                <a16:creationId xmlns:a16="http://schemas.microsoft.com/office/drawing/2014/main" id="{00311EBD-C913-1FDE-C373-DB6702D9E34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97280" y="1886903"/>
            <a:ext cx="3121079" cy="4022725"/>
          </a:xfrm>
        </p:spPr>
      </p:pic>
      <p:pic>
        <p:nvPicPr>
          <p:cNvPr id="10" name="Picture 9" descr="A screenshot of a computer&#10;&#10;Description automatically generated">
            <a:extLst>
              <a:ext uri="{FF2B5EF4-FFF2-40B4-BE49-F238E27FC236}">
                <a16:creationId xmlns:a16="http://schemas.microsoft.com/office/drawing/2014/main" id="{2EE9A536-4C1D-9BB5-ADCB-ADA357E4E9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5641" y="1886268"/>
            <a:ext cx="2908119" cy="4023360"/>
          </a:xfrm>
          <a:prstGeom prst="rect">
            <a:avLst/>
          </a:prstGeom>
        </p:spPr>
      </p:pic>
    </p:spTree>
    <p:extLst>
      <p:ext uri="{BB962C8B-B14F-4D97-AF65-F5344CB8AC3E}">
        <p14:creationId xmlns:p14="http://schemas.microsoft.com/office/powerpoint/2010/main" val="29286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9373-12C6-AADE-3C99-58ECA3442EFE}"/>
              </a:ext>
            </a:extLst>
          </p:cNvPr>
          <p:cNvSpPr>
            <a:spLocks noGrp="1"/>
          </p:cNvSpPr>
          <p:nvPr>
            <p:ph type="title"/>
          </p:nvPr>
        </p:nvSpPr>
        <p:spPr/>
        <p:txBody>
          <a:bodyPr/>
          <a:lstStyle/>
          <a:p>
            <a:r>
              <a:rPr lang="en-US" dirty="0"/>
              <a:t>Tasks Page</a:t>
            </a:r>
          </a:p>
        </p:txBody>
      </p:sp>
      <p:sp>
        <p:nvSpPr>
          <p:cNvPr id="4" name="Content Placeholder 3">
            <a:extLst>
              <a:ext uri="{FF2B5EF4-FFF2-40B4-BE49-F238E27FC236}">
                <a16:creationId xmlns:a16="http://schemas.microsoft.com/office/drawing/2014/main" id="{F9BD2CE7-D074-0CD4-BFF2-160B8E186A84}"/>
              </a:ext>
            </a:extLst>
          </p:cNvPr>
          <p:cNvSpPr>
            <a:spLocks noGrp="1"/>
          </p:cNvSpPr>
          <p:nvPr>
            <p:ph sz="half" idx="2"/>
          </p:nvPr>
        </p:nvSpPr>
        <p:spPr>
          <a:xfrm>
            <a:off x="7666892" y="1845735"/>
            <a:ext cx="3488788" cy="4023360"/>
          </a:xfrm>
        </p:spPr>
        <p:txBody>
          <a:bodyPr/>
          <a:lstStyle/>
          <a:p>
            <a:r>
              <a:rPr lang="en-US" dirty="0"/>
              <a:t>This is the page where the tasks for the project are shown.</a:t>
            </a:r>
            <a:br>
              <a:rPr lang="en-US" dirty="0"/>
            </a:br>
            <a:r>
              <a:rPr lang="en-US" dirty="0"/>
              <a:t>The user is presented with a similar page as the one with the projects.</a:t>
            </a:r>
          </a:p>
        </p:txBody>
      </p:sp>
      <p:pic>
        <p:nvPicPr>
          <p:cNvPr id="8" name="Content Placeholder 7">
            <a:extLst>
              <a:ext uri="{FF2B5EF4-FFF2-40B4-BE49-F238E27FC236}">
                <a16:creationId xmlns:a16="http://schemas.microsoft.com/office/drawing/2014/main" id="{6D2A5FB9-6F63-18E4-91D4-B5802906A7CF}"/>
              </a:ext>
            </a:extLst>
          </p:cNvPr>
          <p:cNvPicPr>
            <a:picLocks noGrp="1" noChangeAspect="1"/>
          </p:cNvPicPr>
          <p:nvPr>
            <p:ph sz="half" idx="1"/>
          </p:nvPr>
        </p:nvPicPr>
        <p:blipFill>
          <a:blip r:embed="rId3"/>
          <a:stretch>
            <a:fillRect/>
          </a:stretch>
        </p:blipFill>
        <p:spPr>
          <a:xfrm>
            <a:off x="1096962" y="2179320"/>
            <a:ext cx="5588317" cy="3327400"/>
          </a:xfrm>
        </p:spPr>
      </p:pic>
    </p:spTree>
    <p:extLst>
      <p:ext uri="{BB962C8B-B14F-4D97-AF65-F5344CB8AC3E}">
        <p14:creationId xmlns:p14="http://schemas.microsoft.com/office/powerpoint/2010/main" val="391672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ED24-025B-043E-65C9-B17241823CB5}"/>
              </a:ext>
            </a:extLst>
          </p:cNvPr>
          <p:cNvSpPr>
            <a:spLocks noGrp="1"/>
          </p:cNvSpPr>
          <p:nvPr>
            <p:ph type="title"/>
          </p:nvPr>
        </p:nvSpPr>
        <p:spPr/>
        <p:txBody>
          <a:bodyPr/>
          <a:lstStyle/>
          <a:p>
            <a:r>
              <a:rPr lang="en-US" dirty="0"/>
              <a:t>Task Add/Edit Page</a:t>
            </a:r>
          </a:p>
        </p:txBody>
      </p:sp>
      <p:pic>
        <p:nvPicPr>
          <p:cNvPr id="11" name="Content Placeholder 10" descr="A screenshot of a computer&#10;&#10;Description automatically generated">
            <a:extLst>
              <a:ext uri="{FF2B5EF4-FFF2-40B4-BE49-F238E27FC236}">
                <a16:creationId xmlns:a16="http://schemas.microsoft.com/office/drawing/2014/main" id="{E72BF829-F362-385F-7679-B60111220FB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02109" y="1845735"/>
            <a:ext cx="3163780" cy="4022725"/>
          </a:xfrm>
        </p:spPr>
      </p:pic>
      <p:sp>
        <p:nvSpPr>
          <p:cNvPr id="12" name="Content Placeholder 11">
            <a:extLst>
              <a:ext uri="{FF2B5EF4-FFF2-40B4-BE49-F238E27FC236}">
                <a16:creationId xmlns:a16="http://schemas.microsoft.com/office/drawing/2014/main" id="{24492A74-F2F1-903A-0C15-8F0EE58C2DA6}"/>
              </a:ext>
            </a:extLst>
          </p:cNvPr>
          <p:cNvSpPr>
            <a:spLocks noGrp="1"/>
          </p:cNvSpPr>
          <p:nvPr>
            <p:ph sz="half" idx="2"/>
          </p:nvPr>
        </p:nvSpPr>
        <p:spPr/>
        <p:txBody>
          <a:bodyPr/>
          <a:lstStyle/>
          <a:p>
            <a:r>
              <a:rPr lang="en-US" dirty="0"/>
              <a:t>At the middle of the screen there are popup modal panels, for adding or editing the task, that follow a nice flow as the one for the projects modals.</a:t>
            </a:r>
          </a:p>
        </p:txBody>
      </p:sp>
    </p:spTree>
    <p:extLst>
      <p:ext uri="{BB962C8B-B14F-4D97-AF65-F5344CB8AC3E}">
        <p14:creationId xmlns:p14="http://schemas.microsoft.com/office/powerpoint/2010/main" val="284509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34000">
              <a:srgbClr val="92D05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E2A5-CD77-F3CF-751A-85A890AF1358}"/>
              </a:ext>
            </a:extLst>
          </p:cNvPr>
          <p:cNvSpPr>
            <a:spLocks noGrp="1"/>
          </p:cNvSpPr>
          <p:nvPr>
            <p:ph type="ctrTitle"/>
          </p:nvPr>
        </p:nvSpPr>
        <p:spPr/>
        <p:txBody>
          <a:bodyPr/>
          <a:lstStyle/>
          <a:p>
            <a:r>
              <a:rPr lang="en-US" dirty="0"/>
              <a:t>Thank you all for listening!</a:t>
            </a:r>
          </a:p>
        </p:txBody>
      </p:sp>
      <p:sp>
        <p:nvSpPr>
          <p:cNvPr id="3" name="Subtitle 2">
            <a:extLst>
              <a:ext uri="{FF2B5EF4-FFF2-40B4-BE49-F238E27FC236}">
                <a16:creationId xmlns:a16="http://schemas.microsoft.com/office/drawing/2014/main" id="{2C5FBF8B-10F9-AE8E-B8CE-311676043F9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534144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TotalTime>
  <Words>205</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Advanced Web Design Project</vt:lpstr>
      <vt:lpstr>Login Form </vt:lpstr>
      <vt:lpstr>Register form</vt:lpstr>
      <vt:lpstr>Login and Register Page Design Overview</vt:lpstr>
      <vt:lpstr>Projects page</vt:lpstr>
      <vt:lpstr>Project Add/Edit Form</vt:lpstr>
      <vt:lpstr>Tasks Page</vt:lpstr>
      <vt:lpstr>Task Add/Edit Page</vt:lpstr>
      <vt:lpstr>Thank you all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Marija Stojanoska</dc:creator>
  <cp:lastModifiedBy>Неделковски Марко</cp:lastModifiedBy>
  <cp:revision>2</cp:revision>
  <dcterms:created xsi:type="dcterms:W3CDTF">2024-06-23T23:15:19Z</dcterms:created>
  <dcterms:modified xsi:type="dcterms:W3CDTF">2024-09-19T01:48:21Z</dcterms:modified>
</cp:coreProperties>
</file>