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8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39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6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7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3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05B-E575-AAED-0132-8F7BB587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/>
          </a:bodyPr>
          <a:lstStyle/>
          <a:p>
            <a:r>
              <a:rPr lang="es-GT" sz="8000" dirty="0"/>
              <a:t>Proyecto final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4A31-8586-7887-E4DB-5680ADA7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es-GT" dirty="0"/>
              <a:t>Marcela Bethancourt </a:t>
            </a:r>
          </a:p>
          <a:p>
            <a:r>
              <a:rPr lang="es-GT" dirty="0"/>
              <a:t>Héctor Fajardo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1BCE9007-472A-C05B-142F-F6BFEB7C7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09" r="29441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199C-0794-23BA-D9FA-00668093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F770B-6868-1FB9-2F2A-307D07AE5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24" y="1838632"/>
            <a:ext cx="10112151" cy="4408539"/>
          </a:xfrm>
        </p:spPr>
      </p:pic>
    </p:spTree>
    <p:extLst>
      <p:ext uri="{BB962C8B-B14F-4D97-AF65-F5344CB8AC3E}">
        <p14:creationId xmlns:p14="http://schemas.microsoft.com/office/powerpoint/2010/main" val="2573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1EB2DD0-929F-916D-C8DD-6206A32D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57" y="1356852"/>
            <a:ext cx="10902372" cy="48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0B36-4ED6-0D8B-4F9E-B9F6F33D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Base de Datos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3D4DC-434B-D2D4-CD2E-BC908340A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469" y="1779638"/>
            <a:ext cx="6922949" cy="4487197"/>
          </a:xfrm>
        </p:spPr>
      </p:pic>
    </p:spTree>
    <p:extLst>
      <p:ext uri="{BB962C8B-B14F-4D97-AF65-F5344CB8AC3E}">
        <p14:creationId xmlns:p14="http://schemas.microsoft.com/office/powerpoint/2010/main" val="398170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jas y transportador de rodillos">
            <a:extLst>
              <a:ext uri="{FF2B5EF4-FFF2-40B4-BE49-F238E27FC236}">
                <a16:creationId xmlns:a16="http://schemas.microsoft.com/office/drawing/2014/main" id="{44A7ABD8-4B16-9633-D48E-B7DC4A860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285" b="1971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106F-ED66-96CB-4B9C-2AA7A15D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14" y="1088571"/>
            <a:ext cx="9958356" cy="2050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 dirty="0">
                <a:solidFill>
                  <a:srgbClr val="FFFFFF"/>
                </a:solidFill>
              </a:rPr>
              <a:t>Carga de </a:t>
            </a:r>
            <a:r>
              <a:rPr lang="en-US" sz="4000" cap="all" dirty="0" err="1">
                <a:solidFill>
                  <a:srgbClr val="FFFFFF"/>
                </a:solidFill>
              </a:rPr>
              <a:t>datos</a:t>
            </a:r>
            <a:r>
              <a:rPr lang="en-US" sz="4000" cap="all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740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BjornVTI</vt:lpstr>
      <vt:lpstr>Proyecto final </vt:lpstr>
      <vt:lpstr>AWS</vt:lpstr>
      <vt:lpstr>PowerPoint Presentation</vt:lpstr>
      <vt:lpstr>Base de Datos</vt:lpstr>
      <vt:lpstr>Carga de 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</dc:title>
  <dc:creator>Ana Marcela Bethancourt Vargas</dc:creator>
  <cp:lastModifiedBy>Ana Marcela Bethancourt Vargas</cp:lastModifiedBy>
  <cp:revision>1</cp:revision>
  <dcterms:created xsi:type="dcterms:W3CDTF">2024-04-15T01:39:31Z</dcterms:created>
  <dcterms:modified xsi:type="dcterms:W3CDTF">2024-04-15T02:36:20Z</dcterms:modified>
</cp:coreProperties>
</file>