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9CF60-F2B0-D08B-BFCA-745CB8A1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2C126-82BE-6F02-6DDC-4552D01CB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94790-7A14-D4A7-599A-1091C257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F6BA1-4021-1CDC-FA8E-494D2EA8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7B6F4-13F9-3677-3691-A96E133C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19FA-2EC0-F1A6-6E92-475BCA32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75F773-1AA6-2B87-82ED-969BF552E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22C93-1352-9AAD-8178-151DA4F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DF0B9F-6C9B-F5D8-8CB0-9824D1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02CB5-DA02-4C99-9F80-FA7AD6D6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2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FB0985-F31B-008E-AC21-BFD3B384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3298D4-C39D-A63C-8B83-529C4722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B44AF-CDE2-5C5E-767D-4C0A76B5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A2D71-DA9C-421D-4DB1-179FC67A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AAE3E-AD42-6E81-E1E8-6B7DF6F9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7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40B68-FCC0-5864-6743-147A2587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C2DED-6FA9-D245-36CF-C432B254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88E59-260A-2DDB-B29D-627DAF4B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7E826-A15C-2F41-43ED-21D176E9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AF0BE-CF85-2673-F8A7-60FD10B6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E7F8-196B-9FCE-B732-B29C8D28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319DE-9EBA-9D62-D7E9-AF467C60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ACF77C-FBC4-8662-1D3A-E6CC093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612DB-ADB8-04D8-162B-F4ADC219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E7D82E-77A3-F8CB-5D6A-6FA49B15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84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72CE7-506C-FFD8-D537-0EDE2E5C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95D42-4692-C2C5-55CE-3EDF8BB3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BA130A-C535-ACFC-5C11-1BDC8CC4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EF60FB-19F7-A590-C920-7E3A12A0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74FEE8-1A10-7704-B04D-C37DDB4A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6933B6-2CC5-D177-EFAF-F07EB8A5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B398-1C0A-6D0B-F344-E55D9C00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AD367-AB73-873D-3C1D-1497767F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21EACF-E3C1-699F-7725-B1E0DAD0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2F08CE-B560-C0F7-7F19-D25B443C9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834BD3-B9F3-5BD3-71E8-192424292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EF6324-88FC-5C2F-E573-F396623B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13528C-1266-7C5F-1D19-2848B65F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C96E85-8DF5-03F5-5419-F23BA909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B5FDD-63FA-DB34-6443-17461C3E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6BA85E-E013-EE65-BAEC-625F78E0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E3F8BE-4F32-44A4-51C0-F6AA0835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457E3F-46B7-C180-E5C7-80488BAB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6B1894-78D6-BC5C-0AAE-1DBE20A4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EE7E2B-1940-A66D-2D92-CEA0828D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9BCBFC-A212-4F42-E8B7-54AD0E0E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0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B7BED-7A64-8B22-29A5-12E597BF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59FF2-EB5D-254C-A986-95448AF2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900873-87A4-A9A5-DC57-2634DCE3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03BA17-6D07-8E33-61A4-794F18FC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A7953-B2AE-39D3-872C-97A052F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8AE264-A163-EC40-F3FF-C45AD58F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0B15-7F55-B6DF-3A43-A1014352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B1F36B-8E99-F573-BD15-098084677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C6D369-9F3C-D7C9-0DFC-24AE542C6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BEA01-6925-AA70-58F9-85FD7B50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523898-4FD1-2B4A-5FF4-A203B7B5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8D43F4-45B7-44F7-4FDD-640440E7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1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BC673C-1681-02A5-2840-27324B54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9D95A-D436-0321-671B-31CBDDD66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52DD4-0A52-533E-2C69-83B85C4CA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87EFC-3DFF-498E-A482-B58388A01EA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1E7A2-B81E-A52C-C052-8E66076C4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6477B-62CD-319E-BAA0-B9D0F30E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748A-08BD-4711-ABA1-4AC03E5F9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5FF297-DA66-1214-20EB-2D221E126B54}"/>
              </a:ext>
            </a:extLst>
          </p:cNvPr>
          <p:cNvSpPr txBox="1"/>
          <p:nvPr/>
        </p:nvSpPr>
        <p:spPr>
          <a:xfrm>
            <a:off x="2457439" y="2704337"/>
            <a:ext cx="7277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solidFill>
                  <a:srgbClr val="2D3A4D"/>
                </a:solidFill>
                <a:effectLst/>
                <a:latin typeface="Poppins" panose="020B0502040204020203" pitchFamily="2" charset="0"/>
              </a:rPr>
              <a:t>Segundo o PMBOK®,  no gerenciamento de projetos, escopo é “o trabalho que precisa ser realizado para entregar um produto, serviço ou resultado com os recursos e funções especificados”.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948A94-FF98-9DAF-337D-C1091A122314}"/>
              </a:ext>
            </a:extLst>
          </p:cNvPr>
          <p:cNvSpPr txBox="1"/>
          <p:nvPr/>
        </p:nvSpPr>
        <p:spPr>
          <a:xfrm>
            <a:off x="231823" y="319177"/>
            <a:ext cx="17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é Escopo ?</a:t>
            </a:r>
          </a:p>
        </p:txBody>
      </p:sp>
    </p:spTree>
    <p:extLst>
      <p:ext uri="{BB962C8B-B14F-4D97-AF65-F5344CB8AC3E}">
        <p14:creationId xmlns:p14="http://schemas.microsoft.com/office/powerpoint/2010/main" val="209246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5FF297-DA66-1214-20EB-2D221E126B54}"/>
              </a:ext>
            </a:extLst>
          </p:cNvPr>
          <p:cNvSpPr txBox="1"/>
          <p:nvPr/>
        </p:nvSpPr>
        <p:spPr>
          <a:xfrm>
            <a:off x="231823" y="1979719"/>
            <a:ext cx="7277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0" i="0" dirty="0">
              <a:solidFill>
                <a:srgbClr val="2D3A4D"/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Nesse documento estão descritos em detalhes os prazos, custos, atividades e fases do desenvolvimento do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D3A4D"/>
                </a:solidFill>
                <a:latin typeface="Poppins" panose="00000500000000000000" pitchFamily="2" charset="0"/>
              </a:rPr>
              <a:t>O</a:t>
            </a:r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rienta gestores e equipes sobre o planejamento, gerenciamento, controle e execução de suas 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A declaração é a saída do processo de Definição de Escopo e a entrada para a criação da Estrutura Analítica de Projeto (EAP)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D3A4D"/>
                </a:solidFill>
                <a:latin typeface="Poppins" panose="00000500000000000000" pitchFamily="2" charset="0"/>
              </a:rPr>
              <a:t>Diagrama que organiza o escopo do projeto de forma visual, hierárquica e em partes menores, a fim de facilitar o gerenciamento das entregas.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2E221C-316D-086C-775D-7E16F570FE4D}"/>
              </a:ext>
            </a:extLst>
          </p:cNvPr>
          <p:cNvSpPr txBox="1"/>
          <p:nvPr/>
        </p:nvSpPr>
        <p:spPr>
          <a:xfrm>
            <a:off x="231823" y="319177"/>
            <a:ext cx="31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 a importância do Escopo ?</a:t>
            </a:r>
          </a:p>
        </p:txBody>
      </p:sp>
    </p:spTree>
    <p:extLst>
      <p:ext uri="{BB962C8B-B14F-4D97-AF65-F5344CB8AC3E}">
        <p14:creationId xmlns:p14="http://schemas.microsoft.com/office/powerpoint/2010/main" val="88964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5FF297-DA66-1214-20EB-2D221E126B54}"/>
              </a:ext>
            </a:extLst>
          </p:cNvPr>
          <p:cNvSpPr txBox="1"/>
          <p:nvPr/>
        </p:nvSpPr>
        <p:spPr>
          <a:xfrm>
            <a:off x="231823" y="306194"/>
            <a:ext cx="727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3D478B-4AC4-25C3-CEC3-F4041C6D65F3}"/>
              </a:ext>
            </a:extLst>
          </p:cNvPr>
          <p:cNvSpPr txBox="1"/>
          <p:nvPr/>
        </p:nvSpPr>
        <p:spPr>
          <a:xfrm flipH="1">
            <a:off x="560717" y="1768415"/>
            <a:ext cx="471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>
                <a:solidFill>
                  <a:srgbClr val="333333"/>
                </a:solidFill>
                <a:effectLst/>
                <a:latin typeface="Helvetica Neue"/>
              </a:rPr>
              <a:t>O escopo do produto está relacionado ao conjunto de características e funções que descrevem um produto, serviço ou resultado, seja ele parcial ou final.</a:t>
            </a:r>
          </a:p>
          <a:p>
            <a:br>
              <a:rPr lang="pt-BR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FD5514-F71C-37B2-D9D8-B9C08CBD99B4}"/>
              </a:ext>
            </a:extLst>
          </p:cNvPr>
          <p:cNvSpPr txBox="1"/>
          <p:nvPr/>
        </p:nvSpPr>
        <p:spPr>
          <a:xfrm>
            <a:off x="7341079" y="1768415"/>
            <a:ext cx="3278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Helvetica Neue"/>
              </a:rPr>
              <a:t>Já o escopo do projeto refere-se ao trabalho que deve ser realizado para entregar um produto, serviço ou resultado com as características e funções especificadas.</a:t>
            </a:r>
          </a:p>
          <a:p>
            <a:br>
              <a:rPr lang="pt-BR" dirty="0"/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10C898-DC65-050D-BAE8-88327FAE61CB}"/>
              </a:ext>
            </a:extLst>
          </p:cNvPr>
          <p:cNvSpPr txBox="1"/>
          <p:nvPr/>
        </p:nvSpPr>
        <p:spPr>
          <a:xfrm>
            <a:off x="231823" y="319177"/>
            <a:ext cx="513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 a diferença entre escopo de projeto e produto?</a:t>
            </a:r>
          </a:p>
        </p:txBody>
      </p:sp>
    </p:spTree>
    <p:extLst>
      <p:ext uri="{BB962C8B-B14F-4D97-AF65-F5344CB8AC3E}">
        <p14:creationId xmlns:p14="http://schemas.microsoft.com/office/powerpoint/2010/main" val="3693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5FF297-DA66-1214-20EB-2D221E126B54}"/>
              </a:ext>
            </a:extLst>
          </p:cNvPr>
          <p:cNvSpPr txBox="1"/>
          <p:nvPr/>
        </p:nvSpPr>
        <p:spPr>
          <a:xfrm>
            <a:off x="502489" y="2468999"/>
            <a:ext cx="72771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O plano de gerenciamento do escopo documenta como o escopo do projeto será definido, gerenciado, controlado, verificado e comunicado à equipe do projeto e os interessados​​/clientes.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O gerenciamento de escopo serve principalmente para que o desenvolvimento do projeto seja enxuto, ou seja, para que exatamente o que foi planejado seja feito. 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Você pode medir o aproveitamento da equipe, cada área com sua função e resultado de acordo com a linha do tempo e de alocação de recursos do escopo.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Como cada etapa está utilizando as aplicações para gerar valor ao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1FFF4F-C19A-FA46-67BD-F33690196AE8}"/>
              </a:ext>
            </a:extLst>
          </p:cNvPr>
          <p:cNvSpPr txBox="1"/>
          <p:nvPr/>
        </p:nvSpPr>
        <p:spPr>
          <a:xfrm>
            <a:off x="6096000" y="1065015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O gerenciamento de escopo do projeto é a segunda das 10 áreas de conhecimento do Guia PMBOK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5B470B-E50B-BF76-1D97-78EA5C09D407}"/>
              </a:ext>
            </a:extLst>
          </p:cNvPr>
          <p:cNvSpPr txBox="1"/>
          <p:nvPr/>
        </p:nvSpPr>
        <p:spPr>
          <a:xfrm>
            <a:off x="231823" y="319177"/>
            <a:ext cx="577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é e qual a importância do gerenciamento de escopo?</a:t>
            </a:r>
          </a:p>
        </p:txBody>
      </p:sp>
    </p:spTree>
    <p:extLst>
      <p:ext uri="{BB962C8B-B14F-4D97-AF65-F5344CB8AC3E}">
        <p14:creationId xmlns:p14="http://schemas.microsoft.com/office/powerpoint/2010/main" val="30970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C5FF297-DA66-1214-20EB-2D221E126B54}"/>
              </a:ext>
            </a:extLst>
          </p:cNvPr>
          <p:cNvSpPr txBox="1"/>
          <p:nvPr/>
        </p:nvSpPr>
        <p:spPr>
          <a:xfrm>
            <a:off x="214570" y="2152247"/>
            <a:ext cx="7277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Planejar o Gerenciamento do Escopo;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Coletar os requisitos;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Definir o escopo;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Criar a EAP;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Validar o escopo;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 Controlar o escopo.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D3A4D"/>
              </a:solidFill>
              <a:latin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C624CB-6197-2741-716A-BE67C8D06F8C}"/>
              </a:ext>
            </a:extLst>
          </p:cNvPr>
          <p:cNvSpPr txBox="1"/>
          <p:nvPr/>
        </p:nvSpPr>
        <p:spPr>
          <a:xfrm>
            <a:off x="231823" y="319177"/>
            <a:ext cx="477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Quais os processos do Gerenciamento do Escopo</a:t>
            </a:r>
          </a:p>
        </p:txBody>
      </p:sp>
    </p:spTree>
    <p:extLst>
      <p:ext uri="{BB962C8B-B14F-4D97-AF65-F5344CB8AC3E}">
        <p14:creationId xmlns:p14="http://schemas.microsoft.com/office/powerpoint/2010/main" val="289907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Gatti</dc:creator>
  <cp:lastModifiedBy>Arthur Gatti</cp:lastModifiedBy>
  <cp:revision>1</cp:revision>
  <dcterms:created xsi:type="dcterms:W3CDTF">2022-09-09T16:16:58Z</dcterms:created>
  <dcterms:modified xsi:type="dcterms:W3CDTF">2022-09-09T16:51:50Z</dcterms:modified>
</cp:coreProperties>
</file>