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2" r:id="rId4"/>
  </p:sldMasterIdLst>
  <p:notesMasterIdLst>
    <p:notesMasterId r:id="rId9"/>
  </p:notesMasterIdLst>
  <p:handoutMasterIdLst>
    <p:handoutMasterId r:id="rId10"/>
  </p:handoutMasterIdLst>
  <p:sldIdLst>
    <p:sldId id="256" r:id="rId5"/>
    <p:sldId id="264" r:id="rId6"/>
    <p:sldId id="272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D00288-2F2A-4CF7-BE2D-C39D8276C24D}" v="23" dt="2023-11-04T17:06:10.017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65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a Duran Leal" userId="9e89014c22658d7c" providerId="LiveId" clId="{D6D00288-2F2A-4CF7-BE2D-C39D8276C24D}"/>
    <pc:docChg chg="undo custSel addSld delSld modSld">
      <pc:chgData name="Marcela Duran Leal" userId="9e89014c22658d7c" providerId="LiveId" clId="{D6D00288-2F2A-4CF7-BE2D-C39D8276C24D}" dt="2023-11-04T17:06:42.435" v="25" actId="47"/>
      <pc:docMkLst>
        <pc:docMk/>
      </pc:docMkLst>
      <pc:sldChg chg="del">
        <pc:chgData name="Marcela Duran Leal" userId="9e89014c22658d7c" providerId="LiveId" clId="{D6D00288-2F2A-4CF7-BE2D-C39D8276C24D}" dt="2023-11-04T17:06:42.435" v="25" actId="47"/>
        <pc:sldMkLst>
          <pc:docMk/>
          <pc:sldMk cId="3571516367" sldId="258"/>
        </pc:sldMkLst>
      </pc:sldChg>
      <pc:sldChg chg="addSp delSp modSp add mod">
        <pc:chgData name="Marcela Duran Leal" userId="9e89014c22658d7c" providerId="LiveId" clId="{D6D00288-2F2A-4CF7-BE2D-C39D8276C24D}" dt="2023-11-04T17:06:10.017" v="24"/>
        <pc:sldMkLst>
          <pc:docMk/>
          <pc:sldMk cId="326507374" sldId="272"/>
        </pc:sldMkLst>
        <pc:spChg chg="add del mod">
          <ac:chgData name="Marcela Duran Leal" userId="9e89014c22658d7c" providerId="LiveId" clId="{D6D00288-2F2A-4CF7-BE2D-C39D8276C24D}" dt="2023-11-04T17:04:25.559" v="6"/>
          <ac:spMkLst>
            <pc:docMk/>
            <pc:sldMk cId="326507374" sldId="272"/>
            <ac:spMk id="3" creationId="{6C9B2F97-C0AF-3ED9-99A2-F93D97478401}"/>
          </ac:spMkLst>
        </pc:spChg>
        <pc:spChg chg="add del">
          <ac:chgData name="Marcela Duran Leal" userId="9e89014c22658d7c" providerId="LiveId" clId="{D6D00288-2F2A-4CF7-BE2D-C39D8276C24D}" dt="2023-11-04T17:04:27.687" v="7" actId="478"/>
          <ac:spMkLst>
            <pc:docMk/>
            <pc:sldMk cId="326507374" sldId="272"/>
            <ac:spMk id="5" creationId="{3D95679B-5D5C-F3C8-97E5-30DD231B938C}"/>
          </ac:spMkLst>
        </pc:spChg>
        <pc:spChg chg="add del mod">
          <ac:chgData name="Marcela Duran Leal" userId="9e89014c22658d7c" providerId="LiveId" clId="{D6D00288-2F2A-4CF7-BE2D-C39D8276C24D}" dt="2023-11-04T17:04:25.559" v="6"/>
          <ac:spMkLst>
            <pc:docMk/>
            <pc:sldMk cId="326507374" sldId="272"/>
            <ac:spMk id="7" creationId="{23167D68-C1D6-DCEB-1B76-93206BF10FBB}"/>
          </ac:spMkLst>
        </pc:spChg>
        <pc:spChg chg="add del mod">
          <ac:chgData name="Marcela Duran Leal" userId="9e89014c22658d7c" providerId="LiveId" clId="{D6D00288-2F2A-4CF7-BE2D-C39D8276C24D}" dt="2023-11-04T17:04:25.559" v="6"/>
          <ac:spMkLst>
            <pc:docMk/>
            <pc:sldMk cId="326507374" sldId="272"/>
            <ac:spMk id="9" creationId="{7197313D-A78B-D516-209A-2B5B548E1CCE}"/>
          </ac:spMkLst>
        </pc:spChg>
        <pc:spChg chg="add mod">
          <ac:chgData name="Marcela Duran Leal" userId="9e89014c22658d7c" providerId="LiveId" clId="{D6D00288-2F2A-4CF7-BE2D-C39D8276C24D}" dt="2023-11-04T17:04:38.675" v="9" actId="1076"/>
          <ac:spMkLst>
            <pc:docMk/>
            <pc:sldMk cId="326507374" sldId="272"/>
            <ac:spMk id="10" creationId="{CBF25046-4872-F7F1-3A46-2B168247D89B}"/>
          </ac:spMkLst>
        </pc:spChg>
        <pc:spChg chg="add mod">
          <ac:chgData name="Marcela Duran Leal" userId="9e89014c22658d7c" providerId="LiveId" clId="{D6D00288-2F2A-4CF7-BE2D-C39D8276C24D}" dt="2023-11-04T17:04:38.675" v="9" actId="1076"/>
          <ac:spMkLst>
            <pc:docMk/>
            <pc:sldMk cId="326507374" sldId="272"/>
            <ac:spMk id="11" creationId="{10CC05AF-F936-C115-9583-5AB64C536FB9}"/>
          </ac:spMkLst>
        </pc:spChg>
        <pc:spChg chg="add del mod">
          <ac:chgData name="Marcela Duran Leal" userId="9e89014c22658d7c" providerId="LiveId" clId="{D6D00288-2F2A-4CF7-BE2D-C39D8276C24D}" dt="2023-11-04T17:04:52.508" v="12" actId="478"/>
          <ac:spMkLst>
            <pc:docMk/>
            <pc:sldMk cId="326507374" sldId="272"/>
            <ac:spMk id="14" creationId="{60917382-630F-1A24-8D1A-12C3180C8022}"/>
          </ac:spMkLst>
        </pc:spChg>
        <pc:spChg chg="add mod">
          <ac:chgData name="Marcela Duran Leal" userId="9e89014c22658d7c" providerId="LiveId" clId="{D6D00288-2F2A-4CF7-BE2D-C39D8276C24D}" dt="2023-11-04T17:05:36.843" v="19" actId="1076"/>
          <ac:spMkLst>
            <pc:docMk/>
            <pc:sldMk cId="326507374" sldId="272"/>
            <ac:spMk id="16" creationId="{9E69092D-CFC9-3C2F-F001-40DB4985B687}"/>
          </ac:spMkLst>
        </pc:spChg>
        <pc:picChg chg="add del mod">
          <ac:chgData name="Marcela Duran Leal" userId="9e89014c22658d7c" providerId="LiveId" clId="{D6D00288-2F2A-4CF7-BE2D-C39D8276C24D}" dt="2023-11-04T17:04:25.559" v="6"/>
          <ac:picMkLst>
            <pc:docMk/>
            <pc:sldMk cId="326507374" sldId="272"/>
            <ac:picMk id="2" creationId="{CDA607EF-0F6C-F8B1-F984-238C8B335BD9}"/>
          </ac:picMkLst>
        </pc:picChg>
        <pc:picChg chg="add del mod">
          <ac:chgData name="Marcela Duran Leal" userId="9e89014c22658d7c" providerId="LiveId" clId="{D6D00288-2F2A-4CF7-BE2D-C39D8276C24D}" dt="2023-11-04T17:04:25.559" v="6"/>
          <ac:picMkLst>
            <pc:docMk/>
            <pc:sldMk cId="326507374" sldId="272"/>
            <ac:picMk id="4" creationId="{4917FAEC-85B8-9A71-F4C8-8E0B43FB2AA8}"/>
          </ac:picMkLst>
        </pc:picChg>
        <pc:picChg chg="add del mod">
          <ac:chgData name="Marcela Duran Leal" userId="9e89014c22658d7c" providerId="LiveId" clId="{D6D00288-2F2A-4CF7-BE2D-C39D8276C24D}" dt="2023-11-04T17:04:25.559" v="6"/>
          <ac:picMkLst>
            <pc:docMk/>
            <pc:sldMk cId="326507374" sldId="272"/>
            <ac:picMk id="6" creationId="{16B11560-C8A9-8E60-ABF9-25847995AFD4}"/>
          </ac:picMkLst>
        </pc:picChg>
        <pc:picChg chg="add del mod">
          <ac:chgData name="Marcela Duran Leal" userId="9e89014c22658d7c" providerId="LiveId" clId="{D6D00288-2F2A-4CF7-BE2D-C39D8276C24D}" dt="2023-11-04T17:04:25.559" v="6"/>
          <ac:picMkLst>
            <pc:docMk/>
            <pc:sldMk cId="326507374" sldId="272"/>
            <ac:picMk id="8" creationId="{1CA4F271-E54C-A22B-C592-FB8DB7DDF6C6}"/>
          </ac:picMkLst>
        </pc:picChg>
        <pc:picChg chg="add mod">
          <ac:chgData name="Marcela Duran Leal" userId="9e89014c22658d7c" providerId="LiveId" clId="{D6D00288-2F2A-4CF7-BE2D-C39D8276C24D}" dt="2023-11-04T17:04:57.050" v="13" actId="1076"/>
          <ac:picMkLst>
            <pc:docMk/>
            <pc:sldMk cId="326507374" sldId="272"/>
            <ac:picMk id="12" creationId="{FBCE4147-1C0F-0373-634D-1C0966BE1269}"/>
          </ac:picMkLst>
        </pc:picChg>
        <pc:picChg chg="add mod">
          <ac:chgData name="Marcela Duran Leal" userId="9e89014c22658d7c" providerId="LiveId" clId="{D6D00288-2F2A-4CF7-BE2D-C39D8276C24D}" dt="2023-11-04T17:04:57.050" v="13" actId="1076"/>
          <ac:picMkLst>
            <pc:docMk/>
            <pc:sldMk cId="326507374" sldId="272"/>
            <ac:picMk id="13" creationId="{A20B96C0-8B98-C208-7B5C-1BB9E407FE71}"/>
          </ac:picMkLst>
        </pc:picChg>
        <pc:picChg chg="add mod">
          <ac:chgData name="Marcela Duran Leal" userId="9e89014c22658d7c" providerId="LiveId" clId="{D6D00288-2F2A-4CF7-BE2D-C39D8276C24D}" dt="2023-11-04T17:06:10.017" v="24"/>
          <ac:picMkLst>
            <pc:docMk/>
            <pc:sldMk cId="326507374" sldId="272"/>
            <ac:picMk id="15" creationId="{B7F15685-C221-2FB3-CF7D-740DFB66703A}"/>
          </ac:picMkLst>
        </pc:picChg>
        <pc:picChg chg="add mod">
          <ac:chgData name="Marcela Duran Leal" userId="9e89014c22658d7c" providerId="LiveId" clId="{D6D00288-2F2A-4CF7-BE2D-C39D8276C24D}" dt="2023-11-04T17:06:10.017" v="24"/>
          <ac:picMkLst>
            <pc:docMk/>
            <pc:sldMk cId="326507374" sldId="272"/>
            <ac:picMk id="17" creationId="{CDBD8CE6-B3E1-4C12-C79C-618D0CCC3C20}"/>
          </ac:picMkLst>
        </pc:picChg>
        <pc:picChg chg="mod">
          <ac:chgData name="Marcela Duran Leal" userId="9e89014c22658d7c" providerId="LiveId" clId="{D6D00288-2F2A-4CF7-BE2D-C39D8276C24D}" dt="2023-11-04T17:05:02.957" v="17" actId="1076"/>
          <ac:picMkLst>
            <pc:docMk/>
            <pc:sldMk cId="326507374" sldId="272"/>
            <ac:picMk id="2050" creationId="{556C952F-9BD6-0145-0990-52EFB8B3AAF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5" name="Graphic 7">
            <a:extLst>
              <a:ext uri="{FF2B5EF4-FFF2-40B4-BE49-F238E27FC236}">
                <a16:creationId xmlns:a16="http://schemas.microsoft.com/office/drawing/2014/main" id="{C6DACA68-9833-C660-6958-F0ADE062D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5927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2033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96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092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s-ES"/>
              <a:t>Haga clic en el icono para agregar un gráfico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2866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2532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7657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2225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1283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0591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49DFD55-3C28-40EF-9E31-A92D2E4017F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9515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49DFD55-3C28-40EF-9E31-A92D2E4017F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35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49DFD55-3C28-40EF-9E31-A92D2E4017F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5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6" r:id="rId12"/>
    <p:sldLayoutId id="2147483749" r:id="rId13"/>
    <p:sldLayoutId id="2147483666" r:id="rId14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Oracle VM VirtualBox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Marcela Durán Leal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D95679B-5D5C-F3C8-97E5-30DD231B938C}"/>
              </a:ext>
            </a:extLst>
          </p:cNvPr>
          <p:cNvSpPr txBox="1"/>
          <p:nvPr/>
        </p:nvSpPr>
        <p:spPr>
          <a:xfrm>
            <a:off x="5652774" y="335845"/>
            <a:ext cx="610222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Söhne"/>
              </a:rPr>
              <a:t>Virtualización de Hardware: </a:t>
            </a:r>
            <a:r>
              <a:rPr lang="es-ES" dirty="0">
                <a:latin typeface="Söhne"/>
              </a:rPr>
              <a:t>VirtualBox es capaz de aprovechar las extensiones de virtualización de hardware, como Intel VT-x y AMD-V, para mejorar el rendimiento de las máquinas virtuales.</a:t>
            </a:r>
            <a:br>
              <a:rPr lang="es-ES" dirty="0">
                <a:latin typeface="Söhne"/>
              </a:rPr>
            </a:br>
            <a:br>
              <a:rPr lang="es-ES" dirty="0">
                <a:latin typeface="Söhne"/>
              </a:rPr>
            </a:br>
            <a:r>
              <a:rPr lang="es-ES" b="1" dirty="0" err="1">
                <a:latin typeface="Söhne"/>
              </a:rPr>
              <a:t>Snapshot</a:t>
            </a:r>
            <a:r>
              <a:rPr lang="es-ES" b="1" dirty="0">
                <a:latin typeface="Söhne"/>
              </a:rPr>
              <a:t> y Clonación:</a:t>
            </a:r>
            <a:r>
              <a:rPr lang="es-ES" dirty="0">
                <a:latin typeface="Söhne"/>
              </a:rPr>
              <a:t> Puedes tomar instantáneas (</a:t>
            </a:r>
            <a:r>
              <a:rPr lang="es-ES" dirty="0" err="1">
                <a:latin typeface="Söhne"/>
              </a:rPr>
              <a:t>snapshots</a:t>
            </a:r>
            <a:r>
              <a:rPr lang="es-ES" dirty="0">
                <a:latin typeface="Söhne"/>
              </a:rPr>
              <a:t>) de máquinas virtuales en un estado dado y restaurarlas en ese estado en cualquier momento. También puedes clonar máquinas virtuales para duplicarlas o crear copias de seguridad.</a:t>
            </a:r>
            <a:br>
              <a:rPr lang="es-ES" dirty="0">
                <a:latin typeface="Söhne"/>
              </a:rPr>
            </a:br>
            <a:br>
              <a:rPr lang="es-ES" dirty="0">
                <a:latin typeface="Söhne"/>
              </a:rPr>
            </a:br>
            <a:r>
              <a:rPr lang="es-ES" b="1" dirty="0">
                <a:latin typeface="Söhne"/>
              </a:rPr>
              <a:t>Redes Virtuales: </a:t>
            </a:r>
            <a:r>
              <a:rPr lang="es-ES" dirty="0">
                <a:latin typeface="Söhne"/>
              </a:rPr>
              <a:t>VirtualBox ofrece una variedad de opciones de configuración de red para conectar máquinas virtuales entre sí y con la red host.</a:t>
            </a:r>
          </a:p>
          <a:p>
            <a:br>
              <a:rPr lang="es-ES" b="0" i="0" dirty="0">
                <a:effectLst/>
                <a:latin typeface="Söhne"/>
              </a:rPr>
            </a:br>
            <a:r>
              <a:rPr lang="es-ES" b="1" i="0" dirty="0">
                <a:effectLst/>
                <a:latin typeface="Söhne"/>
              </a:rPr>
              <a:t>Portabilidad:</a:t>
            </a:r>
            <a:r>
              <a:rPr lang="es-ES" b="0" i="0" dirty="0">
                <a:effectLst/>
                <a:latin typeface="Söhne"/>
              </a:rPr>
              <a:t> Las máquinas virtuales creadas con VirtualBox son portátiles y se pueden mover fácilmente entre diferentes sistemas que ejecuten VirtualBox.</a:t>
            </a:r>
            <a:br>
              <a:rPr lang="es-ES" b="0" i="0" dirty="0">
                <a:effectLst/>
                <a:latin typeface="Söhne"/>
              </a:rPr>
            </a:br>
            <a:br>
              <a:rPr lang="es-ES" b="0" i="0" dirty="0">
                <a:effectLst/>
                <a:latin typeface="Söhne"/>
              </a:rPr>
            </a:br>
            <a:r>
              <a:rPr lang="es-ES" b="1" i="0" dirty="0">
                <a:effectLst/>
                <a:latin typeface="Söhne"/>
              </a:rPr>
              <a:t>Extensiones y complementos:</a:t>
            </a:r>
            <a:r>
              <a:rPr lang="es-ES" b="0" i="0" dirty="0">
                <a:effectLst/>
                <a:latin typeface="Söhne"/>
              </a:rPr>
              <a:t> VirtualBox permite instalar extensiones y complementos para mejorar la funcionalidad y la integración con el sistema operativo host.</a:t>
            </a:r>
            <a:endParaRPr lang="en-US" dirty="0"/>
          </a:p>
        </p:txBody>
      </p:sp>
      <p:pic>
        <p:nvPicPr>
          <p:cNvPr id="2050" name="Picture 2" descr="VirtualBox - Wikipedia, la enciclopedia libre">
            <a:extLst>
              <a:ext uri="{FF2B5EF4-FFF2-40B4-BE49-F238E27FC236}">
                <a16:creationId xmlns:a16="http://schemas.microsoft.com/office/drawing/2014/main" id="{556C952F-9BD6-0145-0990-52EFB8B3A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06" y="1345163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irtualBox - Wikipedia, la enciclopedia libre">
            <a:extLst>
              <a:ext uri="{FF2B5EF4-FFF2-40B4-BE49-F238E27FC236}">
                <a16:creationId xmlns:a16="http://schemas.microsoft.com/office/drawing/2014/main" id="{556C952F-9BD6-0145-0990-52EFB8B3A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06" y="1345163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BF25046-4872-F7F1-3A46-2B168247D89B}"/>
              </a:ext>
            </a:extLst>
          </p:cNvPr>
          <p:cNvSpPr txBox="1">
            <a:spLocks/>
          </p:cNvSpPr>
          <p:nvPr/>
        </p:nvSpPr>
        <p:spPr>
          <a:xfrm>
            <a:off x="4752975" y="396615"/>
            <a:ext cx="4805460" cy="94854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ptos Serif" panose="02020604070405020304" pitchFamily="18" charset="0"/>
              <a:buChar char="→"/>
            </a:pPr>
            <a:r>
              <a:rPr lang="en-US" sz="1800">
                <a:latin typeface="Aptos Serif" panose="020B0502040204020203" pitchFamily="18" charset="0"/>
                <a:cs typeface="Aptos Serif" panose="020B0502040204020203" pitchFamily="18" charset="0"/>
              </a:rPr>
              <a:t>Multiplataforma</a:t>
            </a:r>
          </a:p>
          <a:p>
            <a:pPr marL="285750" indent="-285750">
              <a:buFont typeface="Aptos Serif" panose="02020604070405020304" pitchFamily="18" charset="0"/>
              <a:buChar char="→"/>
            </a:pPr>
            <a:r>
              <a:rPr lang="en-US" sz="1800">
                <a:latin typeface="Aptos Serif" panose="020B0502040204020203" pitchFamily="18" charset="0"/>
                <a:cs typeface="Aptos Serif" panose="020B0502040204020203" pitchFamily="18" charset="0"/>
              </a:rPr>
              <a:t>Amplía las capacidades de la computadora</a:t>
            </a:r>
            <a:endParaRPr lang="en-US" sz="1800" dirty="0">
              <a:latin typeface="Aptos Serif" panose="020B0502040204020203" pitchFamily="18" charset="0"/>
              <a:cs typeface="Aptos Serif" panose="020B0502040204020203" pitchFamily="18" charset="0"/>
            </a:endParaRP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0CC05AF-F936-C115-9583-5AB64C53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52975" y="5713903"/>
            <a:ext cx="4114800" cy="228600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pic>
        <p:nvPicPr>
          <p:cNvPr id="12" name="Picture 2" descr="Tipos de sistemas operativos | Slide Set">
            <a:extLst>
              <a:ext uri="{FF2B5EF4-FFF2-40B4-BE49-F238E27FC236}">
                <a16:creationId xmlns:a16="http://schemas.microsoft.com/office/drawing/2014/main" id="{FBCE4147-1C0F-0373-634D-1C0966BE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1" t="-1752" r="33689" b="49407"/>
          <a:stretch/>
        </p:blipFill>
        <p:spPr bwMode="auto">
          <a:xfrm>
            <a:off x="7172973" y="1420351"/>
            <a:ext cx="3389604" cy="153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Tipos de sistemas operativos | Slide Set">
            <a:extLst>
              <a:ext uri="{FF2B5EF4-FFF2-40B4-BE49-F238E27FC236}">
                <a16:creationId xmlns:a16="http://schemas.microsoft.com/office/drawing/2014/main" id="{A20B96C0-8B98-C208-7B5C-1BB9E407FE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" t="49559" r="67631" b="-1861"/>
          <a:stretch/>
        </p:blipFill>
        <p:spPr bwMode="auto">
          <a:xfrm>
            <a:off x="5209496" y="1474043"/>
            <a:ext cx="1674326" cy="156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diseño de icono de tarjeta de memoria símbolo vectorial microchip,  almacenamiento, memoria, tarjeta para multimedia 4582523 Vector en Vecteezy">
            <a:extLst>
              <a:ext uri="{FF2B5EF4-FFF2-40B4-BE49-F238E27FC236}">
                <a16:creationId xmlns:a16="http://schemas.microsoft.com/office/drawing/2014/main" id="{B7F15685-C221-2FB3-CF7D-740DFB667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045" y="4195327"/>
            <a:ext cx="2141339" cy="214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E69092D-CFC9-3C2F-F001-40DB4985B687}"/>
              </a:ext>
            </a:extLst>
          </p:cNvPr>
          <p:cNvSpPr txBox="1">
            <a:spLocks/>
          </p:cNvSpPr>
          <p:nvPr/>
        </p:nvSpPr>
        <p:spPr>
          <a:xfrm>
            <a:off x="8100654" y="3429000"/>
            <a:ext cx="4805460" cy="3576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800" dirty="0">
                <a:latin typeface="Aptos Serif" panose="020B0502040204020203" pitchFamily="18" charset="0"/>
                <a:cs typeface="Aptos Serif" panose="020B0502040204020203" pitchFamily="18" charset="0"/>
              </a:rPr>
              <a:t>L</a:t>
            </a:r>
            <a:r>
              <a:rPr lang="en-US" sz="1800" dirty="0" err="1">
                <a:latin typeface="Aptos Serif" panose="020B0502040204020203" pitchFamily="18" charset="0"/>
                <a:cs typeface="Aptos Serif" panose="020B0502040204020203" pitchFamily="18" charset="0"/>
              </a:rPr>
              <a:t>ímites</a:t>
            </a:r>
            <a:endParaRPr lang="en-US" sz="1800" dirty="0">
              <a:latin typeface="Aptos Serif" panose="020B0502040204020203" pitchFamily="18" charset="0"/>
              <a:cs typeface="Aptos Serif" panose="020B0502040204020203" pitchFamily="18" charset="0"/>
            </a:endParaRPr>
          </a:p>
        </p:txBody>
      </p:sp>
      <p:pic>
        <p:nvPicPr>
          <p:cNvPr id="17" name="Picture 4" descr="Símbolo de icono de la base de datos de almacenamiento de datos de la  unidad de disco duro | Foto Premium">
            <a:extLst>
              <a:ext uri="{FF2B5EF4-FFF2-40B4-BE49-F238E27FC236}">
                <a16:creationId xmlns:a16="http://schemas.microsoft.com/office/drawing/2014/main" id="{CDBD8CE6-B3E1-4C12-C79C-618D0CCC3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70610"/>
            <a:ext cx="19145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0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07B33313-FEF8-6280-F50E-2DEDF5DC9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76A8F61-3FE0-4499-9D74-D8DA5DD8FD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CBB7AC-E012-4960-B083-33C7C7C0C8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05327A-3F11-4B74-87F2-F91762B92A4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116</TotalTime>
  <Words>170</Words>
  <Application>Microsoft Office PowerPoint</Application>
  <PresentationFormat>Panorámica</PresentationFormat>
  <Paragraphs>13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Aptos Serif</vt:lpstr>
      <vt:lpstr>Arial</vt:lpstr>
      <vt:lpstr>Calibri</vt:lpstr>
      <vt:lpstr>Calibri Light</vt:lpstr>
      <vt:lpstr>Söhne</vt:lpstr>
      <vt:lpstr>Metropolitano</vt:lpstr>
      <vt:lpstr>Oracle VM VirtualBox</vt:lpstr>
      <vt:lpstr>Presentación de PowerPoint</vt:lpstr>
      <vt:lpstr>Presentación de PowerPoint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VM VirtualBox</dc:title>
  <dc:creator>Marcela Duran Leal</dc:creator>
  <cp:lastModifiedBy>Marcela Duran Leal</cp:lastModifiedBy>
  <cp:revision>1</cp:revision>
  <dcterms:created xsi:type="dcterms:W3CDTF">2023-10-15T00:36:44Z</dcterms:created>
  <dcterms:modified xsi:type="dcterms:W3CDTF">2023-11-04T17:06:53Z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