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E1EAD-5D27-4E47-970E-490EB4B9E6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br>
              <a:rPr lang="de-DE" dirty="0"/>
            </a:br>
            <a:r>
              <a:rPr lang="de-DE" dirty="0" err="1"/>
              <a:t>Bakery</a:t>
            </a:r>
            <a:r>
              <a:rPr lang="de-DE" dirty="0"/>
              <a:t> Sales </a:t>
            </a:r>
            <a:r>
              <a:rPr lang="de-DE" dirty="0" err="1"/>
              <a:t>Prediction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85204A0-023A-49B5-AF19-81779C6BDB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DE" dirty="0"/>
              <a:t>Project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Opencampus</a:t>
            </a:r>
            <a:endParaRPr lang="de-DE" dirty="0"/>
          </a:p>
          <a:p>
            <a:pPr algn="ctr"/>
            <a:r>
              <a:rPr lang="de-DE" dirty="0"/>
              <a:t>„Einführung in Data Science and </a:t>
            </a:r>
            <a:r>
              <a:rPr lang="de-DE" dirty="0" err="1"/>
              <a:t>Machine</a:t>
            </a:r>
            <a:r>
              <a:rPr lang="de-DE" dirty="0"/>
              <a:t> Learning 24/25“</a:t>
            </a:r>
          </a:p>
          <a:p>
            <a:pPr algn="ctr"/>
            <a:r>
              <a:rPr lang="de-DE" dirty="0"/>
              <a:t>Group 3: Marcel </a:t>
            </a:r>
            <a:r>
              <a:rPr lang="de-DE" dirty="0" err="1"/>
              <a:t>Agena</a:t>
            </a:r>
            <a:r>
              <a:rPr lang="de-DE" dirty="0"/>
              <a:t>, </a:t>
            </a:r>
            <a:r>
              <a:rPr lang="de-DE" dirty="0" err="1"/>
              <a:t>Loky</a:t>
            </a:r>
            <a:r>
              <a:rPr lang="de-DE" dirty="0"/>
              <a:t> Stein, Sebastian Megow</a:t>
            </a:r>
          </a:p>
        </p:txBody>
      </p:sp>
    </p:spTree>
    <p:extLst>
      <p:ext uri="{BB962C8B-B14F-4D97-AF65-F5344CB8AC3E}">
        <p14:creationId xmlns:p14="http://schemas.microsoft.com/office/powerpoint/2010/main" val="276719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38C1D-988B-41BD-9B05-BEDC81DF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8DBB8-9A4A-4733-A4A6-A03752709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00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215070-F866-4B00-A585-AAD20E90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Deskriptive Statistik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AFCF73-0018-4673-B629-7014E4B9C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882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F6613-EDA6-426C-9203-DBE9B2D6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Lineares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920009-EC2E-4ADB-96A3-A2BBF3E45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462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43829-515C-4D6D-B9A7-00C33543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Missing</a:t>
            </a:r>
            <a:r>
              <a:rPr lang="de-DE" dirty="0"/>
              <a:t> Value Imputation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73696C-38FF-422A-839E-AFB2D468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94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A5161-2F8D-4412-A82A-21D2B2E77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 des Neuronalen Netzes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7914-662E-4130-B6AF-2B2C81A9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5074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1C86-0C5E-41CF-B297-D75611CC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Worst</a:t>
            </a:r>
            <a:r>
              <a:rPr lang="de-DE" dirty="0"/>
              <a:t> Fail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49041-5B28-427E-AB5E-62EA45913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101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TM04033919[[fn=Schaltkreis]]</Template>
  <TotalTime>0</TotalTime>
  <Words>44</Words>
  <Application>Microsoft Office PowerPoint</Application>
  <PresentationFormat>Breitbild</PresentationFormat>
  <Paragraphs>10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Tw Cen MT</vt:lpstr>
      <vt:lpstr>Schaltkreis</vt:lpstr>
      <vt:lpstr> Bakery Sales Prediction</vt:lpstr>
      <vt:lpstr>Feature Engineering</vt:lpstr>
      <vt:lpstr>Deskriptive Statistik</vt:lpstr>
      <vt:lpstr>Lineares Modell</vt:lpstr>
      <vt:lpstr>Missing Value Imputation</vt:lpstr>
      <vt:lpstr>Optimierung des Neuronalen Netzes</vt:lpstr>
      <vt:lpstr>Worst Fail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Bakery Sales Prediction</dc:title>
  <dc:creator>Megow</dc:creator>
  <cp:lastModifiedBy>Megow</cp:lastModifiedBy>
  <cp:revision>3</cp:revision>
  <dcterms:created xsi:type="dcterms:W3CDTF">2025-01-03T11:23:23Z</dcterms:created>
  <dcterms:modified xsi:type="dcterms:W3CDTF">2025-01-06T10:22:43Z</dcterms:modified>
</cp:coreProperties>
</file>