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E1EAD-5D27-4E47-970E-490EB4B9E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de-DE" dirty="0"/>
            </a:br>
            <a:r>
              <a:rPr lang="de-DE" dirty="0" err="1"/>
              <a:t>Bakery</a:t>
            </a:r>
            <a:r>
              <a:rPr lang="de-DE" dirty="0"/>
              <a:t> Sales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5204A0-023A-49B5-AF19-81779C6BD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Project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Opencampus</a:t>
            </a:r>
            <a:endParaRPr lang="de-DE" dirty="0"/>
          </a:p>
          <a:p>
            <a:pPr algn="ctr"/>
            <a:r>
              <a:rPr lang="de-DE" dirty="0"/>
              <a:t>„Einführung in Data Science and </a:t>
            </a:r>
            <a:r>
              <a:rPr lang="de-DE" dirty="0" err="1"/>
              <a:t>Machine</a:t>
            </a:r>
            <a:r>
              <a:rPr lang="de-DE" dirty="0"/>
              <a:t> Learning 24/25“</a:t>
            </a:r>
          </a:p>
          <a:p>
            <a:pPr algn="ctr"/>
            <a:r>
              <a:rPr lang="de-DE" dirty="0"/>
              <a:t>Group 3: Marcel </a:t>
            </a:r>
            <a:r>
              <a:rPr lang="de-DE" dirty="0" err="1"/>
              <a:t>Agena</a:t>
            </a:r>
            <a:r>
              <a:rPr lang="de-DE" dirty="0"/>
              <a:t>, </a:t>
            </a:r>
            <a:r>
              <a:rPr lang="de-DE" dirty="0" err="1"/>
              <a:t>Loky</a:t>
            </a:r>
            <a:r>
              <a:rPr lang="de-DE" dirty="0"/>
              <a:t> Stein, Sebastian Megow</a:t>
            </a:r>
          </a:p>
        </p:txBody>
      </p:sp>
    </p:spTree>
    <p:extLst>
      <p:ext uri="{BB962C8B-B14F-4D97-AF65-F5344CB8AC3E}">
        <p14:creationId xmlns:p14="http://schemas.microsoft.com/office/powerpoint/2010/main" val="276719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38C1D-988B-41BD-9B05-BEDC81DF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 &amp; Feature Engineering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E8DBB8-9A4A-4733-A4A6-A03752709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'Datum', '</a:t>
            </a:r>
            <a:r>
              <a:rPr lang="en-GB" dirty="0" err="1"/>
              <a:t>Bewoelkung</a:t>
            </a:r>
            <a:r>
              <a:rPr lang="en-GB" dirty="0"/>
              <a:t>', '</a:t>
            </a:r>
            <a:r>
              <a:rPr lang="en-GB" dirty="0" err="1"/>
              <a:t>Temperatur</a:t>
            </a:r>
            <a:r>
              <a:rPr lang="en-GB" dirty="0"/>
              <a:t>', '</a:t>
            </a:r>
            <a:r>
              <a:rPr lang="en-GB" dirty="0" err="1"/>
              <a:t>Windgeschwindigkeit</a:t>
            </a:r>
            <a:r>
              <a:rPr lang="en-GB" dirty="0"/>
              <a:t>', '</a:t>
            </a:r>
            <a:r>
              <a:rPr lang="en-GB" dirty="0" err="1"/>
              <a:t>Wettercode</a:t>
            </a:r>
            <a:r>
              <a:rPr lang="en-GB" dirty="0"/>
              <a:t>', 'id', '</a:t>
            </a:r>
            <a:r>
              <a:rPr lang="en-GB" dirty="0" err="1"/>
              <a:t>Warengruppe</a:t>
            </a:r>
            <a:r>
              <a:rPr lang="en-GB" dirty="0"/>
              <a:t>', '</a:t>
            </a:r>
            <a:r>
              <a:rPr lang="en-GB" dirty="0" err="1"/>
              <a:t>Umsatz</a:t>
            </a:r>
            <a:r>
              <a:rPr lang="en-GB" dirty="0"/>
              <a:t>', '</a:t>
            </a:r>
            <a:r>
              <a:rPr lang="en-GB" dirty="0" err="1"/>
              <a:t>KiWo</a:t>
            </a:r>
            <a:r>
              <a:rPr lang="en-GB" dirty="0"/>
              <a:t>', '</a:t>
            </a:r>
            <a:r>
              <a:rPr lang="en-GB" dirty="0" err="1"/>
              <a:t>Ferien</a:t>
            </a:r>
            <a:r>
              <a:rPr lang="en-GB" dirty="0"/>
              <a:t>', '</a:t>
            </a:r>
            <a:r>
              <a:rPr lang="en-GB" dirty="0" err="1"/>
              <a:t>Is_Ferien</a:t>
            </a:r>
            <a:r>
              <a:rPr lang="en-GB" dirty="0"/>
              <a:t>', 'Holiday', 'ID', '</a:t>
            </a:r>
            <a:r>
              <a:rPr lang="en-GB" dirty="0" err="1"/>
              <a:t>Wochentag</a:t>
            </a:r>
            <a:r>
              <a:rPr lang="en-GB" dirty="0"/>
              <a:t>', '</a:t>
            </a:r>
            <a:r>
              <a:rPr lang="en-GB" dirty="0" err="1"/>
              <a:t>Is_Weekend</a:t>
            </a:r>
            <a:r>
              <a:rPr lang="en-GB" dirty="0"/>
              <a:t>', '</a:t>
            </a:r>
            <a:r>
              <a:rPr lang="en-GB" dirty="0" err="1"/>
              <a:t>Weihnachten_Sommer</a:t>
            </a:r>
            <a:r>
              <a:rPr lang="en-GB" dirty="0"/>
              <a:t>', '</a:t>
            </a:r>
            <a:r>
              <a:rPr lang="en-GB" dirty="0" err="1"/>
              <a:t>Christmas_Sales</a:t>
            </a:r>
            <a:r>
              <a:rPr lang="en-GB" dirty="0"/>
              <a:t>', '</a:t>
            </a:r>
            <a:r>
              <a:rPr lang="en-GB" dirty="0" err="1"/>
              <a:t>Sommerferien_Flag</a:t>
            </a:r>
            <a:r>
              <a:rPr lang="en-GB" dirty="0"/>
              <a:t>', '</a:t>
            </a:r>
            <a:r>
              <a:rPr lang="en-GB" dirty="0" err="1"/>
              <a:t>Ferien_Category</a:t>
            </a:r>
            <a:r>
              <a:rPr lang="en-GB" dirty="0"/>
              <a:t>', '</a:t>
            </a:r>
            <a:r>
              <a:rPr lang="en-GB" dirty="0" err="1"/>
              <a:t>Temperature_Category</a:t>
            </a:r>
            <a:r>
              <a:rPr lang="en-GB" dirty="0"/>
              <a:t>', '</a:t>
            </a:r>
            <a:r>
              <a:rPr lang="en-GB" dirty="0" err="1"/>
              <a:t>Windgeschwindigkeit_Beaufort</a:t>
            </a:r>
            <a:r>
              <a:rPr lang="en-GB" dirty="0"/>
              <a:t>', '</a:t>
            </a:r>
            <a:r>
              <a:rPr lang="en-GB" dirty="0" err="1"/>
              <a:t>Rain_Status</a:t>
            </a:r>
            <a:r>
              <a:rPr lang="en-GB" dirty="0"/>
              <a:t>', '</a:t>
            </a:r>
            <a:r>
              <a:rPr lang="en-GB" dirty="0" err="1"/>
              <a:t>Cloud_Status</a:t>
            </a:r>
            <a:r>
              <a:rPr lang="en-GB"/>
              <a:t>',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0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15070-F866-4B00-A585-AAD20E90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68" y="227900"/>
            <a:ext cx="9905998" cy="1478570"/>
          </a:xfrm>
        </p:spPr>
        <p:txBody>
          <a:bodyPr/>
          <a:lstStyle/>
          <a:p>
            <a:r>
              <a:rPr lang="de-DE" dirty="0"/>
              <a:t>Beispiel: Umsätze Nach Ferien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B6CCA49-6AF6-4FF5-9ADD-A5541E36D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657C262-91D4-40E0-8868-4B258AA8D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69" y="1518083"/>
            <a:ext cx="6529228" cy="433674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00EA237-17E2-4F55-87CA-8DDDFC9E7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872" y="1491448"/>
            <a:ext cx="4639929" cy="355994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E1D365B-915D-4347-9E2A-1EA4DE1A83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481" t="40333" r="32354" b="13657"/>
          <a:stretch/>
        </p:blipFill>
        <p:spPr>
          <a:xfrm>
            <a:off x="6960093" y="4128116"/>
            <a:ext cx="3530933" cy="279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8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15070-F866-4B00-A585-AAD20E90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68" y="227900"/>
            <a:ext cx="9905998" cy="1478570"/>
          </a:xfrm>
        </p:spPr>
        <p:txBody>
          <a:bodyPr/>
          <a:lstStyle/>
          <a:p>
            <a:r>
              <a:rPr lang="de-DE" dirty="0"/>
              <a:t>Beispiel: Umsätze Nach Bewölkung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AEA8D-8912-4EC3-AF4E-57F5B1F4A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D7D2748-4C60-4481-AFAF-E3BD08609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838" y="1376037"/>
            <a:ext cx="4733140" cy="308494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6A47A07-11B2-430B-A2F7-B5E5CA577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49" y="1899821"/>
            <a:ext cx="5702331" cy="366961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84E822-2230-4FE5-95C7-045EA2FCB2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10" t="57160" r="38398" b="6192"/>
          <a:stretch/>
        </p:blipFill>
        <p:spPr>
          <a:xfrm>
            <a:off x="6187737" y="4456591"/>
            <a:ext cx="361526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1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F6613-EDA6-426C-9203-DBE9B2D6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Lineares 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920009-EC2E-4ADB-96A3-A2BBF3E45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62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43829-515C-4D6D-B9A7-00C33543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Missing</a:t>
            </a:r>
            <a:r>
              <a:rPr lang="de-DE" dirty="0"/>
              <a:t> Value Imputation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73696C-38FF-422A-839E-AFB2D468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94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A5161-2F8D-4412-A82A-21D2B2E7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0" i="0" dirty="0">
                <a:effectLst/>
                <a:latin typeface="Roboto"/>
              </a:rPr>
              <a:t>Source Code zur Definition des neuronalen Netzes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6E7914-662E-4130-B6AF-2B2C81A9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1400" dirty="0"/>
              <a:t># </a:t>
            </a:r>
            <a:r>
              <a:rPr lang="de-DE" sz="1400" dirty="0" err="1"/>
              <a:t>Build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neural</a:t>
            </a:r>
            <a:r>
              <a:rPr lang="de-DE" sz="1400" dirty="0"/>
              <a:t> network </a:t>
            </a:r>
            <a:r>
              <a:rPr lang="de-DE" sz="1400" dirty="0" err="1"/>
              <a:t>model</a:t>
            </a:r>
            <a:endParaRPr lang="de-DE" sz="1400" dirty="0"/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 err="1"/>
              <a:t>model</a:t>
            </a:r>
            <a:r>
              <a:rPr lang="de-DE" sz="1400" dirty="0"/>
              <a:t> = </a:t>
            </a:r>
            <a:r>
              <a:rPr lang="de-DE" sz="1400" dirty="0" err="1"/>
              <a:t>Sequential</a:t>
            </a:r>
            <a:r>
              <a:rPr lang="de-DE" sz="1400" dirty="0"/>
              <a:t>([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/>
              <a:t>    </a:t>
            </a:r>
            <a:r>
              <a:rPr lang="de-DE" sz="1400" dirty="0" err="1"/>
              <a:t>Dense</a:t>
            </a:r>
            <a:r>
              <a:rPr lang="de-DE" sz="1400" dirty="0"/>
              <a:t>(64, </a:t>
            </a:r>
            <a:r>
              <a:rPr lang="de-DE" sz="1400" dirty="0" err="1"/>
              <a:t>input_dim</a:t>
            </a:r>
            <a:r>
              <a:rPr lang="de-DE" sz="1400" dirty="0"/>
              <a:t>=</a:t>
            </a:r>
            <a:r>
              <a:rPr lang="de-DE" sz="1400" dirty="0" err="1"/>
              <a:t>X_train.shape</a:t>
            </a:r>
            <a:r>
              <a:rPr lang="de-DE" sz="1400" dirty="0"/>
              <a:t>[1], </a:t>
            </a:r>
            <a:r>
              <a:rPr lang="de-DE" sz="1400" dirty="0" err="1"/>
              <a:t>activation</a:t>
            </a:r>
            <a:r>
              <a:rPr lang="de-DE" sz="1400" dirty="0"/>
              <a:t>='</a:t>
            </a:r>
            <a:r>
              <a:rPr lang="de-DE" sz="1400" dirty="0" err="1"/>
              <a:t>relu</a:t>
            </a:r>
            <a:r>
              <a:rPr lang="de-DE" sz="1400" dirty="0"/>
              <a:t>', </a:t>
            </a:r>
            <a:r>
              <a:rPr lang="de-DE" sz="1400" dirty="0" err="1"/>
              <a:t>kernel_regularizer</a:t>
            </a:r>
            <a:r>
              <a:rPr lang="de-DE" sz="1400" dirty="0"/>
              <a:t>=l2(0.01)),  # Input </a:t>
            </a:r>
            <a:r>
              <a:rPr lang="de-DE" sz="1400" dirty="0" err="1"/>
              <a:t>layer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L2 </a:t>
            </a:r>
            <a:r>
              <a:rPr lang="de-DE" sz="1400" dirty="0" err="1"/>
              <a:t>regularization</a:t>
            </a:r>
            <a:endParaRPr lang="de-DE" sz="1400" dirty="0"/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/>
              <a:t>    Dropout(0.3),  # Dropout </a:t>
            </a:r>
            <a:r>
              <a:rPr lang="de-DE" sz="1400" dirty="0" err="1"/>
              <a:t>layer</a:t>
            </a:r>
            <a:endParaRPr lang="de-DE" sz="1400" dirty="0"/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/>
              <a:t>    </a:t>
            </a:r>
            <a:r>
              <a:rPr lang="de-DE" sz="1400" dirty="0" err="1"/>
              <a:t>Dense</a:t>
            </a:r>
            <a:r>
              <a:rPr lang="de-DE" sz="1400" dirty="0"/>
              <a:t>(32, </a:t>
            </a:r>
            <a:r>
              <a:rPr lang="de-DE" sz="1400" dirty="0" err="1"/>
              <a:t>activation</a:t>
            </a:r>
            <a:r>
              <a:rPr lang="de-DE" sz="1400" dirty="0"/>
              <a:t>='</a:t>
            </a:r>
            <a:r>
              <a:rPr lang="de-DE" sz="1400" dirty="0" err="1"/>
              <a:t>relu</a:t>
            </a:r>
            <a:r>
              <a:rPr lang="de-DE" sz="1400" dirty="0"/>
              <a:t>', </a:t>
            </a:r>
            <a:r>
              <a:rPr lang="de-DE" sz="1400" dirty="0" err="1"/>
              <a:t>kernel_regularizer</a:t>
            </a:r>
            <a:r>
              <a:rPr lang="de-DE" sz="1400" dirty="0"/>
              <a:t>=l2(0.01)),  # Hidden </a:t>
            </a:r>
            <a:r>
              <a:rPr lang="de-DE" sz="1400" dirty="0" err="1"/>
              <a:t>layer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L2 </a:t>
            </a:r>
            <a:r>
              <a:rPr lang="de-DE" sz="1400" dirty="0" err="1"/>
              <a:t>regularization</a:t>
            </a:r>
            <a:endParaRPr lang="de-DE" sz="1400" dirty="0"/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/>
              <a:t>    Dropout(0.3),  # Dropout </a:t>
            </a:r>
            <a:r>
              <a:rPr lang="de-DE" sz="1400" dirty="0" err="1"/>
              <a:t>layer</a:t>
            </a:r>
            <a:endParaRPr lang="de-DE" sz="1400" dirty="0"/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/>
              <a:t>    </a:t>
            </a:r>
            <a:r>
              <a:rPr lang="de-DE" sz="1400" dirty="0" err="1"/>
              <a:t>Dense</a:t>
            </a:r>
            <a:r>
              <a:rPr lang="de-DE" sz="1400" dirty="0"/>
              <a:t>(16, </a:t>
            </a:r>
            <a:r>
              <a:rPr lang="de-DE" sz="1400" dirty="0" err="1"/>
              <a:t>activation</a:t>
            </a:r>
            <a:r>
              <a:rPr lang="de-DE" sz="1400" dirty="0"/>
              <a:t>='</a:t>
            </a:r>
            <a:r>
              <a:rPr lang="de-DE" sz="1400" dirty="0" err="1"/>
              <a:t>relu</a:t>
            </a:r>
            <a:r>
              <a:rPr lang="de-DE" sz="1400" dirty="0"/>
              <a:t>', </a:t>
            </a:r>
            <a:r>
              <a:rPr lang="de-DE" sz="1400" dirty="0" err="1"/>
              <a:t>kernel_regularizer</a:t>
            </a:r>
            <a:r>
              <a:rPr lang="de-DE" sz="1400" dirty="0"/>
              <a:t>=l2(0.01)),  # Hidden </a:t>
            </a:r>
            <a:r>
              <a:rPr lang="de-DE" sz="1400" dirty="0" err="1"/>
              <a:t>layer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L2 </a:t>
            </a:r>
            <a:r>
              <a:rPr lang="de-DE" sz="1400" dirty="0" err="1"/>
              <a:t>regularization</a:t>
            </a:r>
            <a:endParaRPr lang="de-DE" sz="1400" dirty="0"/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/>
              <a:t>    Dropout(0.3),  # Dropout </a:t>
            </a:r>
            <a:r>
              <a:rPr lang="de-DE" sz="1400" dirty="0" err="1"/>
              <a:t>layer</a:t>
            </a:r>
            <a:endParaRPr lang="de-DE" sz="1400" dirty="0"/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/>
              <a:t>    </a:t>
            </a:r>
            <a:r>
              <a:rPr lang="de-DE" sz="1400" dirty="0" err="1"/>
              <a:t>Dense</a:t>
            </a:r>
            <a:r>
              <a:rPr lang="de-DE" sz="1400" dirty="0"/>
              <a:t>(1, </a:t>
            </a:r>
            <a:r>
              <a:rPr lang="de-DE" sz="1400" dirty="0" err="1"/>
              <a:t>activation</a:t>
            </a:r>
            <a:r>
              <a:rPr lang="de-DE" sz="1400" dirty="0"/>
              <a:t>='linear')  # Output </a:t>
            </a:r>
            <a:r>
              <a:rPr lang="de-DE" sz="1400" dirty="0" err="1"/>
              <a:t>layer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regression</a:t>
            </a:r>
            <a:endParaRPr lang="de-DE" sz="1400" dirty="0"/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/>
              <a:t>])</a:t>
            </a:r>
          </a:p>
          <a:p>
            <a:pPr marL="0" indent="0">
              <a:spcBef>
                <a:spcPts val="0"/>
              </a:spcBef>
              <a:buNone/>
            </a:pPr>
            <a:endParaRPr lang="de-DE" sz="1400" dirty="0"/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/>
              <a:t># </a:t>
            </a:r>
            <a:r>
              <a:rPr lang="de-DE" sz="1400" dirty="0" err="1"/>
              <a:t>Compile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endParaRPr lang="de-DE" sz="1400" dirty="0"/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 err="1"/>
              <a:t>model.compile</a:t>
            </a:r>
            <a:r>
              <a:rPr lang="de-DE" sz="1400" dirty="0"/>
              <a:t>(</a:t>
            </a:r>
            <a:r>
              <a:rPr lang="de-DE" sz="1400" dirty="0" err="1"/>
              <a:t>optimizer</a:t>
            </a:r>
            <a:r>
              <a:rPr lang="de-DE" sz="1400" dirty="0"/>
              <a:t>=Adam(</a:t>
            </a:r>
            <a:r>
              <a:rPr lang="de-DE" sz="1400" dirty="0" err="1"/>
              <a:t>learning_rate</a:t>
            </a:r>
            <a:r>
              <a:rPr lang="de-DE" sz="1400" dirty="0"/>
              <a:t>=0.001), </a:t>
            </a:r>
            <a:r>
              <a:rPr lang="de-DE" sz="1400" dirty="0" err="1"/>
              <a:t>loss</a:t>
            </a:r>
            <a:r>
              <a:rPr lang="de-DE" sz="1400" dirty="0"/>
              <a:t>='</a:t>
            </a:r>
            <a:r>
              <a:rPr lang="de-DE" sz="1400" dirty="0" err="1"/>
              <a:t>mse</a:t>
            </a:r>
            <a:r>
              <a:rPr lang="de-DE" sz="1400" dirty="0"/>
              <a:t>', </a:t>
            </a:r>
            <a:r>
              <a:rPr lang="de-DE" sz="1400" dirty="0" err="1"/>
              <a:t>metrics</a:t>
            </a:r>
            <a:r>
              <a:rPr lang="de-DE" sz="1400" dirty="0"/>
              <a:t>=['</a:t>
            </a:r>
            <a:r>
              <a:rPr lang="de-DE" sz="1400" dirty="0" err="1"/>
              <a:t>mae</a:t>
            </a:r>
            <a:r>
              <a:rPr lang="de-DE" sz="1400" dirty="0"/>
              <a:t>'])</a:t>
            </a:r>
          </a:p>
          <a:p>
            <a:pPr marL="0" indent="0">
              <a:spcBef>
                <a:spcPts val="0"/>
              </a:spcBef>
              <a:buNone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14694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F31C4-B44E-3ECE-7822-A15D05179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306D7-EAB2-C721-4DE6-808AE24D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0" i="0" dirty="0">
                <a:effectLst/>
                <a:latin typeface="Roboto"/>
              </a:rPr>
              <a:t>Source Code zur Definition des neuronalen Netzes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406C81-A68F-4C2E-5EB6-0D42E14D6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64" y="3332617"/>
            <a:ext cx="5004343" cy="3142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938C3A-6793-023F-257F-8BDFD464E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251" y="2428802"/>
            <a:ext cx="4952633" cy="3142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89BDB2E-359C-AEA0-7921-DDD12D963059}"/>
              </a:ext>
            </a:extLst>
          </p:cNvPr>
          <p:cNvSpPr/>
          <p:nvPr/>
        </p:nvSpPr>
        <p:spPr>
          <a:xfrm>
            <a:off x="8980334" y="2423659"/>
            <a:ext cx="2181563" cy="15765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MAPEs by Warengruppe: Warengruppe_1: 24.14% Warengruppe_2: 14.76% Warengruppe_3: 21.08% Warengruppe_4: 23.68% Warengruppe_5: 16.18% Warengruppe_6: 51.67%</a:t>
            </a:r>
          </a:p>
        </p:txBody>
      </p:sp>
    </p:spTree>
    <p:extLst>
      <p:ext uri="{BB962C8B-B14F-4D97-AF65-F5344CB8AC3E}">
        <p14:creationId xmlns:p14="http://schemas.microsoft.com/office/powerpoint/2010/main" val="64847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A1C86-0C5E-41CF-B297-D75611CC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Worst</a:t>
            </a:r>
            <a:r>
              <a:rPr lang="de-DE" dirty="0"/>
              <a:t> Fail</a:t>
            </a:r>
            <a:br>
              <a:rPr lang="de-DE" dirty="0"/>
            </a:br>
            <a:r>
              <a:rPr lang="de-DE" dirty="0"/>
              <a:t>Not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early</a:t>
            </a:r>
            <a:endParaRPr lang="de-D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3301FF2-D75F-FD52-BDD9-33CDE8AB6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9234" y="2014800"/>
            <a:ext cx="4102781" cy="4102781"/>
          </a:xfrm>
        </p:spPr>
      </p:pic>
    </p:spTree>
    <p:extLst>
      <p:ext uri="{BB962C8B-B14F-4D97-AF65-F5344CB8AC3E}">
        <p14:creationId xmlns:p14="http://schemas.microsoft.com/office/powerpoint/2010/main" val="4110156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324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Roboto</vt:lpstr>
      <vt:lpstr>Tw Cen MT</vt:lpstr>
      <vt:lpstr>Schaltkreis</vt:lpstr>
      <vt:lpstr> Bakery Sales Prediction</vt:lpstr>
      <vt:lpstr>Variablen &amp; Feature Engineering</vt:lpstr>
      <vt:lpstr>Beispiel: Umsätze Nach Ferien</vt:lpstr>
      <vt:lpstr>Beispiel: Umsätze Nach Bewölkung</vt:lpstr>
      <vt:lpstr>Lineares Modell</vt:lpstr>
      <vt:lpstr>Missing Value Imputation</vt:lpstr>
      <vt:lpstr>Source Code zur Definition des neuronalen Netzes</vt:lpstr>
      <vt:lpstr>Source Code zur Definition des neuronalen Netzes</vt:lpstr>
      <vt:lpstr>Worst Fail Not starting early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Bakery Sales Prediction</dc:title>
  <dc:creator>Megow</dc:creator>
  <cp:lastModifiedBy>M. M.</cp:lastModifiedBy>
  <cp:revision>9</cp:revision>
  <dcterms:created xsi:type="dcterms:W3CDTF">2025-01-03T11:23:23Z</dcterms:created>
  <dcterms:modified xsi:type="dcterms:W3CDTF">2025-01-09T12:07:21Z</dcterms:modified>
</cp:coreProperties>
</file>