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E1EAD-5D27-4E47-970E-490EB4B9E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de-DE" dirty="0"/>
            </a:br>
            <a:r>
              <a:rPr lang="de-DE" dirty="0" err="1"/>
              <a:t>Bakery</a:t>
            </a:r>
            <a:r>
              <a:rPr lang="de-DE" dirty="0"/>
              <a:t> Sales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5204A0-023A-49B5-AF19-81779C6BD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Project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Opencampus</a:t>
            </a:r>
            <a:endParaRPr lang="de-DE" dirty="0"/>
          </a:p>
          <a:p>
            <a:pPr algn="ctr"/>
            <a:r>
              <a:rPr lang="de-DE" dirty="0"/>
              <a:t>„Einführung in Data Science and </a:t>
            </a:r>
            <a:r>
              <a:rPr lang="de-DE" dirty="0" err="1"/>
              <a:t>Machine</a:t>
            </a:r>
            <a:r>
              <a:rPr lang="de-DE" dirty="0"/>
              <a:t> Learning 24/25“</a:t>
            </a:r>
          </a:p>
          <a:p>
            <a:pPr algn="ctr"/>
            <a:r>
              <a:rPr lang="de-DE" dirty="0"/>
              <a:t>Group 3: Marcel </a:t>
            </a:r>
            <a:r>
              <a:rPr lang="de-DE" dirty="0" err="1"/>
              <a:t>Agena</a:t>
            </a:r>
            <a:r>
              <a:rPr lang="de-DE" dirty="0"/>
              <a:t>, </a:t>
            </a:r>
            <a:r>
              <a:rPr lang="de-DE" dirty="0" err="1"/>
              <a:t>Loky</a:t>
            </a:r>
            <a:r>
              <a:rPr lang="de-DE" dirty="0"/>
              <a:t> Stein, Sebastian Megow</a:t>
            </a:r>
          </a:p>
        </p:txBody>
      </p:sp>
    </p:spTree>
    <p:extLst>
      <p:ext uri="{BB962C8B-B14F-4D97-AF65-F5344CB8AC3E}">
        <p14:creationId xmlns:p14="http://schemas.microsoft.com/office/powerpoint/2010/main" val="276719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38C1D-988B-41BD-9B05-BEDC81DF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 &amp; Feature Engineering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E8DBB8-9A4A-4733-A4A6-A0375270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'Datum', '</a:t>
            </a:r>
            <a:r>
              <a:rPr lang="en-GB" dirty="0" err="1"/>
              <a:t>Bewoelkung</a:t>
            </a:r>
            <a:r>
              <a:rPr lang="en-GB" dirty="0"/>
              <a:t>', '</a:t>
            </a:r>
            <a:r>
              <a:rPr lang="en-GB" dirty="0" err="1"/>
              <a:t>Temperatur</a:t>
            </a:r>
            <a:r>
              <a:rPr lang="en-GB" dirty="0"/>
              <a:t>', '</a:t>
            </a:r>
            <a:r>
              <a:rPr lang="en-GB" dirty="0" err="1"/>
              <a:t>Windgeschwindigkeit</a:t>
            </a:r>
            <a:r>
              <a:rPr lang="en-GB" dirty="0"/>
              <a:t>', '</a:t>
            </a:r>
            <a:r>
              <a:rPr lang="en-GB" dirty="0" err="1"/>
              <a:t>Wettercode</a:t>
            </a:r>
            <a:r>
              <a:rPr lang="en-GB" dirty="0"/>
              <a:t>', 'id', '</a:t>
            </a:r>
            <a:r>
              <a:rPr lang="en-GB" dirty="0" err="1"/>
              <a:t>Warengruppe</a:t>
            </a:r>
            <a:r>
              <a:rPr lang="en-GB" dirty="0"/>
              <a:t>', '</a:t>
            </a:r>
            <a:r>
              <a:rPr lang="en-GB" dirty="0" err="1"/>
              <a:t>Umsatz</a:t>
            </a:r>
            <a:r>
              <a:rPr lang="en-GB" dirty="0"/>
              <a:t>', '</a:t>
            </a:r>
            <a:r>
              <a:rPr lang="en-GB" dirty="0" err="1"/>
              <a:t>KiWo</a:t>
            </a:r>
            <a:r>
              <a:rPr lang="en-GB" dirty="0"/>
              <a:t>', '</a:t>
            </a:r>
            <a:r>
              <a:rPr lang="en-GB" dirty="0" err="1"/>
              <a:t>Ferien</a:t>
            </a:r>
            <a:r>
              <a:rPr lang="en-GB" dirty="0"/>
              <a:t>', '</a:t>
            </a:r>
            <a:r>
              <a:rPr lang="en-GB" dirty="0" err="1"/>
              <a:t>Is_Ferien</a:t>
            </a:r>
            <a:r>
              <a:rPr lang="en-GB" dirty="0"/>
              <a:t>', 'Holiday', 'ID', '</a:t>
            </a:r>
            <a:r>
              <a:rPr lang="en-GB" dirty="0" err="1"/>
              <a:t>Wochentag</a:t>
            </a:r>
            <a:r>
              <a:rPr lang="en-GB" dirty="0"/>
              <a:t>', '</a:t>
            </a:r>
            <a:r>
              <a:rPr lang="en-GB" dirty="0" err="1"/>
              <a:t>Is_Weekend</a:t>
            </a:r>
            <a:r>
              <a:rPr lang="en-GB" dirty="0"/>
              <a:t>', '</a:t>
            </a:r>
            <a:r>
              <a:rPr lang="en-GB" dirty="0" err="1"/>
              <a:t>Weihnachten_Sommer</a:t>
            </a:r>
            <a:r>
              <a:rPr lang="en-GB" dirty="0"/>
              <a:t>', '</a:t>
            </a:r>
            <a:r>
              <a:rPr lang="en-GB" dirty="0" err="1"/>
              <a:t>Christmas_Sales</a:t>
            </a:r>
            <a:r>
              <a:rPr lang="en-GB" dirty="0"/>
              <a:t>', '</a:t>
            </a:r>
            <a:r>
              <a:rPr lang="en-GB" dirty="0" err="1"/>
              <a:t>Sommerferien_Flag</a:t>
            </a:r>
            <a:r>
              <a:rPr lang="en-GB" dirty="0"/>
              <a:t>', '</a:t>
            </a:r>
            <a:r>
              <a:rPr lang="en-GB" dirty="0" err="1"/>
              <a:t>Ferien_Category</a:t>
            </a:r>
            <a:r>
              <a:rPr lang="en-GB" dirty="0"/>
              <a:t>', '</a:t>
            </a:r>
            <a:r>
              <a:rPr lang="en-GB" dirty="0" err="1"/>
              <a:t>Temperature_Category</a:t>
            </a:r>
            <a:r>
              <a:rPr lang="en-GB" dirty="0"/>
              <a:t>', '</a:t>
            </a:r>
            <a:r>
              <a:rPr lang="en-GB" dirty="0" err="1"/>
              <a:t>Windgeschwindigkeit_Beaufort</a:t>
            </a:r>
            <a:r>
              <a:rPr lang="en-GB" dirty="0"/>
              <a:t>', '</a:t>
            </a:r>
            <a:r>
              <a:rPr lang="en-GB" dirty="0" err="1"/>
              <a:t>Rain_Status</a:t>
            </a:r>
            <a:r>
              <a:rPr lang="en-GB" dirty="0"/>
              <a:t>', '</a:t>
            </a:r>
            <a:r>
              <a:rPr lang="en-GB" dirty="0" err="1"/>
              <a:t>Cloud_Status</a:t>
            </a:r>
            <a:r>
              <a:rPr lang="en-GB"/>
              <a:t>',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0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5070-F866-4B00-A585-AAD20E90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68" y="227900"/>
            <a:ext cx="9905998" cy="1478570"/>
          </a:xfrm>
        </p:spPr>
        <p:txBody>
          <a:bodyPr/>
          <a:lstStyle/>
          <a:p>
            <a:r>
              <a:rPr lang="de-DE" dirty="0"/>
              <a:t>Beispiel: Umsätze Nach Ferien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B6CCA49-6AF6-4FF5-9ADD-A5541E36D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657C262-91D4-40E0-8868-4B258AA8D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69" y="1518083"/>
            <a:ext cx="6529228" cy="43367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00EA237-17E2-4F55-87CA-8DDDFC9E7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872" y="1491448"/>
            <a:ext cx="4639929" cy="355994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E1D365B-915D-4347-9E2A-1EA4DE1A83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481" t="40333" r="32354" b="13657"/>
          <a:stretch/>
        </p:blipFill>
        <p:spPr>
          <a:xfrm>
            <a:off x="6960093" y="4128116"/>
            <a:ext cx="3530933" cy="27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8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5070-F866-4B00-A585-AAD20E90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68" y="227900"/>
            <a:ext cx="9905998" cy="1478570"/>
          </a:xfrm>
        </p:spPr>
        <p:txBody>
          <a:bodyPr/>
          <a:lstStyle/>
          <a:p>
            <a:r>
              <a:rPr lang="de-DE" dirty="0"/>
              <a:t>Beispiel: Umsätze Nach Bewölkung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AEA8D-8912-4EC3-AF4E-57F5B1F4A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D7D2748-4C60-4481-AFAF-E3BD08609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838" y="1376037"/>
            <a:ext cx="4733140" cy="308494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6A47A07-11B2-430B-A2F7-B5E5CA577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49" y="1899821"/>
            <a:ext cx="5702331" cy="366961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84E822-2230-4FE5-95C7-045EA2FCB2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10" t="57160" r="38398" b="6192"/>
          <a:stretch/>
        </p:blipFill>
        <p:spPr>
          <a:xfrm>
            <a:off x="6187737" y="4456591"/>
            <a:ext cx="361526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1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F6613-EDA6-426C-9203-DBE9B2D6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Lineares 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920009-EC2E-4ADB-96A3-A2BBF3E45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62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43829-515C-4D6D-B9A7-00C33543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Missing</a:t>
            </a:r>
            <a:r>
              <a:rPr lang="de-DE" dirty="0"/>
              <a:t> Value Imputation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73696C-38FF-422A-839E-AFB2D468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94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A5161-2F8D-4412-A82A-21D2B2E7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des Neuronalen Netzes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E7914-662E-4130-B6AF-2B2C81A9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07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A1C86-0C5E-41CF-B297-D75611CC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 Fail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49041-5B28-427E-AB5E-62EA4591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101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120</Words>
  <Application>Microsoft Office PowerPoint</Application>
  <PresentationFormat>Breitbild</PresentationFormat>
  <Paragraphs>12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Schaltkreis</vt:lpstr>
      <vt:lpstr> Bakery Sales Prediction</vt:lpstr>
      <vt:lpstr>Variablen &amp; Feature Engineering</vt:lpstr>
      <vt:lpstr>Beispiel: Umsätze Nach Ferien</vt:lpstr>
      <vt:lpstr>Beispiel: Umsätze Nach Bewölkung</vt:lpstr>
      <vt:lpstr>Lineares Modell</vt:lpstr>
      <vt:lpstr>Missing Value Imputation</vt:lpstr>
      <vt:lpstr>Optimierung des Neuronalen Netzes</vt:lpstr>
      <vt:lpstr>Worst Fail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Bakery Sales Prediction</dc:title>
  <dc:creator>Megow</dc:creator>
  <cp:lastModifiedBy>Stein, Dorothea Fiona</cp:lastModifiedBy>
  <cp:revision>8</cp:revision>
  <dcterms:created xsi:type="dcterms:W3CDTF">2025-01-03T11:23:23Z</dcterms:created>
  <dcterms:modified xsi:type="dcterms:W3CDTF">2025-01-07T10:44:31Z</dcterms:modified>
</cp:coreProperties>
</file>